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  <p:sldMasterId id="2147483695" r:id="rId2"/>
  </p:sldMasterIdLst>
  <p:notesMasterIdLst>
    <p:notesMasterId r:id="rId39"/>
  </p:notesMasterIdLst>
  <p:handoutMasterIdLst>
    <p:handoutMasterId r:id="rId40"/>
  </p:handoutMasterIdLst>
  <p:sldIdLst>
    <p:sldId id="256" r:id="rId3"/>
    <p:sldId id="433" r:id="rId4"/>
    <p:sldId id="258" r:id="rId5"/>
    <p:sldId id="260" r:id="rId6"/>
    <p:sldId id="423" r:id="rId7"/>
    <p:sldId id="378" r:id="rId8"/>
    <p:sldId id="379" r:id="rId9"/>
    <p:sldId id="264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1" r:id="rId20"/>
    <p:sldId id="360" r:id="rId21"/>
    <p:sldId id="362" r:id="rId22"/>
    <p:sldId id="363" r:id="rId23"/>
    <p:sldId id="392" r:id="rId24"/>
    <p:sldId id="434" r:id="rId25"/>
    <p:sldId id="424" r:id="rId26"/>
    <p:sldId id="364" r:id="rId27"/>
    <p:sldId id="367" r:id="rId28"/>
    <p:sldId id="368" r:id="rId29"/>
    <p:sldId id="369" r:id="rId30"/>
    <p:sldId id="370" r:id="rId31"/>
    <p:sldId id="371" r:id="rId32"/>
    <p:sldId id="372" r:id="rId33"/>
    <p:sldId id="374" r:id="rId34"/>
    <p:sldId id="382" r:id="rId35"/>
    <p:sldId id="384" r:id="rId36"/>
    <p:sldId id="393" r:id="rId37"/>
    <p:sldId id="305" r:id="rId38"/>
  </p:sldIdLst>
  <p:sldSz cx="9144000" cy="5143500" type="screen16x9"/>
  <p:notesSz cx="6858000" cy="9144000"/>
  <p:embeddedFontLst>
    <p:embeddedFont>
      <p:font typeface="Open Sans" panose="020B0604020202020204" charset="0"/>
      <p:regular r:id="rId41"/>
      <p:bold r:id="rId42"/>
      <p:italic r:id="rId43"/>
      <p:boldItalic r:id="rId44"/>
    </p:embeddedFont>
    <p:embeddedFont>
      <p:font typeface="Montserrat" panose="02000505000000020004" pitchFamily="2" charset="0"/>
      <p:regular r:id="rId45"/>
      <p:bold r:id="rId46"/>
    </p:embeddedFont>
    <p:embeddedFont>
      <p:font typeface="Arial Black" panose="020B0A04020102020204" pitchFamily="34" charset="0"/>
      <p:bold r:id="rId47"/>
    </p:embeddedFont>
    <p:embeddedFont>
      <p:font typeface="Titan One" panose="020B0604020202020204" charset="0"/>
      <p:regular r:id="rId48"/>
    </p:embeddedFont>
    <p:embeddedFont>
      <p:font typeface="Roboto Condensed Light" panose="020B0604020202020204" charset="0"/>
      <p:regular r:id="rId49"/>
      <p: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orient="horz" pos="162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3A3"/>
    <a:srgbClr val="E1211E"/>
    <a:srgbClr val="C81821"/>
    <a:srgbClr val="FDC20F"/>
    <a:srgbClr val="DE3530"/>
    <a:srgbClr val="66150D"/>
    <a:srgbClr val="B96940"/>
    <a:srgbClr val="86C9D4"/>
    <a:srgbClr val="C27F5C"/>
    <a:srgbClr val="F08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31489C9-C206-4B27-99A6-FCD513BF8886}">
  <a:tblStyle styleId="{E31489C9-C206-4B27-99A6-FCD513BF888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690" y="264"/>
      </p:cViewPr>
      <p:guideLst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4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C4F94-F6C1-49F4-A381-A50194F85AF7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FEF63-D403-40CA-891B-E5546A4F2F4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6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287753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9389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80bcc31b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80bcc31b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1110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121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01752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22759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80bcc31b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80bcc31b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1220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29068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78653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7829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91896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80bcc31b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80bcc31b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7428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94098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25187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32133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43084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224011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33684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234688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864f506ab2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864f506ab2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89749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g864f506ab2_0_4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4" name="Google Shape;2594;g864f506ab2_0_4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09354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85c8952f75_0_5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7" name="Google Shape;497;g85c8952f75_0_5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61449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880bcc31b3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880bcc31b3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97029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880bcc31b3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880bcc31b3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32399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196087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880bcc31b3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880bcc31b3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64677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5c8952f75_0_4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5c8952f75_0_4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68899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85c8952f75_1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85c8952f75_1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6574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 userDrawn="1"/>
        </p:nvSpPr>
        <p:spPr>
          <a:xfrm rot="314524">
            <a:off x="0" y="414767"/>
            <a:ext cx="9144000" cy="28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7" name="Rectángulo 6"/>
          <p:cNvSpPr/>
          <p:nvPr userDrawn="1"/>
        </p:nvSpPr>
        <p:spPr>
          <a:xfrm rot="284235">
            <a:off x="-3663" y="4476848"/>
            <a:ext cx="9144000" cy="28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+ </a:t>
            </a:r>
          </a:p>
        </p:txBody>
      </p:sp>
      <p:sp>
        <p:nvSpPr>
          <p:cNvPr id="9" name="Rectángulo 8"/>
          <p:cNvSpPr/>
          <p:nvPr userDrawn="1"/>
        </p:nvSpPr>
        <p:spPr>
          <a:xfrm rot="284235">
            <a:off x="59301" y="1819915"/>
            <a:ext cx="9144000" cy="18143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dirty="0"/>
              <a:t>+ </a:t>
            </a:r>
          </a:p>
        </p:txBody>
      </p:sp>
    </p:spTree>
    <p:extLst>
      <p:ext uri="{BB962C8B-B14F-4D97-AF65-F5344CB8AC3E}">
        <p14:creationId xmlns:p14="http://schemas.microsoft.com/office/powerpoint/2010/main" val="975687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1350425" y="2924125"/>
            <a:ext cx="31899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l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l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l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l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l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l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l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150" name="Google Shape;150;p15"/>
          <p:cNvSpPr txBox="1">
            <a:spLocks noGrp="1"/>
          </p:cNvSpPr>
          <p:nvPr>
            <p:ph type="subTitle" idx="1"/>
          </p:nvPr>
        </p:nvSpPr>
        <p:spPr>
          <a:xfrm>
            <a:off x="1350425" y="1586549"/>
            <a:ext cx="3847500" cy="13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0" y="0"/>
            <a:ext cx="9144000" cy="5210901"/>
            <a:chOff x="0" y="0"/>
            <a:chExt cx="9144000" cy="5210901"/>
          </a:xfrm>
        </p:grpSpPr>
        <p:pic>
          <p:nvPicPr>
            <p:cNvPr id="2" name="Imagen 1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9;p15"/>
          <p:cNvSpPr txBox="1">
            <a:spLocks noGrp="1"/>
          </p:cNvSpPr>
          <p:nvPr>
            <p:ph type="title"/>
          </p:nvPr>
        </p:nvSpPr>
        <p:spPr>
          <a:xfrm>
            <a:off x="1350425" y="2924125"/>
            <a:ext cx="3189900" cy="40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l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l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l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l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l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l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l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4" name="Google Shape;150;p15"/>
          <p:cNvSpPr txBox="1">
            <a:spLocks noGrp="1"/>
          </p:cNvSpPr>
          <p:nvPr>
            <p:ph type="subTitle" idx="1"/>
          </p:nvPr>
        </p:nvSpPr>
        <p:spPr>
          <a:xfrm>
            <a:off x="1350425" y="1586549"/>
            <a:ext cx="3847500" cy="13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0" y="-55526"/>
            <a:ext cx="9144000" cy="5210901"/>
            <a:chOff x="0" y="0"/>
            <a:chExt cx="9144000" cy="5210901"/>
          </a:xfrm>
        </p:grpSpPr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2506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5963" y="1842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0" name="Grupo 69"/>
          <p:cNvGrpSpPr/>
          <p:nvPr userDrawn="1"/>
        </p:nvGrpSpPr>
        <p:grpSpPr>
          <a:xfrm>
            <a:off x="-27385" y="8335"/>
            <a:ext cx="9171385" cy="620315"/>
            <a:chOff x="-36513" y="11113"/>
            <a:chExt cx="13176251" cy="860425"/>
          </a:xfrm>
        </p:grpSpPr>
        <p:grpSp>
          <p:nvGrpSpPr>
            <p:cNvPr id="68" name="Grupo 67"/>
            <p:cNvGrpSpPr/>
            <p:nvPr userDrawn="1"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48" name="Freeform 5"/>
              <p:cNvSpPr>
                <a:spLocks/>
              </p:cNvSpPr>
              <p:nvPr userDrawn="1"/>
            </p:nvSpPr>
            <p:spPr bwMode="auto">
              <a:xfrm>
                <a:off x="3538537" y="17463"/>
                <a:ext cx="284163" cy="322263"/>
              </a:xfrm>
              <a:custGeom>
                <a:avLst/>
                <a:gdLst>
                  <a:gd name="T0" fmla="*/ 0 w 179"/>
                  <a:gd name="T1" fmla="*/ 94 h 203"/>
                  <a:gd name="T2" fmla="*/ 179 w 179"/>
                  <a:gd name="T3" fmla="*/ 0 h 203"/>
                  <a:gd name="T4" fmla="*/ 170 w 179"/>
                  <a:gd name="T5" fmla="*/ 203 h 203"/>
                  <a:gd name="T6" fmla="*/ 0 w 179"/>
                  <a:gd name="T7" fmla="*/ 9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203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9" name="Freeform 6"/>
              <p:cNvSpPr>
                <a:spLocks/>
              </p:cNvSpPr>
              <p:nvPr userDrawn="1"/>
            </p:nvSpPr>
            <p:spPr bwMode="auto">
              <a:xfrm>
                <a:off x="1771650" y="565150"/>
                <a:ext cx="319088" cy="292100"/>
              </a:xfrm>
              <a:custGeom>
                <a:avLst/>
                <a:gdLst>
                  <a:gd name="T0" fmla="*/ 0 w 201"/>
                  <a:gd name="T1" fmla="*/ 20 h 184"/>
                  <a:gd name="T2" fmla="*/ 201 w 201"/>
                  <a:gd name="T3" fmla="*/ 0 h 184"/>
                  <a:gd name="T4" fmla="*/ 117 w 201"/>
                  <a:gd name="T5" fmla="*/ 184 h 184"/>
                  <a:gd name="T6" fmla="*/ 0 w 201"/>
                  <a:gd name="T7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0" name="Freeform 7"/>
              <p:cNvSpPr>
                <a:spLocks/>
              </p:cNvSpPr>
              <p:nvPr userDrawn="1"/>
            </p:nvSpPr>
            <p:spPr bwMode="auto">
              <a:xfrm>
                <a:off x="2235200" y="485775"/>
                <a:ext cx="314325" cy="306388"/>
              </a:xfrm>
              <a:custGeom>
                <a:avLst/>
                <a:gdLst>
                  <a:gd name="T0" fmla="*/ 0 w 198"/>
                  <a:gd name="T1" fmla="*/ 37 h 193"/>
                  <a:gd name="T2" fmla="*/ 198 w 198"/>
                  <a:gd name="T3" fmla="*/ 0 h 193"/>
                  <a:gd name="T4" fmla="*/ 131 w 198"/>
                  <a:gd name="T5" fmla="*/ 193 h 193"/>
                  <a:gd name="T6" fmla="*/ 0 w 198"/>
                  <a:gd name="T7" fmla="*/ 3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93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1" name="Freeform 8"/>
              <p:cNvSpPr>
                <a:spLocks/>
              </p:cNvSpPr>
              <p:nvPr userDrawn="1"/>
            </p:nvSpPr>
            <p:spPr bwMode="auto">
              <a:xfrm>
                <a:off x="2690812" y="374650"/>
                <a:ext cx="307975" cy="312738"/>
              </a:xfrm>
              <a:custGeom>
                <a:avLst/>
                <a:gdLst>
                  <a:gd name="T0" fmla="*/ 0 w 194"/>
                  <a:gd name="T1" fmla="*/ 50 h 197"/>
                  <a:gd name="T2" fmla="*/ 194 w 194"/>
                  <a:gd name="T3" fmla="*/ 0 h 197"/>
                  <a:gd name="T4" fmla="*/ 138 w 194"/>
                  <a:gd name="T5" fmla="*/ 197 h 197"/>
                  <a:gd name="T6" fmla="*/ 0 w 194"/>
                  <a:gd name="T7" fmla="*/ 5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7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2" name="Freeform 9"/>
              <p:cNvSpPr>
                <a:spLocks/>
              </p:cNvSpPr>
              <p:nvPr userDrawn="1"/>
            </p:nvSpPr>
            <p:spPr bwMode="auto">
              <a:xfrm>
                <a:off x="3130550" y="215900"/>
                <a:ext cx="301625" cy="319088"/>
              </a:xfrm>
              <a:custGeom>
                <a:avLst/>
                <a:gdLst>
                  <a:gd name="T0" fmla="*/ 0 w 190"/>
                  <a:gd name="T1" fmla="*/ 72 h 201"/>
                  <a:gd name="T2" fmla="*/ 190 w 190"/>
                  <a:gd name="T3" fmla="*/ 0 h 201"/>
                  <a:gd name="T4" fmla="*/ 157 w 190"/>
                  <a:gd name="T5" fmla="*/ 201 h 201"/>
                  <a:gd name="T6" fmla="*/ 0 w 190"/>
                  <a:gd name="T7" fmla="*/ 7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0" h="201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3" name="Freeform 10"/>
              <p:cNvSpPr>
                <a:spLocks/>
              </p:cNvSpPr>
              <p:nvPr userDrawn="1"/>
            </p:nvSpPr>
            <p:spPr bwMode="auto">
              <a:xfrm>
                <a:off x="-33338" y="354013"/>
                <a:ext cx="309563" cy="315913"/>
              </a:xfrm>
              <a:custGeom>
                <a:avLst/>
                <a:gdLst>
                  <a:gd name="T0" fmla="*/ 195 w 195"/>
                  <a:gd name="T1" fmla="*/ 59 h 199"/>
                  <a:gd name="T2" fmla="*/ 0 w 195"/>
                  <a:gd name="T3" fmla="*/ 0 h 199"/>
                  <a:gd name="T4" fmla="*/ 41 w 195"/>
                  <a:gd name="T5" fmla="*/ 199 h 199"/>
                  <a:gd name="T6" fmla="*/ 195 w 195"/>
                  <a:gd name="T7" fmla="*/ 5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199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4" name="Freeform 11"/>
              <p:cNvSpPr>
                <a:spLocks/>
              </p:cNvSpPr>
              <p:nvPr userDrawn="1"/>
            </p:nvSpPr>
            <p:spPr bwMode="auto">
              <a:xfrm>
                <a:off x="1301750" y="590550"/>
                <a:ext cx="322263" cy="280988"/>
              </a:xfrm>
              <a:custGeom>
                <a:avLst/>
                <a:gdLst>
                  <a:gd name="T0" fmla="*/ 203 w 203"/>
                  <a:gd name="T1" fmla="*/ 4 h 177"/>
                  <a:gd name="T2" fmla="*/ 0 w 203"/>
                  <a:gd name="T3" fmla="*/ 0 h 177"/>
                  <a:gd name="T4" fmla="*/ 99 w 203"/>
                  <a:gd name="T5" fmla="*/ 177 h 177"/>
                  <a:gd name="T6" fmla="*/ 203 w 203"/>
                  <a:gd name="T7" fmla="*/ 4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3" h="177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5" name="Freeform 12"/>
              <p:cNvSpPr>
                <a:spLocks/>
              </p:cNvSpPr>
              <p:nvPr userDrawn="1"/>
            </p:nvSpPr>
            <p:spPr bwMode="auto">
              <a:xfrm>
                <a:off x="841375" y="558800"/>
                <a:ext cx="319088" cy="292100"/>
              </a:xfrm>
              <a:custGeom>
                <a:avLst/>
                <a:gdLst>
                  <a:gd name="T0" fmla="*/ 201 w 201"/>
                  <a:gd name="T1" fmla="*/ 15 h 184"/>
                  <a:gd name="T2" fmla="*/ 0 w 201"/>
                  <a:gd name="T3" fmla="*/ 0 h 184"/>
                  <a:gd name="T4" fmla="*/ 87 w 201"/>
                  <a:gd name="T5" fmla="*/ 184 h 184"/>
                  <a:gd name="T6" fmla="*/ 201 w 201"/>
                  <a:gd name="T7" fmla="*/ 1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6" name="Freeform 13"/>
              <p:cNvSpPr>
                <a:spLocks/>
              </p:cNvSpPr>
              <p:nvPr userDrawn="1"/>
            </p:nvSpPr>
            <p:spPr bwMode="auto">
              <a:xfrm>
                <a:off x="388937" y="479425"/>
                <a:ext cx="315913" cy="304800"/>
              </a:xfrm>
              <a:custGeom>
                <a:avLst/>
                <a:gdLst>
                  <a:gd name="T0" fmla="*/ 199 w 199"/>
                  <a:gd name="T1" fmla="*/ 39 h 192"/>
                  <a:gd name="T2" fmla="*/ 0 w 199"/>
                  <a:gd name="T3" fmla="*/ 0 h 192"/>
                  <a:gd name="T4" fmla="*/ 67 w 199"/>
                  <a:gd name="T5" fmla="*/ 192 h 192"/>
                  <a:gd name="T6" fmla="*/ 199 w 199"/>
                  <a:gd name="T7" fmla="*/ 3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92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7" name="Freeform 14"/>
              <p:cNvSpPr>
                <a:spLocks/>
              </p:cNvSpPr>
              <p:nvPr userDrawn="1"/>
            </p:nvSpPr>
            <p:spPr bwMode="auto">
              <a:xfrm>
                <a:off x="-36513" y="11113"/>
                <a:ext cx="3859213" cy="647700"/>
              </a:xfrm>
              <a:custGeom>
                <a:avLst/>
                <a:gdLst>
                  <a:gd name="T0" fmla="*/ 0 w 1125"/>
                  <a:gd name="T1" fmla="*/ 97 h 187"/>
                  <a:gd name="T2" fmla="*/ 573 w 1125"/>
                  <a:gd name="T3" fmla="*/ 164 h 187"/>
                  <a:gd name="T4" fmla="*/ 1125 w 1125"/>
                  <a:gd name="T5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5" h="187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>
                <a:solidFill>
                  <a:srgbClr val="2C62A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</p:grpSp>
        <p:grpSp>
          <p:nvGrpSpPr>
            <p:cNvPr id="69" name="Grupo 68"/>
            <p:cNvGrpSpPr/>
            <p:nvPr userDrawn="1"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58" name="Freeform 15"/>
              <p:cNvSpPr>
                <a:spLocks/>
              </p:cNvSpPr>
              <p:nvPr userDrawn="1"/>
            </p:nvSpPr>
            <p:spPr bwMode="auto">
              <a:xfrm>
                <a:off x="9280525" y="17463"/>
                <a:ext cx="284163" cy="322263"/>
              </a:xfrm>
              <a:custGeom>
                <a:avLst/>
                <a:gdLst>
                  <a:gd name="T0" fmla="*/ 179 w 179"/>
                  <a:gd name="T1" fmla="*/ 94 h 203"/>
                  <a:gd name="T2" fmla="*/ 0 w 179"/>
                  <a:gd name="T3" fmla="*/ 0 h 203"/>
                  <a:gd name="T4" fmla="*/ 9 w 179"/>
                  <a:gd name="T5" fmla="*/ 203 h 203"/>
                  <a:gd name="T6" fmla="*/ 179 w 179"/>
                  <a:gd name="T7" fmla="*/ 9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203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59" name="Freeform 16"/>
              <p:cNvSpPr>
                <a:spLocks/>
              </p:cNvSpPr>
              <p:nvPr userDrawn="1"/>
            </p:nvSpPr>
            <p:spPr bwMode="auto">
              <a:xfrm>
                <a:off x="11012488" y="565150"/>
                <a:ext cx="319088" cy="292100"/>
              </a:xfrm>
              <a:custGeom>
                <a:avLst/>
                <a:gdLst>
                  <a:gd name="T0" fmla="*/ 201 w 201"/>
                  <a:gd name="T1" fmla="*/ 20 h 184"/>
                  <a:gd name="T2" fmla="*/ 0 w 201"/>
                  <a:gd name="T3" fmla="*/ 0 h 184"/>
                  <a:gd name="T4" fmla="*/ 85 w 201"/>
                  <a:gd name="T5" fmla="*/ 184 h 184"/>
                  <a:gd name="T6" fmla="*/ 201 w 201"/>
                  <a:gd name="T7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0" name="Freeform 17"/>
              <p:cNvSpPr>
                <a:spLocks/>
              </p:cNvSpPr>
              <p:nvPr userDrawn="1"/>
            </p:nvSpPr>
            <p:spPr bwMode="auto">
              <a:xfrm>
                <a:off x="10553700" y="485775"/>
                <a:ext cx="315913" cy="306388"/>
              </a:xfrm>
              <a:custGeom>
                <a:avLst/>
                <a:gdLst>
                  <a:gd name="T0" fmla="*/ 199 w 199"/>
                  <a:gd name="T1" fmla="*/ 37 h 193"/>
                  <a:gd name="T2" fmla="*/ 0 w 199"/>
                  <a:gd name="T3" fmla="*/ 0 h 193"/>
                  <a:gd name="T4" fmla="*/ 67 w 199"/>
                  <a:gd name="T5" fmla="*/ 193 h 193"/>
                  <a:gd name="T6" fmla="*/ 199 w 199"/>
                  <a:gd name="T7" fmla="*/ 3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93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1" name="Freeform 18"/>
              <p:cNvSpPr>
                <a:spLocks/>
              </p:cNvSpPr>
              <p:nvPr userDrawn="1"/>
            </p:nvSpPr>
            <p:spPr bwMode="auto">
              <a:xfrm>
                <a:off x="10104438" y="374650"/>
                <a:ext cx="307975" cy="312738"/>
              </a:xfrm>
              <a:custGeom>
                <a:avLst/>
                <a:gdLst>
                  <a:gd name="T0" fmla="*/ 194 w 194"/>
                  <a:gd name="T1" fmla="*/ 50 h 197"/>
                  <a:gd name="T2" fmla="*/ 0 w 194"/>
                  <a:gd name="T3" fmla="*/ 0 h 197"/>
                  <a:gd name="T4" fmla="*/ 54 w 194"/>
                  <a:gd name="T5" fmla="*/ 197 h 197"/>
                  <a:gd name="T6" fmla="*/ 194 w 194"/>
                  <a:gd name="T7" fmla="*/ 5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7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2" name="Freeform 19"/>
              <p:cNvSpPr>
                <a:spLocks/>
              </p:cNvSpPr>
              <p:nvPr userDrawn="1"/>
            </p:nvSpPr>
            <p:spPr bwMode="auto">
              <a:xfrm>
                <a:off x="9671050" y="215900"/>
                <a:ext cx="298450" cy="319088"/>
              </a:xfrm>
              <a:custGeom>
                <a:avLst/>
                <a:gdLst>
                  <a:gd name="T0" fmla="*/ 188 w 188"/>
                  <a:gd name="T1" fmla="*/ 72 h 201"/>
                  <a:gd name="T2" fmla="*/ 0 w 188"/>
                  <a:gd name="T3" fmla="*/ 0 h 201"/>
                  <a:gd name="T4" fmla="*/ 33 w 188"/>
                  <a:gd name="T5" fmla="*/ 201 h 201"/>
                  <a:gd name="T6" fmla="*/ 188 w 188"/>
                  <a:gd name="T7" fmla="*/ 7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8" h="201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3" name="Freeform 20"/>
              <p:cNvSpPr>
                <a:spLocks/>
              </p:cNvSpPr>
              <p:nvPr userDrawn="1"/>
            </p:nvSpPr>
            <p:spPr bwMode="auto">
              <a:xfrm>
                <a:off x="12828588" y="354013"/>
                <a:ext cx="307975" cy="315913"/>
              </a:xfrm>
              <a:custGeom>
                <a:avLst/>
                <a:gdLst>
                  <a:gd name="T0" fmla="*/ 0 w 194"/>
                  <a:gd name="T1" fmla="*/ 59 h 199"/>
                  <a:gd name="T2" fmla="*/ 194 w 194"/>
                  <a:gd name="T3" fmla="*/ 0 h 199"/>
                  <a:gd name="T4" fmla="*/ 151 w 194"/>
                  <a:gd name="T5" fmla="*/ 199 h 199"/>
                  <a:gd name="T6" fmla="*/ 0 w 194"/>
                  <a:gd name="T7" fmla="*/ 5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9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4" name="Freeform 21"/>
              <p:cNvSpPr>
                <a:spLocks/>
              </p:cNvSpPr>
              <p:nvPr userDrawn="1"/>
            </p:nvSpPr>
            <p:spPr bwMode="auto">
              <a:xfrm>
                <a:off x="11479213" y="590550"/>
                <a:ext cx="322263" cy="280988"/>
              </a:xfrm>
              <a:custGeom>
                <a:avLst/>
                <a:gdLst>
                  <a:gd name="T0" fmla="*/ 0 w 203"/>
                  <a:gd name="T1" fmla="*/ 4 h 177"/>
                  <a:gd name="T2" fmla="*/ 203 w 203"/>
                  <a:gd name="T3" fmla="*/ 0 h 177"/>
                  <a:gd name="T4" fmla="*/ 104 w 203"/>
                  <a:gd name="T5" fmla="*/ 177 h 177"/>
                  <a:gd name="T6" fmla="*/ 0 w 203"/>
                  <a:gd name="T7" fmla="*/ 4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3" h="177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5" name="Freeform 22"/>
              <p:cNvSpPr>
                <a:spLocks/>
              </p:cNvSpPr>
              <p:nvPr userDrawn="1"/>
            </p:nvSpPr>
            <p:spPr bwMode="auto">
              <a:xfrm>
                <a:off x="11942763" y="558800"/>
                <a:ext cx="319088" cy="292100"/>
              </a:xfrm>
              <a:custGeom>
                <a:avLst/>
                <a:gdLst>
                  <a:gd name="T0" fmla="*/ 0 w 201"/>
                  <a:gd name="T1" fmla="*/ 15 h 184"/>
                  <a:gd name="T2" fmla="*/ 201 w 201"/>
                  <a:gd name="T3" fmla="*/ 0 h 184"/>
                  <a:gd name="T4" fmla="*/ 115 w 201"/>
                  <a:gd name="T5" fmla="*/ 184 h 184"/>
                  <a:gd name="T6" fmla="*/ 0 w 201"/>
                  <a:gd name="T7" fmla="*/ 1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60B1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6" name="Freeform 23"/>
              <p:cNvSpPr>
                <a:spLocks/>
              </p:cNvSpPr>
              <p:nvPr userDrawn="1"/>
            </p:nvSpPr>
            <p:spPr bwMode="auto">
              <a:xfrm>
                <a:off x="12398375" y="479425"/>
                <a:ext cx="312738" cy="304800"/>
              </a:xfrm>
              <a:custGeom>
                <a:avLst/>
                <a:gdLst>
                  <a:gd name="T0" fmla="*/ 0 w 197"/>
                  <a:gd name="T1" fmla="*/ 39 h 192"/>
                  <a:gd name="T2" fmla="*/ 197 w 197"/>
                  <a:gd name="T3" fmla="*/ 0 h 192"/>
                  <a:gd name="T4" fmla="*/ 132 w 197"/>
                  <a:gd name="T5" fmla="*/ 192 h 192"/>
                  <a:gd name="T6" fmla="*/ 0 w 197"/>
                  <a:gd name="T7" fmla="*/ 3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7" h="192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67" name="Freeform 24"/>
              <p:cNvSpPr>
                <a:spLocks/>
              </p:cNvSpPr>
              <p:nvPr userDrawn="1"/>
            </p:nvSpPr>
            <p:spPr bwMode="auto">
              <a:xfrm>
                <a:off x="9280525" y="11113"/>
                <a:ext cx="3859213" cy="647700"/>
              </a:xfrm>
              <a:custGeom>
                <a:avLst/>
                <a:gdLst>
                  <a:gd name="T0" fmla="*/ 1125 w 1125"/>
                  <a:gd name="T1" fmla="*/ 97 h 187"/>
                  <a:gd name="T2" fmla="*/ 552 w 1125"/>
                  <a:gd name="T3" fmla="*/ 164 h 187"/>
                  <a:gd name="T4" fmla="*/ 0 w 1125"/>
                  <a:gd name="T5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5" h="187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>
                <a:solidFill>
                  <a:srgbClr val="2C62A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</p:grpSp>
      </p:grpSp>
      <p:sp>
        <p:nvSpPr>
          <p:cNvPr id="3" name="AutoShape 3">
            <a:extLst>
              <a:ext uri="{FF2B5EF4-FFF2-40B4-BE49-F238E27FC236}">
                <a16:creationId xmlns:a16="http://schemas.microsoft.com/office/drawing/2014/main" id="{1AF50043-575E-439B-A9BB-9A7A70744B8B}"/>
              </a:ext>
            </a:extLst>
          </p:cNvPr>
          <p:cNvSpPr>
            <a:spLocks noChangeAspect="1" noChangeArrowheads="1" noTextEdit="1"/>
          </p:cNvSpPr>
          <p:nvPr userDrawn="1"/>
        </p:nvSpPr>
        <p:spPr bwMode="auto">
          <a:xfrm>
            <a:off x="0" y="4916091"/>
            <a:ext cx="9144000" cy="22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47" name="Rectangle 6">
            <a:extLst>
              <a:ext uri="{FF2B5EF4-FFF2-40B4-BE49-F238E27FC236}">
                <a16:creationId xmlns:a16="http://schemas.microsoft.com/office/drawing/2014/main" id="{B8C2A5D6-8BDA-4947-B1AA-C7A8CF5960C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35" y="4992291"/>
            <a:ext cx="9126141" cy="75009"/>
          </a:xfrm>
          <a:prstGeom prst="rect">
            <a:avLst/>
          </a:prstGeom>
          <a:solidFill>
            <a:srgbClr val="1D3E86"/>
          </a:solidFill>
          <a:ln w="17463" cap="flat">
            <a:solidFill>
              <a:srgbClr val="1D3E86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72" name="Rectangle 7">
            <a:extLst>
              <a:ext uri="{FF2B5EF4-FFF2-40B4-BE49-F238E27FC236}">
                <a16:creationId xmlns:a16="http://schemas.microsoft.com/office/drawing/2014/main" id="{31A5B17B-D268-4610-AE36-480B016FDEA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8335" y="5068491"/>
            <a:ext cx="9126141" cy="75009"/>
          </a:xfrm>
          <a:prstGeom prst="rect">
            <a:avLst/>
          </a:prstGeom>
          <a:solidFill>
            <a:srgbClr val="C81517"/>
          </a:solidFill>
          <a:ln w="17463" cap="flat">
            <a:solidFill>
              <a:srgbClr val="C81517"/>
            </a:solidFill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27523174-A568-462E-9DE6-D13266DA2B0C}"/>
              </a:ext>
            </a:extLst>
          </p:cNvPr>
          <p:cNvGrpSpPr/>
          <p:nvPr userDrawn="1"/>
        </p:nvGrpSpPr>
        <p:grpSpPr>
          <a:xfrm>
            <a:off x="-1974" y="4800600"/>
            <a:ext cx="9145974" cy="342901"/>
            <a:chOff x="792203" y="4129595"/>
            <a:chExt cx="12194632" cy="457201"/>
          </a:xfrm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41D46B2D-1946-433F-B579-9F5C11077D64}"/>
                </a:ext>
              </a:extLst>
            </p:cNvPr>
            <p:cNvSpPr/>
            <p:nvPr/>
          </p:nvSpPr>
          <p:spPr>
            <a:xfrm>
              <a:off x="792203" y="4281995"/>
              <a:ext cx="12194632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85613807-50FA-49DA-8317-A1D0E34140C1}"/>
                </a:ext>
              </a:extLst>
            </p:cNvPr>
            <p:cNvSpPr/>
            <p:nvPr userDrawn="1"/>
          </p:nvSpPr>
          <p:spPr>
            <a:xfrm>
              <a:off x="792203" y="4129595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6A89AE37-CC1F-4DE0-BECE-05F14CFA27E4}"/>
                </a:ext>
              </a:extLst>
            </p:cNvPr>
            <p:cNvSpPr/>
            <p:nvPr userDrawn="1"/>
          </p:nvSpPr>
          <p:spPr>
            <a:xfrm>
              <a:off x="792203" y="4434396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512531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EC90F520-F5D0-4D72-88FB-61DD29C212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5963" y="1842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7" name="Grupo 26">
            <a:extLst>
              <a:ext uri="{FF2B5EF4-FFF2-40B4-BE49-F238E27FC236}">
                <a16:creationId xmlns:a16="http://schemas.microsoft.com/office/drawing/2014/main" id="{56E924E8-983C-421F-B846-24EB30EA001A}"/>
              </a:ext>
            </a:extLst>
          </p:cNvPr>
          <p:cNvGrpSpPr/>
          <p:nvPr userDrawn="1"/>
        </p:nvGrpSpPr>
        <p:grpSpPr>
          <a:xfrm>
            <a:off x="-27385" y="8335"/>
            <a:ext cx="9171385" cy="620315"/>
            <a:chOff x="-36513" y="11113"/>
            <a:chExt cx="13176251" cy="860425"/>
          </a:xfrm>
        </p:grpSpPr>
        <p:grpSp>
          <p:nvGrpSpPr>
            <p:cNvPr id="28" name="Grupo 27">
              <a:extLst>
                <a:ext uri="{FF2B5EF4-FFF2-40B4-BE49-F238E27FC236}">
                  <a16:creationId xmlns:a16="http://schemas.microsoft.com/office/drawing/2014/main" id="{B06DCC43-293E-4EEC-A49E-A5AB4C052F73}"/>
                </a:ext>
              </a:extLst>
            </p:cNvPr>
            <p:cNvGrpSpPr/>
            <p:nvPr userDrawn="1"/>
          </p:nvGrpSpPr>
          <p:grpSpPr>
            <a:xfrm>
              <a:off x="-36513" y="11113"/>
              <a:ext cx="3859213" cy="860425"/>
              <a:chOff x="-36513" y="11113"/>
              <a:chExt cx="3859213" cy="860425"/>
            </a:xfrm>
          </p:grpSpPr>
          <p:sp>
            <p:nvSpPr>
              <p:cNvPr id="40" name="Freeform 5">
                <a:extLst>
                  <a:ext uri="{FF2B5EF4-FFF2-40B4-BE49-F238E27FC236}">
                    <a16:creationId xmlns:a16="http://schemas.microsoft.com/office/drawing/2014/main" id="{F05602A0-1BA7-4726-A007-2C55B530A67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538537" y="17463"/>
                <a:ext cx="284163" cy="322263"/>
              </a:xfrm>
              <a:custGeom>
                <a:avLst/>
                <a:gdLst>
                  <a:gd name="T0" fmla="*/ 0 w 179"/>
                  <a:gd name="T1" fmla="*/ 94 h 203"/>
                  <a:gd name="T2" fmla="*/ 179 w 179"/>
                  <a:gd name="T3" fmla="*/ 0 h 203"/>
                  <a:gd name="T4" fmla="*/ 170 w 179"/>
                  <a:gd name="T5" fmla="*/ 203 h 203"/>
                  <a:gd name="T6" fmla="*/ 0 w 179"/>
                  <a:gd name="T7" fmla="*/ 9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203">
                    <a:moveTo>
                      <a:pt x="0" y="94"/>
                    </a:moveTo>
                    <a:lnTo>
                      <a:pt x="179" y="0"/>
                    </a:lnTo>
                    <a:lnTo>
                      <a:pt x="170" y="203"/>
                    </a:lnTo>
                    <a:lnTo>
                      <a:pt x="0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20428E4E-55F6-4A39-89A4-4C95227362CB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771650" y="565150"/>
                <a:ext cx="319088" cy="292100"/>
              </a:xfrm>
              <a:custGeom>
                <a:avLst/>
                <a:gdLst>
                  <a:gd name="T0" fmla="*/ 0 w 201"/>
                  <a:gd name="T1" fmla="*/ 20 h 184"/>
                  <a:gd name="T2" fmla="*/ 201 w 201"/>
                  <a:gd name="T3" fmla="*/ 0 h 184"/>
                  <a:gd name="T4" fmla="*/ 117 w 201"/>
                  <a:gd name="T5" fmla="*/ 184 h 184"/>
                  <a:gd name="T6" fmla="*/ 0 w 201"/>
                  <a:gd name="T7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0" y="20"/>
                    </a:moveTo>
                    <a:lnTo>
                      <a:pt x="201" y="0"/>
                    </a:lnTo>
                    <a:lnTo>
                      <a:pt x="117" y="184"/>
                    </a:lnTo>
                    <a:lnTo>
                      <a:pt x="0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2" name="Freeform 7">
                <a:extLst>
                  <a:ext uri="{FF2B5EF4-FFF2-40B4-BE49-F238E27FC236}">
                    <a16:creationId xmlns:a16="http://schemas.microsoft.com/office/drawing/2014/main" id="{7001B07B-2B02-45D8-AA41-440A200B2677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235200" y="485775"/>
                <a:ext cx="314325" cy="306388"/>
              </a:xfrm>
              <a:custGeom>
                <a:avLst/>
                <a:gdLst>
                  <a:gd name="T0" fmla="*/ 0 w 198"/>
                  <a:gd name="T1" fmla="*/ 37 h 193"/>
                  <a:gd name="T2" fmla="*/ 198 w 198"/>
                  <a:gd name="T3" fmla="*/ 0 h 193"/>
                  <a:gd name="T4" fmla="*/ 131 w 198"/>
                  <a:gd name="T5" fmla="*/ 193 h 193"/>
                  <a:gd name="T6" fmla="*/ 0 w 198"/>
                  <a:gd name="T7" fmla="*/ 3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93">
                    <a:moveTo>
                      <a:pt x="0" y="37"/>
                    </a:moveTo>
                    <a:lnTo>
                      <a:pt x="198" y="0"/>
                    </a:lnTo>
                    <a:lnTo>
                      <a:pt x="131" y="193"/>
                    </a:lnTo>
                    <a:lnTo>
                      <a:pt x="0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3" name="Freeform 8">
                <a:extLst>
                  <a:ext uri="{FF2B5EF4-FFF2-40B4-BE49-F238E27FC236}">
                    <a16:creationId xmlns:a16="http://schemas.microsoft.com/office/drawing/2014/main" id="{4CE29ECA-B1AA-432E-9FA4-070292193B3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90812" y="374650"/>
                <a:ext cx="307975" cy="312738"/>
              </a:xfrm>
              <a:custGeom>
                <a:avLst/>
                <a:gdLst>
                  <a:gd name="T0" fmla="*/ 0 w 194"/>
                  <a:gd name="T1" fmla="*/ 50 h 197"/>
                  <a:gd name="T2" fmla="*/ 194 w 194"/>
                  <a:gd name="T3" fmla="*/ 0 h 197"/>
                  <a:gd name="T4" fmla="*/ 138 w 194"/>
                  <a:gd name="T5" fmla="*/ 197 h 197"/>
                  <a:gd name="T6" fmla="*/ 0 w 194"/>
                  <a:gd name="T7" fmla="*/ 5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7">
                    <a:moveTo>
                      <a:pt x="0" y="50"/>
                    </a:moveTo>
                    <a:lnTo>
                      <a:pt x="194" y="0"/>
                    </a:lnTo>
                    <a:lnTo>
                      <a:pt x="138" y="197"/>
                    </a:lnTo>
                    <a:lnTo>
                      <a:pt x="0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4" name="Freeform 9">
                <a:extLst>
                  <a:ext uri="{FF2B5EF4-FFF2-40B4-BE49-F238E27FC236}">
                    <a16:creationId xmlns:a16="http://schemas.microsoft.com/office/drawing/2014/main" id="{0FBE1CC4-7E09-449E-92CC-AF5ED654C3DD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130550" y="215900"/>
                <a:ext cx="301625" cy="319088"/>
              </a:xfrm>
              <a:custGeom>
                <a:avLst/>
                <a:gdLst>
                  <a:gd name="T0" fmla="*/ 0 w 190"/>
                  <a:gd name="T1" fmla="*/ 72 h 201"/>
                  <a:gd name="T2" fmla="*/ 190 w 190"/>
                  <a:gd name="T3" fmla="*/ 0 h 201"/>
                  <a:gd name="T4" fmla="*/ 157 w 190"/>
                  <a:gd name="T5" fmla="*/ 201 h 201"/>
                  <a:gd name="T6" fmla="*/ 0 w 190"/>
                  <a:gd name="T7" fmla="*/ 7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0" h="201">
                    <a:moveTo>
                      <a:pt x="0" y="72"/>
                    </a:moveTo>
                    <a:lnTo>
                      <a:pt x="190" y="0"/>
                    </a:lnTo>
                    <a:lnTo>
                      <a:pt x="157" y="201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5" name="Freeform 10">
                <a:extLst>
                  <a:ext uri="{FF2B5EF4-FFF2-40B4-BE49-F238E27FC236}">
                    <a16:creationId xmlns:a16="http://schemas.microsoft.com/office/drawing/2014/main" id="{4AACB48F-B054-4575-961A-D34BF231AAA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-33338" y="354013"/>
                <a:ext cx="309563" cy="315913"/>
              </a:xfrm>
              <a:custGeom>
                <a:avLst/>
                <a:gdLst>
                  <a:gd name="T0" fmla="*/ 195 w 195"/>
                  <a:gd name="T1" fmla="*/ 59 h 199"/>
                  <a:gd name="T2" fmla="*/ 0 w 195"/>
                  <a:gd name="T3" fmla="*/ 0 h 199"/>
                  <a:gd name="T4" fmla="*/ 41 w 195"/>
                  <a:gd name="T5" fmla="*/ 199 h 199"/>
                  <a:gd name="T6" fmla="*/ 195 w 195"/>
                  <a:gd name="T7" fmla="*/ 5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5" h="199">
                    <a:moveTo>
                      <a:pt x="195" y="59"/>
                    </a:moveTo>
                    <a:lnTo>
                      <a:pt x="0" y="0"/>
                    </a:lnTo>
                    <a:lnTo>
                      <a:pt x="41" y="199"/>
                    </a:lnTo>
                    <a:lnTo>
                      <a:pt x="195" y="59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6" name="Freeform 11">
                <a:extLst>
                  <a:ext uri="{FF2B5EF4-FFF2-40B4-BE49-F238E27FC236}">
                    <a16:creationId xmlns:a16="http://schemas.microsoft.com/office/drawing/2014/main" id="{57D10C94-6AA1-4375-A6A9-68D6D253332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301750" y="590550"/>
                <a:ext cx="322263" cy="280988"/>
              </a:xfrm>
              <a:custGeom>
                <a:avLst/>
                <a:gdLst>
                  <a:gd name="T0" fmla="*/ 203 w 203"/>
                  <a:gd name="T1" fmla="*/ 4 h 177"/>
                  <a:gd name="T2" fmla="*/ 0 w 203"/>
                  <a:gd name="T3" fmla="*/ 0 h 177"/>
                  <a:gd name="T4" fmla="*/ 99 w 203"/>
                  <a:gd name="T5" fmla="*/ 177 h 177"/>
                  <a:gd name="T6" fmla="*/ 203 w 203"/>
                  <a:gd name="T7" fmla="*/ 4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3" h="177">
                    <a:moveTo>
                      <a:pt x="203" y="4"/>
                    </a:moveTo>
                    <a:lnTo>
                      <a:pt x="0" y="0"/>
                    </a:lnTo>
                    <a:lnTo>
                      <a:pt x="99" y="177"/>
                    </a:lnTo>
                    <a:lnTo>
                      <a:pt x="203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47" name="Freeform 12">
                <a:extLst>
                  <a:ext uri="{FF2B5EF4-FFF2-40B4-BE49-F238E27FC236}">
                    <a16:creationId xmlns:a16="http://schemas.microsoft.com/office/drawing/2014/main" id="{107F3364-418F-4980-AFF0-F3814DD6EE2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841375" y="558800"/>
                <a:ext cx="319088" cy="292100"/>
              </a:xfrm>
              <a:custGeom>
                <a:avLst/>
                <a:gdLst>
                  <a:gd name="T0" fmla="*/ 201 w 201"/>
                  <a:gd name="T1" fmla="*/ 15 h 184"/>
                  <a:gd name="T2" fmla="*/ 0 w 201"/>
                  <a:gd name="T3" fmla="*/ 0 h 184"/>
                  <a:gd name="T4" fmla="*/ 87 w 201"/>
                  <a:gd name="T5" fmla="*/ 184 h 184"/>
                  <a:gd name="T6" fmla="*/ 201 w 201"/>
                  <a:gd name="T7" fmla="*/ 1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201" y="15"/>
                    </a:moveTo>
                    <a:lnTo>
                      <a:pt x="0" y="0"/>
                    </a:lnTo>
                    <a:lnTo>
                      <a:pt x="87" y="184"/>
                    </a:lnTo>
                    <a:lnTo>
                      <a:pt x="201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71" name="Freeform 13">
                <a:extLst>
                  <a:ext uri="{FF2B5EF4-FFF2-40B4-BE49-F238E27FC236}">
                    <a16:creationId xmlns:a16="http://schemas.microsoft.com/office/drawing/2014/main" id="{7DFB3CC8-93C7-4BC1-99B0-A0B8C435BB8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88937" y="479425"/>
                <a:ext cx="315913" cy="304800"/>
              </a:xfrm>
              <a:custGeom>
                <a:avLst/>
                <a:gdLst>
                  <a:gd name="T0" fmla="*/ 199 w 199"/>
                  <a:gd name="T1" fmla="*/ 39 h 192"/>
                  <a:gd name="T2" fmla="*/ 0 w 199"/>
                  <a:gd name="T3" fmla="*/ 0 h 192"/>
                  <a:gd name="T4" fmla="*/ 67 w 199"/>
                  <a:gd name="T5" fmla="*/ 192 h 192"/>
                  <a:gd name="T6" fmla="*/ 199 w 199"/>
                  <a:gd name="T7" fmla="*/ 3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92">
                    <a:moveTo>
                      <a:pt x="199" y="39"/>
                    </a:moveTo>
                    <a:lnTo>
                      <a:pt x="0" y="0"/>
                    </a:lnTo>
                    <a:lnTo>
                      <a:pt x="67" y="192"/>
                    </a:lnTo>
                    <a:lnTo>
                      <a:pt x="199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72" name="Freeform 14">
                <a:extLst>
                  <a:ext uri="{FF2B5EF4-FFF2-40B4-BE49-F238E27FC236}">
                    <a16:creationId xmlns:a16="http://schemas.microsoft.com/office/drawing/2014/main" id="{24E821B6-3427-4FB3-9372-49D7FC8C914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-36513" y="11113"/>
                <a:ext cx="3859213" cy="647700"/>
              </a:xfrm>
              <a:custGeom>
                <a:avLst/>
                <a:gdLst>
                  <a:gd name="T0" fmla="*/ 0 w 1125"/>
                  <a:gd name="T1" fmla="*/ 97 h 187"/>
                  <a:gd name="T2" fmla="*/ 573 w 1125"/>
                  <a:gd name="T3" fmla="*/ 164 h 187"/>
                  <a:gd name="T4" fmla="*/ 1125 w 1125"/>
                  <a:gd name="T5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5" h="187">
                    <a:moveTo>
                      <a:pt x="0" y="97"/>
                    </a:moveTo>
                    <a:cubicBezTo>
                      <a:pt x="92" y="130"/>
                      <a:pt x="293" y="187"/>
                      <a:pt x="573" y="164"/>
                    </a:cubicBezTo>
                    <a:cubicBezTo>
                      <a:pt x="870" y="139"/>
                      <a:pt x="1053" y="44"/>
                      <a:pt x="1125" y="0"/>
                    </a:cubicBezTo>
                  </a:path>
                </a:pathLst>
              </a:custGeom>
              <a:noFill/>
              <a:ln w="12700" cap="flat">
                <a:solidFill>
                  <a:srgbClr val="2C62A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</p:grp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C058E7AF-779A-41D6-8E3E-47A9A4699661}"/>
                </a:ext>
              </a:extLst>
            </p:cNvPr>
            <p:cNvGrpSpPr/>
            <p:nvPr userDrawn="1"/>
          </p:nvGrpSpPr>
          <p:grpSpPr>
            <a:xfrm>
              <a:off x="9280525" y="11113"/>
              <a:ext cx="3859213" cy="860425"/>
              <a:chOff x="9280525" y="11113"/>
              <a:chExt cx="3859213" cy="860425"/>
            </a:xfrm>
          </p:grpSpPr>
          <p:sp>
            <p:nvSpPr>
              <p:cNvPr id="30" name="Freeform 15">
                <a:extLst>
                  <a:ext uri="{FF2B5EF4-FFF2-40B4-BE49-F238E27FC236}">
                    <a16:creationId xmlns:a16="http://schemas.microsoft.com/office/drawing/2014/main" id="{DF216737-C2AF-4DA5-84E7-4AF912A0EC0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9280525" y="17463"/>
                <a:ext cx="284163" cy="322263"/>
              </a:xfrm>
              <a:custGeom>
                <a:avLst/>
                <a:gdLst>
                  <a:gd name="T0" fmla="*/ 179 w 179"/>
                  <a:gd name="T1" fmla="*/ 94 h 203"/>
                  <a:gd name="T2" fmla="*/ 0 w 179"/>
                  <a:gd name="T3" fmla="*/ 0 h 203"/>
                  <a:gd name="T4" fmla="*/ 9 w 179"/>
                  <a:gd name="T5" fmla="*/ 203 h 203"/>
                  <a:gd name="T6" fmla="*/ 179 w 179"/>
                  <a:gd name="T7" fmla="*/ 94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203">
                    <a:moveTo>
                      <a:pt x="179" y="94"/>
                    </a:moveTo>
                    <a:lnTo>
                      <a:pt x="0" y="0"/>
                    </a:lnTo>
                    <a:lnTo>
                      <a:pt x="9" y="203"/>
                    </a:lnTo>
                    <a:lnTo>
                      <a:pt x="179" y="94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1" name="Freeform 16">
                <a:extLst>
                  <a:ext uri="{FF2B5EF4-FFF2-40B4-BE49-F238E27FC236}">
                    <a16:creationId xmlns:a16="http://schemas.microsoft.com/office/drawing/2014/main" id="{717789BB-5314-4B85-949A-0FFBC8D7D55C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012488" y="565150"/>
                <a:ext cx="319088" cy="292100"/>
              </a:xfrm>
              <a:custGeom>
                <a:avLst/>
                <a:gdLst>
                  <a:gd name="T0" fmla="*/ 201 w 201"/>
                  <a:gd name="T1" fmla="*/ 20 h 184"/>
                  <a:gd name="T2" fmla="*/ 0 w 201"/>
                  <a:gd name="T3" fmla="*/ 0 h 184"/>
                  <a:gd name="T4" fmla="*/ 85 w 201"/>
                  <a:gd name="T5" fmla="*/ 184 h 184"/>
                  <a:gd name="T6" fmla="*/ 201 w 201"/>
                  <a:gd name="T7" fmla="*/ 2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201" y="20"/>
                    </a:moveTo>
                    <a:lnTo>
                      <a:pt x="0" y="0"/>
                    </a:lnTo>
                    <a:lnTo>
                      <a:pt x="85" y="184"/>
                    </a:lnTo>
                    <a:lnTo>
                      <a:pt x="201" y="20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2" name="Freeform 17">
                <a:extLst>
                  <a:ext uri="{FF2B5EF4-FFF2-40B4-BE49-F238E27FC236}">
                    <a16:creationId xmlns:a16="http://schemas.microsoft.com/office/drawing/2014/main" id="{9486D59E-DB31-4AA0-BD46-65595DF1756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553700" y="485775"/>
                <a:ext cx="315913" cy="306388"/>
              </a:xfrm>
              <a:custGeom>
                <a:avLst/>
                <a:gdLst>
                  <a:gd name="T0" fmla="*/ 199 w 199"/>
                  <a:gd name="T1" fmla="*/ 37 h 193"/>
                  <a:gd name="T2" fmla="*/ 0 w 199"/>
                  <a:gd name="T3" fmla="*/ 0 h 193"/>
                  <a:gd name="T4" fmla="*/ 67 w 199"/>
                  <a:gd name="T5" fmla="*/ 193 h 193"/>
                  <a:gd name="T6" fmla="*/ 199 w 199"/>
                  <a:gd name="T7" fmla="*/ 37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9" h="193">
                    <a:moveTo>
                      <a:pt x="199" y="37"/>
                    </a:moveTo>
                    <a:lnTo>
                      <a:pt x="0" y="0"/>
                    </a:lnTo>
                    <a:lnTo>
                      <a:pt x="67" y="193"/>
                    </a:lnTo>
                    <a:lnTo>
                      <a:pt x="199" y="37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3" name="Freeform 18">
                <a:extLst>
                  <a:ext uri="{FF2B5EF4-FFF2-40B4-BE49-F238E27FC236}">
                    <a16:creationId xmlns:a16="http://schemas.microsoft.com/office/drawing/2014/main" id="{41C0F153-CB20-4DE6-A4C2-B219C89E3682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0104438" y="374650"/>
                <a:ext cx="307975" cy="312738"/>
              </a:xfrm>
              <a:custGeom>
                <a:avLst/>
                <a:gdLst>
                  <a:gd name="T0" fmla="*/ 194 w 194"/>
                  <a:gd name="T1" fmla="*/ 50 h 197"/>
                  <a:gd name="T2" fmla="*/ 0 w 194"/>
                  <a:gd name="T3" fmla="*/ 0 h 197"/>
                  <a:gd name="T4" fmla="*/ 54 w 194"/>
                  <a:gd name="T5" fmla="*/ 197 h 197"/>
                  <a:gd name="T6" fmla="*/ 194 w 194"/>
                  <a:gd name="T7" fmla="*/ 5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7">
                    <a:moveTo>
                      <a:pt x="194" y="50"/>
                    </a:moveTo>
                    <a:lnTo>
                      <a:pt x="0" y="0"/>
                    </a:lnTo>
                    <a:lnTo>
                      <a:pt x="54" y="197"/>
                    </a:lnTo>
                    <a:lnTo>
                      <a:pt x="194" y="50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4" name="Freeform 19">
                <a:extLst>
                  <a:ext uri="{FF2B5EF4-FFF2-40B4-BE49-F238E27FC236}">
                    <a16:creationId xmlns:a16="http://schemas.microsoft.com/office/drawing/2014/main" id="{9BFCCC2D-9E72-40BC-9B86-86032655F813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9671050" y="215900"/>
                <a:ext cx="298450" cy="319088"/>
              </a:xfrm>
              <a:custGeom>
                <a:avLst/>
                <a:gdLst>
                  <a:gd name="T0" fmla="*/ 188 w 188"/>
                  <a:gd name="T1" fmla="*/ 72 h 201"/>
                  <a:gd name="T2" fmla="*/ 0 w 188"/>
                  <a:gd name="T3" fmla="*/ 0 h 201"/>
                  <a:gd name="T4" fmla="*/ 33 w 188"/>
                  <a:gd name="T5" fmla="*/ 201 h 201"/>
                  <a:gd name="T6" fmla="*/ 188 w 188"/>
                  <a:gd name="T7" fmla="*/ 7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8" h="201">
                    <a:moveTo>
                      <a:pt x="188" y="72"/>
                    </a:moveTo>
                    <a:lnTo>
                      <a:pt x="0" y="0"/>
                    </a:lnTo>
                    <a:lnTo>
                      <a:pt x="33" y="201"/>
                    </a:lnTo>
                    <a:lnTo>
                      <a:pt x="188" y="72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5" name="Freeform 20">
                <a:extLst>
                  <a:ext uri="{FF2B5EF4-FFF2-40B4-BE49-F238E27FC236}">
                    <a16:creationId xmlns:a16="http://schemas.microsoft.com/office/drawing/2014/main" id="{262F7C8A-F683-468D-BB00-616AE892B04A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828588" y="354013"/>
                <a:ext cx="307975" cy="315913"/>
              </a:xfrm>
              <a:custGeom>
                <a:avLst/>
                <a:gdLst>
                  <a:gd name="T0" fmla="*/ 0 w 194"/>
                  <a:gd name="T1" fmla="*/ 59 h 199"/>
                  <a:gd name="T2" fmla="*/ 194 w 194"/>
                  <a:gd name="T3" fmla="*/ 0 h 199"/>
                  <a:gd name="T4" fmla="*/ 151 w 194"/>
                  <a:gd name="T5" fmla="*/ 199 h 199"/>
                  <a:gd name="T6" fmla="*/ 0 w 194"/>
                  <a:gd name="T7" fmla="*/ 59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4" h="199">
                    <a:moveTo>
                      <a:pt x="0" y="59"/>
                    </a:moveTo>
                    <a:lnTo>
                      <a:pt x="194" y="0"/>
                    </a:lnTo>
                    <a:lnTo>
                      <a:pt x="151" y="199"/>
                    </a:lnTo>
                    <a:lnTo>
                      <a:pt x="0" y="59"/>
                    </a:lnTo>
                    <a:close/>
                  </a:path>
                </a:pathLst>
              </a:custGeom>
              <a:solidFill>
                <a:srgbClr val="FBBA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6" name="Freeform 21">
                <a:extLst>
                  <a:ext uri="{FF2B5EF4-FFF2-40B4-BE49-F238E27FC236}">
                    <a16:creationId xmlns:a16="http://schemas.microsoft.com/office/drawing/2014/main" id="{2E18200C-43D5-4E6B-AEC9-D2F982C8F324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479213" y="590550"/>
                <a:ext cx="322263" cy="280988"/>
              </a:xfrm>
              <a:custGeom>
                <a:avLst/>
                <a:gdLst>
                  <a:gd name="T0" fmla="*/ 0 w 203"/>
                  <a:gd name="T1" fmla="*/ 4 h 177"/>
                  <a:gd name="T2" fmla="*/ 203 w 203"/>
                  <a:gd name="T3" fmla="*/ 0 h 177"/>
                  <a:gd name="T4" fmla="*/ 104 w 203"/>
                  <a:gd name="T5" fmla="*/ 177 h 177"/>
                  <a:gd name="T6" fmla="*/ 0 w 203"/>
                  <a:gd name="T7" fmla="*/ 4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3" h="177">
                    <a:moveTo>
                      <a:pt x="0" y="4"/>
                    </a:moveTo>
                    <a:lnTo>
                      <a:pt x="203" y="0"/>
                    </a:lnTo>
                    <a:lnTo>
                      <a:pt x="104" y="177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D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7" name="Freeform 22">
                <a:extLst>
                  <a:ext uri="{FF2B5EF4-FFF2-40B4-BE49-F238E27FC236}">
                    <a16:creationId xmlns:a16="http://schemas.microsoft.com/office/drawing/2014/main" id="{2F312CD8-3475-465D-9FCA-EB0878C3BEBE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1942763" y="558800"/>
                <a:ext cx="319088" cy="292100"/>
              </a:xfrm>
              <a:custGeom>
                <a:avLst/>
                <a:gdLst>
                  <a:gd name="T0" fmla="*/ 0 w 201"/>
                  <a:gd name="T1" fmla="*/ 15 h 184"/>
                  <a:gd name="T2" fmla="*/ 201 w 201"/>
                  <a:gd name="T3" fmla="*/ 0 h 184"/>
                  <a:gd name="T4" fmla="*/ 115 w 201"/>
                  <a:gd name="T5" fmla="*/ 184 h 184"/>
                  <a:gd name="T6" fmla="*/ 0 w 201"/>
                  <a:gd name="T7" fmla="*/ 1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1" h="184">
                    <a:moveTo>
                      <a:pt x="0" y="15"/>
                    </a:moveTo>
                    <a:lnTo>
                      <a:pt x="201" y="0"/>
                    </a:lnTo>
                    <a:lnTo>
                      <a:pt x="115" y="184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C815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8" name="Freeform 23">
                <a:extLst>
                  <a:ext uri="{FF2B5EF4-FFF2-40B4-BE49-F238E27FC236}">
                    <a16:creationId xmlns:a16="http://schemas.microsoft.com/office/drawing/2014/main" id="{74B2D669-3C3F-4659-B222-4DED3481D956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12398375" y="479425"/>
                <a:ext cx="312738" cy="304800"/>
              </a:xfrm>
              <a:custGeom>
                <a:avLst/>
                <a:gdLst>
                  <a:gd name="T0" fmla="*/ 0 w 197"/>
                  <a:gd name="T1" fmla="*/ 39 h 192"/>
                  <a:gd name="T2" fmla="*/ 197 w 197"/>
                  <a:gd name="T3" fmla="*/ 0 h 192"/>
                  <a:gd name="T4" fmla="*/ 132 w 197"/>
                  <a:gd name="T5" fmla="*/ 192 h 192"/>
                  <a:gd name="T6" fmla="*/ 0 w 197"/>
                  <a:gd name="T7" fmla="*/ 39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7" h="192">
                    <a:moveTo>
                      <a:pt x="0" y="39"/>
                    </a:moveTo>
                    <a:lnTo>
                      <a:pt x="197" y="0"/>
                    </a:lnTo>
                    <a:lnTo>
                      <a:pt x="132" y="192"/>
                    </a:lnTo>
                    <a:lnTo>
                      <a:pt x="0" y="39"/>
                    </a:lnTo>
                    <a:close/>
                  </a:path>
                </a:pathLst>
              </a:custGeom>
              <a:solidFill>
                <a:srgbClr val="1D3E8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  <p:sp>
            <p:nvSpPr>
              <p:cNvPr id="39" name="Freeform 24">
                <a:extLst>
                  <a:ext uri="{FF2B5EF4-FFF2-40B4-BE49-F238E27FC236}">
                    <a16:creationId xmlns:a16="http://schemas.microsoft.com/office/drawing/2014/main" id="{7C17C8E4-2FAC-4E8D-ACF1-4C86EBBD3899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9280525" y="11113"/>
                <a:ext cx="3859213" cy="647700"/>
              </a:xfrm>
              <a:custGeom>
                <a:avLst/>
                <a:gdLst>
                  <a:gd name="T0" fmla="*/ 1125 w 1125"/>
                  <a:gd name="T1" fmla="*/ 97 h 187"/>
                  <a:gd name="T2" fmla="*/ 552 w 1125"/>
                  <a:gd name="T3" fmla="*/ 164 h 187"/>
                  <a:gd name="T4" fmla="*/ 0 w 1125"/>
                  <a:gd name="T5" fmla="*/ 0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25" h="187">
                    <a:moveTo>
                      <a:pt x="1125" y="97"/>
                    </a:moveTo>
                    <a:cubicBezTo>
                      <a:pt x="1033" y="130"/>
                      <a:pt x="832" y="187"/>
                      <a:pt x="552" y="164"/>
                    </a:cubicBezTo>
                    <a:cubicBezTo>
                      <a:pt x="255" y="139"/>
                      <a:pt x="72" y="44"/>
                      <a:pt x="0" y="0"/>
                    </a:cubicBezTo>
                  </a:path>
                </a:pathLst>
              </a:custGeom>
              <a:noFill/>
              <a:ln w="12700" cap="flat">
                <a:solidFill>
                  <a:srgbClr val="2C62AC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sz="105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335875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upo 35">
            <a:extLst>
              <a:ext uri="{FF2B5EF4-FFF2-40B4-BE49-F238E27FC236}">
                <a16:creationId xmlns:a16="http://schemas.microsoft.com/office/drawing/2014/main" id="{95FB5281-9374-456C-A4F8-C41F1F2956E3}"/>
              </a:ext>
            </a:extLst>
          </p:cNvPr>
          <p:cNvGrpSpPr/>
          <p:nvPr userDrawn="1"/>
        </p:nvGrpSpPr>
        <p:grpSpPr>
          <a:xfrm>
            <a:off x="17451" y="497398"/>
            <a:ext cx="555646" cy="448757"/>
            <a:chOff x="792203" y="4129595"/>
            <a:chExt cx="12194632" cy="457201"/>
          </a:xfrm>
        </p:grpSpPr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38F7DEFE-058D-48DF-9451-FC136D4175EF}"/>
                </a:ext>
              </a:extLst>
            </p:cNvPr>
            <p:cNvSpPr/>
            <p:nvPr/>
          </p:nvSpPr>
          <p:spPr>
            <a:xfrm>
              <a:off x="792203" y="4281995"/>
              <a:ext cx="12194632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8" name="Rectángulo 37">
              <a:extLst>
                <a:ext uri="{FF2B5EF4-FFF2-40B4-BE49-F238E27FC236}">
                  <a16:creationId xmlns:a16="http://schemas.microsoft.com/office/drawing/2014/main" id="{673AD613-1D8C-441E-AB93-0683C22F5D97}"/>
                </a:ext>
              </a:extLst>
            </p:cNvPr>
            <p:cNvSpPr/>
            <p:nvPr userDrawn="1"/>
          </p:nvSpPr>
          <p:spPr>
            <a:xfrm>
              <a:off x="792203" y="4129595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A5EAECD8-B82A-46FC-9843-23FF504DC618}"/>
                </a:ext>
              </a:extLst>
            </p:cNvPr>
            <p:cNvSpPr/>
            <p:nvPr userDrawn="1"/>
          </p:nvSpPr>
          <p:spPr>
            <a:xfrm>
              <a:off x="792203" y="4434396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</p:grp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ED747A4-F47C-4841-8D72-97670AA091D0}"/>
              </a:ext>
            </a:extLst>
          </p:cNvPr>
          <p:cNvGrpSpPr/>
          <p:nvPr userDrawn="1"/>
        </p:nvGrpSpPr>
        <p:grpSpPr>
          <a:xfrm>
            <a:off x="-1974" y="4800600"/>
            <a:ext cx="9145974" cy="342901"/>
            <a:chOff x="792203" y="4129595"/>
            <a:chExt cx="12194632" cy="457201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7588EB0C-3C22-4AF5-811E-369575559890}"/>
                </a:ext>
              </a:extLst>
            </p:cNvPr>
            <p:cNvSpPr/>
            <p:nvPr/>
          </p:nvSpPr>
          <p:spPr>
            <a:xfrm>
              <a:off x="792203" y="4281995"/>
              <a:ext cx="12194632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892C0F42-C50B-4706-BDB2-4DAB19CC0F87}"/>
                </a:ext>
              </a:extLst>
            </p:cNvPr>
            <p:cNvSpPr/>
            <p:nvPr userDrawn="1"/>
          </p:nvSpPr>
          <p:spPr>
            <a:xfrm>
              <a:off x="792203" y="4129595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3FA4797D-CD69-4ADD-91BC-37801D884D2A}"/>
                </a:ext>
              </a:extLst>
            </p:cNvPr>
            <p:cNvSpPr/>
            <p:nvPr userDrawn="1"/>
          </p:nvSpPr>
          <p:spPr>
            <a:xfrm>
              <a:off x="792203" y="4434396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38703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ED747A4-F47C-4841-8D72-97670AA091D0}"/>
              </a:ext>
            </a:extLst>
          </p:cNvPr>
          <p:cNvGrpSpPr/>
          <p:nvPr userDrawn="1"/>
        </p:nvGrpSpPr>
        <p:grpSpPr>
          <a:xfrm>
            <a:off x="-1974" y="4800600"/>
            <a:ext cx="9145974" cy="342901"/>
            <a:chOff x="792203" y="4129595"/>
            <a:chExt cx="12194632" cy="457201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7588EB0C-3C22-4AF5-811E-369575559890}"/>
                </a:ext>
              </a:extLst>
            </p:cNvPr>
            <p:cNvSpPr/>
            <p:nvPr/>
          </p:nvSpPr>
          <p:spPr>
            <a:xfrm>
              <a:off x="792203" y="4281995"/>
              <a:ext cx="12194632" cy="1524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892C0F42-C50B-4706-BDB2-4DAB19CC0F87}"/>
                </a:ext>
              </a:extLst>
            </p:cNvPr>
            <p:cNvSpPr/>
            <p:nvPr userDrawn="1"/>
          </p:nvSpPr>
          <p:spPr>
            <a:xfrm>
              <a:off x="792203" y="4129595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id="{3FA4797D-CD69-4ADD-91BC-37801D884D2A}"/>
                </a:ext>
              </a:extLst>
            </p:cNvPr>
            <p:cNvSpPr/>
            <p:nvPr userDrawn="1"/>
          </p:nvSpPr>
          <p:spPr>
            <a:xfrm>
              <a:off x="792203" y="4434396"/>
              <a:ext cx="12194632" cy="1524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</p:grp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95B55DD-8B01-454F-AFE4-293AF3E60C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697978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7149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/>
          <p:cNvGrpSpPr/>
          <p:nvPr userDrawn="1"/>
        </p:nvGrpSpPr>
        <p:grpSpPr>
          <a:xfrm>
            <a:off x="-46759" y="4594860"/>
            <a:ext cx="9156469" cy="501212"/>
            <a:chOff x="0" y="4983163"/>
            <a:chExt cx="12120563" cy="1911350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0" y="5443538"/>
              <a:ext cx="11828463" cy="1450975"/>
            </a:xfrm>
            <a:custGeom>
              <a:avLst/>
              <a:gdLst>
                <a:gd name="T0" fmla="*/ 396 w 526"/>
                <a:gd name="T1" fmla="*/ 40 h 123"/>
                <a:gd name="T2" fmla="*/ 223 w 526"/>
                <a:gd name="T3" fmla="*/ 103 h 123"/>
                <a:gd name="T4" fmla="*/ 76 w 526"/>
                <a:gd name="T5" fmla="*/ 120 h 123"/>
                <a:gd name="T6" fmla="*/ 4 w 526"/>
                <a:gd name="T7" fmla="*/ 109 h 123"/>
                <a:gd name="T8" fmla="*/ 1 w 526"/>
                <a:gd name="T9" fmla="*/ 105 h 123"/>
                <a:gd name="T10" fmla="*/ 1 w 526"/>
                <a:gd name="T11" fmla="*/ 66 h 123"/>
                <a:gd name="T12" fmla="*/ 2 w 526"/>
                <a:gd name="T13" fmla="*/ 69 h 123"/>
                <a:gd name="T14" fmla="*/ 2 w 526"/>
                <a:gd name="T15" fmla="*/ 104 h 123"/>
                <a:gd name="T16" fmla="*/ 2 w 526"/>
                <a:gd name="T17" fmla="*/ 70 h 123"/>
                <a:gd name="T18" fmla="*/ 2 w 526"/>
                <a:gd name="T19" fmla="*/ 65 h 123"/>
                <a:gd name="T20" fmla="*/ 8 w 526"/>
                <a:gd name="T21" fmla="*/ 65 h 123"/>
                <a:gd name="T22" fmla="*/ 85 w 526"/>
                <a:gd name="T23" fmla="*/ 83 h 123"/>
                <a:gd name="T24" fmla="*/ 96 w 526"/>
                <a:gd name="T25" fmla="*/ 83 h 123"/>
                <a:gd name="T26" fmla="*/ 100 w 526"/>
                <a:gd name="T27" fmla="*/ 86 h 123"/>
                <a:gd name="T28" fmla="*/ 94 w 526"/>
                <a:gd name="T29" fmla="*/ 86 h 123"/>
                <a:gd name="T30" fmla="*/ 122 w 526"/>
                <a:gd name="T31" fmla="*/ 86 h 123"/>
                <a:gd name="T32" fmla="*/ 118 w 526"/>
                <a:gd name="T33" fmla="*/ 86 h 123"/>
                <a:gd name="T34" fmla="*/ 122 w 526"/>
                <a:gd name="T35" fmla="*/ 83 h 123"/>
                <a:gd name="T36" fmla="*/ 184 w 526"/>
                <a:gd name="T37" fmla="*/ 76 h 123"/>
                <a:gd name="T38" fmla="*/ 259 w 526"/>
                <a:gd name="T39" fmla="*/ 55 h 123"/>
                <a:gd name="T40" fmla="*/ 355 w 526"/>
                <a:gd name="T41" fmla="*/ 22 h 123"/>
                <a:gd name="T42" fmla="*/ 436 w 526"/>
                <a:gd name="T43" fmla="*/ 3 h 123"/>
                <a:gd name="T44" fmla="*/ 510 w 526"/>
                <a:gd name="T45" fmla="*/ 9 h 123"/>
                <a:gd name="T46" fmla="*/ 524 w 526"/>
                <a:gd name="T47" fmla="*/ 15 h 123"/>
                <a:gd name="T48" fmla="*/ 526 w 526"/>
                <a:gd name="T49" fmla="*/ 19 h 123"/>
                <a:gd name="T50" fmla="*/ 509 w 526"/>
                <a:gd name="T51" fmla="*/ 17 h 123"/>
                <a:gd name="T52" fmla="*/ 457 w 526"/>
                <a:gd name="T53" fmla="*/ 21 h 123"/>
                <a:gd name="T54" fmla="*/ 397 w 526"/>
                <a:gd name="T55" fmla="*/ 39 h 123"/>
                <a:gd name="T56" fmla="*/ 396 w 526"/>
                <a:gd name="T57" fmla="*/ 4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6" h="123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0" y="5337175"/>
              <a:ext cx="11536363" cy="1120775"/>
            </a:xfrm>
            <a:custGeom>
              <a:avLst/>
              <a:gdLst>
                <a:gd name="T0" fmla="*/ 100 w 513"/>
                <a:gd name="T1" fmla="*/ 94 h 95"/>
                <a:gd name="T2" fmla="*/ 67 w 513"/>
                <a:gd name="T3" fmla="*/ 91 h 95"/>
                <a:gd name="T4" fmla="*/ 3 w 513"/>
                <a:gd name="T5" fmla="*/ 74 h 95"/>
                <a:gd name="T6" fmla="*/ 1 w 513"/>
                <a:gd name="T7" fmla="*/ 73 h 95"/>
                <a:gd name="T8" fmla="*/ 0 w 513"/>
                <a:gd name="T9" fmla="*/ 34 h 95"/>
                <a:gd name="T10" fmla="*/ 7 w 513"/>
                <a:gd name="T11" fmla="*/ 37 h 95"/>
                <a:gd name="T12" fmla="*/ 19 w 513"/>
                <a:gd name="T13" fmla="*/ 44 h 95"/>
                <a:gd name="T14" fmla="*/ 78 w 513"/>
                <a:gd name="T15" fmla="*/ 63 h 95"/>
                <a:gd name="T16" fmla="*/ 123 w 513"/>
                <a:gd name="T17" fmla="*/ 63 h 95"/>
                <a:gd name="T18" fmla="*/ 243 w 513"/>
                <a:gd name="T19" fmla="*/ 39 h 95"/>
                <a:gd name="T20" fmla="*/ 363 w 513"/>
                <a:gd name="T21" fmla="*/ 8 h 95"/>
                <a:gd name="T22" fmla="*/ 409 w 513"/>
                <a:gd name="T23" fmla="*/ 1 h 95"/>
                <a:gd name="T24" fmla="*/ 446 w 513"/>
                <a:gd name="T25" fmla="*/ 1 h 95"/>
                <a:gd name="T26" fmla="*/ 505 w 513"/>
                <a:gd name="T27" fmla="*/ 13 h 95"/>
                <a:gd name="T28" fmla="*/ 510 w 513"/>
                <a:gd name="T29" fmla="*/ 15 h 95"/>
                <a:gd name="T30" fmla="*/ 510 w 513"/>
                <a:gd name="T31" fmla="*/ 19 h 95"/>
                <a:gd name="T32" fmla="*/ 488 w 513"/>
                <a:gd name="T33" fmla="*/ 14 h 95"/>
                <a:gd name="T34" fmla="*/ 403 w 513"/>
                <a:gd name="T35" fmla="*/ 19 h 95"/>
                <a:gd name="T36" fmla="*/ 297 w 513"/>
                <a:gd name="T37" fmla="*/ 52 h 95"/>
                <a:gd name="T38" fmla="*/ 177 w 513"/>
                <a:gd name="T39" fmla="*/ 87 h 95"/>
                <a:gd name="T40" fmla="*/ 122 w 513"/>
                <a:gd name="T41" fmla="*/ 94 h 95"/>
                <a:gd name="T42" fmla="*/ 118 w 513"/>
                <a:gd name="T43" fmla="*/ 94 h 95"/>
                <a:gd name="T44" fmla="*/ 100 w 513"/>
                <a:gd name="T45" fmla="*/ 9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3" h="95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0" y="5137150"/>
              <a:ext cx="11580813" cy="977900"/>
            </a:xfrm>
            <a:custGeom>
              <a:avLst/>
              <a:gdLst>
                <a:gd name="T0" fmla="*/ 17 w 515"/>
                <a:gd name="T1" fmla="*/ 61 h 83"/>
                <a:gd name="T2" fmla="*/ 0 w 515"/>
                <a:gd name="T3" fmla="*/ 51 h 83"/>
                <a:gd name="T4" fmla="*/ 0 w 515"/>
                <a:gd name="T5" fmla="*/ 23 h 83"/>
                <a:gd name="T6" fmla="*/ 4 w 515"/>
                <a:gd name="T7" fmla="*/ 23 h 83"/>
                <a:gd name="T8" fmla="*/ 26 w 515"/>
                <a:gd name="T9" fmla="*/ 39 h 83"/>
                <a:gd name="T10" fmla="*/ 63 w 515"/>
                <a:gd name="T11" fmla="*/ 50 h 83"/>
                <a:gd name="T12" fmla="*/ 90 w 515"/>
                <a:gd name="T13" fmla="*/ 51 h 83"/>
                <a:gd name="T14" fmla="*/ 138 w 515"/>
                <a:gd name="T15" fmla="*/ 47 h 83"/>
                <a:gd name="T16" fmla="*/ 166 w 515"/>
                <a:gd name="T17" fmla="*/ 42 h 83"/>
                <a:gd name="T18" fmla="*/ 205 w 515"/>
                <a:gd name="T19" fmla="*/ 33 h 83"/>
                <a:gd name="T20" fmla="*/ 281 w 515"/>
                <a:gd name="T21" fmla="*/ 16 h 83"/>
                <a:gd name="T22" fmla="*/ 349 w 515"/>
                <a:gd name="T23" fmla="*/ 4 h 83"/>
                <a:gd name="T24" fmla="*/ 409 w 515"/>
                <a:gd name="T25" fmla="*/ 1 h 83"/>
                <a:gd name="T26" fmla="*/ 481 w 515"/>
                <a:gd name="T27" fmla="*/ 14 h 83"/>
                <a:gd name="T28" fmla="*/ 511 w 515"/>
                <a:gd name="T29" fmla="*/ 28 h 83"/>
                <a:gd name="T30" fmla="*/ 512 w 515"/>
                <a:gd name="T31" fmla="*/ 29 h 83"/>
                <a:gd name="T32" fmla="*/ 514 w 515"/>
                <a:gd name="T33" fmla="*/ 33 h 83"/>
                <a:gd name="T34" fmla="*/ 510 w 515"/>
                <a:gd name="T35" fmla="*/ 32 h 83"/>
                <a:gd name="T36" fmla="*/ 466 w 515"/>
                <a:gd name="T37" fmla="*/ 20 h 83"/>
                <a:gd name="T38" fmla="*/ 390 w 515"/>
                <a:gd name="T39" fmla="*/ 21 h 83"/>
                <a:gd name="T40" fmla="*/ 313 w 515"/>
                <a:gd name="T41" fmla="*/ 37 h 83"/>
                <a:gd name="T42" fmla="*/ 221 w 515"/>
                <a:gd name="T43" fmla="*/ 62 h 83"/>
                <a:gd name="T44" fmla="*/ 152 w 515"/>
                <a:gd name="T45" fmla="*/ 78 h 83"/>
                <a:gd name="T46" fmla="*/ 94 w 515"/>
                <a:gd name="T47" fmla="*/ 82 h 83"/>
                <a:gd name="T48" fmla="*/ 23 w 515"/>
                <a:gd name="T49" fmla="*/ 64 h 83"/>
                <a:gd name="T50" fmla="*/ 17 w 515"/>
                <a:gd name="T51" fmla="*/ 6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5" h="83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0" y="4983163"/>
              <a:ext cx="11760200" cy="766762"/>
            </a:xfrm>
            <a:custGeom>
              <a:avLst/>
              <a:gdLst>
                <a:gd name="T0" fmla="*/ 25 w 523"/>
                <a:gd name="T1" fmla="*/ 52 h 65"/>
                <a:gd name="T2" fmla="*/ 3 w 523"/>
                <a:gd name="T3" fmla="*/ 36 h 65"/>
                <a:gd name="T4" fmla="*/ 0 w 523"/>
                <a:gd name="T5" fmla="*/ 36 h 65"/>
                <a:gd name="T6" fmla="*/ 0 w 523"/>
                <a:gd name="T7" fmla="*/ 16 h 65"/>
                <a:gd name="T8" fmla="*/ 1 w 523"/>
                <a:gd name="T9" fmla="*/ 13 h 65"/>
                <a:gd name="T10" fmla="*/ 4 w 523"/>
                <a:gd name="T11" fmla="*/ 14 h 65"/>
                <a:gd name="T12" fmla="*/ 58 w 523"/>
                <a:gd name="T13" fmla="*/ 39 h 65"/>
                <a:gd name="T14" fmla="*/ 106 w 523"/>
                <a:gd name="T15" fmla="*/ 40 h 65"/>
                <a:gd name="T16" fmla="*/ 147 w 523"/>
                <a:gd name="T17" fmla="*/ 36 h 65"/>
                <a:gd name="T18" fmla="*/ 210 w 523"/>
                <a:gd name="T19" fmla="*/ 24 h 65"/>
                <a:gd name="T20" fmla="*/ 289 w 523"/>
                <a:gd name="T21" fmla="*/ 8 h 65"/>
                <a:gd name="T22" fmla="*/ 336 w 523"/>
                <a:gd name="T23" fmla="*/ 2 h 65"/>
                <a:gd name="T24" fmla="*/ 391 w 523"/>
                <a:gd name="T25" fmla="*/ 1 h 65"/>
                <a:gd name="T26" fmla="*/ 475 w 523"/>
                <a:gd name="T27" fmla="*/ 18 h 65"/>
                <a:gd name="T28" fmla="*/ 520 w 523"/>
                <a:gd name="T29" fmla="*/ 45 h 65"/>
                <a:gd name="T30" fmla="*/ 523 w 523"/>
                <a:gd name="T31" fmla="*/ 49 h 65"/>
                <a:gd name="T32" fmla="*/ 517 w 523"/>
                <a:gd name="T33" fmla="*/ 46 h 65"/>
                <a:gd name="T34" fmla="*/ 511 w 523"/>
                <a:gd name="T35" fmla="*/ 42 h 65"/>
                <a:gd name="T36" fmla="*/ 511 w 523"/>
                <a:gd name="T37" fmla="*/ 42 h 65"/>
                <a:gd name="T38" fmla="*/ 462 w 523"/>
                <a:gd name="T39" fmla="*/ 22 h 65"/>
                <a:gd name="T40" fmla="*/ 404 w 523"/>
                <a:gd name="T41" fmla="*/ 15 h 65"/>
                <a:gd name="T42" fmla="*/ 333 w 523"/>
                <a:gd name="T43" fmla="*/ 20 h 65"/>
                <a:gd name="T44" fmla="*/ 269 w 523"/>
                <a:gd name="T45" fmla="*/ 32 h 65"/>
                <a:gd name="T46" fmla="*/ 222 w 523"/>
                <a:gd name="T47" fmla="*/ 43 h 65"/>
                <a:gd name="T48" fmla="*/ 176 w 523"/>
                <a:gd name="T49" fmla="*/ 53 h 65"/>
                <a:gd name="T50" fmla="*/ 127 w 523"/>
                <a:gd name="T51" fmla="*/ 62 h 65"/>
                <a:gd name="T52" fmla="*/ 82 w 523"/>
                <a:gd name="T53" fmla="*/ 65 h 65"/>
                <a:gd name="T54" fmla="*/ 26 w 523"/>
                <a:gd name="T55" fmla="*/ 53 h 65"/>
                <a:gd name="T56" fmla="*/ 25 w 523"/>
                <a:gd name="T57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3" h="65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9" name="Freeform 9"/>
            <p:cNvSpPr>
              <a:spLocks/>
            </p:cNvSpPr>
            <p:nvPr userDrawn="1"/>
          </p:nvSpPr>
          <p:spPr bwMode="auto">
            <a:xfrm>
              <a:off x="382588" y="5326063"/>
              <a:ext cx="11625263" cy="801687"/>
            </a:xfrm>
            <a:custGeom>
              <a:avLst/>
              <a:gdLst>
                <a:gd name="T0" fmla="*/ 494 w 517"/>
                <a:gd name="T1" fmla="*/ 13 h 68"/>
                <a:gd name="T2" fmla="*/ 506 w 517"/>
                <a:gd name="T3" fmla="*/ 20 h 68"/>
                <a:gd name="T4" fmla="*/ 517 w 517"/>
                <a:gd name="T5" fmla="*/ 28 h 68"/>
                <a:gd name="T6" fmla="*/ 515 w 517"/>
                <a:gd name="T7" fmla="*/ 29 h 68"/>
                <a:gd name="T8" fmla="*/ 492 w 517"/>
                <a:gd name="T9" fmla="*/ 17 h 68"/>
                <a:gd name="T10" fmla="*/ 441 w 517"/>
                <a:gd name="T11" fmla="*/ 4 h 68"/>
                <a:gd name="T12" fmla="*/ 333 w 517"/>
                <a:gd name="T13" fmla="*/ 13 h 68"/>
                <a:gd name="T14" fmla="*/ 208 w 517"/>
                <a:gd name="T15" fmla="*/ 46 h 68"/>
                <a:gd name="T16" fmla="*/ 104 w 517"/>
                <a:gd name="T17" fmla="*/ 66 h 68"/>
                <a:gd name="T18" fmla="*/ 7 w 517"/>
                <a:gd name="T19" fmla="*/ 49 h 68"/>
                <a:gd name="T20" fmla="*/ 0 w 517"/>
                <a:gd name="T21" fmla="*/ 45 h 68"/>
                <a:gd name="T22" fmla="*/ 5 w 517"/>
                <a:gd name="T23" fmla="*/ 47 h 68"/>
                <a:gd name="T24" fmla="*/ 56 w 517"/>
                <a:gd name="T25" fmla="*/ 63 h 68"/>
                <a:gd name="T26" fmla="*/ 111 w 517"/>
                <a:gd name="T27" fmla="*/ 64 h 68"/>
                <a:gd name="T28" fmla="*/ 152 w 517"/>
                <a:gd name="T29" fmla="*/ 58 h 68"/>
                <a:gd name="T30" fmla="*/ 190 w 517"/>
                <a:gd name="T31" fmla="*/ 49 h 68"/>
                <a:gd name="T32" fmla="*/ 260 w 517"/>
                <a:gd name="T33" fmla="*/ 30 h 68"/>
                <a:gd name="T34" fmla="*/ 310 w 517"/>
                <a:gd name="T35" fmla="*/ 17 h 68"/>
                <a:gd name="T36" fmla="*/ 367 w 517"/>
                <a:gd name="T37" fmla="*/ 5 h 68"/>
                <a:gd name="T38" fmla="*/ 400 w 517"/>
                <a:gd name="T39" fmla="*/ 1 h 68"/>
                <a:gd name="T40" fmla="*/ 419 w 517"/>
                <a:gd name="T41" fmla="*/ 1 h 68"/>
                <a:gd name="T42" fmla="*/ 495 w 517"/>
                <a:gd name="T43" fmla="*/ 16 h 68"/>
                <a:gd name="T44" fmla="*/ 496 w 517"/>
                <a:gd name="T45" fmla="*/ 16 h 68"/>
                <a:gd name="T46" fmla="*/ 494 w 517"/>
                <a:gd name="T47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7" h="68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8904288" y="5619750"/>
              <a:ext cx="2541588" cy="295275"/>
            </a:xfrm>
            <a:custGeom>
              <a:avLst/>
              <a:gdLst>
                <a:gd name="T0" fmla="*/ 0 w 113"/>
                <a:gd name="T1" fmla="*/ 25 h 25"/>
                <a:gd name="T2" fmla="*/ 11 w 113"/>
                <a:gd name="T3" fmla="*/ 19 h 25"/>
                <a:gd name="T4" fmla="*/ 72 w 113"/>
                <a:gd name="T5" fmla="*/ 3 h 25"/>
                <a:gd name="T6" fmla="*/ 111 w 113"/>
                <a:gd name="T7" fmla="*/ 0 h 25"/>
                <a:gd name="T8" fmla="*/ 113 w 113"/>
                <a:gd name="T9" fmla="*/ 1 h 25"/>
                <a:gd name="T10" fmla="*/ 105 w 113"/>
                <a:gd name="T11" fmla="*/ 1 h 25"/>
                <a:gd name="T12" fmla="*/ 2 w 113"/>
                <a:gd name="T13" fmla="*/ 24 h 25"/>
                <a:gd name="T14" fmla="*/ 0 w 113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5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1266488" y="5608638"/>
              <a:ext cx="854075" cy="117475"/>
            </a:xfrm>
            <a:custGeom>
              <a:avLst/>
              <a:gdLst>
                <a:gd name="T0" fmla="*/ 0 w 38"/>
                <a:gd name="T1" fmla="*/ 2 h 10"/>
                <a:gd name="T2" fmla="*/ 8 w 38"/>
                <a:gd name="T3" fmla="*/ 2 h 10"/>
                <a:gd name="T4" fmla="*/ 16 w 38"/>
                <a:gd name="T5" fmla="*/ 3 h 10"/>
                <a:gd name="T6" fmla="*/ 25 w 38"/>
                <a:gd name="T7" fmla="*/ 4 h 10"/>
                <a:gd name="T8" fmla="*/ 22 w 38"/>
                <a:gd name="T9" fmla="*/ 1 h 10"/>
                <a:gd name="T10" fmla="*/ 31 w 38"/>
                <a:gd name="T11" fmla="*/ 4 h 10"/>
                <a:gd name="T12" fmla="*/ 33 w 38"/>
                <a:gd name="T13" fmla="*/ 4 h 10"/>
                <a:gd name="T14" fmla="*/ 38 w 38"/>
                <a:gd name="T15" fmla="*/ 10 h 10"/>
                <a:gd name="T16" fmla="*/ 0 w 38"/>
                <a:gd name="T1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1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2" name="Freeform 12"/>
            <p:cNvSpPr>
              <a:spLocks/>
            </p:cNvSpPr>
            <p:nvPr userDrawn="1"/>
          </p:nvSpPr>
          <p:spPr bwMode="auto">
            <a:xfrm>
              <a:off x="22225" y="6197600"/>
              <a:ext cx="46038" cy="471487"/>
            </a:xfrm>
            <a:custGeom>
              <a:avLst/>
              <a:gdLst>
                <a:gd name="T0" fmla="*/ 0 w 2"/>
                <a:gd name="T1" fmla="*/ 0 h 40"/>
                <a:gd name="T2" fmla="*/ 2 w 2"/>
                <a:gd name="T3" fmla="*/ 1 h 40"/>
                <a:gd name="T4" fmla="*/ 1 w 2"/>
                <a:gd name="T5" fmla="*/ 6 h 40"/>
                <a:gd name="T6" fmla="*/ 0 w 2"/>
                <a:gd name="T7" fmla="*/ 40 h 40"/>
                <a:gd name="T8" fmla="*/ 0 w 2"/>
                <a:gd name="T9" fmla="*/ 20 h 40"/>
                <a:gd name="T10" fmla="*/ 0 w 2"/>
                <a:gd name="T11" fmla="*/ 2 h 40"/>
                <a:gd name="T12" fmla="*/ 0 w 2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3" name="Freeform 13"/>
            <p:cNvSpPr>
              <a:spLocks/>
            </p:cNvSpPr>
            <p:nvPr userDrawn="1"/>
          </p:nvSpPr>
          <p:spPr bwMode="auto">
            <a:xfrm>
              <a:off x="11445875" y="5526088"/>
              <a:ext cx="517525" cy="130175"/>
            </a:xfrm>
            <a:custGeom>
              <a:avLst/>
              <a:gdLst>
                <a:gd name="T0" fmla="*/ 23 w 23"/>
                <a:gd name="T1" fmla="*/ 11 h 11"/>
                <a:gd name="T2" fmla="*/ 14 w 23"/>
                <a:gd name="T3" fmla="*/ 8 h 11"/>
                <a:gd name="T4" fmla="*/ 1 w 23"/>
                <a:gd name="T5" fmla="*/ 3 h 11"/>
                <a:gd name="T6" fmla="*/ 0 w 23"/>
                <a:gd name="T7" fmla="*/ 0 h 11"/>
                <a:gd name="T8" fmla="*/ 23 w 2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4" name="Freeform 14"/>
            <p:cNvSpPr>
              <a:spLocks/>
            </p:cNvSpPr>
            <p:nvPr userDrawn="1"/>
          </p:nvSpPr>
          <p:spPr bwMode="auto">
            <a:xfrm>
              <a:off x="2068513" y="6445250"/>
              <a:ext cx="742950" cy="12700"/>
            </a:xfrm>
            <a:custGeom>
              <a:avLst/>
              <a:gdLst>
                <a:gd name="T0" fmla="*/ 8 w 33"/>
                <a:gd name="T1" fmla="*/ 0 h 1"/>
                <a:gd name="T2" fmla="*/ 26 w 33"/>
                <a:gd name="T3" fmla="*/ 0 h 1"/>
                <a:gd name="T4" fmla="*/ 33 w 33"/>
                <a:gd name="T5" fmla="*/ 1 h 1"/>
                <a:gd name="T6" fmla="*/ 33 w 33"/>
                <a:gd name="T7" fmla="*/ 1 h 1"/>
                <a:gd name="T8" fmla="*/ 0 w 33"/>
                <a:gd name="T9" fmla="*/ 1 h 1"/>
                <a:gd name="T10" fmla="*/ 0 w 33"/>
                <a:gd name="T11" fmla="*/ 1 h 1"/>
                <a:gd name="T12" fmla="*/ 8 w 33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5" name="Freeform 15"/>
            <p:cNvSpPr>
              <a:spLocks/>
            </p:cNvSpPr>
            <p:nvPr userDrawn="1"/>
          </p:nvSpPr>
          <p:spPr bwMode="auto">
            <a:xfrm>
              <a:off x="561975" y="5124450"/>
              <a:ext cx="10928350" cy="660400"/>
            </a:xfrm>
            <a:custGeom>
              <a:avLst/>
              <a:gdLst>
                <a:gd name="T0" fmla="*/ 0 w 486"/>
                <a:gd name="T1" fmla="*/ 40 h 56"/>
                <a:gd name="T2" fmla="*/ 106 w 486"/>
                <a:gd name="T3" fmla="*/ 48 h 56"/>
                <a:gd name="T4" fmla="*/ 236 w 486"/>
                <a:gd name="T5" fmla="*/ 21 h 56"/>
                <a:gd name="T6" fmla="*/ 349 w 486"/>
                <a:gd name="T7" fmla="*/ 3 h 56"/>
                <a:gd name="T8" fmla="*/ 465 w 486"/>
                <a:gd name="T9" fmla="*/ 19 h 56"/>
                <a:gd name="T10" fmla="*/ 486 w 486"/>
                <a:gd name="T11" fmla="*/ 30 h 56"/>
                <a:gd name="T12" fmla="*/ 470 w 486"/>
                <a:gd name="T13" fmla="*/ 23 h 56"/>
                <a:gd name="T14" fmla="*/ 434 w 486"/>
                <a:gd name="T15" fmla="*/ 10 h 56"/>
                <a:gd name="T16" fmla="*/ 360 w 486"/>
                <a:gd name="T17" fmla="*/ 4 h 56"/>
                <a:gd name="T18" fmla="*/ 315 w 486"/>
                <a:gd name="T19" fmla="*/ 8 h 56"/>
                <a:gd name="T20" fmla="*/ 257 w 486"/>
                <a:gd name="T21" fmla="*/ 18 h 56"/>
                <a:gd name="T22" fmla="*/ 216 w 486"/>
                <a:gd name="T23" fmla="*/ 27 h 56"/>
                <a:gd name="T24" fmla="*/ 146 w 486"/>
                <a:gd name="T25" fmla="*/ 43 h 56"/>
                <a:gd name="T26" fmla="*/ 95 w 486"/>
                <a:gd name="T27" fmla="*/ 51 h 56"/>
                <a:gd name="T28" fmla="*/ 55 w 486"/>
                <a:gd name="T29" fmla="*/ 54 h 56"/>
                <a:gd name="T30" fmla="*/ 3 w 486"/>
                <a:gd name="T31" fmla="*/ 43 h 56"/>
                <a:gd name="T32" fmla="*/ 0 w 486"/>
                <a:gd name="T33" fmla="*/ 4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6" h="56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sp>
        <p:nvSpPr>
          <p:cNvPr id="17" name="Título 16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Haga clic para modificar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889161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00866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5" name="Grupo 24"/>
          <p:cNvGrpSpPr/>
          <p:nvPr userDrawn="1"/>
        </p:nvGrpSpPr>
        <p:grpSpPr>
          <a:xfrm>
            <a:off x="-12019" y="4811151"/>
            <a:ext cx="9156019" cy="342900"/>
            <a:chOff x="-16026" y="6402720"/>
            <a:chExt cx="12208025" cy="457200"/>
          </a:xfrm>
        </p:grpSpPr>
        <p:sp>
          <p:nvSpPr>
            <p:cNvPr id="26" name="Rectángulo 25"/>
            <p:cNvSpPr/>
            <p:nvPr/>
          </p:nvSpPr>
          <p:spPr>
            <a:xfrm>
              <a:off x="-16026" y="6402720"/>
              <a:ext cx="12208025" cy="4572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050" dirty="0"/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610662" y="6447613"/>
              <a:ext cx="396622" cy="3674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72357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885">
            <a:extLst>
              <a:ext uri="{FF2B5EF4-FFF2-40B4-BE49-F238E27FC236}">
                <a16:creationId xmlns:a16="http://schemas.microsoft.com/office/drawing/2014/main" id="{B5D395E8-75B2-474E-892C-0EF18977C55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0" y="1"/>
            <a:ext cx="9144000" cy="5152574"/>
          </a:xfrm>
          <a:custGeom>
            <a:avLst/>
            <a:gdLst>
              <a:gd name="T0" fmla="*/ 0 w 3840"/>
              <a:gd name="T1" fmla="*/ 0 h 2160"/>
              <a:gd name="T2" fmla="*/ 0 w 3840"/>
              <a:gd name="T3" fmla="*/ 2160 h 2160"/>
              <a:gd name="T4" fmla="*/ 3840 w 3840"/>
              <a:gd name="T5" fmla="*/ 2160 h 2160"/>
              <a:gd name="T6" fmla="*/ 3840 w 3840"/>
              <a:gd name="T7" fmla="*/ 0 h 2160"/>
              <a:gd name="T8" fmla="*/ 0 w 3840"/>
              <a:gd name="T9" fmla="*/ 0 h 2160"/>
              <a:gd name="T10" fmla="*/ 3776 w 3840"/>
              <a:gd name="T11" fmla="*/ 1779 h 2160"/>
              <a:gd name="T12" fmla="*/ 3431 w 3840"/>
              <a:gd name="T13" fmla="*/ 2124 h 2160"/>
              <a:gd name="T14" fmla="*/ 409 w 3840"/>
              <a:gd name="T15" fmla="*/ 2124 h 2160"/>
              <a:gd name="T16" fmla="*/ 64 w 3840"/>
              <a:gd name="T17" fmla="*/ 1779 h 2160"/>
              <a:gd name="T18" fmla="*/ 64 w 3840"/>
              <a:gd name="T19" fmla="*/ 381 h 2160"/>
              <a:gd name="T20" fmla="*/ 409 w 3840"/>
              <a:gd name="T21" fmla="*/ 36 h 2160"/>
              <a:gd name="T22" fmla="*/ 3431 w 3840"/>
              <a:gd name="T23" fmla="*/ 36 h 2160"/>
              <a:gd name="T24" fmla="*/ 3776 w 3840"/>
              <a:gd name="T25" fmla="*/ 381 h 2160"/>
              <a:gd name="T26" fmla="*/ 3776 w 3840"/>
              <a:gd name="T27" fmla="*/ 1779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40" h="216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B3CE086-FB3A-4E50-ACB2-FC9762C12EC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4717815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7606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9pPr>
          </a:lstStyle>
          <a:p>
            <a:endParaRPr dirty="0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-110792" y="-58791"/>
            <a:ext cx="9365534" cy="853930"/>
            <a:chOff x="-118995" y="-61450"/>
            <a:chExt cx="10381558" cy="946569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77528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885">
            <a:extLst>
              <a:ext uri="{FF2B5EF4-FFF2-40B4-BE49-F238E27FC236}">
                <a16:creationId xmlns:a16="http://schemas.microsoft.com/office/drawing/2014/main" id="{B5D395E8-75B2-474E-892C-0EF18977C55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0" y="1"/>
            <a:ext cx="9144000" cy="5152574"/>
          </a:xfrm>
          <a:custGeom>
            <a:avLst/>
            <a:gdLst>
              <a:gd name="T0" fmla="*/ 0 w 3840"/>
              <a:gd name="T1" fmla="*/ 0 h 2160"/>
              <a:gd name="T2" fmla="*/ 0 w 3840"/>
              <a:gd name="T3" fmla="*/ 2160 h 2160"/>
              <a:gd name="T4" fmla="*/ 3840 w 3840"/>
              <a:gd name="T5" fmla="*/ 2160 h 2160"/>
              <a:gd name="T6" fmla="*/ 3840 w 3840"/>
              <a:gd name="T7" fmla="*/ 0 h 2160"/>
              <a:gd name="T8" fmla="*/ 0 w 3840"/>
              <a:gd name="T9" fmla="*/ 0 h 2160"/>
              <a:gd name="T10" fmla="*/ 3776 w 3840"/>
              <a:gd name="T11" fmla="*/ 1779 h 2160"/>
              <a:gd name="T12" fmla="*/ 3431 w 3840"/>
              <a:gd name="T13" fmla="*/ 2124 h 2160"/>
              <a:gd name="T14" fmla="*/ 409 w 3840"/>
              <a:gd name="T15" fmla="*/ 2124 h 2160"/>
              <a:gd name="T16" fmla="*/ 64 w 3840"/>
              <a:gd name="T17" fmla="*/ 1779 h 2160"/>
              <a:gd name="T18" fmla="*/ 64 w 3840"/>
              <a:gd name="T19" fmla="*/ 381 h 2160"/>
              <a:gd name="T20" fmla="*/ 409 w 3840"/>
              <a:gd name="T21" fmla="*/ 36 h 2160"/>
              <a:gd name="T22" fmla="*/ 3431 w 3840"/>
              <a:gd name="T23" fmla="*/ 36 h 2160"/>
              <a:gd name="T24" fmla="*/ 3776 w 3840"/>
              <a:gd name="T25" fmla="*/ 381 h 2160"/>
              <a:gd name="T26" fmla="*/ 3776 w 3840"/>
              <a:gd name="T27" fmla="*/ 1779 h 2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840" h="2160">
                <a:moveTo>
                  <a:pt x="0" y="0"/>
                </a:moveTo>
                <a:cubicBezTo>
                  <a:pt x="0" y="2160"/>
                  <a:pt x="0" y="2160"/>
                  <a:pt x="0" y="2160"/>
                </a:cubicBezTo>
                <a:cubicBezTo>
                  <a:pt x="3840" y="2160"/>
                  <a:pt x="3840" y="2160"/>
                  <a:pt x="3840" y="2160"/>
                </a:cubicBezTo>
                <a:cubicBezTo>
                  <a:pt x="3840" y="0"/>
                  <a:pt x="3840" y="0"/>
                  <a:pt x="3840" y="0"/>
                </a:cubicBezTo>
                <a:lnTo>
                  <a:pt x="0" y="0"/>
                </a:lnTo>
                <a:close/>
                <a:moveTo>
                  <a:pt x="3776" y="1779"/>
                </a:moveTo>
                <a:cubicBezTo>
                  <a:pt x="3776" y="1969"/>
                  <a:pt x="3622" y="2124"/>
                  <a:pt x="3431" y="2124"/>
                </a:cubicBezTo>
                <a:cubicBezTo>
                  <a:pt x="409" y="2124"/>
                  <a:pt x="409" y="2124"/>
                  <a:pt x="409" y="2124"/>
                </a:cubicBezTo>
                <a:cubicBezTo>
                  <a:pt x="219" y="2124"/>
                  <a:pt x="64" y="1969"/>
                  <a:pt x="64" y="1779"/>
                </a:cubicBezTo>
                <a:cubicBezTo>
                  <a:pt x="64" y="381"/>
                  <a:pt x="64" y="381"/>
                  <a:pt x="64" y="381"/>
                </a:cubicBezTo>
                <a:cubicBezTo>
                  <a:pt x="64" y="191"/>
                  <a:pt x="219" y="36"/>
                  <a:pt x="409" y="36"/>
                </a:cubicBezTo>
                <a:cubicBezTo>
                  <a:pt x="3431" y="36"/>
                  <a:pt x="3431" y="36"/>
                  <a:pt x="3431" y="36"/>
                </a:cubicBezTo>
                <a:cubicBezTo>
                  <a:pt x="3622" y="36"/>
                  <a:pt x="3776" y="191"/>
                  <a:pt x="3776" y="381"/>
                </a:cubicBezTo>
                <a:lnTo>
                  <a:pt x="3776" y="1779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5217259-9BE8-473D-B889-705708A6B7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3681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0244" y="-973110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00866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05868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5589305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380" y="38527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00866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-1468" y="4811151"/>
            <a:ext cx="9156019" cy="342900"/>
          </a:xfrm>
          <a:prstGeom prst="rect">
            <a:avLst/>
          </a:prstGeom>
          <a:solidFill>
            <a:srgbClr val="C60B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</p:spTree>
    <p:extLst>
      <p:ext uri="{BB962C8B-B14F-4D97-AF65-F5344CB8AC3E}">
        <p14:creationId xmlns:p14="http://schemas.microsoft.com/office/powerpoint/2010/main" val="14188777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7849" y="565378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00866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00966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259536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201075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 dirty="0"/>
          </a:p>
        </p:txBody>
      </p:sp>
      <p:sp>
        <p:nvSpPr>
          <p:cNvPr id="19" name="Freeform 5"/>
          <p:cNvSpPr>
            <a:spLocks/>
          </p:cNvSpPr>
          <p:nvPr userDrawn="1"/>
        </p:nvSpPr>
        <p:spPr bwMode="auto">
          <a:xfrm>
            <a:off x="8330423" y="4314414"/>
            <a:ext cx="659040" cy="627569"/>
          </a:xfrm>
          <a:custGeom>
            <a:avLst/>
            <a:gdLst>
              <a:gd name="T0" fmla="*/ 86 w 449"/>
              <a:gd name="T1" fmla="*/ 427 h 427"/>
              <a:gd name="T2" fmla="*/ 88 w 449"/>
              <a:gd name="T3" fmla="*/ 416 h 427"/>
              <a:gd name="T4" fmla="*/ 92 w 449"/>
              <a:gd name="T5" fmla="*/ 392 h 427"/>
              <a:gd name="T6" fmla="*/ 97 w 449"/>
              <a:gd name="T7" fmla="*/ 362 h 427"/>
              <a:gd name="T8" fmla="*/ 103 w 449"/>
              <a:gd name="T9" fmla="*/ 328 h 427"/>
              <a:gd name="T10" fmla="*/ 107 w 449"/>
              <a:gd name="T11" fmla="*/ 303 h 427"/>
              <a:gd name="T12" fmla="*/ 112 w 449"/>
              <a:gd name="T13" fmla="*/ 274 h 427"/>
              <a:gd name="T14" fmla="*/ 111 w 449"/>
              <a:gd name="T15" fmla="*/ 272 h 427"/>
              <a:gd name="T16" fmla="*/ 80 w 449"/>
              <a:gd name="T17" fmla="*/ 240 h 427"/>
              <a:gd name="T18" fmla="*/ 67 w 449"/>
              <a:gd name="T19" fmla="*/ 228 h 427"/>
              <a:gd name="T20" fmla="*/ 35 w 449"/>
              <a:gd name="T21" fmla="*/ 197 h 427"/>
              <a:gd name="T22" fmla="*/ 6 w 449"/>
              <a:gd name="T23" fmla="*/ 169 h 427"/>
              <a:gd name="T24" fmla="*/ 1 w 449"/>
              <a:gd name="T25" fmla="*/ 164 h 427"/>
              <a:gd name="T26" fmla="*/ 1 w 449"/>
              <a:gd name="T27" fmla="*/ 163 h 427"/>
              <a:gd name="T28" fmla="*/ 2 w 449"/>
              <a:gd name="T29" fmla="*/ 163 h 427"/>
              <a:gd name="T30" fmla="*/ 35 w 449"/>
              <a:gd name="T31" fmla="*/ 158 h 427"/>
              <a:gd name="T32" fmla="*/ 67 w 449"/>
              <a:gd name="T33" fmla="*/ 153 h 427"/>
              <a:gd name="T34" fmla="*/ 91 w 449"/>
              <a:gd name="T35" fmla="*/ 150 h 427"/>
              <a:gd name="T36" fmla="*/ 116 w 449"/>
              <a:gd name="T37" fmla="*/ 146 h 427"/>
              <a:gd name="T38" fmla="*/ 134 w 449"/>
              <a:gd name="T39" fmla="*/ 144 h 427"/>
              <a:gd name="T40" fmla="*/ 154 w 449"/>
              <a:gd name="T41" fmla="*/ 141 h 427"/>
              <a:gd name="T42" fmla="*/ 156 w 449"/>
              <a:gd name="T43" fmla="*/ 139 h 427"/>
              <a:gd name="T44" fmla="*/ 181 w 449"/>
              <a:gd name="T45" fmla="*/ 89 h 427"/>
              <a:gd name="T46" fmla="*/ 204 w 449"/>
              <a:gd name="T47" fmla="*/ 42 h 427"/>
              <a:gd name="T48" fmla="*/ 224 w 449"/>
              <a:gd name="T49" fmla="*/ 2 h 427"/>
              <a:gd name="T50" fmla="*/ 225 w 449"/>
              <a:gd name="T51" fmla="*/ 0 h 427"/>
              <a:gd name="T52" fmla="*/ 227 w 449"/>
              <a:gd name="T53" fmla="*/ 4 h 427"/>
              <a:gd name="T54" fmla="*/ 248 w 449"/>
              <a:gd name="T55" fmla="*/ 46 h 427"/>
              <a:gd name="T56" fmla="*/ 276 w 449"/>
              <a:gd name="T57" fmla="*/ 104 h 427"/>
              <a:gd name="T58" fmla="*/ 293 w 449"/>
              <a:gd name="T59" fmla="*/ 138 h 427"/>
              <a:gd name="T60" fmla="*/ 298 w 449"/>
              <a:gd name="T61" fmla="*/ 141 h 427"/>
              <a:gd name="T62" fmla="*/ 328 w 449"/>
              <a:gd name="T63" fmla="*/ 146 h 427"/>
              <a:gd name="T64" fmla="*/ 358 w 449"/>
              <a:gd name="T65" fmla="*/ 150 h 427"/>
              <a:gd name="T66" fmla="*/ 385 w 449"/>
              <a:gd name="T67" fmla="*/ 154 h 427"/>
              <a:gd name="T68" fmla="*/ 417 w 449"/>
              <a:gd name="T69" fmla="*/ 158 h 427"/>
              <a:gd name="T70" fmla="*/ 444 w 449"/>
              <a:gd name="T71" fmla="*/ 162 h 427"/>
              <a:gd name="T72" fmla="*/ 448 w 449"/>
              <a:gd name="T73" fmla="*/ 163 h 427"/>
              <a:gd name="T74" fmla="*/ 449 w 449"/>
              <a:gd name="T75" fmla="*/ 163 h 427"/>
              <a:gd name="T76" fmla="*/ 448 w 449"/>
              <a:gd name="T77" fmla="*/ 164 h 427"/>
              <a:gd name="T78" fmla="*/ 436 w 449"/>
              <a:gd name="T79" fmla="*/ 176 h 427"/>
              <a:gd name="T80" fmla="*/ 424 w 449"/>
              <a:gd name="T81" fmla="*/ 189 h 427"/>
              <a:gd name="T82" fmla="*/ 392 w 449"/>
              <a:gd name="T83" fmla="*/ 219 h 427"/>
              <a:gd name="T84" fmla="*/ 363 w 449"/>
              <a:gd name="T85" fmla="*/ 248 h 427"/>
              <a:gd name="T86" fmla="*/ 339 w 449"/>
              <a:gd name="T87" fmla="*/ 271 h 427"/>
              <a:gd name="T88" fmla="*/ 337 w 449"/>
              <a:gd name="T89" fmla="*/ 274 h 427"/>
              <a:gd name="T90" fmla="*/ 342 w 449"/>
              <a:gd name="T91" fmla="*/ 300 h 427"/>
              <a:gd name="T92" fmla="*/ 347 w 449"/>
              <a:gd name="T93" fmla="*/ 328 h 427"/>
              <a:gd name="T94" fmla="*/ 351 w 449"/>
              <a:gd name="T95" fmla="*/ 352 h 427"/>
              <a:gd name="T96" fmla="*/ 356 w 449"/>
              <a:gd name="T97" fmla="*/ 380 h 427"/>
              <a:gd name="T98" fmla="*/ 359 w 449"/>
              <a:gd name="T99" fmla="*/ 402 h 427"/>
              <a:gd name="T100" fmla="*/ 364 w 449"/>
              <a:gd name="T101" fmla="*/ 427 h 427"/>
              <a:gd name="T102" fmla="*/ 354 w 449"/>
              <a:gd name="T103" fmla="*/ 422 h 427"/>
              <a:gd name="T104" fmla="*/ 301 w 449"/>
              <a:gd name="T105" fmla="*/ 394 h 427"/>
              <a:gd name="T106" fmla="*/ 250 w 449"/>
              <a:gd name="T107" fmla="*/ 367 h 427"/>
              <a:gd name="T108" fmla="*/ 226 w 449"/>
              <a:gd name="T109" fmla="*/ 355 h 427"/>
              <a:gd name="T110" fmla="*/ 223 w 449"/>
              <a:gd name="T111" fmla="*/ 355 h 427"/>
              <a:gd name="T112" fmla="*/ 168 w 449"/>
              <a:gd name="T113" fmla="*/ 384 h 427"/>
              <a:gd name="T114" fmla="*/ 142 w 449"/>
              <a:gd name="T115" fmla="*/ 398 h 427"/>
              <a:gd name="T116" fmla="*/ 89 w 449"/>
              <a:gd name="T117" fmla="*/ 426 h 427"/>
              <a:gd name="T118" fmla="*/ 86 w 449"/>
              <a:gd name="T119" fmla="*/ 427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49" h="427">
                <a:moveTo>
                  <a:pt x="86" y="427"/>
                </a:moveTo>
                <a:cubicBezTo>
                  <a:pt x="87" y="423"/>
                  <a:pt x="87" y="420"/>
                  <a:pt x="88" y="416"/>
                </a:cubicBezTo>
                <a:cubicBezTo>
                  <a:pt x="89" y="408"/>
                  <a:pt x="91" y="400"/>
                  <a:pt x="92" y="392"/>
                </a:cubicBezTo>
                <a:cubicBezTo>
                  <a:pt x="94" y="382"/>
                  <a:pt x="96" y="372"/>
                  <a:pt x="97" y="362"/>
                </a:cubicBezTo>
                <a:cubicBezTo>
                  <a:pt x="99" y="351"/>
                  <a:pt x="101" y="339"/>
                  <a:pt x="103" y="328"/>
                </a:cubicBezTo>
                <a:cubicBezTo>
                  <a:pt x="104" y="320"/>
                  <a:pt x="106" y="312"/>
                  <a:pt x="107" y="303"/>
                </a:cubicBezTo>
                <a:cubicBezTo>
                  <a:pt x="109" y="294"/>
                  <a:pt x="111" y="284"/>
                  <a:pt x="112" y="274"/>
                </a:cubicBezTo>
                <a:cubicBezTo>
                  <a:pt x="112" y="273"/>
                  <a:pt x="112" y="272"/>
                  <a:pt x="111" y="272"/>
                </a:cubicBezTo>
                <a:cubicBezTo>
                  <a:pt x="101" y="261"/>
                  <a:pt x="90" y="251"/>
                  <a:pt x="80" y="240"/>
                </a:cubicBezTo>
                <a:cubicBezTo>
                  <a:pt x="75" y="236"/>
                  <a:pt x="71" y="232"/>
                  <a:pt x="67" y="228"/>
                </a:cubicBezTo>
                <a:cubicBezTo>
                  <a:pt x="57" y="218"/>
                  <a:pt x="46" y="208"/>
                  <a:pt x="35" y="197"/>
                </a:cubicBezTo>
                <a:cubicBezTo>
                  <a:pt x="26" y="188"/>
                  <a:pt x="16" y="178"/>
                  <a:pt x="6" y="169"/>
                </a:cubicBezTo>
                <a:cubicBezTo>
                  <a:pt x="4" y="167"/>
                  <a:pt x="3" y="166"/>
                  <a:pt x="1" y="164"/>
                </a:cubicBezTo>
                <a:cubicBezTo>
                  <a:pt x="1" y="164"/>
                  <a:pt x="0" y="164"/>
                  <a:pt x="1" y="163"/>
                </a:cubicBezTo>
                <a:cubicBezTo>
                  <a:pt x="1" y="163"/>
                  <a:pt x="1" y="163"/>
                  <a:pt x="2" y="163"/>
                </a:cubicBezTo>
                <a:cubicBezTo>
                  <a:pt x="13" y="161"/>
                  <a:pt x="24" y="160"/>
                  <a:pt x="35" y="158"/>
                </a:cubicBezTo>
                <a:cubicBezTo>
                  <a:pt x="45" y="157"/>
                  <a:pt x="56" y="155"/>
                  <a:pt x="67" y="153"/>
                </a:cubicBezTo>
                <a:cubicBezTo>
                  <a:pt x="75" y="152"/>
                  <a:pt x="83" y="151"/>
                  <a:pt x="91" y="150"/>
                </a:cubicBezTo>
                <a:cubicBezTo>
                  <a:pt x="100" y="149"/>
                  <a:pt x="108" y="148"/>
                  <a:pt x="116" y="146"/>
                </a:cubicBezTo>
                <a:cubicBezTo>
                  <a:pt x="122" y="145"/>
                  <a:pt x="128" y="145"/>
                  <a:pt x="134" y="144"/>
                </a:cubicBezTo>
                <a:cubicBezTo>
                  <a:pt x="141" y="143"/>
                  <a:pt x="147" y="142"/>
                  <a:pt x="154" y="141"/>
                </a:cubicBezTo>
                <a:cubicBezTo>
                  <a:pt x="155" y="141"/>
                  <a:pt x="156" y="140"/>
                  <a:pt x="156" y="139"/>
                </a:cubicBezTo>
                <a:cubicBezTo>
                  <a:pt x="164" y="122"/>
                  <a:pt x="173" y="106"/>
                  <a:pt x="181" y="89"/>
                </a:cubicBezTo>
                <a:cubicBezTo>
                  <a:pt x="188" y="74"/>
                  <a:pt x="196" y="58"/>
                  <a:pt x="204" y="42"/>
                </a:cubicBezTo>
                <a:cubicBezTo>
                  <a:pt x="211" y="29"/>
                  <a:pt x="217" y="15"/>
                  <a:pt x="224" y="2"/>
                </a:cubicBezTo>
                <a:cubicBezTo>
                  <a:pt x="224" y="1"/>
                  <a:pt x="224" y="1"/>
                  <a:pt x="225" y="0"/>
                </a:cubicBezTo>
                <a:cubicBezTo>
                  <a:pt x="226" y="1"/>
                  <a:pt x="226" y="2"/>
                  <a:pt x="227" y="4"/>
                </a:cubicBezTo>
                <a:cubicBezTo>
                  <a:pt x="234" y="18"/>
                  <a:pt x="241" y="32"/>
                  <a:pt x="248" y="46"/>
                </a:cubicBezTo>
                <a:cubicBezTo>
                  <a:pt x="257" y="66"/>
                  <a:pt x="267" y="85"/>
                  <a:pt x="276" y="104"/>
                </a:cubicBezTo>
                <a:cubicBezTo>
                  <a:pt x="282" y="115"/>
                  <a:pt x="287" y="126"/>
                  <a:pt x="293" y="138"/>
                </a:cubicBezTo>
                <a:cubicBezTo>
                  <a:pt x="294" y="140"/>
                  <a:pt x="295" y="141"/>
                  <a:pt x="298" y="141"/>
                </a:cubicBezTo>
                <a:cubicBezTo>
                  <a:pt x="308" y="143"/>
                  <a:pt x="318" y="144"/>
                  <a:pt x="328" y="146"/>
                </a:cubicBezTo>
                <a:cubicBezTo>
                  <a:pt x="338" y="147"/>
                  <a:pt x="348" y="148"/>
                  <a:pt x="358" y="150"/>
                </a:cubicBezTo>
                <a:cubicBezTo>
                  <a:pt x="367" y="151"/>
                  <a:pt x="376" y="153"/>
                  <a:pt x="385" y="154"/>
                </a:cubicBezTo>
                <a:cubicBezTo>
                  <a:pt x="396" y="155"/>
                  <a:pt x="407" y="157"/>
                  <a:pt x="417" y="158"/>
                </a:cubicBezTo>
                <a:cubicBezTo>
                  <a:pt x="426" y="160"/>
                  <a:pt x="435" y="161"/>
                  <a:pt x="444" y="162"/>
                </a:cubicBezTo>
                <a:cubicBezTo>
                  <a:pt x="445" y="163"/>
                  <a:pt x="447" y="163"/>
                  <a:pt x="448" y="163"/>
                </a:cubicBezTo>
                <a:cubicBezTo>
                  <a:pt x="448" y="163"/>
                  <a:pt x="449" y="163"/>
                  <a:pt x="449" y="163"/>
                </a:cubicBezTo>
                <a:cubicBezTo>
                  <a:pt x="449" y="164"/>
                  <a:pt x="449" y="164"/>
                  <a:pt x="448" y="164"/>
                </a:cubicBezTo>
                <a:cubicBezTo>
                  <a:pt x="444" y="168"/>
                  <a:pt x="440" y="172"/>
                  <a:pt x="436" y="176"/>
                </a:cubicBezTo>
                <a:cubicBezTo>
                  <a:pt x="432" y="180"/>
                  <a:pt x="428" y="184"/>
                  <a:pt x="424" y="189"/>
                </a:cubicBezTo>
                <a:cubicBezTo>
                  <a:pt x="413" y="199"/>
                  <a:pt x="403" y="209"/>
                  <a:pt x="392" y="219"/>
                </a:cubicBezTo>
                <a:cubicBezTo>
                  <a:pt x="382" y="229"/>
                  <a:pt x="372" y="238"/>
                  <a:pt x="363" y="248"/>
                </a:cubicBezTo>
                <a:cubicBezTo>
                  <a:pt x="355" y="256"/>
                  <a:pt x="347" y="264"/>
                  <a:pt x="339" y="271"/>
                </a:cubicBezTo>
                <a:cubicBezTo>
                  <a:pt x="338" y="272"/>
                  <a:pt x="337" y="273"/>
                  <a:pt x="337" y="274"/>
                </a:cubicBezTo>
                <a:cubicBezTo>
                  <a:pt x="339" y="283"/>
                  <a:pt x="340" y="291"/>
                  <a:pt x="342" y="300"/>
                </a:cubicBezTo>
                <a:cubicBezTo>
                  <a:pt x="343" y="309"/>
                  <a:pt x="345" y="318"/>
                  <a:pt x="347" y="328"/>
                </a:cubicBezTo>
                <a:cubicBezTo>
                  <a:pt x="348" y="336"/>
                  <a:pt x="349" y="344"/>
                  <a:pt x="351" y="352"/>
                </a:cubicBezTo>
                <a:cubicBezTo>
                  <a:pt x="352" y="361"/>
                  <a:pt x="354" y="371"/>
                  <a:pt x="356" y="380"/>
                </a:cubicBezTo>
                <a:cubicBezTo>
                  <a:pt x="357" y="388"/>
                  <a:pt x="358" y="395"/>
                  <a:pt x="359" y="402"/>
                </a:cubicBezTo>
                <a:cubicBezTo>
                  <a:pt x="361" y="411"/>
                  <a:pt x="362" y="419"/>
                  <a:pt x="364" y="427"/>
                </a:cubicBezTo>
                <a:cubicBezTo>
                  <a:pt x="360" y="425"/>
                  <a:pt x="357" y="424"/>
                  <a:pt x="354" y="422"/>
                </a:cubicBezTo>
                <a:cubicBezTo>
                  <a:pt x="336" y="413"/>
                  <a:pt x="319" y="404"/>
                  <a:pt x="301" y="394"/>
                </a:cubicBezTo>
                <a:cubicBezTo>
                  <a:pt x="284" y="385"/>
                  <a:pt x="267" y="376"/>
                  <a:pt x="250" y="367"/>
                </a:cubicBezTo>
                <a:cubicBezTo>
                  <a:pt x="242" y="363"/>
                  <a:pt x="234" y="359"/>
                  <a:pt x="226" y="355"/>
                </a:cubicBezTo>
                <a:cubicBezTo>
                  <a:pt x="225" y="354"/>
                  <a:pt x="224" y="355"/>
                  <a:pt x="223" y="355"/>
                </a:cubicBezTo>
                <a:cubicBezTo>
                  <a:pt x="205" y="365"/>
                  <a:pt x="187" y="374"/>
                  <a:pt x="168" y="384"/>
                </a:cubicBezTo>
                <a:cubicBezTo>
                  <a:pt x="159" y="389"/>
                  <a:pt x="151" y="393"/>
                  <a:pt x="142" y="398"/>
                </a:cubicBezTo>
                <a:cubicBezTo>
                  <a:pt x="124" y="407"/>
                  <a:pt x="106" y="417"/>
                  <a:pt x="89" y="426"/>
                </a:cubicBezTo>
                <a:cubicBezTo>
                  <a:pt x="88" y="426"/>
                  <a:pt x="87" y="427"/>
                  <a:pt x="86" y="4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657481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99"/>
            <a:ext cx="745712" cy="751155"/>
          </a:xfrm>
          <a:prstGeom prst="rect">
            <a:avLst/>
          </a:prstGeom>
        </p:spPr>
      </p:pic>
      <p:grpSp>
        <p:nvGrpSpPr>
          <p:cNvPr id="18" name="Grupo 17"/>
          <p:cNvGrpSpPr/>
          <p:nvPr userDrawn="1"/>
        </p:nvGrpSpPr>
        <p:grpSpPr>
          <a:xfrm>
            <a:off x="-54034" y="4535632"/>
            <a:ext cx="9156469" cy="550048"/>
            <a:chOff x="0" y="4983163"/>
            <a:chExt cx="12120563" cy="1911350"/>
          </a:xfrm>
        </p:grpSpPr>
        <p:sp>
          <p:nvSpPr>
            <p:cNvPr id="20" name="Freeform 5"/>
            <p:cNvSpPr>
              <a:spLocks/>
            </p:cNvSpPr>
            <p:nvPr userDrawn="1"/>
          </p:nvSpPr>
          <p:spPr bwMode="auto">
            <a:xfrm>
              <a:off x="0" y="5443538"/>
              <a:ext cx="11828463" cy="1450975"/>
            </a:xfrm>
            <a:custGeom>
              <a:avLst/>
              <a:gdLst>
                <a:gd name="T0" fmla="*/ 396 w 526"/>
                <a:gd name="T1" fmla="*/ 40 h 123"/>
                <a:gd name="T2" fmla="*/ 223 w 526"/>
                <a:gd name="T3" fmla="*/ 103 h 123"/>
                <a:gd name="T4" fmla="*/ 76 w 526"/>
                <a:gd name="T5" fmla="*/ 120 h 123"/>
                <a:gd name="T6" fmla="*/ 4 w 526"/>
                <a:gd name="T7" fmla="*/ 109 h 123"/>
                <a:gd name="T8" fmla="*/ 1 w 526"/>
                <a:gd name="T9" fmla="*/ 105 h 123"/>
                <a:gd name="T10" fmla="*/ 1 w 526"/>
                <a:gd name="T11" fmla="*/ 66 h 123"/>
                <a:gd name="T12" fmla="*/ 2 w 526"/>
                <a:gd name="T13" fmla="*/ 69 h 123"/>
                <a:gd name="T14" fmla="*/ 2 w 526"/>
                <a:gd name="T15" fmla="*/ 104 h 123"/>
                <a:gd name="T16" fmla="*/ 2 w 526"/>
                <a:gd name="T17" fmla="*/ 70 h 123"/>
                <a:gd name="T18" fmla="*/ 2 w 526"/>
                <a:gd name="T19" fmla="*/ 65 h 123"/>
                <a:gd name="T20" fmla="*/ 8 w 526"/>
                <a:gd name="T21" fmla="*/ 65 h 123"/>
                <a:gd name="T22" fmla="*/ 85 w 526"/>
                <a:gd name="T23" fmla="*/ 83 h 123"/>
                <a:gd name="T24" fmla="*/ 96 w 526"/>
                <a:gd name="T25" fmla="*/ 83 h 123"/>
                <a:gd name="T26" fmla="*/ 100 w 526"/>
                <a:gd name="T27" fmla="*/ 86 h 123"/>
                <a:gd name="T28" fmla="*/ 94 w 526"/>
                <a:gd name="T29" fmla="*/ 86 h 123"/>
                <a:gd name="T30" fmla="*/ 122 w 526"/>
                <a:gd name="T31" fmla="*/ 86 h 123"/>
                <a:gd name="T32" fmla="*/ 118 w 526"/>
                <a:gd name="T33" fmla="*/ 86 h 123"/>
                <a:gd name="T34" fmla="*/ 122 w 526"/>
                <a:gd name="T35" fmla="*/ 83 h 123"/>
                <a:gd name="T36" fmla="*/ 184 w 526"/>
                <a:gd name="T37" fmla="*/ 76 h 123"/>
                <a:gd name="T38" fmla="*/ 259 w 526"/>
                <a:gd name="T39" fmla="*/ 55 h 123"/>
                <a:gd name="T40" fmla="*/ 355 w 526"/>
                <a:gd name="T41" fmla="*/ 22 h 123"/>
                <a:gd name="T42" fmla="*/ 436 w 526"/>
                <a:gd name="T43" fmla="*/ 3 h 123"/>
                <a:gd name="T44" fmla="*/ 510 w 526"/>
                <a:gd name="T45" fmla="*/ 9 h 123"/>
                <a:gd name="T46" fmla="*/ 524 w 526"/>
                <a:gd name="T47" fmla="*/ 15 h 123"/>
                <a:gd name="T48" fmla="*/ 526 w 526"/>
                <a:gd name="T49" fmla="*/ 19 h 123"/>
                <a:gd name="T50" fmla="*/ 509 w 526"/>
                <a:gd name="T51" fmla="*/ 17 h 123"/>
                <a:gd name="T52" fmla="*/ 457 w 526"/>
                <a:gd name="T53" fmla="*/ 21 h 123"/>
                <a:gd name="T54" fmla="*/ 397 w 526"/>
                <a:gd name="T55" fmla="*/ 39 h 123"/>
                <a:gd name="T56" fmla="*/ 396 w 526"/>
                <a:gd name="T57" fmla="*/ 4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6" h="123">
                  <a:moveTo>
                    <a:pt x="396" y="40"/>
                  </a:moveTo>
                  <a:cubicBezTo>
                    <a:pt x="339" y="62"/>
                    <a:pt x="283" y="87"/>
                    <a:pt x="223" y="103"/>
                  </a:cubicBezTo>
                  <a:cubicBezTo>
                    <a:pt x="175" y="116"/>
                    <a:pt x="126" y="123"/>
                    <a:pt x="76" y="120"/>
                  </a:cubicBezTo>
                  <a:cubicBezTo>
                    <a:pt x="52" y="118"/>
                    <a:pt x="28" y="114"/>
                    <a:pt x="4" y="109"/>
                  </a:cubicBezTo>
                  <a:cubicBezTo>
                    <a:pt x="2" y="108"/>
                    <a:pt x="0" y="108"/>
                    <a:pt x="1" y="105"/>
                  </a:cubicBezTo>
                  <a:cubicBezTo>
                    <a:pt x="1" y="92"/>
                    <a:pt x="1" y="79"/>
                    <a:pt x="1" y="66"/>
                  </a:cubicBezTo>
                  <a:cubicBezTo>
                    <a:pt x="2" y="67"/>
                    <a:pt x="2" y="68"/>
                    <a:pt x="2" y="69"/>
                  </a:cubicBezTo>
                  <a:cubicBezTo>
                    <a:pt x="2" y="81"/>
                    <a:pt x="2" y="92"/>
                    <a:pt x="2" y="104"/>
                  </a:cubicBezTo>
                  <a:cubicBezTo>
                    <a:pt x="2" y="93"/>
                    <a:pt x="2" y="81"/>
                    <a:pt x="2" y="70"/>
                  </a:cubicBezTo>
                  <a:cubicBezTo>
                    <a:pt x="2" y="68"/>
                    <a:pt x="1" y="66"/>
                    <a:pt x="2" y="65"/>
                  </a:cubicBezTo>
                  <a:cubicBezTo>
                    <a:pt x="4" y="63"/>
                    <a:pt x="6" y="65"/>
                    <a:pt x="8" y="65"/>
                  </a:cubicBezTo>
                  <a:cubicBezTo>
                    <a:pt x="33" y="75"/>
                    <a:pt x="59" y="81"/>
                    <a:pt x="85" y="83"/>
                  </a:cubicBezTo>
                  <a:cubicBezTo>
                    <a:pt x="89" y="83"/>
                    <a:pt x="92" y="83"/>
                    <a:pt x="96" y="83"/>
                  </a:cubicBezTo>
                  <a:cubicBezTo>
                    <a:pt x="97" y="83"/>
                    <a:pt x="100" y="83"/>
                    <a:pt x="100" y="86"/>
                  </a:cubicBezTo>
                  <a:cubicBezTo>
                    <a:pt x="98" y="86"/>
                    <a:pt x="96" y="86"/>
                    <a:pt x="94" y="86"/>
                  </a:cubicBezTo>
                  <a:cubicBezTo>
                    <a:pt x="103" y="85"/>
                    <a:pt x="113" y="84"/>
                    <a:pt x="122" y="86"/>
                  </a:cubicBezTo>
                  <a:cubicBezTo>
                    <a:pt x="121" y="86"/>
                    <a:pt x="119" y="86"/>
                    <a:pt x="118" y="86"/>
                  </a:cubicBezTo>
                  <a:cubicBezTo>
                    <a:pt x="118" y="82"/>
                    <a:pt x="121" y="83"/>
                    <a:pt x="122" y="83"/>
                  </a:cubicBezTo>
                  <a:cubicBezTo>
                    <a:pt x="143" y="83"/>
                    <a:pt x="164" y="80"/>
                    <a:pt x="184" y="76"/>
                  </a:cubicBezTo>
                  <a:cubicBezTo>
                    <a:pt x="209" y="70"/>
                    <a:pt x="234" y="63"/>
                    <a:pt x="259" y="55"/>
                  </a:cubicBezTo>
                  <a:cubicBezTo>
                    <a:pt x="291" y="45"/>
                    <a:pt x="323" y="33"/>
                    <a:pt x="355" y="22"/>
                  </a:cubicBezTo>
                  <a:cubicBezTo>
                    <a:pt x="382" y="14"/>
                    <a:pt x="408" y="6"/>
                    <a:pt x="436" y="3"/>
                  </a:cubicBezTo>
                  <a:cubicBezTo>
                    <a:pt x="461" y="0"/>
                    <a:pt x="486" y="1"/>
                    <a:pt x="510" y="9"/>
                  </a:cubicBezTo>
                  <a:cubicBezTo>
                    <a:pt x="514" y="11"/>
                    <a:pt x="520" y="12"/>
                    <a:pt x="524" y="15"/>
                  </a:cubicBezTo>
                  <a:cubicBezTo>
                    <a:pt x="525" y="16"/>
                    <a:pt x="526" y="16"/>
                    <a:pt x="526" y="19"/>
                  </a:cubicBezTo>
                  <a:cubicBezTo>
                    <a:pt x="521" y="19"/>
                    <a:pt x="515" y="17"/>
                    <a:pt x="509" y="17"/>
                  </a:cubicBezTo>
                  <a:cubicBezTo>
                    <a:pt x="492" y="15"/>
                    <a:pt x="474" y="17"/>
                    <a:pt x="457" y="21"/>
                  </a:cubicBezTo>
                  <a:cubicBezTo>
                    <a:pt x="436" y="25"/>
                    <a:pt x="416" y="31"/>
                    <a:pt x="397" y="39"/>
                  </a:cubicBezTo>
                  <a:cubicBezTo>
                    <a:pt x="396" y="39"/>
                    <a:pt x="396" y="39"/>
                    <a:pt x="396" y="40"/>
                  </a:cubicBezTo>
                  <a:close/>
                </a:path>
              </a:pathLst>
            </a:custGeom>
            <a:solidFill>
              <a:srgbClr val="3441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1" name="Freeform 6"/>
            <p:cNvSpPr>
              <a:spLocks/>
            </p:cNvSpPr>
            <p:nvPr userDrawn="1"/>
          </p:nvSpPr>
          <p:spPr bwMode="auto">
            <a:xfrm>
              <a:off x="0" y="5337175"/>
              <a:ext cx="11536363" cy="1120775"/>
            </a:xfrm>
            <a:custGeom>
              <a:avLst/>
              <a:gdLst>
                <a:gd name="T0" fmla="*/ 100 w 513"/>
                <a:gd name="T1" fmla="*/ 94 h 95"/>
                <a:gd name="T2" fmla="*/ 67 w 513"/>
                <a:gd name="T3" fmla="*/ 91 h 95"/>
                <a:gd name="T4" fmla="*/ 3 w 513"/>
                <a:gd name="T5" fmla="*/ 74 h 95"/>
                <a:gd name="T6" fmla="*/ 1 w 513"/>
                <a:gd name="T7" fmla="*/ 73 h 95"/>
                <a:gd name="T8" fmla="*/ 0 w 513"/>
                <a:gd name="T9" fmla="*/ 34 h 95"/>
                <a:gd name="T10" fmla="*/ 7 w 513"/>
                <a:gd name="T11" fmla="*/ 37 h 95"/>
                <a:gd name="T12" fmla="*/ 19 w 513"/>
                <a:gd name="T13" fmla="*/ 44 h 95"/>
                <a:gd name="T14" fmla="*/ 78 w 513"/>
                <a:gd name="T15" fmla="*/ 63 h 95"/>
                <a:gd name="T16" fmla="*/ 123 w 513"/>
                <a:gd name="T17" fmla="*/ 63 h 95"/>
                <a:gd name="T18" fmla="*/ 243 w 513"/>
                <a:gd name="T19" fmla="*/ 39 h 95"/>
                <a:gd name="T20" fmla="*/ 363 w 513"/>
                <a:gd name="T21" fmla="*/ 8 h 95"/>
                <a:gd name="T22" fmla="*/ 409 w 513"/>
                <a:gd name="T23" fmla="*/ 1 h 95"/>
                <a:gd name="T24" fmla="*/ 446 w 513"/>
                <a:gd name="T25" fmla="*/ 1 h 95"/>
                <a:gd name="T26" fmla="*/ 505 w 513"/>
                <a:gd name="T27" fmla="*/ 13 h 95"/>
                <a:gd name="T28" fmla="*/ 510 w 513"/>
                <a:gd name="T29" fmla="*/ 15 h 95"/>
                <a:gd name="T30" fmla="*/ 510 w 513"/>
                <a:gd name="T31" fmla="*/ 19 h 95"/>
                <a:gd name="T32" fmla="*/ 488 w 513"/>
                <a:gd name="T33" fmla="*/ 14 h 95"/>
                <a:gd name="T34" fmla="*/ 403 w 513"/>
                <a:gd name="T35" fmla="*/ 19 h 95"/>
                <a:gd name="T36" fmla="*/ 297 w 513"/>
                <a:gd name="T37" fmla="*/ 52 h 95"/>
                <a:gd name="T38" fmla="*/ 177 w 513"/>
                <a:gd name="T39" fmla="*/ 87 h 95"/>
                <a:gd name="T40" fmla="*/ 122 w 513"/>
                <a:gd name="T41" fmla="*/ 94 h 95"/>
                <a:gd name="T42" fmla="*/ 118 w 513"/>
                <a:gd name="T43" fmla="*/ 94 h 95"/>
                <a:gd name="T44" fmla="*/ 100 w 513"/>
                <a:gd name="T45" fmla="*/ 9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13" h="95">
                  <a:moveTo>
                    <a:pt x="100" y="94"/>
                  </a:moveTo>
                  <a:cubicBezTo>
                    <a:pt x="89" y="93"/>
                    <a:pt x="78" y="93"/>
                    <a:pt x="67" y="91"/>
                  </a:cubicBezTo>
                  <a:cubicBezTo>
                    <a:pt x="45" y="88"/>
                    <a:pt x="24" y="82"/>
                    <a:pt x="3" y="74"/>
                  </a:cubicBezTo>
                  <a:cubicBezTo>
                    <a:pt x="2" y="74"/>
                    <a:pt x="1" y="74"/>
                    <a:pt x="1" y="73"/>
                  </a:cubicBezTo>
                  <a:cubicBezTo>
                    <a:pt x="0" y="60"/>
                    <a:pt x="0" y="47"/>
                    <a:pt x="0" y="34"/>
                  </a:cubicBezTo>
                  <a:cubicBezTo>
                    <a:pt x="3" y="33"/>
                    <a:pt x="5" y="35"/>
                    <a:pt x="7" y="37"/>
                  </a:cubicBezTo>
                  <a:cubicBezTo>
                    <a:pt x="11" y="39"/>
                    <a:pt x="15" y="42"/>
                    <a:pt x="19" y="44"/>
                  </a:cubicBezTo>
                  <a:cubicBezTo>
                    <a:pt x="37" y="54"/>
                    <a:pt x="57" y="60"/>
                    <a:pt x="78" y="63"/>
                  </a:cubicBezTo>
                  <a:cubicBezTo>
                    <a:pt x="93" y="64"/>
                    <a:pt x="108" y="64"/>
                    <a:pt x="123" y="63"/>
                  </a:cubicBezTo>
                  <a:cubicBezTo>
                    <a:pt x="164" y="60"/>
                    <a:pt x="204" y="49"/>
                    <a:pt x="243" y="39"/>
                  </a:cubicBezTo>
                  <a:cubicBezTo>
                    <a:pt x="283" y="28"/>
                    <a:pt x="323" y="15"/>
                    <a:pt x="363" y="8"/>
                  </a:cubicBezTo>
                  <a:cubicBezTo>
                    <a:pt x="378" y="5"/>
                    <a:pt x="394" y="2"/>
                    <a:pt x="409" y="1"/>
                  </a:cubicBezTo>
                  <a:cubicBezTo>
                    <a:pt x="421" y="0"/>
                    <a:pt x="434" y="0"/>
                    <a:pt x="446" y="1"/>
                  </a:cubicBezTo>
                  <a:cubicBezTo>
                    <a:pt x="466" y="1"/>
                    <a:pt x="486" y="5"/>
                    <a:pt x="505" y="13"/>
                  </a:cubicBezTo>
                  <a:cubicBezTo>
                    <a:pt x="507" y="13"/>
                    <a:pt x="508" y="14"/>
                    <a:pt x="510" y="15"/>
                  </a:cubicBezTo>
                  <a:cubicBezTo>
                    <a:pt x="510" y="16"/>
                    <a:pt x="513" y="17"/>
                    <a:pt x="510" y="19"/>
                  </a:cubicBezTo>
                  <a:cubicBezTo>
                    <a:pt x="503" y="17"/>
                    <a:pt x="496" y="15"/>
                    <a:pt x="488" y="14"/>
                  </a:cubicBezTo>
                  <a:cubicBezTo>
                    <a:pt x="459" y="10"/>
                    <a:pt x="431" y="13"/>
                    <a:pt x="403" y="19"/>
                  </a:cubicBezTo>
                  <a:cubicBezTo>
                    <a:pt x="367" y="27"/>
                    <a:pt x="332" y="40"/>
                    <a:pt x="297" y="52"/>
                  </a:cubicBezTo>
                  <a:cubicBezTo>
                    <a:pt x="258" y="66"/>
                    <a:pt x="218" y="79"/>
                    <a:pt x="177" y="87"/>
                  </a:cubicBezTo>
                  <a:cubicBezTo>
                    <a:pt x="159" y="91"/>
                    <a:pt x="140" y="93"/>
                    <a:pt x="122" y="94"/>
                  </a:cubicBezTo>
                  <a:cubicBezTo>
                    <a:pt x="120" y="94"/>
                    <a:pt x="119" y="94"/>
                    <a:pt x="118" y="94"/>
                  </a:cubicBezTo>
                  <a:cubicBezTo>
                    <a:pt x="112" y="95"/>
                    <a:pt x="106" y="95"/>
                    <a:pt x="100" y="94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2" name="Freeform 7"/>
            <p:cNvSpPr>
              <a:spLocks/>
            </p:cNvSpPr>
            <p:nvPr userDrawn="1"/>
          </p:nvSpPr>
          <p:spPr bwMode="auto">
            <a:xfrm>
              <a:off x="0" y="5137150"/>
              <a:ext cx="11580813" cy="977900"/>
            </a:xfrm>
            <a:custGeom>
              <a:avLst/>
              <a:gdLst>
                <a:gd name="T0" fmla="*/ 17 w 515"/>
                <a:gd name="T1" fmla="*/ 61 h 83"/>
                <a:gd name="T2" fmla="*/ 0 w 515"/>
                <a:gd name="T3" fmla="*/ 51 h 83"/>
                <a:gd name="T4" fmla="*/ 0 w 515"/>
                <a:gd name="T5" fmla="*/ 23 h 83"/>
                <a:gd name="T6" fmla="*/ 4 w 515"/>
                <a:gd name="T7" fmla="*/ 23 h 83"/>
                <a:gd name="T8" fmla="*/ 26 w 515"/>
                <a:gd name="T9" fmla="*/ 39 h 83"/>
                <a:gd name="T10" fmla="*/ 63 w 515"/>
                <a:gd name="T11" fmla="*/ 50 h 83"/>
                <a:gd name="T12" fmla="*/ 90 w 515"/>
                <a:gd name="T13" fmla="*/ 51 h 83"/>
                <a:gd name="T14" fmla="*/ 138 w 515"/>
                <a:gd name="T15" fmla="*/ 47 h 83"/>
                <a:gd name="T16" fmla="*/ 166 w 515"/>
                <a:gd name="T17" fmla="*/ 42 h 83"/>
                <a:gd name="T18" fmla="*/ 205 w 515"/>
                <a:gd name="T19" fmla="*/ 33 h 83"/>
                <a:gd name="T20" fmla="*/ 281 w 515"/>
                <a:gd name="T21" fmla="*/ 16 h 83"/>
                <a:gd name="T22" fmla="*/ 349 w 515"/>
                <a:gd name="T23" fmla="*/ 4 h 83"/>
                <a:gd name="T24" fmla="*/ 409 w 515"/>
                <a:gd name="T25" fmla="*/ 1 h 83"/>
                <a:gd name="T26" fmla="*/ 481 w 515"/>
                <a:gd name="T27" fmla="*/ 14 h 83"/>
                <a:gd name="T28" fmla="*/ 511 w 515"/>
                <a:gd name="T29" fmla="*/ 28 h 83"/>
                <a:gd name="T30" fmla="*/ 512 w 515"/>
                <a:gd name="T31" fmla="*/ 29 h 83"/>
                <a:gd name="T32" fmla="*/ 514 w 515"/>
                <a:gd name="T33" fmla="*/ 33 h 83"/>
                <a:gd name="T34" fmla="*/ 510 w 515"/>
                <a:gd name="T35" fmla="*/ 32 h 83"/>
                <a:gd name="T36" fmla="*/ 466 w 515"/>
                <a:gd name="T37" fmla="*/ 20 h 83"/>
                <a:gd name="T38" fmla="*/ 390 w 515"/>
                <a:gd name="T39" fmla="*/ 21 h 83"/>
                <a:gd name="T40" fmla="*/ 313 w 515"/>
                <a:gd name="T41" fmla="*/ 37 h 83"/>
                <a:gd name="T42" fmla="*/ 221 w 515"/>
                <a:gd name="T43" fmla="*/ 62 h 83"/>
                <a:gd name="T44" fmla="*/ 152 w 515"/>
                <a:gd name="T45" fmla="*/ 78 h 83"/>
                <a:gd name="T46" fmla="*/ 94 w 515"/>
                <a:gd name="T47" fmla="*/ 82 h 83"/>
                <a:gd name="T48" fmla="*/ 23 w 515"/>
                <a:gd name="T49" fmla="*/ 64 h 83"/>
                <a:gd name="T50" fmla="*/ 17 w 515"/>
                <a:gd name="T51" fmla="*/ 6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15" h="83">
                  <a:moveTo>
                    <a:pt x="17" y="61"/>
                  </a:moveTo>
                  <a:cubicBezTo>
                    <a:pt x="11" y="59"/>
                    <a:pt x="6" y="54"/>
                    <a:pt x="0" y="51"/>
                  </a:cubicBezTo>
                  <a:cubicBezTo>
                    <a:pt x="0" y="41"/>
                    <a:pt x="0" y="32"/>
                    <a:pt x="0" y="23"/>
                  </a:cubicBezTo>
                  <a:cubicBezTo>
                    <a:pt x="2" y="21"/>
                    <a:pt x="3" y="22"/>
                    <a:pt x="4" y="23"/>
                  </a:cubicBezTo>
                  <a:cubicBezTo>
                    <a:pt x="10" y="29"/>
                    <a:pt x="19" y="34"/>
                    <a:pt x="26" y="39"/>
                  </a:cubicBezTo>
                  <a:cubicBezTo>
                    <a:pt x="38" y="45"/>
                    <a:pt x="50" y="48"/>
                    <a:pt x="63" y="50"/>
                  </a:cubicBezTo>
                  <a:cubicBezTo>
                    <a:pt x="72" y="51"/>
                    <a:pt x="81" y="52"/>
                    <a:pt x="90" y="51"/>
                  </a:cubicBezTo>
                  <a:cubicBezTo>
                    <a:pt x="106" y="51"/>
                    <a:pt x="122" y="49"/>
                    <a:pt x="138" y="47"/>
                  </a:cubicBezTo>
                  <a:cubicBezTo>
                    <a:pt x="147" y="45"/>
                    <a:pt x="157" y="44"/>
                    <a:pt x="166" y="42"/>
                  </a:cubicBezTo>
                  <a:cubicBezTo>
                    <a:pt x="179" y="39"/>
                    <a:pt x="192" y="36"/>
                    <a:pt x="205" y="33"/>
                  </a:cubicBezTo>
                  <a:cubicBezTo>
                    <a:pt x="230" y="27"/>
                    <a:pt x="255" y="21"/>
                    <a:pt x="281" y="16"/>
                  </a:cubicBezTo>
                  <a:cubicBezTo>
                    <a:pt x="303" y="11"/>
                    <a:pt x="326" y="7"/>
                    <a:pt x="349" y="4"/>
                  </a:cubicBezTo>
                  <a:cubicBezTo>
                    <a:pt x="369" y="2"/>
                    <a:pt x="389" y="0"/>
                    <a:pt x="409" y="1"/>
                  </a:cubicBezTo>
                  <a:cubicBezTo>
                    <a:pt x="434" y="2"/>
                    <a:pt x="458" y="6"/>
                    <a:pt x="481" y="14"/>
                  </a:cubicBezTo>
                  <a:cubicBezTo>
                    <a:pt x="491" y="18"/>
                    <a:pt x="501" y="23"/>
                    <a:pt x="511" y="28"/>
                  </a:cubicBezTo>
                  <a:cubicBezTo>
                    <a:pt x="511" y="28"/>
                    <a:pt x="512" y="28"/>
                    <a:pt x="512" y="29"/>
                  </a:cubicBezTo>
                  <a:cubicBezTo>
                    <a:pt x="513" y="30"/>
                    <a:pt x="515" y="31"/>
                    <a:pt x="514" y="33"/>
                  </a:cubicBezTo>
                  <a:cubicBezTo>
                    <a:pt x="513" y="34"/>
                    <a:pt x="511" y="33"/>
                    <a:pt x="510" y="32"/>
                  </a:cubicBezTo>
                  <a:cubicBezTo>
                    <a:pt x="496" y="26"/>
                    <a:pt x="481" y="22"/>
                    <a:pt x="466" y="20"/>
                  </a:cubicBezTo>
                  <a:cubicBezTo>
                    <a:pt x="441" y="16"/>
                    <a:pt x="416" y="17"/>
                    <a:pt x="390" y="21"/>
                  </a:cubicBezTo>
                  <a:cubicBezTo>
                    <a:pt x="364" y="24"/>
                    <a:pt x="338" y="30"/>
                    <a:pt x="313" y="37"/>
                  </a:cubicBezTo>
                  <a:cubicBezTo>
                    <a:pt x="282" y="45"/>
                    <a:pt x="252" y="54"/>
                    <a:pt x="221" y="62"/>
                  </a:cubicBezTo>
                  <a:cubicBezTo>
                    <a:pt x="198" y="69"/>
                    <a:pt x="175" y="74"/>
                    <a:pt x="152" y="78"/>
                  </a:cubicBezTo>
                  <a:cubicBezTo>
                    <a:pt x="132" y="81"/>
                    <a:pt x="113" y="83"/>
                    <a:pt x="94" y="82"/>
                  </a:cubicBezTo>
                  <a:cubicBezTo>
                    <a:pt x="69" y="80"/>
                    <a:pt x="45" y="76"/>
                    <a:pt x="23" y="64"/>
                  </a:cubicBezTo>
                  <a:cubicBezTo>
                    <a:pt x="21" y="63"/>
                    <a:pt x="19" y="62"/>
                    <a:pt x="17" y="61"/>
                  </a:cubicBezTo>
                  <a:close/>
                </a:path>
              </a:pathLst>
            </a:custGeom>
            <a:solidFill>
              <a:srgbClr val="C525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3" name="Freeform 8"/>
            <p:cNvSpPr>
              <a:spLocks/>
            </p:cNvSpPr>
            <p:nvPr userDrawn="1"/>
          </p:nvSpPr>
          <p:spPr bwMode="auto">
            <a:xfrm>
              <a:off x="0" y="4983163"/>
              <a:ext cx="11760200" cy="766762"/>
            </a:xfrm>
            <a:custGeom>
              <a:avLst/>
              <a:gdLst>
                <a:gd name="T0" fmla="*/ 25 w 523"/>
                <a:gd name="T1" fmla="*/ 52 h 65"/>
                <a:gd name="T2" fmla="*/ 3 w 523"/>
                <a:gd name="T3" fmla="*/ 36 h 65"/>
                <a:gd name="T4" fmla="*/ 0 w 523"/>
                <a:gd name="T5" fmla="*/ 36 h 65"/>
                <a:gd name="T6" fmla="*/ 0 w 523"/>
                <a:gd name="T7" fmla="*/ 16 h 65"/>
                <a:gd name="T8" fmla="*/ 1 w 523"/>
                <a:gd name="T9" fmla="*/ 13 h 65"/>
                <a:gd name="T10" fmla="*/ 4 w 523"/>
                <a:gd name="T11" fmla="*/ 14 h 65"/>
                <a:gd name="T12" fmla="*/ 58 w 523"/>
                <a:gd name="T13" fmla="*/ 39 h 65"/>
                <a:gd name="T14" fmla="*/ 106 w 523"/>
                <a:gd name="T15" fmla="*/ 40 h 65"/>
                <a:gd name="T16" fmla="*/ 147 w 523"/>
                <a:gd name="T17" fmla="*/ 36 h 65"/>
                <a:gd name="T18" fmla="*/ 210 w 523"/>
                <a:gd name="T19" fmla="*/ 24 h 65"/>
                <a:gd name="T20" fmla="*/ 289 w 523"/>
                <a:gd name="T21" fmla="*/ 8 h 65"/>
                <a:gd name="T22" fmla="*/ 336 w 523"/>
                <a:gd name="T23" fmla="*/ 2 h 65"/>
                <a:gd name="T24" fmla="*/ 391 w 523"/>
                <a:gd name="T25" fmla="*/ 1 h 65"/>
                <a:gd name="T26" fmla="*/ 475 w 523"/>
                <a:gd name="T27" fmla="*/ 18 h 65"/>
                <a:gd name="T28" fmla="*/ 520 w 523"/>
                <a:gd name="T29" fmla="*/ 45 h 65"/>
                <a:gd name="T30" fmla="*/ 523 w 523"/>
                <a:gd name="T31" fmla="*/ 49 h 65"/>
                <a:gd name="T32" fmla="*/ 517 w 523"/>
                <a:gd name="T33" fmla="*/ 46 h 65"/>
                <a:gd name="T34" fmla="*/ 511 w 523"/>
                <a:gd name="T35" fmla="*/ 42 h 65"/>
                <a:gd name="T36" fmla="*/ 511 w 523"/>
                <a:gd name="T37" fmla="*/ 42 h 65"/>
                <a:gd name="T38" fmla="*/ 462 w 523"/>
                <a:gd name="T39" fmla="*/ 22 h 65"/>
                <a:gd name="T40" fmla="*/ 404 w 523"/>
                <a:gd name="T41" fmla="*/ 15 h 65"/>
                <a:gd name="T42" fmla="*/ 333 w 523"/>
                <a:gd name="T43" fmla="*/ 20 h 65"/>
                <a:gd name="T44" fmla="*/ 269 w 523"/>
                <a:gd name="T45" fmla="*/ 32 h 65"/>
                <a:gd name="T46" fmla="*/ 222 w 523"/>
                <a:gd name="T47" fmla="*/ 43 h 65"/>
                <a:gd name="T48" fmla="*/ 176 w 523"/>
                <a:gd name="T49" fmla="*/ 53 h 65"/>
                <a:gd name="T50" fmla="*/ 127 w 523"/>
                <a:gd name="T51" fmla="*/ 62 h 65"/>
                <a:gd name="T52" fmla="*/ 82 w 523"/>
                <a:gd name="T53" fmla="*/ 65 h 65"/>
                <a:gd name="T54" fmla="*/ 26 w 523"/>
                <a:gd name="T55" fmla="*/ 53 h 65"/>
                <a:gd name="T56" fmla="*/ 25 w 523"/>
                <a:gd name="T57" fmla="*/ 5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3" h="65">
                  <a:moveTo>
                    <a:pt x="25" y="52"/>
                  </a:moveTo>
                  <a:cubicBezTo>
                    <a:pt x="17" y="48"/>
                    <a:pt x="9" y="43"/>
                    <a:pt x="3" y="36"/>
                  </a:cubicBezTo>
                  <a:cubicBezTo>
                    <a:pt x="2" y="36"/>
                    <a:pt x="1" y="35"/>
                    <a:pt x="0" y="36"/>
                  </a:cubicBezTo>
                  <a:cubicBezTo>
                    <a:pt x="0" y="29"/>
                    <a:pt x="0" y="22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3" y="13"/>
                    <a:pt x="3" y="13"/>
                    <a:pt x="4" y="14"/>
                  </a:cubicBezTo>
                  <a:cubicBezTo>
                    <a:pt x="19" y="29"/>
                    <a:pt x="38" y="36"/>
                    <a:pt x="58" y="39"/>
                  </a:cubicBezTo>
                  <a:cubicBezTo>
                    <a:pt x="74" y="42"/>
                    <a:pt x="90" y="42"/>
                    <a:pt x="106" y="40"/>
                  </a:cubicBezTo>
                  <a:cubicBezTo>
                    <a:pt x="120" y="39"/>
                    <a:pt x="134" y="38"/>
                    <a:pt x="147" y="36"/>
                  </a:cubicBezTo>
                  <a:cubicBezTo>
                    <a:pt x="168" y="32"/>
                    <a:pt x="189" y="28"/>
                    <a:pt x="210" y="24"/>
                  </a:cubicBezTo>
                  <a:cubicBezTo>
                    <a:pt x="236" y="18"/>
                    <a:pt x="263" y="13"/>
                    <a:pt x="289" y="8"/>
                  </a:cubicBezTo>
                  <a:cubicBezTo>
                    <a:pt x="305" y="6"/>
                    <a:pt x="320" y="4"/>
                    <a:pt x="336" y="2"/>
                  </a:cubicBezTo>
                  <a:cubicBezTo>
                    <a:pt x="355" y="0"/>
                    <a:pt x="373" y="0"/>
                    <a:pt x="391" y="1"/>
                  </a:cubicBezTo>
                  <a:cubicBezTo>
                    <a:pt x="420" y="2"/>
                    <a:pt x="448" y="7"/>
                    <a:pt x="475" y="18"/>
                  </a:cubicBezTo>
                  <a:cubicBezTo>
                    <a:pt x="491" y="25"/>
                    <a:pt x="506" y="34"/>
                    <a:pt x="520" y="45"/>
                  </a:cubicBezTo>
                  <a:cubicBezTo>
                    <a:pt x="521" y="46"/>
                    <a:pt x="523" y="47"/>
                    <a:pt x="523" y="49"/>
                  </a:cubicBezTo>
                  <a:cubicBezTo>
                    <a:pt x="521" y="50"/>
                    <a:pt x="519" y="47"/>
                    <a:pt x="517" y="46"/>
                  </a:cubicBezTo>
                  <a:cubicBezTo>
                    <a:pt x="515" y="45"/>
                    <a:pt x="513" y="44"/>
                    <a:pt x="511" y="42"/>
                  </a:cubicBezTo>
                  <a:cubicBezTo>
                    <a:pt x="511" y="42"/>
                    <a:pt x="511" y="42"/>
                    <a:pt x="511" y="42"/>
                  </a:cubicBezTo>
                  <a:cubicBezTo>
                    <a:pt x="496" y="34"/>
                    <a:pt x="480" y="26"/>
                    <a:pt x="462" y="22"/>
                  </a:cubicBezTo>
                  <a:cubicBezTo>
                    <a:pt x="443" y="18"/>
                    <a:pt x="424" y="15"/>
                    <a:pt x="404" y="15"/>
                  </a:cubicBezTo>
                  <a:cubicBezTo>
                    <a:pt x="380" y="14"/>
                    <a:pt x="357" y="17"/>
                    <a:pt x="333" y="20"/>
                  </a:cubicBezTo>
                  <a:cubicBezTo>
                    <a:pt x="311" y="23"/>
                    <a:pt x="290" y="27"/>
                    <a:pt x="269" y="32"/>
                  </a:cubicBezTo>
                  <a:cubicBezTo>
                    <a:pt x="253" y="36"/>
                    <a:pt x="238" y="39"/>
                    <a:pt x="222" y="43"/>
                  </a:cubicBezTo>
                  <a:cubicBezTo>
                    <a:pt x="207" y="46"/>
                    <a:pt x="192" y="50"/>
                    <a:pt x="176" y="53"/>
                  </a:cubicBezTo>
                  <a:cubicBezTo>
                    <a:pt x="160" y="57"/>
                    <a:pt x="144" y="59"/>
                    <a:pt x="127" y="62"/>
                  </a:cubicBezTo>
                  <a:cubicBezTo>
                    <a:pt x="112" y="64"/>
                    <a:pt x="97" y="65"/>
                    <a:pt x="82" y="65"/>
                  </a:cubicBezTo>
                  <a:cubicBezTo>
                    <a:pt x="62" y="64"/>
                    <a:pt x="44" y="61"/>
                    <a:pt x="26" y="53"/>
                  </a:cubicBezTo>
                  <a:cubicBezTo>
                    <a:pt x="26" y="53"/>
                    <a:pt x="25" y="53"/>
                    <a:pt x="25" y="52"/>
                  </a:cubicBezTo>
                  <a:close/>
                </a:path>
              </a:pathLst>
            </a:custGeom>
            <a:solidFill>
              <a:srgbClr val="E8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4" name="Freeform 9"/>
            <p:cNvSpPr>
              <a:spLocks/>
            </p:cNvSpPr>
            <p:nvPr userDrawn="1"/>
          </p:nvSpPr>
          <p:spPr bwMode="auto">
            <a:xfrm>
              <a:off x="382588" y="5326063"/>
              <a:ext cx="11625263" cy="801687"/>
            </a:xfrm>
            <a:custGeom>
              <a:avLst/>
              <a:gdLst>
                <a:gd name="T0" fmla="*/ 494 w 517"/>
                <a:gd name="T1" fmla="*/ 13 h 68"/>
                <a:gd name="T2" fmla="*/ 506 w 517"/>
                <a:gd name="T3" fmla="*/ 20 h 68"/>
                <a:gd name="T4" fmla="*/ 517 w 517"/>
                <a:gd name="T5" fmla="*/ 28 h 68"/>
                <a:gd name="T6" fmla="*/ 515 w 517"/>
                <a:gd name="T7" fmla="*/ 29 h 68"/>
                <a:gd name="T8" fmla="*/ 492 w 517"/>
                <a:gd name="T9" fmla="*/ 17 h 68"/>
                <a:gd name="T10" fmla="*/ 441 w 517"/>
                <a:gd name="T11" fmla="*/ 4 h 68"/>
                <a:gd name="T12" fmla="*/ 333 w 517"/>
                <a:gd name="T13" fmla="*/ 13 h 68"/>
                <a:gd name="T14" fmla="*/ 208 w 517"/>
                <a:gd name="T15" fmla="*/ 46 h 68"/>
                <a:gd name="T16" fmla="*/ 104 w 517"/>
                <a:gd name="T17" fmla="*/ 66 h 68"/>
                <a:gd name="T18" fmla="*/ 7 w 517"/>
                <a:gd name="T19" fmla="*/ 49 h 68"/>
                <a:gd name="T20" fmla="*/ 0 w 517"/>
                <a:gd name="T21" fmla="*/ 45 h 68"/>
                <a:gd name="T22" fmla="*/ 5 w 517"/>
                <a:gd name="T23" fmla="*/ 47 h 68"/>
                <a:gd name="T24" fmla="*/ 56 w 517"/>
                <a:gd name="T25" fmla="*/ 63 h 68"/>
                <a:gd name="T26" fmla="*/ 111 w 517"/>
                <a:gd name="T27" fmla="*/ 64 h 68"/>
                <a:gd name="T28" fmla="*/ 152 w 517"/>
                <a:gd name="T29" fmla="*/ 58 h 68"/>
                <a:gd name="T30" fmla="*/ 190 w 517"/>
                <a:gd name="T31" fmla="*/ 49 h 68"/>
                <a:gd name="T32" fmla="*/ 260 w 517"/>
                <a:gd name="T33" fmla="*/ 30 h 68"/>
                <a:gd name="T34" fmla="*/ 310 w 517"/>
                <a:gd name="T35" fmla="*/ 17 h 68"/>
                <a:gd name="T36" fmla="*/ 367 w 517"/>
                <a:gd name="T37" fmla="*/ 5 h 68"/>
                <a:gd name="T38" fmla="*/ 400 w 517"/>
                <a:gd name="T39" fmla="*/ 1 h 68"/>
                <a:gd name="T40" fmla="*/ 419 w 517"/>
                <a:gd name="T41" fmla="*/ 1 h 68"/>
                <a:gd name="T42" fmla="*/ 495 w 517"/>
                <a:gd name="T43" fmla="*/ 16 h 68"/>
                <a:gd name="T44" fmla="*/ 496 w 517"/>
                <a:gd name="T45" fmla="*/ 16 h 68"/>
                <a:gd name="T46" fmla="*/ 494 w 517"/>
                <a:gd name="T47" fmla="*/ 13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7" h="68">
                  <a:moveTo>
                    <a:pt x="494" y="13"/>
                  </a:moveTo>
                  <a:cubicBezTo>
                    <a:pt x="499" y="14"/>
                    <a:pt x="502" y="18"/>
                    <a:pt x="506" y="20"/>
                  </a:cubicBezTo>
                  <a:cubicBezTo>
                    <a:pt x="510" y="23"/>
                    <a:pt x="513" y="25"/>
                    <a:pt x="517" y="28"/>
                  </a:cubicBezTo>
                  <a:cubicBezTo>
                    <a:pt x="516" y="29"/>
                    <a:pt x="515" y="29"/>
                    <a:pt x="515" y="29"/>
                  </a:cubicBezTo>
                  <a:cubicBezTo>
                    <a:pt x="507" y="25"/>
                    <a:pt x="500" y="21"/>
                    <a:pt x="492" y="17"/>
                  </a:cubicBezTo>
                  <a:cubicBezTo>
                    <a:pt x="476" y="9"/>
                    <a:pt x="459" y="6"/>
                    <a:pt x="441" y="4"/>
                  </a:cubicBezTo>
                  <a:cubicBezTo>
                    <a:pt x="405" y="0"/>
                    <a:pt x="369" y="5"/>
                    <a:pt x="333" y="13"/>
                  </a:cubicBezTo>
                  <a:cubicBezTo>
                    <a:pt x="291" y="22"/>
                    <a:pt x="250" y="35"/>
                    <a:pt x="208" y="46"/>
                  </a:cubicBezTo>
                  <a:cubicBezTo>
                    <a:pt x="174" y="55"/>
                    <a:pt x="139" y="63"/>
                    <a:pt x="104" y="66"/>
                  </a:cubicBezTo>
                  <a:cubicBezTo>
                    <a:pt x="70" y="68"/>
                    <a:pt x="37" y="65"/>
                    <a:pt x="7" y="49"/>
                  </a:cubicBezTo>
                  <a:cubicBezTo>
                    <a:pt x="5" y="48"/>
                    <a:pt x="2" y="47"/>
                    <a:pt x="0" y="45"/>
                  </a:cubicBezTo>
                  <a:cubicBezTo>
                    <a:pt x="2" y="45"/>
                    <a:pt x="4" y="46"/>
                    <a:pt x="5" y="47"/>
                  </a:cubicBezTo>
                  <a:cubicBezTo>
                    <a:pt x="21" y="55"/>
                    <a:pt x="38" y="61"/>
                    <a:pt x="56" y="63"/>
                  </a:cubicBezTo>
                  <a:cubicBezTo>
                    <a:pt x="74" y="66"/>
                    <a:pt x="92" y="66"/>
                    <a:pt x="111" y="64"/>
                  </a:cubicBezTo>
                  <a:cubicBezTo>
                    <a:pt x="125" y="62"/>
                    <a:pt x="138" y="60"/>
                    <a:pt x="152" y="58"/>
                  </a:cubicBezTo>
                  <a:cubicBezTo>
                    <a:pt x="165" y="55"/>
                    <a:pt x="177" y="52"/>
                    <a:pt x="190" y="49"/>
                  </a:cubicBezTo>
                  <a:cubicBezTo>
                    <a:pt x="213" y="43"/>
                    <a:pt x="236" y="37"/>
                    <a:pt x="260" y="30"/>
                  </a:cubicBezTo>
                  <a:cubicBezTo>
                    <a:pt x="276" y="26"/>
                    <a:pt x="293" y="21"/>
                    <a:pt x="310" y="17"/>
                  </a:cubicBezTo>
                  <a:cubicBezTo>
                    <a:pt x="329" y="12"/>
                    <a:pt x="348" y="8"/>
                    <a:pt x="367" y="5"/>
                  </a:cubicBezTo>
                  <a:cubicBezTo>
                    <a:pt x="378" y="3"/>
                    <a:pt x="389" y="2"/>
                    <a:pt x="400" y="1"/>
                  </a:cubicBezTo>
                  <a:cubicBezTo>
                    <a:pt x="406" y="1"/>
                    <a:pt x="413" y="1"/>
                    <a:pt x="419" y="1"/>
                  </a:cubicBezTo>
                  <a:cubicBezTo>
                    <a:pt x="445" y="2"/>
                    <a:pt x="471" y="6"/>
                    <a:pt x="495" y="16"/>
                  </a:cubicBezTo>
                  <a:cubicBezTo>
                    <a:pt x="495" y="16"/>
                    <a:pt x="496" y="17"/>
                    <a:pt x="496" y="16"/>
                  </a:cubicBezTo>
                  <a:cubicBezTo>
                    <a:pt x="496" y="15"/>
                    <a:pt x="495" y="14"/>
                    <a:pt x="494" y="13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5" name="Freeform 10"/>
            <p:cNvSpPr>
              <a:spLocks/>
            </p:cNvSpPr>
            <p:nvPr userDrawn="1"/>
          </p:nvSpPr>
          <p:spPr bwMode="auto">
            <a:xfrm>
              <a:off x="8904288" y="5619750"/>
              <a:ext cx="2541588" cy="295275"/>
            </a:xfrm>
            <a:custGeom>
              <a:avLst/>
              <a:gdLst>
                <a:gd name="T0" fmla="*/ 0 w 113"/>
                <a:gd name="T1" fmla="*/ 25 h 25"/>
                <a:gd name="T2" fmla="*/ 11 w 113"/>
                <a:gd name="T3" fmla="*/ 19 h 25"/>
                <a:gd name="T4" fmla="*/ 72 w 113"/>
                <a:gd name="T5" fmla="*/ 3 h 25"/>
                <a:gd name="T6" fmla="*/ 111 w 113"/>
                <a:gd name="T7" fmla="*/ 0 h 25"/>
                <a:gd name="T8" fmla="*/ 113 w 113"/>
                <a:gd name="T9" fmla="*/ 1 h 25"/>
                <a:gd name="T10" fmla="*/ 105 w 113"/>
                <a:gd name="T11" fmla="*/ 1 h 25"/>
                <a:gd name="T12" fmla="*/ 2 w 113"/>
                <a:gd name="T13" fmla="*/ 24 h 25"/>
                <a:gd name="T14" fmla="*/ 0 w 113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3" h="25">
                  <a:moveTo>
                    <a:pt x="0" y="25"/>
                  </a:moveTo>
                  <a:cubicBezTo>
                    <a:pt x="3" y="21"/>
                    <a:pt x="7" y="21"/>
                    <a:pt x="11" y="19"/>
                  </a:cubicBezTo>
                  <a:cubicBezTo>
                    <a:pt x="31" y="12"/>
                    <a:pt x="51" y="6"/>
                    <a:pt x="72" y="3"/>
                  </a:cubicBezTo>
                  <a:cubicBezTo>
                    <a:pt x="85" y="0"/>
                    <a:pt x="98" y="0"/>
                    <a:pt x="111" y="0"/>
                  </a:cubicBezTo>
                  <a:cubicBezTo>
                    <a:pt x="112" y="1"/>
                    <a:pt x="113" y="1"/>
                    <a:pt x="113" y="1"/>
                  </a:cubicBezTo>
                  <a:cubicBezTo>
                    <a:pt x="111" y="2"/>
                    <a:pt x="108" y="2"/>
                    <a:pt x="105" y="1"/>
                  </a:cubicBezTo>
                  <a:cubicBezTo>
                    <a:pt x="69" y="2"/>
                    <a:pt x="36" y="11"/>
                    <a:pt x="2" y="24"/>
                  </a:cubicBezTo>
                  <a:cubicBezTo>
                    <a:pt x="1" y="24"/>
                    <a:pt x="1" y="24"/>
                    <a:pt x="0" y="25"/>
                  </a:cubicBezTo>
                  <a:close/>
                </a:path>
              </a:pathLst>
            </a:custGeom>
            <a:solidFill>
              <a:srgbClr val="3A448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6" name="Freeform 11"/>
            <p:cNvSpPr>
              <a:spLocks/>
            </p:cNvSpPr>
            <p:nvPr userDrawn="1"/>
          </p:nvSpPr>
          <p:spPr bwMode="auto">
            <a:xfrm>
              <a:off x="11266488" y="5608638"/>
              <a:ext cx="854075" cy="117475"/>
            </a:xfrm>
            <a:custGeom>
              <a:avLst/>
              <a:gdLst>
                <a:gd name="T0" fmla="*/ 0 w 38"/>
                <a:gd name="T1" fmla="*/ 2 h 10"/>
                <a:gd name="T2" fmla="*/ 8 w 38"/>
                <a:gd name="T3" fmla="*/ 2 h 10"/>
                <a:gd name="T4" fmla="*/ 16 w 38"/>
                <a:gd name="T5" fmla="*/ 3 h 10"/>
                <a:gd name="T6" fmla="*/ 25 w 38"/>
                <a:gd name="T7" fmla="*/ 4 h 10"/>
                <a:gd name="T8" fmla="*/ 22 w 38"/>
                <a:gd name="T9" fmla="*/ 1 h 10"/>
                <a:gd name="T10" fmla="*/ 31 w 38"/>
                <a:gd name="T11" fmla="*/ 4 h 10"/>
                <a:gd name="T12" fmla="*/ 33 w 38"/>
                <a:gd name="T13" fmla="*/ 4 h 10"/>
                <a:gd name="T14" fmla="*/ 38 w 38"/>
                <a:gd name="T15" fmla="*/ 10 h 10"/>
                <a:gd name="T16" fmla="*/ 0 w 38"/>
                <a:gd name="T17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10">
                  <a:moveTo>
                    <a:pt x="0" y="2"/>
                  </a:moveTo>
                  <a:cubicBezTo>
                    <a:pt x="3" y="2"/>
                    <a:pt x="6" y="2"/>
                    <a:pt x="8" y="2"/>
                  </a:cubicBezTo>
                  <a:cubicBezTo>
                    <a:pt x="11" y="2"/>
                    <a:pt x="14" y="3"/>
                    <a:pt x="16" y="3"/>
                  </a:cubicBezTo>
                  <a:cubicBezTo>
                    <a:pt x="19" y="4"/>
                    <a:pt x="22" y="4"/>
                    <a:pt x="25" y="4"/>
                  </a:cubicBezTo>
                  <a:cubicBezTo>
                    <a:pt x="24" y="2"/>
                    <a:pt x="22" y="3"/>
                    <a:pt x="22" y="1"/>
                  </a:cubicBezTo>
                  <a:cubicBezTo>
                    <a:pt x="25" y="0"/>
                    <a:pt x="28" y="3"/>
                    <a:pt x="31" y="4"/>
                  </a:cubicBezTo>
                  <a:cubicBezTo>
                    <a:pt x="31" y="4"/>
                    <a:pt x="32" y="4"/>
                    <a:pt x="33" y="4"/>
                  </a:cubicBezTo>
                  <a:cubicBezTo>
                    <a:pt x="35" y="5"/>
                    <a:pt x="36" y="7"/>
                    <a:pt x="38" y="10"/>
                  </a:cubicBezTo>
                  <a:cubicBezTo>
                    <a:pt x="25" y="5"/>
                    <a:pt x="13" y="4"/>
                    <a:pt x="0" y="2"/>
                  </a:cubicBezTo>
                  <a:close/>
                </a:path>
              </a:pathLst>
            </a:custGeom>
            <a:solidFill>
              <a:srgbClr val="4A4E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7" name="Freeform 12"/>
            <p:cNvSpPr>
              <a:spLocks/>
            </p:cNvSpPr>
            <p:nvPr userDrawn="1"/>
          </p:nvSpPr>
          <p:spPr bwMode="auto">
            <a:xfrm>
              <a:off x="22225" y="6197600"/>
              <a:ext cx="46038" cy="471487"/>
            </a:xfrm>
            <a:custGeom>
              <a:avLst/>
              <a:gdLst>
                <a:gd name="T0" fmla="*/ 0 w 2"/>
                <a:gd name="T1" fmla="*/ 0 h 40"/>
                <a:gd name="T2" fmla="*/ 2 w 2"/>
                <a:gd name="T3" fmla="*/ 1 h 40"/>
                <a:gd name="T4" fmla="*/ 1 w 2"/>
                <a:gd name="T5" fmla="*/ 6 h 40"/>
                <a:gd name="T6" fmla="*/ 0 w 2"/>
                <a:gd name="T7" fmla="*/ 40 h 40"/>
                <a:gd name="T8" fmla="*/ 0 w 2"/>
                <a:gd name="T9" fmla="*/ 20 h 40"/>
                <a:gd name="T10" fmla="*/ 0 w 2"/>
                <a:gd name="T11" fmla="*/ 2 h 40"/>
                <a:gd name="T12" fmla="*/ 0 w 2"/>
                <a:gd name="T13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" h="40">
                  <a:moveTo>
                    <a:pt x="0" y="0"/>
                  </a:moveTo>
                  <a:cubicBezTo>
                    <a:pt x="0" y="0"/>
                    <a:pt x="1" y="1"/>
                    <a:pt x="2" y="1"/>
                  </a:cubicBezTo>
                  <a:cubicBezTo>
                    <a:pt x="1" y="3"/>
                    <a:pt x="1" y="4"/>
                    <a:pt x="1" y="6"/>
                  </a:cubicBezTo>
                  <a:cubicBezTo>
                    <a:pt x="1" y="18"/>
                    <a:pt x="1" y="29"/>
                    <a:pt x="0" y="40"/>
                  </a:cubicBezTo>
                  <a:cubicBezTo>
                    <a:pt x="0" y="34"/>
                    <a:pt x="0" y="27"/>
                    <a:pt x="0" y="20"/>
                  </a:cubicBezTo>
                  <a:cubicBezTo>
                    <a:pt x="0" y="14"/>
                    <a:pt x="1" y="8"/>
                    <a:pt x="0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2736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8" name="Freeform 13"/>
            <p:cNvSpPr>
              <a:spLocks/>
            </p:cNvSpPr>
            <p:nvPr userDrawn="1"/>
          </p:nvSpPr>
          <p:spPr bwMode="auto">
            <a:xfrm>
              <a:off x="11445875" y="5526088"/>
              <a:ext cx="517525" cy="130175"/>
            </a:xfrm>
            <a:custGeom>
              <a:avLst/>
              <a:gdLst>
                <a:gd name="T0" fmla="*/ 23 w 23"/>
                <a:gd name="T1" fmla="*/ 11 h 11"/>
                <a:gd name="T2" fmla="*/ 14 w 23"/>
                <a:gd name="T3" fmla="*/ 8 h 11"/>
                <a:gd name="T4" fmla="*/ 1 w 23"/>
                <a:gd name="T5" fmla="*/ 3 h 11"/>
                <a:gd name="T6" fmla="*/ 0 w 23"/>
                <a:gd name="T7" fmla="*/ 0 h 11"/>
                <a:gd name="T8" fmla="*/ 23 w 23"/>
                <a:gd name="T9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11">
                  <a:moveTo>
                    <a:pt x="23" y="11"/>
                  </a:moveTo>
                  <a:cubicBezTo>
                    <a:pt x="19" y="11"/>
                    <a:pt x="17" y="9"/>
                    <a:pt x="14" y="8"/>
                  </a:cubicBezTo>
                  <a:cubicBezTo>
                    <a:pt x="10" y="6"/>
                    <a:pt x="5" y="5"/>
                    <a:pt x="1" y="3"/>
                  </a:cubicBezTo>
                  <a:cubicBezTo>
                    <a:pt x="3" y="1"/>
                    <a:pt x="0" y="1"/>
                    <a:pt x="0" y="0"/>
                  </a:cubicBezTo>
                  <a:cubicBezTo>
                    <a:pt x="8" y="3"/>
                    <a:pt x="16" y="6"/>
                    <a:pt x="23" y="11"/>
                  </a:cubicBezTo>
                  <a:close/>
                </a:path>
              </a:pathLst>
            </a:custGeom>
            <a:solidFill>
              <a:srgbClr val="E5CE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9" name="Freeform 14"/>
            <p:cNvSpPr>
              <a:spLocks/>
            </p:cNvSpPr>
            <p:nvPr userDrawn="1"/>
          </p:nvSpPr>
          <p:spPr bwMode="auto">
            <a:xfrm>
              <a:off x="2068513" y="6445250"/>
              <a:ext cx="742950" cy="12700"/>
            </a:xfrm>
            <a:custGeom>
              <a:avLst/>
              <a:gdLst>
                <a:gd name="T0" fmla="*/ 8 w 33"/>
                <a:gd name="T1" fmla="*/ 0 h 1"/>
                <a:gd name="T2" fmla="*/ 26 w 33"/>
                <a:gd name="T3" fmla="*/ 0 h 1"/>
                <a:gd name="T4" fmla="*/ 33 w 33"/>
                <a:gd name="T5" fmla="*/ 1 h 1"/>
                <a:gd name="T6" fmla="*/ 33 w 33"/>
                <a:gd name="T7" fmla="*/ 1 h 1"/>
                <a:gd name="T8" fmla="*/ 0 w 33"/>
                <a:gd name="T9" fmla="*/ 1 h 1"/>
                <a:gd name="T10" fmla="*/ 0 w 33"/>
                <a:gd name="T11" fmla="*/ 1 h 1"/>
                <a:gd name="T12" fmla="*/ 8 w 33"/>
                <a:gd name="T1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1">
                  <a:moveTo>
                    <a:pt x="8" y="0"/>
                  </a:moveTo>
                  <a:cubicBezTo>
                    <a:pt x="14" y="0"/>
                    <a:pt x="20" y="0"/>
                    <a:pt x="26" y="0"/>
                  </a:cubicBezTo>
                  <a:cubicBezTo>
                    <a:pt x="28" y="1"/>
                    <a:pt x="31" y="1"/>
                    <a:pt x="33" y="1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22" y="1"/>
                    <a:pt x="1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3" y="1"/>
                    <a:pt x="6" y="1"/>
                    <a:pt x="8" y="0"/>
                  </a:cubicBezTo>
                  <a:close/>
                </a:path>
              </a:pathLst>
            </a:custGeom>
            <a:solidFill>
              <a:srgbClr val="28377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30" name="Freeform 15"/>
            <p:cNvSpPr>
              <a:spLocks/>
            </p:cNvSpPr>
            <p:nvPr userDrawn="1"/>
          </p:nvSpPr>
          <p:spPr bwMode="auto">
            <a:xfrm>
              <a:off x="561975" y="5124450"/>
              <a:ext cx="10928350" cy="660400"/>
            </a:xfrm>
            <a:custGeom>
              <a:avLst/>
              <a:gdLst>
                <a:gd name="T0" fmla="*/ 0 w 486"/>
                <a:gd name="T1" fmla="*/ 40 h 56"/>
                <a:gd name="T2" fmla="*/ 106 w 486"/>
                <a:gd name="T3" fmla="*/ 48 h 56"/>
                <a:gd name="T4" fmla="*/ 236 w 486"/>
                <a:gd name="T5" fmla="*/ 21 h 56"/>
                <a:gd name="T6" fmla="*/ 349 w 486"/>
                <a:gd name="T7" fmla="*/ 3 h 56"/>
                <a:gd name="T8" fmla="*/ 465 w 486"/>
                <a:gd name="T9" fmla="*/ 19 h 56"/>
                <a:gd name="T10" fmla="*/ 486 w 486"/>
                <a:gd name="T11" fmla="*/ 30 h 56"/>
                <a:gd name="T12" fmla="*/ 470 w 486"/>
                <a:gd name="T13" fmla="*/ 23 h 56"/>
                <a:gd name="T14" fmla="*/ 434 w 486"/>
                <a:gd name="T15" fmla="*/ 10 h 56"/>
                <a:gd name="T16" fmla="*/ 360 w 486"/>
                <a:gd name="T17" fmla="*/ 4 h 56"/>
                <a:gd name="T18" fmla="*/ 315 w 486"/>
                <a:gd name="T19" fmla="*/ 8 h 56"/>
                <a:gd name="T20" fmla="*/ 257 w 486"/>
                <a:gd name="T21" fmla="*/ 18 h 56"/>
                <a:gd name="T22" fmla="*/ 216 w 486"/>
                <a:gd name="T23" fmla="*/ 27 h 56"/>
                <a:gd name="T24" fmla="*/ 146 w 486"/>
                <a:gd name="T25" fmla="*/ 43 h 56"/>
                <a:gd name="T26" fmla="*/ 95 w 486"/>
                <a:gd name="T27" fmla="*/ 51 h 56"/>
                <a:gd name="T28" fmla="*/ 55 w 486"/>
                <a:gd name="T29" fmla="*/ 54 h 56"/>
                <a:gd name="T30" fmla="*/ 3 w 486"/>
                <a:gd name="T31" fmla="*/ 43 h 56"/>
                <a:gd name="T32" fmla="*/ 0 w 486"/>
                <a:gd name="T33" fmla="*/ 4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86" h="56">
                  <a:moveTo>
                    <a:pt x="0" y="40"/>
                  </a:moveTo>
                  <a:cubicBezTo>
                    <a:pt x="34" y="56"/>
                    <a:pt x="70" y="53"/>
                    <a:pt x="106" y="48"/>
                  </a:cubicBezTo>
                  <a:cubicBezTo>
                    <a:pt x="150" y="42"/>
                    <a:pt x="193" y="31"/>
                    <a:pt x="236" y="21"/>
                  </a:cubicBezTo>
                  <a:cubicBezTo>
                    <a:pt x="274" y="13"/>
                    <a:pt x="311" y="5"/>
                    <a:pt x="349" y="3"/>
                  </a:cubicBezTo>
                  <a:cubicBezTo>
                    <a:pt x="389" y="0"/>
                    <a:pt x="428" y="3"/>
                    <a:pt x="465" y="19"/>
                  </a:cubicBezTo>
                  <a:cubicBezTo>
                    <a:pt x="472" y="22"/>
                    <a:pt x="480" y="25"/>
                    <a:pt x="486" y="30"/>
                  </a:cubicBezTo>
                  <a:cubicBezTo>
                    <a:pt x="480" y="29"/>
                    <a:pt x="476" y="25"/>
                    <a:pt x="470" y="23"/>
                  </a:cubicBezTo>
                  <a:cubicBezTo>
                    <a:pt x="459" y="17"/>
                    <a:pt x="447" y="13"/>
                    <a:pt x="434" y="10"/>
                  </a:cubicBezTo>
                  <a:cubicBezTo>
                    <a:pt x="410" y="4"/>
                    <a:pt x="385" y="3"/>
                    <a:pt x="360" y="4"/>
                  </a:cubicBezTo>
                  <a:cubicBezTo>
                    <a:pt x="345" y="4"/>
                    <a:pt x="330" y="6"/>
                    <a:pt x="315" y="8"/>
                  </a:cubicBezTo>
                  <a:cubicBezTo>
                    <a:pt x="295" y="10"/>
                    <a:pt x="276" y="14"/>
                    <a:pt x="257" y="18"/>
                  </a:cubicBezTo>
                  <a:cubicBezTo>
                    <a:pt x="243" y="21"/>
                    <a:pt x="230" y="24"/>
                    <a:pt x="216" y="27"/>
                  </a:cubicBezTo>
                  <a:cubicBezTo>
                    <a:pt x="193" y="32"/>
                    <a:pt x="170" y="38"/>
                    <a:pt x="146" y="43"/>
                  </a:cubicBezTo>
                  <a:cubicBezTo>
                    <a:pt x="129" y="46"/>
                    <a:pt x="112" y="49"/>
                    <a:pt x="95" y="51"/>
                  </a:cubicBezTo>
                  <a:cubicBezTo>
                    <a:pt x="82" y="53"/>
                    <a:pt x="69" y="55"/>
                    <a:pt x="55" y="54"/>
                  </a:cubicBezTo>
                  <a:cubicBezTo>
                    <a:pt x="38" y="52"/>
                    <a:pt x="20" y="50"/>
                    <a:pt x="3" y="43"/>
                  </a:cubicBezTo>
                  <a:cubicBezTo>
                    <a:pt x="2" y="42"/>
                    <a:pt x="0" y="42"/>
                    <a:pt x="0" y="40"/>
                  </a:cubicBezTo>
                  <a:close/>
                </a:path>
              </a:pathLst>
            </a:custGeom>
            <a:solidFill>
              <a:srgbClr val="AF3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5D44A17-6F48-4276-AD53-B8168BC32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0263" y="298539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6079280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0521B0B8-EB35-4CA0-BEBE-1106EDB066A4}"/>
              </a:ext>
            </a:extLst>
          </p:cNvPr>
          <p:cNvGrpSpPr/>
          <p:nvPr userDrawn="1"/>
        </p:nvGrpSpPr>
        <p:grpSpPr>
          <a:xfrm>
            <a:off x="-5673" y="0"/>
            <a:ext cx="539846" cy="5158511"/>
            <a:chOff x="9985375" y="1798638"/>
            <a:chExt cx="128588" cy="1228725"/>
          </a:xfrm>
          <a:solidFill>
            <a:srgbClr val="E10714"/>
          </a:solidFill>
        </p:grpSpPr>
        <p:sp>
          <p:nvSpPr>
            <p:cNvPr id="7" name="Freeform 60">
              <a:extLst>
                <a:ext uri="{FF2B5EF4-FFF2-40B4-BE49-F238E27FC236}">
                  <a16:creationId xmlns:a16="http://schemas.microsoft.com/office/drawing/2014/main" id="{0E7FA54B-6F4A-4BC9-B91E-31686F4A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5375" y="1798638"/>
              <a:ext cx="128588" cy="1228725"/>
            </a:xfrm>
            <a:custGeom>
              <a:avLst/>
              <a:gdLst>
                <a:gd name="T0" fmla="*/ 81 w 81"/>
                <a:gd name="T1" fmla="*/ 774 h 774"/>
                <a:gd name="T2" fmla="*/ 81 w 81"/>
                <a:gd name="T3" fmla="*/ 0 h 774"/>
                <a:gd name="T4" fmla="*/ 0 w 81"/>
                <a:gd name="T5" fmla="*/ 0 h 774"/>
                <a:gd name="T6" fmla="*/ 0 w 81"/>
                <a:gd name="T7" fmla="*/ 774 h 774"/>
                <a:gd name="T8" fmla="*/ 14 w 81"/>
                <a:gd name="T9" fmla="*/ 774 h 774"/>
                <a:gd name="T10" fmla="*/ 81 w 81"/>
                <a:gd name="T11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774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8" name="Freeform 102">
              <a:extLst>
                <a:ext uri="{FF2B5EF4-FFF2-40B4-BE49-F238E27FC236}">
                  <a16:creationId xmlns:a16="http://schemas.microsoft.com/office/drawing/2014/main" id="{9625F6D9-4F92-4F49-B57B-B391F52FA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2927351"/>
              <a:ext cx="87313" cy="63500"/>
            </a:xfrm>
            <a:custGeom>
              <a:avLst/>
              <a:gdLst>
                <a:gd name="T0" fmla="*/ 15 w 55"/>
                <a:gd name="T1" fmla="*/ 0 h 40"/>
                <a:gd name="T2" fmla="*/ 26 w 55"/>
                <a:gd name="T3" fmla="*/ 4 h 40"/>
                <a:gd name="T4" fmla="*/ 44 w 55"/>
                <a:gd name="T5" fmla="*/ 0 h 40"/>
                <a:gd name="T6" fmla="*/ 55 w 55"/>
                <a:gd name="T7" fmla="*/ 36 h 40"/>
                <a:gd name="T8" fmla="*/ 45 w 55"/>
                <a:gd name="T9" fmla="*/ 40 h 40"/>
                <a:gd name="T10" fmla="*/ 43 w 55"/>
                <a:gd name="T11" fmla="*/ 37 h 40"/>
                <a:gd name="T12" fmla="*/ 32 w 55"/>
                <a:gd name="T13" fmla="*/ 8 h 40"/>
                <a:gd name="T14" fmla="*/ 26 w 55"/>
                <a:gd name="T15" fmla="*/ 9 h 40"/>
                <a:gd name="T16" fmla="*/ 21 w 55"/>
                <a:gd name="T17" fmla="*/ 22 h 40"/>
                <a:gd name="T18" fmla="*/ 16 w 55"/>
                <a:gd name="T19" fmla="*/ 39 h 40"/>
                <a:gd name="T20" fmla="*/ 15 w 55"/>
                <a:gd name="T21" fmla="*/ 40 h 40"/>
                <a:gd name="T22" fmla="*/ 0 w 55"/>
                <a:gd name="T23" fmla="*/ 35 h 40"/>
                <a:gd name="T24" fmla="*/ 15 w 55"/>
                <a:gd name="T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ACDDD797-5B3D-4B4E-9891-02A0AF9B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8" y="2925763"/>
              <a:ext cx="90488" cy="66675"/>
            </a:xfrm>
            <a:custGeom>
              <a:avLst/>
              <a:gdLst>
                <a:gd name="T0" fmla="*/ 16 w 57"/>
                <a:gd name="T1" fmla="*/ 1 h 42"/>
                <a:gd name="T2" fmla="*/ 16 w 57"/>
                <a:gd name="T3" fmla="*/ 2 h 42"/>
                <a:gd name="T4" fmla="*/ 27 w 57"/>
                <a:gd name="T5" fmla="*/ 6 h 42"/>
                <a:gd name="T6" fmla="*/ 44 w 57"/>
                <a:gd name="T7" fmla="*/ 2 h 42"/>
                <a:gd name="T8" fmla="*/ 55 w 57"/>
                <a:gd name="T9" fmla="*/ 37 h 42"/>
                <a:gd name="T10" fmla="*/ 46 w 57"/>
                <a:gd name="T11" fmla="*/ 40 h 42"/>
                <a:gd name="T12" fmla="*/ 44 w 57"/>
                <a:gd name="T13" fmla="*/ 38 h 42"/>
                <a:gd name="T14" fmla="*/ 34 w 57"/>
                <a:gd name="T15" fmla="*/ 8 h 42"/>
                <a:gd name="T16" fmla="*/ 27 w 57"/>
                <a:gd name="T17" fmla="*/ 9 h 42"/>
                <a:gd name="T18" fmla="*/ 21 w 57"/>
                <a:gd name="T19" fmla="*/ 23 h 42"/>
                <a:gd name="T20" fmla="*/ 16 w 57"/>
                <a:gd name="T21" fmla="*/ 40 h 42"/>
                <a:gd name="T22" fmla="*/ 16 w 57"/>
                <a:gd name="T23" fmla="*/ 40 h 42"/>
                <a:gd name="T24" fmla="*/ 2 w 57"/>
                <a:gd name="T25" fmla="*/ 35 h 42"/>
                <a:gd name="T26" fmla="*/ 17 w 57"/>
                <a:gd name="T27" fmla="*/ 1 h 42"/>
                <a:gd name="T28" fmla="*/ 16 w 57"/>
                <a:gd name="T29" fmla="*/ 1 h 42"/>
                <a:gd name="T30" fmla="*/ 16 w 57"/>
                <a:gd name="T31" fmla="*/ 2 h 42"/>
                <a:gd name="T32" fmla="*/ 16 w 57"/>
                <a:gd name="T33" fmla="*/ 1 h 42"/>
                <a:gd name="T34" fmla="*/ 16 w 57"/>
                <a:gd name="T35" fmla="*/ 1 h 42"/>
                <a:gd name="T36" fmla="*/ 0 w 57"/>
                <a:gd name="T37" fmla="*/ 36 h 42"/>
                <a:gd name="T38" fmla="*/ 16 w 57"/>
                <a:gd name="T39" fmla="*/ 42 h 42"/>
                <a:gd name="T40" fmla="*/ 17 w 57"/>
                <a:gd name="T41" fmla="*/ 40 h 42"/>
                <a:gd name="T42" fmla="*/ 23 w 57"/>
                <a:gd name="T43" fmla="*/ 23 h 42"/>
                <a:gd name="T44" fmla="*/ 28 w 57"/>
                <a:gd name="T45" fmla="*/ 10 h 42"/>
                <a:gd name="T46" fmla="*/ 33 w 57"/>
                <a:gd name="T47" fmla="*/ 9 h 42"/>
                <a:gd name="T48" fmla="*/ 43 w 57"/>
                <a:gd name="T49" fmla="*/ 39 h 42"/>
                <a:gd name="T50" fmla="*/ 46 w 57"/>
                <a:gd name="T51" fmla="*/ 42 h 42"/>
                <a:gd name="T52" fmla="*/ 57 w 57"/>
                <a:gd name="T53" fmla="*/ 38 h 42"/>
                <a:gd name="T54" fmla="*/ 45 w 57"/>
                <a:gd name="T55" fmla="*/ 0 h 42"/>
                <a:gd name="T56" fmla="*/ 27 w 57"/>
                <a:gd name="T57" fmla="*/ 4 h 42"/>
                <a:gd name="T58" fmla="*/ 16 w 57"/>
                <a:gd name="T59" fmla="*/ 0 h 42"/>
                <a:gd name="T60" fmla="*/ 16 w 57"/>
                <a:gd name="T61" fmla="*/ 1 h 42"/>
                <a:gd name="T62" fmla="*/ 16 w 57"/>
                <a:gd name="T63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7" h="42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92A2DA59-5520-4A0A-A846-816F615703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22576"/>
              <a:ext cx="117475" cy="174625"/>
            </a:xfrm>
            <a:custGeom>
              <a:avLst/>
              <a:gdLst>
                <a:gd name="T0" fmla="*/ 193 w 205"/>
                <a:gd name="T1" fmla="*/ 284 h 306"/>
                <a:gd name="T2" fmla="*/ 169 w 205"/>
                <a:gd name="T3" fmla="*/ 272 h 306"/>
                <a:gd name="T4" fmla="*/ 141 w 205"/>
                <a:gd name="T5" fmla="*/ 206 h 306"/>
                <a:gd name="T6" fmla="*/ 120 w 205"/>
                <a:gd name="T7" fmla="*/ 202 h 306"/>
                <a:gd name="T8" fmla="*/ 144 w 205"/>
                <a:gd name="T9" fmla="*/ 264 h 306"/>
                <a:gd name="T10" fmla="*/ 150 w 205"/>
                <a:gd name="T11" fmla="*/ 279 h 306"/>
                <a:gd name="T12" fmla="*/ 140 w 205"/>
                <a:gd name="T13" fmla="*/ 305 h 306"/>
                <a:gd name="T14" fmla="*/ 105 w 205"/>
                <a:gd name="T15" fmla="*/ 217 h 306"/>
                <a:gd name="T16" fmla="*/ 70 w 205"/>
                <a:gd name="T17" fmla="*/ 306 h 306"/>
                <a:gd name="T18" fmla="*/ 57 w 205"/>
                <a:gd name="T19" fmla="*/ 295 h 306"/>
                <a:gd name="T20" fmla="*/ 57 w 205"/>
                <a:gd name="T21" fmla="*/ 287 h 306"/>
                <a:gd name="T22" fmla="*/ 80 w 205"/>
                <a:gd name="T23" fmla="*/ 229 h 306"/>
                <a:gd name="T24" fmla="*/ 88 w 205"/>
                <a:gd name="T25" fmla="*/ 208 h 306"/>
                <a:gd name="T26" fmla="*/ 83 w 205"/>
                <a:gd name="T27" fmla="*/ 196 h 306"/>
                <a:gd name="T28" fmla="*/ 71 w 205"/>
                <a:gd name="T29" fmla="*/ 201 h 306"/>
                <a:gd name="T30" fmla="*/ 42 w 205"/>
                <a:gd name="T31" fmla="*/ 272 h 306"/>
                <a:gd name="T32" fmla="*/ 17 w 205"/>
                <a:gd name="T33" fmla="*/ 284 h 306"/>
                <a:gd name="T34" fmla="*/ 22 w 205"/>
                <a:gd name="T35" fmla="*/ 272 h 306"/>
                <a:gd name="T36" fmla="*/ 52 w 205"/>
                <a:gd name="T37" fmla="*/ 196 h 306"/>
                <a:gd name="T38" fmla="*/ 49 w 205"/>
                <a:gd name="T39" fmla="*/ 184 h 306"/>
                <a:gd name="T40" fmla="*/ 23 w 205"/>
                <a:gd name="T41" fmla="*/ 158 h 306"/>
                <a:gd name="T42" fmla="*/ 15 w 205"/>
                <a:gd name="T43" fmla="*/ 143 h 306"/>
                <a:gd name="T44" fmla="*/ 5 w 205"/>
                <a:gd name="T45" fmla="*/ 94 h 306"/>
                <a:gd name="T46" fmla="*/ 16 w 205"/>
                <a:gd name="T47" fmla="*/ 57 h 306"/>
                <a:gd name="T48" fmla="*/ 62 w 205"/>
                <a:gd name="T49" fmla="*/ 11 h 306"/>
                <a:gd name="T50" fmla="*/ 97 w 205"/>
                <a:gd name="T51" fmla="*/ 2 h 306"/>
                <a:gd name="T52" fmla="*/ 161 w 205"/>
                <a:gd name="T53" fmla="*/ 18 h 306"/>
                <a:gd name="T54" fmla="*/ 188 w 205"/>
                <a:gd name="T55" fmla="*/ 44 h 306"/>
                <a:gd name="T56" fmla="*/ 193 w 205"/>
                <a:gd name="T57" fmla="*/ 51 h 306"/>
                <a:gd name="T58" fmla="*/ 205 w 205"/>
                <a:gd name="T59" fmla="*/ 102 h 306"/>
                <a:gd name="T60" fmla="*/ 193 w 205"/>
                <a:gd name="T61" fmla="*/ 151 h 306"/>
                <a:gd name="T62" fmla="*/ 188 w 205"/>
                <a:gd name="T63" fmla="*/ 158 h 306"/>
                <a:gd name="T64" fmla="*/ 162 w 205"/>
                <a:gd name="T65" fmla="*/ 184 h 306"/>
                <a:gd name="T66" fmla="*/ 159 w 205"/>
                <a:gd name="T67" fmla="*/ 196 h 306"/>
                <a:gd name="T68" fmla="*/ 190 w 205"/>
                <a:gd name="T69" fmla="*/ 274 h 306"/>
                <a:gd name="T70" fmla="*/ 193 w 205"/>
                <a:gd name="T71" fmla="*/ 284 h 306"/>
                <a:gd name="T72" fmla="*/ 81 w 205"/>
                <a:gd name="T73" fmla="*/ 30 h 306"/>
                <a:gd name="T74" fmla="*/ 55 w 205"/>
                <a:gd name="T75" fmla="*/ 44 h 306"/>
                <a:gd name="T76" fmla="*/ 47 w 205"/>
                <a:gd name="T77" fmla="*/ 51 h 306"/>
                <a:gd name="T78" fmla="*/ 33 w 205"/>
                <a:gd name="T79" fmla="*/ 76 h 306"/>
                <a:gd name="T80" fmla="*/ 30 w 205"/>
                <a:gd name="T81" fmla="*/ 87 h 306"/>
                <a:gd name="T82" fmla="*/ 30 w 205"/>
                <a:gd name="T83" fmla="*/ 115 h 306"/>
                <a:gd name="T84" fmla="*/ 33 w 205"/>
                <a:gd name="T85" fmla="*/ 126 h 306"/>
                <a:gd name="T86" fmla="*/ 48 w 205"/>
                <a:gd name="T87" fmla="*/ 152 h 306"/>
                <a:gd name="T88" fmla="*/ 55 w 205"/>
                <a:gd name="T89" fmla="*/ 159 h 306"/>
                <a:gd name="T90" fmla="*/ 80 w 205"/>
                <a:gd name="T91" fmla="*/ 174 h 306"/>
                <a:gd name="T92" fmla="*/ 91 w 205"/>
                <a:gd name="T93" fmla="*/ 177 h 306"/>
                <a:gd name="T94" fmla="*/ 119 w 205"/>
                <a:gd name="T95" fmla="*/ 177 h 306"/>
                <a:gd name="T96" fmla="*/ 131 w 205"/>
                <a:gd name="T97" fmla="*/ 174 h 306"/>
                <a:gd name="T98" fmla="*/ 155 w 205"/>
                <a:gd name="T99" fmla="*/ 159 h 306"/>
                <a:gd name="T100" fmla="*/ 163 w 205"/>
                <a:gd name="T101" fmla="*/ 152 h 306"/>
                <a:gd name="T102" fmla="*/ 178 w 205"/>
                <a:gd name="T103" fmla="*/ 127 h 306"/>
                <a:gd name="T104" fmla="*/ 181 w 205"/>
                <a:gd name="T105" fmla="*/ 115 h 306"/>
                <a:gd name="T106" fmla="*/ 181 w 205"/>
                <a:gd name="T107" fmla="*/ 87 h 306"/>
                <a:gd name="T108" fmla="*/ 178 w 205"/>
                <a:gd name="T109" fmla="*/ 76 h 306"/>
                <a:gd name="T110" fmla="*/ 164 w 205"/>
                <a:gd name="T111" fmla="*/ 51 h 306"/>
                <a:gd name="T112" fmla="*/ 155 w 205"/>
                <a:gd name="T113" fmla="*/ 43 h 306"/>
                <a:gd name="T114" fmla="*/ 131 w 205"/>
                <a:gd name="T115" fmla="*/ 29 h 306"/>
                <a:gd name="T116" fmla="*/ 120 w 205"/>
                <a:gd name="T117" fmla="*/ 26 h 306"/>
                <a:gd name="T118" fmla="*/ 91 w 205"/>
                <a:gd name="T119" fmla="*/ 26 h 306"/>
                <a:gd name="T120" fmla="*/ 81 w 205"/>
                <a:gd name="T121" fmla="*/ 3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5" h="306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0DD07103-BC6B-415A-8EA0-3F7AFECD8D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1725" y="2822576"/>
              <a:ext cx="115888" cy="176213"/>
            </a:xfrm>
            <a:custGeom>
              <a:avLst/>
              <a:gdLst>
                <a:gd name="T0" fmla="*/ 175 w 205"/>
                <a:gd name="T1" fmla="*/ 285 h 310"/>
                <a:gd name="T2" fmla="*/ 137 w 205"/>
                <a:gd name="T3" fmla="*/ 197 h 310"/>
                <a:gd name="T4" fmla="*/ 117 w 205"/>
                <a:gd name="T5" fmla="*/ 201 h 310"/>
                <a:gd name="T6" fmla="*/ 146 w 205"/>
                <a:gd name="T7" fmla="*/ 281 h 310"/>
                <a:gd name="T8" fmla="*/ 137 w 205"/>
                <a:gd name="T9" fmla="*/ 304 h 310"/>
                <a:gd name="T10" fmla="*/ 103 w 205"/>
                <a:gd name="T11" fmla="*/ 213 h 310"/>
                <a:gd name="T12" fmla="*/ 70 w 205"/>
                <a:gd name="T13" fmla="*/ 305 h 310"/>
                <a:gd name="T14" fmla="*/ 57 w 205"/>
                <a:gd name="T15" fmla="*/ 294 h 310"/>
                <a:gd name="T16" fmla="*/ 56 w 205"/>
                <a:gd name="T17" fmla="*/ 293 h 310"/>
                <a:gd name="T18" fmla="*/ 88 w 205"/>
                <a:gd name="T19" fmla="*/ 210 h 310"/>
                <a:gd name="T20" fmla="*/ 76 w 205"/>
                <a:gd name="T21" fmla="*/ 194 h 310"/>
                <a:gd name="T22" fmla="*/ 33 w 205"/>
                <a:gd name="T23" fmla="*/ 283 h 310"/>
                <a:gd name="T24" fmla="*/ 15 w 205"/>
                <a:gd name="T25" fmla="*/ 285 h 310"/>
                <a:gd name="T26" fmla="*/ 53 w 205"/>
                <a:gd name="T27" fmla="*/ 192 h 310"/>
                <a:gd name="T28" fmla="*/ 17 w 205"/>
                <a:gd name="T29" fmla="*/ 151 h 310"/>
                <a:gd name="T30" fmla="*/ 5 w 205"/>
                <a:gd name="T31" fmla="*/ 95 h 310"/>
                <a:gd name="T32" fmla="*/ 104 w 205"/>
                <a:gd name="T33" fmla="*/ 4 h 310"/>
                <a:gd name="T34" fmla="*/ 189 w 205"/>
                <a:gd name="T35" fmla="*/ 53 h 310"/>
                <a:gd name="T36" fmla="*/ 201 w 205"/>
                <a:gd name="T37" fmla="*/ 104 h 310"/>
                <a:gd name="T38" fmla="*/ 155 w 205"/>
                <a:gd name="T39" fmla="*/ 188 h 310"/>
                <a:gd name="T40" fmla="*/ 189 w 205"/>
                <a:gd name="T41" fmla="*/ 285 h 310"/>
                <a:gd name="T42" fmla="*/ 193 w 205"/>
                <a:gd name="T43" fmla="*/ 284 h 310"/>
                <a:gd name="T44" fmla="*/ 159 w 205"/>
                <a:gd name="T45" fmla="*/ 190 h 310"/>
                <a:gd name="T46" fmla="*/ 205 w 205"/>
                <a:gd name="T47" fmla="*/ 104 h 310"/>
                <a:gd name="T48" fmla="*/ 187 w 205"/>
                <a:gd name="T49" fmla="*/ 44 h 310"/>
                <a:gd name="T50" fmla="*/ 95 w 205"/>
                <a:gd name="T51" fmla="*/ 1 h 310"/>
                <a:gd name="T52" fmla="*/ 0 w 205"/>
                <a:gd name="T53" fmla="*/ 103 h 310"/>
                <a:gd name="T54" fmla="*/ 20 w 205"/>
                <a:gd name="T55" fmla="*/ 161 h 310"/>
                <a:gd name="T56" fmla="*/ 48 w 205"/>
                <a:gd name="T57" fmla="*/ 197 h 310"/>
                <a:gd name="T58" fmla="*/ 15 w 205"/>
                <a:gd name="T59" fmla="*/ 287 h 310"/>
                <a:gd name="T60" fmla="*/ 42 w 205"/>
                <a:gd name="T61" fmla="*/ 274 h 310"/>
                <a:gd name="T62" fmla="*/ 80 w 205"/>
                <a:gd name="T63" fmla="*/ 199 h 310"/>
                <a:gd name="T64" fmla="*/ 76 w 205"/>
                <a:gd name="T65" fmla="*/ 230 h 310"/>
                <a:gd name="T66" fmla="*/ 54 w 205"/>
                <a:gd name="T67" fmla="*/ 297 h 310"/>
                <a:gd name="T68" fmla="*/ 105 w 205"/>
                <a:gd name="T69" fmla="*/ 219 h 310"/>
                <a:gd name="T70" fmla="*/ 137 w 205"/>
                <a:gd name="T71" fmla="*/ 309 h 310"/>
                <a:gd name="T72" fmla="*/ 154 w 205"/>
                <a:gd name="T73" fmla="*/ 293 h 310"/>
                <a:gd name="T74" fmla="*/ 118 w 205"/>
                <a:gd name="T75" fmla="*/ 203 h 310"/>
                <a:gd name="T76" fmla="*/ 132 w 205"/>
                <a:gd name="T77" fmla="*/ 198 h 310"/>
                <a:gd name="T78" fmla="*/ 170 w 205"/>
                <a:gd name="T79" fmla="*/ 285 h 310"/>
                <a:gd name="T80" fmla="*/ 194 w 205"/>
                <a:gd name="T81" fmla="*/ 286 h 310"/>
                <a:gd name="T82" fmla="*/ 79 w 205"/>
                <a:gd name="T83" fmla="*/ 29 h 310"/>
                <a:gd name="T84" fmla="*/ 44 w 205"/>
                <a:gd name="T85" fmla="*/ 50 h 310"/>
                <a:gd name="T86" fmla="*/ 22 w 205"/>
                <a:gd name="T87" fmla="*/ 102 h 310"/>
                <a:gd name="T88" fmla="*/ 45 w 205"/>
                <a:gd name="T89" fmla="*/ 154 h 310"/>
                <a:gd name="T90" fmla="*/ 88 w 205"/>
                <a:gd name="T91" fmla="*/ 180 h 310"/>
                <a:gd name="T92" fmla="*/ 144 w 205"/>
                <a:gd name="T93" fmla="*/ 173 h 310"/>
                <a:gd name="T94" fmla="*/ 178 w 205"/>
                <a:gd name="T95" fmla="*/ 128 h 310"/>
                <a:gd name="T96" fmla="*/ 178 w 205"/>
                <a:gd name="T97" fmla="*/ 77 h 310"/>
                <a:gd name="T98" fmla="*/ 144 w 205"/>
                <a:gd name="T99" fmla="*/ 32 h 310"/>
                <a:gd name="T100" fmla="*/ 88 w 205"/>
                <a:gd name="T101" fmla="*/ 25 h 310"/>
                <a:gd name="T102" fmla="*/ 79 w 205"/>
                <a:gd name="T103" fmla="*/ 31 h 310"/>
                <a:gd name="T104" fmla="*/ 117 w 205"/>
                <a:gd name="T105" fmla="*/ 29 h 310"/>
                <a:gd name="T106" fmla="*/ 161 w 205"/>
                <a:gd name="T107" fmla="*/ 54 h 310"/>
                <a:gd name="T108" fmla="*/ 181 w 205"/>
                <a:gd name="T109" fmla="*/ 102 h 310"/>
                <a:gd name="T110" fmla="*/ 160 w 205"/>
                <a:gd name="T111" fmla="*/ 151 h 310"/>
                <a:gd name="T112" fmla="*/ 116 w 205"/>
                <a:gd name="T113" fmla="*/ 176 h 310"/>
                <a:gd name="T114" fmla="*/ 64 w 205"/>
                <a:gd name="T115" fmla="*/ 169 h 310"/>
                <a:gd name="T116" fmla="*/ 33 w 205"/>
                <a:gd name="T117" fmla="*/ 127 h 310"/>
                <a:gd name="T118" fmla="*/ 33 w 205"/>
                <a:gd name="T119" fmla="*/ 77 h 310"/>
                <a:gd name="T120" fmla="*/ 63 w 205"/>
                <a:gd name="T121" fmla="*/ 36 h 310"/>
                <a:gd name="T122" fmla="*/ 79 w 205"/>
                <a:gd name="T123" fmla="*/ 3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5" h="31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618D6093-3A3C-49CB-ABF9-D11FD57C2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2075"/>
            </a:xfrm>
            <a:custGeom>
              <a:avLst/>
              <a:gdLst>
                <a:gd name="T0" fmla="*/ 56 w 161"/>
                <a:gd name="T1" fmla="*/ 10 h 162"/>
                <a:gd name="T2" fmla="*/ 66 w 161"/>
                <a:gd name="T3" fmla="*/ 6 h 162"/>
                <a:gd name="T4" fmla="*/ 95 w 161"/>
                <a:gd name="T5" fmla="*/ 6 h 162"/>
                <a:gd name="T6" fmla="*/ 106 w 161"/>
                <a:gd name="T7" fmla="*/ 9 h 162"/>
                <a:gd name="T8" fmla="*/ 130 w 161"/>
                <a:gd name="T9" fmla="*/ 23 h 162"/>
                <a:gd name="T10" fmla="*/ 139 w 161"/>
                <a:gd name="T11" fmla="*/ 31 h 162"/>
                <a:gd name="T12" fmla="*/ 153 w 161"/>
                <a:gd name="T13" fmla="*/ 56 h 162"/>
                <a:gd name="T14" fmla="*/ 156 w 161"/>
                <a:gd name="T15" fmla="*/ 67 h 162"/>
                <a:gd name="T16" fmla="*/ 156 w 161"/>
                <a:gd name="T17" fmla="*/ 95 h 162"/>
                <a:gd name="T18" fmla="*/ 153 w 161"/>
                <a:gd name="T19" fmla="*/ 107 h 162"/>
                <a:gd name="T20" fmla="*/ 138 w 161"/>
                <a:gd name="T21" fmla="*/ 132 h 162"/>
                <a:gd name="T22" fmla="*/ 130 w 161"/>
                <a:gd name="T23" fmla="*/ 139 h 162"/>
                <a:gd name="T24" fmla="*/ 106 w 161"/>
                <a:gd name="T25" fmla="*/ 154 h 162"/>
                <a:gd name="T26" fmla="*/ 94 w 161"/>
                <a:gd name="T27" fmla="*/ 157 h 162"/>
                <a:gd name="T28" fmla="*/ 66 w 161"/>
                <a:gd name="T29" fmla="*/ 157 h 162"/>
                <a:gd name="T30" fmla="*/ 55 w 161"/>
                <a:gd name="T31" fmla="*/ 154 h 162"/>
                <a:gd name="T32" fmla="*/ 30 w 161"/>
                <a:gd name="T33" fmla="*/ 139 h 162"/>
                <a:gd name="T34" fmla="*/ 23 w 161"/>
                <a:gd name="T35" fmla="*/ 132 h 162"/>
                <a:gd name="T36" fmla="*/ 8 w 161"/>
                <a:gd name="T37" fmla="*/ 106 h 162"/>
                <a:gd name="T38" fmla="*/ 5 w 161"/>
                <a:gd name="T39" fmla="*/ 95 h 162"/>
                <a:gd name="T40" fmla="*/ 5 w 161"/>
                <a:gd name="T41" fmla="*/ 67 h 162"/>
                <a:gd name="T42" fmla="*/ 8 w 161"/>
                <a:gd name="T43" fmla="*/ 56 h 162"/>
                <a:gd name="T44" fmla="*/ 22 w 161"/>
                <a:gd name="T45" fmla="*/ 31 h 162"/>
                <a:gd name="T46" fmla="*/ 30 w 161"/>
                <a:gd name="T47" fmla="*/ 24 h 162"/>
                <a:gd name="T48" fmla="*/ 56 w 161"/>
                <a:gd name="T49" fmla="*/ 10 h 162"/>
                <a:gd name="T50" fmla="*/ 80 w 161"/>
                <a:gd name="T51" fmla="*/ 24 h 162"/>
                <a:gd name="T52" fmla="*/ 74 w 161"/>
                <a:gd name="T53" fmla="*/ 26 h 162"/>
                <a:gd name="T54" fmla="*/ 41 w 161"/>
                <a:gd name="T55" fmla="*/ 46 h 162"/>
                <a:gd name="T56" fmla="*/ 38 w 161"/>
                <a:gd name="T57" fmla="*/ 47 h 162"/>
                <a:gd name="T58" fmla="*/ 30 w 161"/>
                <a:gd name="T59" fmla="*/ 61 h 162"/>
                <a:gd name="T60" fmla="*/ 28 w 161"/>
                <a:gd name="T61" fmla="*/ 71 h 162"/>
                <a:gd name="T62" fmla="*/ 27 w 161"/>
                <a:gd name="T63" fmla="*/ 91 h 162"/>
                <a:gd name="T64" fmla="*/ 45 w 161"/>
                <a:gd name="T65" fmla="*/ 122 h 162"/>
                <a:gd name="T66" fmla="*/ 63 w 161"/>
                <a:gd name="T67" fmla="*/ 132 h 162"/>
                <a:gd name="T68" fmla="*/ 98 w 161"/>
                <a:gd name="T69" fmla="*/ 133 h 162"/>
                <a:gd name="T70" fmla="*/ 116 w 161"/>
                <a:gd name="T71" fmla="*/ 122 h 162"/>
                <a:gd name="T72" fmla="*/ 133 w 161"/>
                <a:gd name="T73" fmla="*/ 93 h 162"/>
                <a:gd name="T74" fmla="*/ 128 w 161"/>
                <a:gd name="T75" fmla="*/ 52 h 162"/>
                <a:gd name="T76" fmla="*/ 124 w 161"/>
                <a:gd name="T77" fmla="*/ 48 h 162"/>
                <a:gd name="T78" fmla="*/ 88 w 161"/>
                <a:gd name="T79" fmla="*/ 27 h 162"/>
                <a:gd name="T80" fmla="*/ 80 w 161"/>
                <a:gd name="T81" fmla="*/ 2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1" h="162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3" name="Freeform 107">
              <a:extLst>
                <a:ext uri="{FF2B5EF4-FFF2-40B4-BE49-F238E27FC236}">
                  <a16:creationId xmlns:a16="http://schemas.microsoft.com/office/drawing/2014/main" id="{9F5EB24B-740B-4712-8065-3FD3DFC1E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3663"/>
            </a:xfrm>
            <a:custGeom>
              <a:avLst/>
              <a:gdLst>
                <a:gd name="T0" fmla="*/ 68 w 163"/>
                <a:gd name="T1" fmla="*/ 8 h 163"/>
                <a:gd name="T2" fmla="*/ 107 w 163"/>
                <a:gd name="T3" fmla="*/ 11 h 163"/>
                <a:gd name="T4" fmla="*/ 139 w 163"/>
                <a:gd name="T5" fmla="*/ 33 h 163"/>
                <a:gd name="T6" fmla="*/ 155 w 163"/>
                <a:gd name="T7" fmla="*/ 68 h 163"/>
                <a:gd name="T8" fmla="*/ 152 w 163"/>
                <a:gd name="T9" fmla="*/ 107 h 163"/>
                <a:gd name="T10" fmla="*/ 130 w 163"/>
                <a:gd name="T11" fmla="*/ 138 h 163"/>
                <a:gd name="T12" fmla="*/ 94 w 163"/>
                <a:gd name="T13" fmla="*/ 155 h 163"/>
                <a:gd name="T14" fmla="*/ 56 w 163"/>
                <a:gd name="T15" fmla="*/ 152 h 163"/>
                <a:gd name="T16" fmla="*/ 25 w 163"/>
                <a:gd name="T17" fmla="*/ 130 h 163"/>
                <a:gd name="T18" fmla="*/ 8 w 163"/>
                <a:gd name="T19" fmla="*/ 94 h 163"/>
                <a:gd name="T20" fmla="*/ 11 w 163"/>
                <a:gd name="T21" fmla="*/ 56 h 163"/>
                <a:gd name="T22" fmla="*/ 33 w 163"/>
                <a:gd name="T23" fmla="*/ 25 h 163"/>
                <a:gd name="T24" fmla="*/ 56 w 163"/>
                <a:gd name="T25" fmla="*/ 12 h 163"/>
                <a:gd name="T26" fmla="*/ 57 w 163"/>
                <a:gd name="T27" fmla="*/ 10 h 163"/>
                <a:gd name="T28" fmla="*/ 39 w 163"/>
                <a:gd name="T29" fmla="*/ 12 h 163"/>
                <a:gd name="T30" fmla="*/ 11 w 163"/>
                <a:gd name="T31" fmla="*/ 40 h 163"/>
                <a:gd name="T32" fmla="*/ 0 w 163"/>
                <a:gd name="T33" fmla="*/ 81 h 163"/>
                <a:gd name="T34" fmla="*/ 11 w 163"/>
                <a:gd name="T35" fmla="*/ 122 h 163"/>
                <a:gd name="T36" fmla="*/ 40 w 163"/>
                <a:gd name="T37" fmla="*/ 152 h 163"/>
                <a:gd name="T38" fmla="*/ 81 w 163"/>
                <a:gd name="T39" fmla="*/ 163 h 163"/>
                <a:gd name="T40" fmla="*/ 122 w 163"/>
                <a:gd name="T41" fmla="*/ 152 h 163"/>
                <a:gd name="T42" fmla="*/ 152 w 163"/>
                <a:gd name="T43" fmla="*/ 122 h 163"/>
                <a:gd name="T44" fmla="*/ 163 w 163"/>
                <a:gd name="T45" fmla="*/ 81 h 163"/>
                <a:gd name="T46" fmla="*/ 152 w 163"/>
                <a:gd name="T47" fmla="*/ 41 h 163"/>
                <a:gd name="T48" fmla="*/ 122 w 163"/>
                <a:gd name="T49" fmla="*/ 11 h 163"/>
                <a:gd name="T50" fmla="*/ 81 w 163"/>
                <a:gd name="T51" fmla="*/ 0 h 163"/>
                <a:gd name="T52" fmla="*/ 57 w 163"/>
                <a:gd name="T53" fmla="*/ 10 h 163"/>
                <a:gd name="T54" fmla="*/ 81 w 163"/>
                <a:gd name="T55" fmla="*/ 24 h 163"/>
                <a:gd name="T56" fmla="*/ 56 w 163"/>
                <a:gd name="T57" fmla="*/ 30 h 163"/>
                <a:gd name="T58" fmla="*/ 41 w 163"/>
                <a:gd name="T59" fmla="*/ 46 h 163"/>
                <a:gd name="T60" fmla="*/ 41 w 163"/>
                <a:gd name="T61" fmla="*/ 46 h 163"/>
                <a:gd name="T62" fmla="*/ 40 w 163"/>
                <a:gd name="T63" fmla="*/ 45 h 163"/>
                <a:gd name="T64" fmla="*/ 40 w 163"/>
                <a:gd name="T65" fmla="*/ 45 h 163"/>
                <a:gd name="T66" fmla="*/ 31 w 163"/>
                <a:gd name="T67" fmla="*/ 52 h 163"/>
                <a:gd name="T68" fmla="*/ 24 w 163"/>
                <a:gd name="T69" fmla="*/ 80 h 163"/>
                <a:gd name="T70" fmla="*/ 63 w 163"/>
                <a:gd name="T71" fmla="*/ 134 h 163"/>
                <a:gd name="T72" fmla="*/ 119 w 163"/>
                <a:gd name="T73" fmla="*/ 123 h 163"/>
                <a:gd name="T74" fmla="*/ 138 w 163"/>
                <a:gd name="T75" fmla="*/ 82 h 163"/>
                <a:gd name="T76" fmla="*/ 131 w 163"/>
                <a:gd name="T77" fmla="*/ 52 h 163"/>
                <a:gd name="T78" fmla="*/ 131 w 163"/>
                <a:gd name="T79" fmla="*/ 51 h 163"/>
                <a:gd name="T80" fmla="*/ 131 w 163"/>
                <a:gd name="T81" fmla="*/ 51 h 163"/>
                <a:gd name="T82" fmla="*/ 131 w 163"/>
                <a:gd name="T83" fmla="*/ 50 h 163"/>
                <a:gd name="T84" fmla="*/ 127 w 163"/>
                <a:gd name="T85" fmla="*/ 47 h 163"/>
                <a:gd name="T86" fmla="*/ 82 w 163"/>
                <a:gd name="T87" fmla="*/ 22 h 163"/>
                <a:gd name="T88" fmla="*/ 81 w 163"/>
                <a:gd name="T89" fmla="*/ 26 h 163"/>
                <a:gd name="T90" fmla="*/ 126 w 163"/>
                <a:gd name="T91" fmla="*/ 51 h 163"/>
                <a:gd name="T92" fmla="*/ 128 w 163"/>
                <a:gd name="T93" fmla="*/ 52 h 163"/>
                <a:gd name="T94" fmla="*/ 128 w 163"/>
                <a:gd name="T95" fmla="*/ 52 h 163"/>
                <a:gd name="T96" fmla="*/ 127 w 163"/>
                <a:gd name="T97" fmla="*/ 52 h 163"/>
                <a:gd name="T98" fmla="*/ 127 w 163"/>
                <a:gd name="T99" fmla="*/ 52 h 163"/>
                <a:gd name="T100" fmla="*/ 127 w 163"/>
                <a:gd name="T101" fmla="*/ 52 h 163"/>
                <a:gd name="T102" fmla="*/ 127 w 163"/>
                <a:gd name="T103" fmla="*/ 52 h 163"/>
                <a:gd name="T104" fmla="*/ 127 w 163"/>
                <a:gd name="T105" fmla="*/ 52 h 163"/>
                <a:gd name="T106" fmla="*/ 132 w 163"/>
                <a:gd name="T107" fmla="*/ 92 h 163"/>
                <a:gd name="T108" fmla="*/ 98 w 163"/>
                <a:gd name="T109" fmla="*/ 131 h 163"/>
                <a:gd name="T110" fmla="*/ 47 w 163"/>
                <a:gd name="T111" fmla="*/ 121 h 163"/>
                <a:gd name="T112" fmla="*/ 30 w 163"/>
                <a:gd name="T113" fmla="*/ 72 h 163"/>
                <a:gd name="T114" fmla="*/ 40 w 163"/>
                <a:gd name="T115" fmla="*/ 49 h 163"/>
                <a:gd name="T116" fmla="*/ 43 w 163"/>
                <a:gd name="T117" fmla="*/ 47 h 163"/>
                <a:gd name="T118" fmla="*/ 76 w 163"/>
                <a:gd name="T119" fmla="*/ 28 h 163"/>
                <a:gd name="T120" fmla="*/ 81 w 163"/>
                <a:gd name="T121" fmla="*/ 2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163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4" name="Oval 108">
              <a:extLst>
                <a:ext uri="{FF2B5EF4-FFF2-40B4-BE49-F238E27FC236}">
                  <a16:creationId xmlns:a16="http://schemas.microsoft.com/office/drawing/2014/main" id="{0838DC9D-C2EB-445D-BEA9-19D2CA912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5" y="2846388"/>
              <a:ext cx="66675" cy="682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5" name="Freeform 109">
              <a:extLst>
                <a:ext uri="{FF2B5EF4-FFF2-40B4-BE49-F238E27FC236}">
                  <a16:creationId xmlns:a16="http://schemas.microsoft.com/office/drawing/2014/main" id="{6880CF33-701F-4B6C-866F-49ECC9B53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5538" y="2846388"/>
              <a:ext cx="69850" cy="68263"/>
            </a:xfrm>
            <a:custGeom>
              <a:avLst/>
              <a:gdLst>
                <a:gd name="T0" fmla="*/ 119 w 121"/>
                <a:gd name="T1" fmla="*/ 61 h 122"/>
                <a:gd name="T2" fmla="*/ 117 w 121"/>
                <a:gd name="T3" fmla="*/ 61 h 122"/>
                <a:gd name="T4" fmla="*/ 101 w 121"/>
                <a:gd name="T5" fmla="*/ 101 h 122"/>
                <a:gd name="T6" fmla="*/ 60 w 121"/>
                <a:gd name="T7" fmla="*/ 118 h 122"/>
                <a:gd name="T8" fmla="*/ 20 w 121"/>
                <a:gd name="T9" fmla="*/ 101 h 122"/>
                <a:gd name="T10" fmla="*/ 3 w 121"/>
                <a:gd name="T11" fmla="*/ 61 h 122"/>
                <a:gd name="T12" fmla="*/ 20 w 121"/>
                <a:gd name="T13" fmla="*/ 21 h 122"/>
                <a:gd name="T14" fmla="*/ 60 w 121"/>
                <a:gd name="T15" fmla="*/ 4 h 122"/>
                <a:gd name="T16" fmla="*/ 101 w 121"/>
                <a:gd name="T17" fmla="*/ 21 h 122"/>
                <a:gd name="T18" fmla="*/ 117 w 121"/>
                <a:gd name="T19" fmla="*/ 61 h 122"/>
                <a:gd name="T20" fmla="*/ 119 w 121"/>
                <a:gd name="T21" fmla="*/ 61 h 122"/>
                <a:gd name="T22" fmla="*/ 121 w 121"/>
                <a:gd name="T23" fmla="*/ 61 h 122"/>
                <a:gd name="T24" fmla="*/ 60 w 121"/>
                <a:gd name="T25" fmla="*/ 0 h 122"/>
                <a:gd name="T26" fmla="*/ 0 w 121"/>
                <a:gd name="T27" fmla="*/ 61 h 122"/>
                <a:gd name="T28" fmla="*/ 60 w 121"/>
                <a:gd name="T29" fmla="*/ 122 h 122"/>
                <a:gd name="T30" fmla="*/ 121 w 121"/>
                <a:gd name="T31" fmla="*/ 61 h 122"/>
                <a:gd name="T32" fmla="*/ 119 w 121"/>
                <a:gd name="T33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22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1355BE-3AB3-4A28-B2A2-60EEF1778A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10255" y="335886"/>
            <a:ext cx="4717815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E740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0521B0B8-EB35-4CA0-BEBE-1106EDB066A4}"/>
              </a:ext>
            </a:extLst>
          </p:cNvPr>
          <p:cNvGrpSpPr/>
          <p:nvPr userDrawn="1"/>
        </p:nvGrpSpPr>
        <p:grpSpPr>
          <a:xfrm>
            <a:off x="8604154" y="-15011"/>
            <a:ext cx="539846" cy="5158511"/>
            <a:chOff x="9985375" y="1798638"/>
            <a:chExt cx="128588" cy="1228725"/>
          </a:xfrm>
          <a:solidFill>
            <a:srgbClr val="FFC000"/>
          </a:solidFill>
        </p:grpSpPr>
        <p:sp>
          <p:nvSpPr>
            <p:cNvPr id="18" name="Freeform 60">
              <a:extLst>
                <a:ext uri="{FF2B5EF4-FFF2-40B4-BE49-F238E27FC236}">
                  <a16:creationId xmlns:a16="http://schemas.microsoft.com/office/drawing/2014/main" id="{0E7FA54B-6F4A-4BC9-B91E-31686F4A6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5375" y="1798638"/>
              <a:ext cx="128588" cy="1228725"/>
            </a:xfrm>
            <a:custGeom>
              <a:avLst/>
              <a:gdLst>
                <a:gd name="T0" fmla="*/ 81 w 81"/>
                <a:gd name="T1" fmla="*/ 774 h 774"/>
                <a:gd name="T2" fmla="*/ 81 w 81"/>
                <a:gd name="T3" fmla="*/ 0 h 774"/>
                <a:gd name="T4" fmla="*/ 0 w 81"/>
                <a:gd name="T5" fmla="*/ 0 h 774"/>
                <a:gd name="T6" fmla="*/ 0 w 81"/>
                <a:gd name="T7" fmla="*/ 774 h 774"/>
                <a:gd name="T8" fmla="*/ 14 w 81"/>
                <a:gd name="T9" fmla="*/ 774 h 774"/>
                <a:gd name="T10" fmla="*/ 81 w 81"/>
                <a:gd name="T11" fmla="*/ 774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774">
                  <a:moveTo>
                    <a:pt x="81" y="774"/>
                  </a:moveTo>
                  <a:lnTo>
                    <a:pt x="81" y="0"/>
                  </a:lnTo>
                  <a:lnTo>
                    <a:pt x="0" y="0"/>
                  </a:lnTo>
                  <a:lnTo>
                    <a:pt x="0" y="774"/>
                  </a:lnTo>
                  <a:lnTo>
                    <a:pt x="14" y="774"/>
                  </a:lnTo>
                  <a:lnTo>
                    <a:pt x="81" y="7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9" name="Freeform 102">
              <a:extLst>
                <a:ext uri="{FF2B5EF4-FFF2-40B4-BE49-F238E27FC236}">
                  <a16:creationId xmlns:a16="http://schemas.microsoft.com/office/drawing/2014/main" id="{9625F6D9-4F92-4F49-B57B-B391F52FA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4425" y="2927351"/>
              <a:ext cx="87313" cy="63500"/>
            </a:xfrm>
            <a:custGeom>
              <a:avLst/>
              <a:gdLst>
                <a:gd name="T0" fmla="*/ 15 w 55"/>
                <a:gd name="T1" fmla="*/ 0 h 40"/>
                <a:gd name="T2" fmla="*/ 26 w 55"/>
                <a:gd name="T3" fmla="*/ 4 h 40"/>
                <a:gd name="T4" fmla="*/ 44 w 55"/>
                <a:gd name="T5" fmla="*/ 0 h 40"/>
                <a:gd name="T6" fmla="*/ 55 w 55"/>
                <a:gd name="T7" fmla="*/ 36 h 40"/>
                <a:gd name="T8" fmla="*/ 45 w 55"/>
                <a:gd name="T9" fmla="*/ 40 h 40"/>
                <a:gd name="T10" fmla="*/ 43 w 55"/>
                <a:gd name="T11" fmla="*/ 37 h 40"/>
                <a:gd name="T12" fmla="*/ 32 w 55"/>
                <a:gd name="T13" fmla="*/ 8 h 40"/>
                <a:gd name="T14" fmla="*/ 26 w 55"/>
                <a:gd name="T15" fmla="*/ 9 h 40"/>
                <a:gd name="T16" fmla="*/ 21 w 55"/>
                <a:gd name="T17" fmla="*/ 22 h 40"/>
                <a:gd name="T18" fmla="*/ 16 w 55"/>
                <a:gd name="T19" fmla="*/ 39 h 40"/>
                <a:gd name="T20" fmla="*/ 15 w 55"/>
                <a:gd name="T21" fmla="*/ 40 h 40"/>
                <a:gd name="T22" fmla="*/ 0 w 55"/>
                <a:gd name="T23" fmla="*/ 35 h 40"/>
                <a:gd name="T24" fmla="*/ 15 w 55"/>
                <a:gd name="T2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0">
                  <a:moveTo>
                    <a:pt x="15" y="0"/>
                  </a:moveTo>
                  <a:lnTo>
                    <a:pt x="26" y="4"/>
                  </a:lnTo>
                  <a:lnTo>
                    <a:pt x="44" y="0"/>
                  </a:lnTo>
                  <a:lnTo>
                    <a:pt x="55" y="36"/>
                  </a:lnTo>
                  <a:lnTo>
                    <a:pt x="45" y="40"/>
                  </a:lnTo>
                  <a:lnTo>
                    <a:pt x="43" y="37"/>
                  </a:lnTo>
                  <a:lnTo>
                    <a:pt x="32" y="8"/>
                  </a:lnTo>
                  <a:lnTo>
                    <a:pt x="26" y="9"/>
                  </a:lnTo>
                  <a:lnTo>
                    <a:pt x="21" y="22"/>
                  </a:lnTo>
                  <a:lnTo>
                    <a:pt x="16" y="39"/>
                  </a:lnTo>
                  <a:lnTo>
                    <a:pt x="15" y="40"/>
                  </a:lnTo>
                  <a:lnTo>
                    <a:pt x="0" y="35"/>
                  </a:lnTo>
                  <a:lnTo>
                    <a:pt x="1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0" name="Freeform 103">
              <a:extLst>
                <a:ext uri="{FF2B5EF4-FFF2-40B4-BE49-F238E27FC236}">
                  <a16:creationId xmlns:a16="http://schemas.microsoft.com/office/drawing/2014/main" id="{ACDDD797-5B3D-4B4E-9891-02A0AF9B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2838" y="2925763"/>
              <a:ext cx="90488" cy="66675"/>
            </a:xfrm>
            <a:custGeom>
              <a:avLst/>
              <a:gdLst>
                <a:gd name="T0" fmla="*/ 16 w 57"/>
                <a:gd name="T1" fmla="*/ 1 h 42"/>
                <a:gd name="T2" fmla="*/ 16 w 57"/>
                <a:gd name="T3" fmla="*/ 2 h 42"/>
                <a:gd name="T4" fmla="*/ 27 w 57"/>
                <a:gd name="T5" fmla="*/ 6 h 42"/>
                <a:gd name="T6" fmla="*/ 44 w 57"/>
                <a:gd name="T7" fmla="*/ 2 h 42"/>
                <a:gd name="T8" fmla="*/ 55 w 57"/>
                <a:gd name="T9" fmla="*/ 37 h 42"/>
                <a:gd name="T10" fmla="*/ 46 w 57"/>
                <a:gd name="T11" fmla="*/ 40 h 42"/>
                <a:gd name="T12" fmla="*/ 44 w 57"/>
                <a:gd name="T13" fmla="*/ 38 h 42"/>
                <a:gd name="T14" fmla="*/ 34 w 57"/>
                <a:gd name="T15" fmla="*/ 8 h 42"/>
                <a:gd name="T16" fmla="*/ 27 w 57"/>
                <a:gd name="T17" fmla="*/ 9 h 42"/>
                <a:gd name="T18" fmla="*/ 21 w 57"/>
                <a:gd name="T19" fmla="*/ 23 h 42"/>
                <a:gd name="T20" fmla="*/ 16 w 57"/>
                <a:gd name="T21" fmla="*/ 40 h 42"/>
                <a:gd name="T22" fmla="*/ 16 w 57"/>
                <a:gd name="T23" fmla="*/ 40 h 42"/>
                <a:gd name="T24" fmla="*/ 2 w 57"/>
                <a:gd name="T25" fmla="*/ 35 h 42"/>
                <a:gd name="T26" fmla="*/ 17 w 57"/>
                <a:gd name="T27" fmla="*/ 1 h 42"/>
                <a:gd name="T28" fmla="*/ 16 w 57"/>
                <a:gd name="T29" fmla="*/ 1 h 42"/>
                <a:gd name="T30" fmla="*/ 16 w 57"/>
                <a:gd name="T31" fmla="*/ 2 h 42"/>
                <a:gd name="T32" fmla="*/ 16 w 57"/>
                <a:gd name="T33" fmla="*/ 1 h 42"/>
                <a:gd name="T34" fmla="*/ 16 w 57"/>
                <a:gd name="T35" fmla="*/ 1 h 42"/>
                <a:gd name="T36" fmla="*/ 0 w 57"/>
                <a:gd name="T37" fmla="*/ 36 h 42"/>
                <a:gd name="T38" fmla="*/ 16 w 57"/>
                <a:gd name="T39" fmla="*/ 42 h 42"/>
                <a:gd name="T40" fmla="*/ 17 w 57"/>
                <a:gd name="T41" fmla="*/ 40 h 42"/>
                <a:gd name="T42" fmla="*/ 23 w 57"/>
                <a:gd name="T43" fmla="*/ 23 h 42"/>
                <a:gd name="T44" fmla="*/ 28 w 57"/>
                <a:gd name="T45" fmla="*/ 10 h 42"/>
                <a:gd name="T46" fmla="*/ 33 w 57"/>
                <a:gd name="T47" fmla="*/ 9 h 42"/>
                <a:gd name="T48" fmla="*/ 43 w 57"/>
                <a:gd name="T49" fmla="*/ 39 h 42"/>
                <a:gd name="T50" fmla="*/ 46 w 57"/>
                <a:gd name="T51" fmla="*/ 42 h 42"/>
                <a:gd name="T52" fmla="*/ 57 w 57"/>
                <a:gd name="T53" fmla="*/ 38 h 42"/>
                <a:gd name="T54" fmla="*/ 45 w 57"/>
                <a:gd name="T55" fmla="*/ 0 h 42"/>
                <a:gd name="T56" fmla="*/ 27 w 57"/>
                <a:gd name="T57" fmla="*/ 4 h 42"/>
                <a:gd name="T58" fmla="*/ 16 w 57"/>
                <a:gd name="T59" fmla="*/ 0 h 42"/>
                <a:gd name="T60" fmla="*/ 16 w 57"/>
                <a:gd name="T61" fmla="*/ 1 h 42"/>
                <a:gd name="T62" fmla="*/ 16 w 57"/>
                <a:gd name="T63" fmla="*/ 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7" h="42">
                  <a:moveTo>
                    <a:pt x="16" y="1"/>
                  </a:moveTo>
                  <a:lnTo>
                    <a:pt x="16" y="2"/>
                  </a:lnTo>
                  <a:lnTo>
                    <a:pt x="27" y="6"/>
                  </a:lnTo>
                  <a:lnTo>
                    <a:pt x="44" y="2"/>
                  </a:lnTo>
                  <a:lnTo>
                    <a:pt x="55" y="37"/>
                  </a:lnTo>
                  <a:lnTo>
                    <a:pt x="46" y="40"/>
                  </a:lnTo>
                  <a:lnTo>
                    <a:pt x="44" y="38"/>
                  </a:lnTo>
                  <a:lnTo>
                    <a:pt x="34" y="8"/>
                  </a:lnTo>
                  <a:lnTo>
                    <a:pt x="27" y="9"/>
                  </a:lnTo>
                  <a:lnTo>
                    <a:pt x="21" y="23"/>
                  </a:lnTo>
                  <a:lnTo>
                    <a:pt x="16" y="40"/>
                  </a:lnTo>
                  <a:lnTo>
                    <a:pt x="16" y="40"/>
                  </a:lnTo>
                  <a:lnTo>
                    <a:pt x="2" y="35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6" y="1"/>
                  </a:lnTo>
                  <a:lnTo>
                    <a:pt x="0" y="36"/>
                  </a:lnTo>
                  <a:lnTo>
                    <a:pt x="16" y="42"/>
                  </a:lnTo>
                  <a:lnTo>
                    <a:pt x="17" y="40"/>
                  </a:lnTo>
                  <a:lnTo>
                    <a:pt x="23" y="23"/>
                  </a:lnTo>
                  <a:lnTo>
                    <a:pt x="28" y="10"/>
                  </a:lnTo>
                  <a:lnTo>
                    <a:pt x="33" y="9"/>
                  </a:lnTo>
                  <a:lnTo>
                    <a:pt x="43" y="39"/>
                  </a:lnTo>
                  <a:lnTo>
                    <a:pt x="46" y="42"/>
                  </a:lnTo>
                  <a:lnTo>
                    <a:pt x="57" y="38"/>
                  </a:lnTo>
                  <a:lnTo>
                    <a:pt x="45" y="0"/>
                  </a:lnTo>
                  <a:lnTo>
                    <a:pt x="27" y="4"/>
                  </a:lnTo>
                  <a:lnTo>
                    <a:pt x="16" y="0"/>
                  </a:lnTo>
                  <a:lnTo>
                    <a:pt x="16" y="1"/>
                  </a:lnTo>
                  <a:lnTo>
                    <a:pt x="16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1" name="Freeform 104">
              <a:extLst>
                <a:ext uri="{FF2B5EF4-FFF2-40B4-BE49-F238E27FC236}">
                  <a16:creationId xmlns:a16="http://schemas.microsoft.com/office/drawing/2014/main" id="{92A2DA59-5520-4A0A-A846-816F615703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0138" y="2822576"/>
              <a:ext cx="117475" cy="174625"/>
            </a:xfrm>
            <a:custGeom>
              <a:avLst/>
              <a:gdLst>
                <a:gd name="T0" fmla="*/ 193 w 205"/>
                <a:gd name="T1" fmla="*/ 284 h 306"/>
                <a:gd name="T2" fmla="*/ 169 w 205"/>
                <a:gd name="T3" fmla="*/ 272 h 306"/>
                <a:gd name="T4" fmla="*/ 141 w 205"/>
                <a:gd name="T5" fmla="*/ 206 h 306"/>
                <a:gd name="T6" fmla="*/ 120 w 205"/>
                <a:gd name="T7" fmla="*/ 202 h 306"/>
                <a:gd name="T8" fmla="*/ 144 w 205"/>
                <a:gd name="T9" fmla="*/ 264 h 306"/>
                <a:gd name="T10" fmla="*/ 150 w 205"/>
                <a:gd name="T11" fmla="*/ 279 h 306"/>
                <a:gd name="T12" fmla="*/ 140 w 205"/>
                <a:gd name="T13" fmla="*/ 305 h 306"/>
                <a:gd name="T14" fmla="*/ 105 w 205"/>
                <a:gd name="T15" fmla="*/ 217 h 306"/>
                <a:gd name="T16" fmla="*/ 70 w 205"/>
                <a:gd name="T17" fmla="*/ 306 h 306"/>
                <a:gd name="T18" fmla="*/ 57 w 205"/>
                <a:gd name="T19" fmla="*/ 295 h 306"/>
                <a:gd name="T20" fmla="*/ 57 w 205"/>
                <a:gd name="T21" fmla="*/ 287 h 306"/>
                <a:gd name="T22" fmla="*/ 80 w 205"/>
                <a:gd name="T23" fmla="*/ 229 h 306"/>
                <a:gd name="T24" fmla="*/ 88 w 205"/>
                <a:gd name="T25" fmla="*/ 208 h 306"/>
                <a:gd name="T26" fmla="*/ 83 w 205"/>
                <a:gd name="T27" fmla="*/ 196 h 306"/>
                <a:gd name="T28" fmla="*/ 71 w 205"/>
                <a:gd name="T29" fmla="*/ 201 h 306"/>
                <a:gd name="T30" fmla="*/ 42 w 205"/>
                <a:gd name="T31" fmla="*/ 272 h 306"/>
                <a:gd name="T32" fmla="*/ 17 w 205"/>
                <a:gd name="T33" fmla="*/ 284 h 306"/>
                <a:gd name="T34" fmla="*/ 22 w 205"/>
                <a:gd name="T35" fmla="*/ 272 h 306"/>
                <a:gd name="T36" fmla="*/ 52 w 205"/>
                <a:gd name="T37" fmla="*/ 196 h 306"/>
                <a:gd name="T38" fmla="*/ 49 w 205"/>
                <a:gd name="T39" fmla="*/ 184 h 306"/>
                <a:gd name="T40" fmla="*/ 23 w 205"/>
                <a:gd name="T41" fmla="*/ 158 h 306"/>
                <a:gd name="T42" fmla="*/ 15 w 205"/>
                <a:gd name="T43" fmla="*/ 143 h 306"/>
                <a:gd name="T44" fmla="*/ 5 w 205"/>
                <a:gd name="T45" fmla="*/ 94 h 306"/>
                <a:gd name="T46" fmla="*/ 16 w 205"/>
                <a:gd name="T47" fmla="*/ 57 h 306"/>
                <a:gd name="T48" fmla="*/ 62 w 205"/>
                <a:gd name="T49" fmla="*/ 11 h 306"/>
                <a:gd name="T50" fmla="*/ 97 w 205"/>
                <a:gd name="T51" fmla="*/ 2 h 306"/>
                <a:gd name="T52" fmla="*/ 161 w 205"/>
                <a:gd name="T53" fmla="*/ 18 h 306"/>
                <a:gd name="T54" fmla="*/ 188 w 205"/>
                <a:gd name="T55" fmla="*/ 44 h 306"/>
                <a:gd name="T56" fmla="*/ 193 w 205"/>
                <a:gd name="T57" fmla="*/ 51 h 306"/>
                <a:gd name="T58" fmla="*/ 205 w 205"/>
                <a:gd name="T59" fmla="*/ 102 h 306"/>
                <a:gd name="T60" fmla="*/ 193 w 205"/>
                <a:gd name="T61" fmla="*/ 151 h 306"/>
                <a:gd name="T62" fmla="*/ 188 w 205"/>
                <a:gd name="T63" fmla="*/ 158 h 306"/>
                <a:gd name="T64" fmla="*/ 162 w 205"/>
                <a:gd name="T65" fmla="*/ 184 h 306"/>
                <a:gd name="T66" fmla="*/ 159 w 205"/>
                <a:gd name="T67" fmla="*/ 196 h 306"/>
                <a:gd name="T68" fmla="*/ 190 w 205"/>
                <a:gd name="T69" fmla="*/ 274 h 306"/>
                <a:gd name="T70" fmla="*/ 193 w 205"/>
                <a:gd name="T71" fmla="*/ 284 h 306"/>
                <a:gd name="T72" fmla="*/ 81 w 205"/>
                <a:gd name="T73" fmla="*/ 30 h 306"/>
                <a:gd name="T74" fmla="*/ 55 w 205"/>
                <a:gd name="T75" fmla="*/ 44 h 306"/>
                <a:gd name="T76" fmla="*/ 47 w 205"/>
                <a:gd name="T77" fmla="*/ 51 h 306"/>
                <a:gd name="T78" fmla="*/ 33 w 205"/>
                <a:gd name="T79" fmla="*/ 76 h 306"/>
                <a:gd name="T80" fmla="*/ 30 w 205"/>
                <a:gd name="T81" fmla="*/ 87 h 306"/>
                <a:gd name="T82" fmla="*/ 30 w 205"/>
                <a:gd name="T83" fmla="*/ 115 h 306"/>
                <a:gd name="T84" fmla="*/ 33 w 205"/>
                <a:gd name="T85" fmla="*/ 126 h 306"/>
                <a:gd name="T86" fmla="*/ 48 w 205"/>
                <a:gd name="T87" fmla="*/ 152 h 306"/>
                <a:gd name="T88" fmla="*/ 55 w 205"/>
                <a:gd name="T89" fmla="*/ 159 h 306"/>
                <a:gd name="T90" fmla="*/ 80 w 205"/>
                <a:gd name="T91" fmla="*/ 174 h 306"/>
                <a:gd name="T92" fmla="*/ 91 w 205"/>
                <a:gd name="T93" fmla="*/ 177 h 306"/>
                <a:gd name="T94" fmla="*/ 119 w 205"/>
                <a:gd name="T95" fmla="*/ 177 h 306"/>
                <a:gd name="T96" fmla="*/ 131 w 205"/>
                <a:gd name="T97" fmla="*/ 174 h 306"/>
                <a:gd name="T98" fmla="*/ 155 w 205"/>
                <a:gd name="T99" fmla="*/ 159 h 306"/>
                <a:gd name="T100" fmla="*/ 163 w 205"/>
                <a:gd name="T101" fmla="*/ 152 h 306"/>
                <a:gd name="T102" fmla="*/ 178 w 205"/>
                <a:gd name="T103" fmla="*/ 127 h 306"/>
                <a:gd name="T104" fmla="*/ 181 w 205"/>
                <a:gd name="T105" fmla="*/ 115 h 306"/>
                <a:gd name="T106" fmla="*/ 181 w 205"/>
                <a:gd name="T107" fmla="*/ 87 h 306"/>
                <a:gd name="T108" fmla="*/ 178 w 205"/>
                <a:gd name="T109" fmla="*/ 76 h 306"/>
                <a:gd name="T110" fmla="*/ 164 w 205"/>
                <a:gd name="T111" fmla="*/ 51 h 306"/>
                <a:gd name="T112" fmla="*/ 155 w 205"/>
                <a:gd name="T113" fmla="*/ 43 h 306"/>
                <a:gd name="T114" fmla="*/ 131 w 205"/>
                <a:gd name="T115" fmla="*/ 29 h 306"/>
                <a:gd name="T116" fmla="*/ 120 w 205"/>
                <a:gd name="T117" fmla="*/ 26 h 306"/>
                <a:gd name="T118" fmla="*/ 91 w 205"/>
                <a:gd name="T119" fmla="*/ 26 h 306"/>
                <a:gd name="T120" fmla="*/ 81 w 205"/>
                <a:gd name="T121" fmla="*/ 30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5" h="306">
                  <a:moveTo>
                    <a:pt x="193" y="284"/>
                  </a:moveTo>
                  <a:cubicBezTo>
                    <a:pt x="175" y="288"/>
                    <a:pt x="175" y="288"/>
                    <a:pt x="169" y="272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36" y="192"/>
                    <a:pt x="134" y="192"/>
                    <a:pt x="120" y="202"/>
                  </a:cubicBezTo>
                  <a:cubicBezTo>
                    <a:pt x="128" y="222"/>
                    <a:pt x="136" y="243"/>
                    <a:pt x="144" y="264"/>
                  </a:cubicBezTo>
                  <a:cubicBezTo>
                    <a:pt x="146" y="269"/>
                    <a:pt x="148" y="274"/>
                    <a:pt x="150" y="279"/>
                  </a:cubicBezTo>
                  <a:cubicBezTo>
                    <a:pt x="157" y="295"/>
                    <a:pt x="157" y="295"/>
                    <a:pt x="140" y="305"/>
                  </a:cubicBezTo>
                  <a:cubicBezTo>
                    <a:pt x="129" y="276"/>
                    <a:pt x="118" y="248"/>
                    <a:pt x="105" y="217"/>
                  </a:cubicBezTo>
                  <a:cubicBezTo>
                    <a:pt x="93" y="248"/>
                    <a:pt x="82" y="276"/>
                    <a:pt x="70" y="306"/>
                  </a:cubicBezTo>
                  <a:cubicBezTo>
                    <a:pt x="65" y="302"/>
                    <a:pt x="61" y="299"/>
                    <a:pt x="57" y="295"/>
                  </a:cubicBezTo>
                  <a:cubicBezTo>
                    <a:pt x="56" y="293"/>
                    <a:pt x="57" y="289"/>
                    <a:pt x="57" y="287"/>
                  </a:cubicBezTo>
                  <a:cubicBezTo>
                    <a:pt x="65" y="268"/>
                    <a:pt x="73" y="249"/>
                    <a:pt x="80" y="229"/>
                  </a:cubicBezTo>
                  <a:cubicBezTo>
                    <a:pt x="83" y="222"/>
                    <a:pt x="85" y="215"/>
                    <a:pt x="88" y="208"/>
                  </a:cubicBezTo>
                  <a:cubicBezTo>
                    <a:pt x="91" y="201"/>
                    <a:pt x="88" y="198"/>
                    <a:pt x="83" y="196"/>
                  </a:cubicBezTo>
                  <a:cubicBezTo>
                    <a:pt x="77" y="194"/>
                    <a:pt x="73" y="195"/>
                    <a:pt x="71" y="201"/>
                  </a:cubicBezTo>
                  <a:cubicBezTo>
                    <a:pt x="62" y="225"/>
                    <a:pt x="52" y="248"/>
                    <a:pt x="42" y="272"/>
                  </a:cubicBezTo>
                  <a:cubicBezTo>
                    <a:pt x="36" y="288"/>
                    <a:pt x="36" y="288"/>
                    <a:pt x="17" y="284"/>
                  </a:cubicBezTo>
                  <a:cubicBezTo>
                    <a:pt x="19" y="280"/>
                    <a:pt x="20" y="276"/>
                    <a:pt x="22" y="272"/>
                  </a:cubicBezTo>
                  <a:cubicBezTo>
                    <a:pt x="32" y="247"/>
                    <a:pt x="41" y="222"/>
                    <a:pt x="52" y="196"/>
                  </a:cubicBezTo>
                  <a:cubicBezTo>
                    <a:pt x="54" y="191"/>
                    <a:pt x="53" y="189"/>
                    <a:pt x="49" y="184"/>
                  </a:cubicBezTo>
                  <a:cubicBezTo>
                    <a:pt x="40" y="176"/>
                    <a:pt x="33" y="166"/>
                    <a:pt x="23" y="158"/>
                  </a:cubicBezTo>
                  <a:cubicBezTo>
                    <a:pt x="19" y="155"/>
                    <a:pt x="15" y="148"/>
                    <a:pt x="15" y="143"/>
                  </a:cubicBezTo>
                  <a:cubicBezTo>
                    <a:pt x="14" y="126"/>
                    <a:pt x="0" y="111"/>
                    <a:pt x="5" y="94"/>
                  </a:cubicBezTo>
                  <a:cubicBezTo>
                    <a:pt x="9" y="82"/>
                    <a:pt x="10" y="68"/>
                    <a:pt x="16" y="57"/>
                  </a:cubicBezTo>
                  <a:cubicBezTo>
                    <a:pt x="26" y="38"/>
                    <a:pt x="42" y="21"/>
                    <a:pt x="62" y="11"/>
                  </a:cubicBezTo>
                  <a:cubicBezTo>
                    <a:pt x="73" y="6"/>
                    <a:pt x="86" y="3"/>
                    <a:pt x="97" y="2"/>
                  </a:cubicBezTo>
                  <a:cubicBezTo>
                    <a:pt x="120" y="0"/>
                    <a:pt x="142" y="6"/>
                    <a:pt x="161" y="18"/>
                  </a:cubicBezTo>
                  <a:cubicBezTo>
                    <a:pt x="171" y="25"/>
                    <a:pt x="178" y="37"/>
                    <a:pt x="188" y="44"/>
                  </a:cubicBezTo>
                  <a:cubicBezTo>
                    <a:pt x="190" y="46"/>
                    <a:pt x="192" y="48"/>
                    <a:pt x="193" y="51"/>
                  </a:cubicBezTo>
                  <a:cubicBezTo>
                    <a:pt x="198" y="68"/>
                    <a:pt x="205" y="85"/>
                    <a:pt x="205" y="102"/>
                  </a:cubicBezTo>
                  <a:cubicBezTo>
                    <a:pt x="205" y="118"/>
                    <a:pt x="198" y="135"/>
                    <a:pt x="193" y="151"/>
                  </a:cubicBezTo>
                  <a:cubicBezTo>
                    <a:pt x="193" y="154"/>
                    <a:pt x="190" y="157"/>
                    <a:pt x="188" y="158"/>
                  </a:cubicBezTo>
                  <a:cubicBezTo>
                    <a:pt x="178" y="166"/>
                    <a:pt x="170" y="175"/>
                    <a:pt x="162" y="184"/>
                  </a:cubicBezTo>
                  <a:cubicBezTo>
                    <a:pt x="157" y="189"/>
                    <a:pt x="157" y="191"/>
                    <a:pt x="159" y="196"/>
                  </a:cubicBezTo>
                  <a:cubicBezTo>
                    <a:pt x="169" y="222"/>
                    <a:pt x="179" y="248"/>
                    <a:pt x="190" y="274"/>
                  </a:cubicBezTo>
                  <a:cubicBezTo>
                    <a:pt x="191" y="277"/>
                    <a:pt x="192" y="280"/>
                    <a:pt x="193" y="284"/>
                  </a:cubicBezTo>
                  <a:close/>
                  <a:moveTo>
                    <a:pt x="81" y="30"/>
                  </a:moveTo>
                  <a:cubicBezTo>
                    <a:pt x="69" y="29"/>
                    <a:pt x="61" y="34"/>
                    <a:pt x="55" y="44"/>
                  </a:cubicBezTo>
                  <a:cubicBezTo>
                    <a:pt x="53" y="47"/>
                    <a:pt x="50" y="49"/>
                    <a:pt x="47" y="51"/>
                  </a:cubicBezTo>
                  <a:cubicBezTo>
                    <a:pt x="38" y="57"/>
                    <a:pt x="33" y="65"/>
                    <a:pt x="33" y="76"/>
                  </a:cubicBezTo>
                  <a:cubicBezTo>
                    <a:pt x="33" y="80"/>
                    <a:pt x="32" y="84"/>
                    <a:pt x="30" y="87"/>
                  </a:cubicBezTo>
                  <a:cubicBezTo>
                    <a:pt x="25" y="97"/>
                    <a:pt x="25" y="106"/>
                    <a:pt x="30" y="115"/>
                  </a:cubicBezTo>
                  <a:cubicBezTo>
                    <a:pt x="32" y="119"/>
                    <a:pt x="33" y="122"/>
                    <a:pt x="33" y="126"/>
                  </a:cubicBezTo>
                  <a:cubicBezTo>
                    <a:pt x="33" y="138"/>
                    <a:pt x="38" y="146"/>
                    <a:pt x="48" y="152"/>
                  </a:cubicBezTo>
                  <a:cubicBezTo>
                    <a:pt x="50" y="153"/>
                    <a:pt x="53" y="156"/>
                    <a:pt x="55" y="159"/>
                  </a:cubicBezTo>
                  <a:cubicBezTo>
                    <a:pt x="61" y="169"/>
                    <a:pt x="69" y="174"/>
                    <a:pt x="80" y="174"/>
                  </a:cubicBezTo>
                  <a:cubicBezTo>
                    <a:pt x="84" y="174"/>
                    <a:pt x="88" y="175"/>
                    <a:pt x="91" y="177"/>
                  </a:cubicBezTo>
                  <a:cubicBezTo>
                    <a:pt x="100" y="182"/>
                    <a:pt x="110" y="182"/>
                    <a:pt x="119" y="177"/>
                  </a:cubicBezTo>
                  <a:cubicBezTo>
                    <a:pt x="123" y="175"/>
                    <a:pt x="127" y="174"/>
                    <a:pt x="131" y="174"/>
                  </a:cubicBezTo>
                  <a:cubicBezTo>
                    <a:pt x="142" y="173"/>
                    <a:pt x="150" y="169"/>
                    <a:pt x="155" y="159"/>
                  </a:cubicBezTo>
                  <a:cubicBezTo>
                    <a:pt x="157" y="156"/>
                    <a:pt x="160" y="153"/>
                    <a:pt x="163" y="152"/>
                  </a:cubicBezTo>
                  <a:cubicBezTo>
                    <a:pt x="173" y="146"/>
                    <a:pt x="178" y="138"/>
                    <a:pt x="178" y="127"/>
                  </a:cubicBezTo>
                  <a:cubicBezTo>
                    <a:pt x="178" y="123"/>
                    <a:pt x="179" y="119"/>
                    <a:pt x="181" y="115"/>
                  </a:cubicBezTo>
                  <a:cubicBezTo>
                    <a:pt x="186" y="106"/>
                    <a:pt x="186" y="97"/>
                    <a:pt x="181" y="87"/>
                  </a:cubicBezTo>
                  <a:cubicBezTo>
                    <a:pt x="179" y="84"/>
                    <a:pt x="178" y="80"/>
                    <a:pt x="178" y="76"/>
                  </a:cubicBezTo>
                  <a:cubicBezTo>
                    <a:pt x="178" y="65"/>
                    <a:pt x="173" y="57"/>
                    <a:pt x="164" y="51"/>
                  </a:cubicBezTo>
                  <a:cubicBezTo>
                    <a:pt x="161" y="49"/>
                    <a:pt x="158" y="46"/>
                    <a:pt x="155" y="43"/>
                  </a:cubicBezTo>
                  <a:cubicBezTo>
                    <a:pt x="150" y="34"/>
                    <a:pt x="142" y="29"/>
                    <a:pt x="131" y="29"/>
                  </a:cubicBezTo>
                  <a:cubicBezTo>
                    <a:pt x="127" y="29"/>
                    <a:pt x="123" y="28"/>
                    <a:pt x="120" y="26"/>
                  </a:cubicBezTo>
                  <a:cubicBezTo>
                    <a:pt x="110" y="20"/>
                    <a:pt x="101" y="20"/>
                    <a:pt x="91" y="26"/>
                  </a:cubicBezTo>
                  <a:cubicBezTo>
                    <a:pt x="88" y="28"/>
                    <a:pt x="84" y="29"/>
                    <a:pt x="81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2" name="Freeform 105">
              <a:extLst>
                <a:ext uri="{FF2B5EF4-FFF2-40B4-BE49-F238E27FC236}">
                  <a16:creationId xmlns:a16="http://schemas.microsoft.com/office/drawing/2014/main" id="{0DD07103-BC6B-415A-8EA0-3F7AFECD8D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991725" y="2822576"/>
              <a:ext cx="115888" cy="176213"/>
            </a:xfrm>
            <a:custGeom>
              <a:avLst/>
              <a:gdLst>
                <a:gd name="T0" fmla="*/ 175 w 205"/>
                <a:gd name="T1" fmla="*/ 285 h 310"/>
                <a:gd name="T2" fmla="*/ 137 w 205"/>
                <a:gd name="T3" fmla="*/ 197 h 310"/>
                <a:gd name="T4" fmla="*/ 117 w 205"/>
                <a:gd name="T5" fmla="*/ 201 h 310"/>
                <a:gd name="T6" fmla="*/ 146 w 205"/>
                <a:gd name="T7" fmla="*/ 281 h 310"/>
                <a:gd name="T8" fmla="*/ 137 w 205"/>
                <a:gd name="T9" fmla="*/ 304 h 310"/>
                <a:gd name="T10" fmla="*/ 103 w 205"/>
                <a:gd name="T11" fmla="*/ 213 h 310"/>
                <a:gd name="T12" fmla="*/ 70 w 205"/>
                <a:gd name="T13" fmla="*/ 305 h 310"/>
                <a:gd name="T14" fmla="*/ 57 w 205"/>
                <a:gd name="T15" fmla="*/ 294 h 310"/>
                <a:gd name="T16" fmla="*/ 56 w 205"/>
                <a:gd name="T17" fmla="*/ 293 h 310"/>
                <a:gd name="T18" fmla="*/ 88 w 205"/>
                <a:gd name="T19" fmla="*/ 210 h 310"/>
                <a:gd name="T20" fmla="*/ 76 w 205"/>
                <a:gd name="T21" fmla="*/ 194 h 310"/>
                <a:gd name="T22" fmla="*/ 33 w 205"/>
                <a:gd name="T23" fmla="*/ 283 h 310"/>
                <a:gd name="T24" fmla="*/ 15 w 205"/>
                <a:gd name="T25" fmla="*/ 285 h 310"/>
                <a:gd name="T26" fmla="*/ 53 w 205"/>
                <a:gd name="T27" fmla="*/ 192 h 310"/>
                <a:gd name="T28" fmla="*/ 17 w 205"/>
                <a:gd name="T29" fmla="*/ 151 h 310"/>
                <a:gd name="T30" fmla="*/ 5 w 205"/>
                <a:gd name="T31" fmla="*/ 95 h 310"/>
                <a:gd name="T32" fmla="*/ 104 w 205"/>
                <a:gd name="T33" fmla="*/ 4 h 310"/>
                <a:gd name="T34" fmla="*/ 189 w 205"/>
                <a:gd name="T35" fmla="*/ 53 h 310"/>
                <a:gd name="T36" fmla="*/ 201 w 205"/>
                <a:gd name="T37" fmla="*/ 104 h 310"/>
                <a:gd name="T38" fmla="*/ 155 w 205"/>
                <a:gd name="T39" fmla="*/ 188 h 310"/>
                <a:gd name="T40" fmla="*/ 189 w 205"/>
                <a:gd name="T41" fmla="*/ 285 h 310"/>
                <a:gd name="T42" fmla="*/ 193 w 205"/>
                <a:gd name="T43" fmla="*/ 284 h 310"/>
                <a:gd name="T44" fmla="*/ 159 w 205"/>
                <a:gd name="T45" fmla="*/ 190 h 310"/>
                <a:gd name="T46" fmla="*/ 205 w 205"/>
                <a:gd name="T47" fmla="*/ 104 h 310"/>
                <a:gd name="T48" fmla="*/ 187 w 205"/>
                <a:gd name="T49" fmla="*/ 44 h 310"/>
                <a:gd name="T50" fmla="*/ 95 w 205"/>
                <a:gd name="T51" fmla="*/ 1 h 310"/>
                <a:gd name="T52" fmla="*/ 0 w 205"/>
                <a:gd name="T53" fmla="*/ 103 h 310"/>
                <a:gd name="T54" fmla="*/ 20 w 205"/>
                <a:gd name="T55" fmla="*/ 161 h 310"/>
                <a:gd name="T56" fmla="*/ 48 w 205"/>
                <a:gd name="T57" fmla="*/ 197 h 310"/>
                <a:gd name="T58" fmla="*/ 15 w 205"/>
                <a:gd name="T59" fmla="*/ 287 h 310"/>
                <a:gd name="T60" fmla="*/ 42 w 205"/>
                <a:gd name="T61" fmla="*/ 274 h 310"/>
                <a:gd name="T62" fmla="*/ 80 w 205"/>
                <a:gd name="T63" fmla="*/ 199 h 310"/>
                <a:gd name="T64" fmla="*/ 76 w 205"/>
                <a:gd name="T65" fmla="*/ 230 h 310"/>
                <a:gd name="T66" fmla="*/ 54 w 205"/>
                <a:gd name="T67" fmla="*/ 297 h 310"/>
                <a:gd name="T68" fmla="*/ 105 w 205"/>
                <a:gd name="T69" fmla="*/ 219 h 310"/>
                <a:gd name="T70" fmla="*/ 137 w 205"/>
                <a:gd name="T71" fmla="*/ 309 h 310"/>
                <a:gd name="T72" fmla="*/ 154 w 205"/>
                <a:gd name="T73" fmla="*/ 293 h 310"/>
                <a:gd name="T74" fmla="*/ 118 w 205"/>
                <a:gd name="T75" fmla="*/ 203 h 310"/>
                <a:gd name="T76" fmla="*/ 132 w 205"/>
                <a:gd name="T77" fmla="*/ 198 h 310"/>
                <a:gd name="T78" fmla="*/ 170 w 205"/>
                <a:gd name="T79" fmla="*/ 285 h 310"/>
                <a:gd name="T80" fmla="*/ 194 w 205"/>
                <a:gd name="T81" fmla="*/ 286 h 310"/>
                <a:gd name="T82" fmla="*/ 79 w 205"/>
                <a:gd name="T83" fmla="*/ 29 h 310"/>
                <a:gd name="T84" fmla="*/ 44 w 205"/>
                <a:gd name="T85" fmla="*/ 50 h 310"/>
                <a:gd name="T86" fmla="*/ 22 w 205"/>
                <a:gd name="T87" fmla="*/ 102 h 310"/>
                <a:gd name="T88" fmla="*/ 45 w 205"/>
                <a:gd name="T89" fmla="*/ 154 h 310"/>
                <a:gd name="T90" fmla="*/ 88 w 205"/>
                <a:gd name="T91" fmla="*/ 180 h 310"/>
                <a:gd name="T92" fmla="*/ 144 w 205"/>
                <a:gd name="T93" fmla="*/ 173 h 310"/>
                <a:gd name="T94" fmla="*/ 178 w 205"/>
                <a:gd name="T95" fmla="*/ 128 h 310"/>
                <a:gd name="T96" fmla="*/ 178 w 205"/>
                <a:gd name="T97" fmla="*/ 77 h 310"/>
                <a:gd name="T98" fmla="*/ 144 w 205"/>
                <a:gd name="T99" fmla="*/ 32 h 310"/>
                <a:gd name="T100" fmla="*/ 88 w 205"/>
                <a:gd name="T101" fmla="*/ 25 h 310"/>
                <a:gd name="T102" fmla="*/ 79 w 205"/>
                <a:gd name="T103" fmla="*/ 31 h 310"/>
                <a:gd name="T104" fmla="*/ 117 w 205"/>
                <a:gd name="T105" fmla="*/ 29 h 310"/>
                <a:gd name="T106" fmla="*/ 161 w 205"/>
                <a:gd name="T107" fmla="*/ 54 h 310"/>
                <a:gd name="T108" fmla="*/ 181 w 205"/>
                <a:gd name="T109" fmla="*/ 102 h 310"/>
                <a:gd name="T110" fmla="*/ 160 w 205"/>
                <a:gd name="T111" fmla="*/ 151 h 310"/>
                <a:gd name="T112" fmla="*/ 116 w 205"/>
                <a:gd name="T113" fmla="*/ 176 h 310"/>
                <a:gd name="T114" fmla="*/ 64 w 205"/>
                <a:gd name="T115" fmla="*/ 169 h 310"/>
                <a:gd name="T116" fmla="*/ 33 w 205"/>
                <a:gd name="T117" fmla="*/ 127 h 310"/>
                <a:gd name="T118" fmla="*/ 33 w 205"/>
                <a:gd name="T119" fmla="*/ 77 h 310"/>
                <a:gd name="T120" fmla="*/ 63 w 205"/>
                <a:gd name="T121" fmla="*/ 36 h 310"/>
                <a:gd name="T122" fmla="*/ 79 w 205"/>
                <a:gd name="T123" fmla="*/ 33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05" h="310">
                  <a:moveTo>
                    <a:pt x="191" y="285"/>
                  </a:moveTo>
                  <a:cubicBezTo>
                    <a:pt x="191" y="283"/>
                    <a:pt x="191" y="283"/>
                    <a:pt x="191" y="283"/>
                  </a:cubicBezTo>
                  <a:cubicBezTo>
                    <a:pt x="184" y="284"/>
                    <a:pt x="180" y="285"/>
                    <a:pt x="178" y="285"/>
                  </a:cubicBezTo>
                  <a:cubicBezTo>
                    <a:pt x="177" y="285"/>
                    <a:pt x="176" y="285"/>
                    <a:pt x="175" y="285"/>
                  </a:cubicBezTo>
                  <a:cubicBezTo>
                    <a:pt x="174" y="284"/>
                    <a:pt x="173" y="283"/>
                    <a:pt x="172" y="281"/>
                  </a:cubicBezTo>
                  <a:cubicBezTo>
                    <a:pt x="171" y="279"/>
                    <a:pt x="170" y="276"/>
                    <a:pt x="169" y="273"/>
                  </a:cubicBezTo>
                  <a:cubicBezTo>
                    <a:pt x="160" y="250"/>
                    <a:pt x="151" y="228"/>
                    <a:pt x="141" y="206"/>
                  </a:cubicBezTo>
                  <a:cubicBezTo>
                    <a:pt x="140" y="202"/>
                    <a:pt x="138" y="199"/>
                    <a:pt x="137" y="197"/>
                  </a:cubicBezTo>
                  <a:cubicBezTo>
                    <a:pt x="136" y="196"/>
                    <a:pt x="135" y="195"/>
                    <a:pt x="134" y="195"/>
                  </a:cubicBezTo>
                  <a:cubicBezTo>
                    <a:pt x="133" y="194"/>
                    <a:pt x="132" y="194"/>
                    <a:pt x="131" y="194"/>
                  </a:cubicBezTo>
                  <a:cubicBezTo>
                    <a:pt x="129" y="194"/>
                    <a:pt x="127" y="195"/>
                    <a:pt x="125" y="196"/>
                  </a:cubicBezTo>
                  <a:cubicBezTo>
                    <a:pt x="123" y="197"/>
                    <a:pt x="120" y="199"/>
                    <a:pt x="117" y="201"/>
                  </a:cubicBezTo>
                  <a:cubicBezTo>
                    <a:pt x="116" y="202"/>
                    <a:pt x="116" y="202"/>
                    <a:pt x="116" y="202"/>
                  </a:cubicBezTo>
                  <a:cubicBezTo>
                    <a:pt x="116" y="203"/>
                    <a:pt x="116" y="203"/>
                    <a:pt x="116" y="203"/>
                  </a:cubicBezTo>
                  <a:cubicBezTo>
                    <a:pt x="124" y="224"/>
                    <a:pt x="132" y="245"/>
                    <a:pt x="140" y="265"/>
                  </a:cubicBezTo>
                  <a:cubicBezTo>
                    <a:pt x="142" y="271"/>
                    <a:pt x="144" y="276"/>
                    <a:pt x="146" y="281"/>
                  </a:cubicBezTo>
                  <a:cubicBezTo>
                    <a:pt x="149" y="287"/>
                    <a:pt x="150" y="291"/>
                    <a:pt x="150" y="293"/>
                  </a:cubicBezTo>
                  <a:cubicBezTo>
                    <a:pt x="150" y="294"/>
                    <a:pt x="150" y="295"/>
                    <a:pt x="150" y="295"/>
                  </a:cubicBezTo>
                  <a:cubicBezTo>
                    <a:pt x="149" y="296"/>
                    <a:pt x="148" y="297"/>
                    <a:pt x="146" y="299"/>
                  </a:cubicBezTo>
                  <a:cubicBezTo>
                    <a:pt x="144" y="300"/>
                    <a:pt x="141" y="302"/>
                    <a:pt x="137" y="304"/>
                  </a:cubicBezTo>
                  <a:cubicBezTo>
                    <a:pt x="138" y="306"/>
                    <a:pt x="138" y="306"/>
                    <a:pt x="138" y="306"/>
                  </a:cubicBezTo>
                  <a:cubicBezTo>
                    <a:pt x="140" y="305"/>
                    <a:pt x="140" y="305"/>
                    <a:pt x="140" y="305"/>
                  </a:cubicBezTo>
                  <a:cubicBezTo>
                    <a:pt x="129" y="277"/>
                    <a:pt x="117" y="248"/>
                    <a:pt x="105" y="218"/>
                  </a:cubicBezTo>
                  <a:cubicBezTo>
                    <a:pt x="103" y="213"/>
                    <a:pt x="103" y="213"/>
                    <a:pt x="103" y="213"/>
                  </a:cubicBezTo>
                  <a:cubicBezTo>
                    <a:pt x="101" y="218"/>
                    <a:pt x="101" y="218"/>
                    <a:pt x="101" y="218"/>
                  </a:cubicBezTo>
                  <a:cubicBezTo>
                    <a:pt x="89" y="248"/>
                    <a:pt x="78" y="276"/>
                    <a:pt x="66" y="306"/>
                  </a:cubicBezTo>
                  <a:cubicBezTo>
                    <a:pt x="68" y="307"/>
                    <a:pt x="68" y="307"/>
                    <a:pt x="68" y="307"/>
                  </a:cubicBezTo>
                  <a:cubicBezTo>
                    <a:pt x="70" y="305"/>
                    <a:pt x="70" y="305"/>
                    <a:pt x="70" y="305"/>
                  </a:cubicBezTo>
                  <a:cubicBezTo>
                    <a:pt x="64" y="301"/>
                    <a:pt x="60" y="298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6" y="294"/>
                    <a:pt x="56" y="294"/>
                    <a:pt x="56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7" y="294"/>
                    <a:pt x="57" y="294"/>
                  </a:cubicBezTo>
                  <a:cubicBezTo>
                    <a:pt x="57" y="294"/>
                    <a:pt x="56" y="294"/>
                    <a:pt x="56" y="293"/>
                  </a:cubicBezTo>
                  <a:cubicBezTo>
                    <a:pt x="56" y="292"/>
                    <a:pt x="57" y="290"/>
                    <a:pt x="57" y="289"/>
                  </a:cubicBezTo>
                  <a:cubicBezTo>
                    <a:pt x="57" y="289"/>
                    <a:pt x="57" y="289"/>
                    <a:pt x="57" y="289"/>
                  </a:cubicBezTo>
                  <a:cubicBezTo>
                    <a:pt x="65" y="270"/>
                    <a:pt x="72" y="250"/>
                    <a:pt x="80" y="231"/>
                  </a:cubicBezTo>
                  <a:cubicBezTo>
                    <a:pt x="83" y="224"/>
                    <a:pt x="85" y="217"/>
                    <a:pt x="88" y="210"/>
                  </a:cubicBezTo>
                  <a:cubicBezTo>
                    <a:pt x="89" y="208"/>
                    <a:pt x="89" y="206"/>
                    <a:pt x="89" y="204"/>
                  </a:cubicBezTo>
                  <a:cubicBezTo>
                    <a:pt x="89" y="202"/>
                    <a:pt x="88" y="200"/>
                    <a:pt x="87" y="199"/>
                  </a:cubicBezTo>
                  <a:cubicBezTo>
                    <a:pt x="85" y="197"/>
                    <a:pt x="83" y="196"/>
                    <a:pt x="81" y="195"/>
                  </a:cubicBezTo>
                  <a:cubicBezTo>
                    <a:pt x="79" y="195"/>
                    <a:pt x="78" y="194"/>
                    <a:pt x="76" y="194"/>
                  </a:cubicBezTo>
                  <a:cubicBezTo>
                    <a:pt x="74" y="194"/>
                    <a:pt x="72" y="195"/>
                    <a:pt x="71" y="196"/>
                  </a:cubicBezTo>
                  <a:cubicBezTo>
                    <a:pt x="69" y="197"/>
                    <a:pt x="68" y="199"/>
                    <a:pt x="67" y="201"/>
                  </a:cubicBezTo>
                  <a:cubicBezTo>
                    <a:pt x="58" y="225"/>
                    <a:pt x="48" y="249"/>
                    <a:pt x="38" y="272"/>
                  </a:cubicBezTo>
                  <a:cubicBezTo>
                    <a:pt x="36" y="277"/>
                    <a:pt x="35" y="281"/>
                    <a:pt x="33" y="283"/>
                  </a:cubicBezTo>
                  <a:cubicBezTo>
                    <a:pt x="33" y="284"/>
                    <a:pt x="32" y="284"/>
                    <a:pt x="31" y="285"/>
                  </a:cubicBezTo>
                  <a:cubicBezTo>
                    <a:pt x="31" y="285"/>
                    <a:pt x="30" y="285"/>
                    <a:pt x="29" y="285"/>
                  </a:cubicBezTo>
                  <a:cubicBezTo>
                    <a:pt x="26" y="285"/>
                    <a:pt x="22" y="284"/>
                    <a:pt x="16" y="283"/>
                  </a:cubicBezTo>
                  <a:cubicBezTo>
                    <a:pt x="15" y="285"/>
                    <a:pt x="15" y="285"/>
                    <a:pt x="15" y="285"/>
                  </a:cubicBezTo>
                  <a:cubicBezTo>
                    <a:pt x="17" y="285"/>
                    <a:pt x="17" y="285"/>
                    <a:pt x="17" y="285"/>
                  </a:cubicBezTo>
                  <a:cubicBezTo>
                    <a:pt x="19" y="281"/>
                    <a:pt x="20" y="278"/>
                    <a:pt x="22" y="274"/>
                  </a:cubicBezTo>
                  <a:cubicBezTo>
                    <a:pt x="32" y="249"/>
                    <a:pt x="41" y="223"/>
                    <a:pt x="51" y="198"/>
                  </a:cubicBezTo>
                  <a:cubicBezTo>
                    <a:pt x="52" y="196"/>
                    <a:pt x="53" y="194"/>
                    <a:pt x="53" y="192"/>
                  </a:cubicBezTo>
                  <a:cubicBezTo>
                    <a:pt x="53" y="191"/>
                    <a:pt x="52" y="189"/>
                    <a:pt x="52" y="188"/>
                  </a:cubicBezTo>
                  <a:cubicBezTo>
                    <a:pt x="51" y="187"/>
                    <a:pt x="50" y="185"/>
                    <a:pt x="49" y="184"/>
                  </a:cubicBezTo>
                  <a:cubicBezTo>
                    <a:pt x="40" y="175"/>
                    <a:pt x="32" y="166"/>
                    <a:pt x="22" y="158"/>
                  </a:cubicBezTo>
                  <a:cubicBezTo>
                    <a:pt x="20" y="156"/>
                    <a:pt x="18" y="154"/>
                    <a:pt x="17" y="151"/>
                  </a:cubicBezTo>
                  <a:cubicBezTo>
                    <a:pt x="16" y="149"/>
                    <a:pt x="15" y="146"/>
                    <a:pt x="15" y="144"/>
                  </a:cubicBezTo>
                  <a:cubicBezTo>
                    <a:pt x="14" y="136"/>
                    <a:pt x="12" y="129"/>
                    <a:pt x="9" y="123"/>
                  </a:cubicBezTo>
                  <a:cubicBezTo>
                    <a:pt x="7" y="116"/>
                    <a:pt x="4" y="109"/>
                    <a:pt x="4" y="103"/>
                  </a:cubicBezTo>
                  <a:cubicBezTo>
                    <a:pt x="4" y="100"/>
                    <a:pt x="4" y="98"/>
                    <a:pt x="5" y="95"/>
                  </a:cubicBezTo>
                  <a:cubicBezTo>
                    <a:pt x="9" y="83"/>
                    <a:pt x="10" y="70"/>
                    <a:pt x="15" y="59"/>
                  </a:cubicBezTo>
                  <a:cubicBezTo>
                    <a:pt x="25" y="40"/>
                    <a:pt x="41" y="23"/>
                    <a:pt x="61" y="14"/>
                  </a:cubicBezTo>
                  <a:cubicBezTo>
                    <a:pt x="71" y="9"/>
                    <a:pt x="84" y="6"/>
                    <a:pt x="95" y="5"/>
                  </a:cubicBezTo>
                  <a:cubicBezTo>
                    <a:pt x="98" y="4"/>
                    <a:pt x="101" y="4"/>
                    <a:pt x="104" y="4"/>
                  </a:cubicBezTo>
                  <a:cubicBezTo>
                    <a:pt x="123" y="4"/>
                    <a:pt x="142" y="11"/>
                    <a:pt x="158" y="21"/>
                  </a:cubicBezTo>
                  <a:cubicBezTo>
                    <a:pt x="163" y="24"/>
                    <a:pt x="167" y="29"/>
                    <a:pt x="171" y="33"/>
                  </a:cubicBezTo>
                  <a:cubicBezTo>
                    <a:pt x="175" y="38"/>
                    <a:pt x="180" y="43"/>
                    <a:pt x="185" y="47"/>
                  </a:cubicBezTo>
                  <a:cubicBezTo>
                    <a:pt x="187" y="48"/>
                    <a:pt x="188" y="51"/>
                    <a:pt x="189" y="53"/>
                  </a:cubicBezTo>
                  <a:cubicBezTo>
                    <a:pt x="194" y="70"/>
                    <a:pt x="201" y="87"/>
                    <a:pt x="201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1" y="103"/>
                    <a:pt x="201" y="103"/>
                    <a:pt x="201" y="103"/>
                  </a:cubicBezTo>
                  <a:cubicBezTo>
                    <a:pt x="201" y="104"/>
                    <a:pt x="201" y="104"/>
                    <a:pt x="201" y="104"/>
                  </a:cubicBezTo>
                  <a:cubicBezTo>
                    <a:pt x="201" y="119"/>
                    <a:pt x="194" y="135"/>
                    <a:pt x="189" y="151"/>
                  </a:cubicBezTo>
                  <a:cubicBezTo>
                    <a:pt x="189" y="154"/>
                    <a:pt x="187" y="156"/>
                    <a:pt x="185" y="158"/>
                  </a:cubicBezTo>
                  <a:cubicBezTo>
                    <a:pt x="174" y="165"/>
                    <a:pt x="167" y="175"/>
                    <a:pt x="158" y="184"/>
                  </a:cubicBezTo>
                  <a:cubicBezTo>
                    <a:pt x="157" y="185"/>
                    <a:pt x="156" y="187"/>
                    <a:pt x="155" y="188"/>
                  </a:cubicBezTo>
                  <a:cubicBezTo>
                    <a:pt x="154" y="190"/>
                    <a:pt x="154" y="191"/>
                    <a:pt x="154" y="193"/>
                  </a:cubicBezTo>
                  <a:cubicBezTo>
                    <a:pt x="154" y="194"/>
                    <a:pt x="154" y="196"/>
                    <a:pt x="155" y="198"/>
                  </a:cubicBezTo>
                  <a:cubicBezTo>
                    <a:pt x="166" y="224"/>
                    <a:pt x="176" y="250"/>
                    <a:pt x="186" y="275"/>
                  </a:cubicBezTo>
                  <a:cubicBezTo>
                    <a:pt x="187" y="278"/>
                    <a:pt x="188" y="281"/>
                    <a:pt x="189" y="285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1" y="283"/>
                    <a:pt x="191" y="283"/>
                    <a:pt x="191" y="283"/>
                  </a:cubicBezTo>
                  <a:cubicBezTo>
                    <a:pt x="191" y="285"/>
                    <a:pt x="191" y="285"/>
                    <a:pt x="191" y="285"/>
                  </a:cubicBezTo>
                  <a:cubicBezTo>
                    <a:pt x="193" y="284"/>
                    <a:pt x="193" y="284"/>
                    <a:pt x="193" y="284"/>
                  </a:cubicBezTo>
                  <a:cubicBezTo>
                    <a:pt x="192" y="280"/>
                    <a:pt x="191" y="277"/>
                    <a:pt x="189" y="274"/>
                  </a:cubicBezTo>
                  <a:cubicBezTo>
                    <a:pt x="179" y="248"/>
                    <a:pt x="169" y="222"/>
                    <a:pt x="159" y="197"/>
                  </a:cubicBezTo>
                  <a:cubicBezTo>
                    <a:pt x="158" y="195"/>
                    <a:pt x="158" y="194"/>
                    <a:pt x="158" y="193"/>
                  </a:cubicBezTo>
                  <a:cubicBezTo>
                    <a:pt x="158" y="192"/>
                    <a:pt x="158" y="191"/>
                    <a:pt x="159" y="190"/>
                  </a:cubicBezTo>
                  <a:cubicBezTo>
                    <a:pt x="159" y="189"/>
                    <a:pt x="160" y="188"/>
                    <a:pt x="161" y="187"/>
                  </a:cubicBezTo>
                  <a:cubicBezTo>
                    <a:pt x="170" y="178"/>
                    <a:pt x="177" y="168"/>
                    <a:pt x="187" y="161"/>
                  </a:cubicBezTo>
                  <a:cubicBezTo>
                    <a:pt x="190" y="159"/>
                    <a:pt x="192" y="156"/>
                    <a:pt x="193" y="152"/>
                  </a:cubicBezTo>
                  <a:cubicBezTo>
                    <a:pt x="198" y="137"/>
                    <a:pt x="205" y="120"/>
                    <a:pt x="205" y="104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103"/>
                    <a:pt x="205" y="103"/>
                    <a:pt x="205" y="103"/>
                  </a:cubicBezTo>
                  <a:cubicBezTo>
                    <a:pt x="205" y="85"/>
                    <a:pt x="197" y="68"/>
                    <a:pt x="193" y="51"/>
                  </a:cubicBezTo>
                  <a:cubicBezTo>
                    <a:pt x="192" y="48"/>
                    <a:pt x="190" y="45"/>
                    <a:pt x="187" y="44"/>
                  </a:cubicBezTo>
                  <a:cubicBezTo>
                    <a:pt x="182" y="40"/>
                    <a:pt x="178" y="35"/>
                    <a:pt x="174" y="31"/>
                  </a:cubicBezTo>
                  <a:cubicBezTo>
                    <a:pt x="170" y="26"/>
                    <a:pt x="166" y="21"/>
                    <a:pt x="161" y="18"/>
                  </a:cubicBezTo>
                  <a:cubicBezTo>
                    <a:pt x="144" y="7"/>
                    <a:pt x="124" y="0"/>
                    <a:pt x="104" y="0"/>
                  </a:cubicBezTo>
                  <a:cubicBezTo>
                    <a:pt x="101" y="0"/>
                    <a:pt x="98" y="0"/>
                    <a:pt x="95" y="1"/>
                  </a:cubicBezTo>
                  <a:cubicBezTo>
                    <a:pt x="83" y="2"/>
                    <a:pt x="70" y="5"/>
                    <a:pt x="59" y="10"/>
                  </a:cubicBezTo>
                  <a:cubicBezTo>
                    <a:pt x="38" y="20"/>
                    <a:pt x="22" y="37"/>
                    <a:pt x="12" y="58"/>
                  </a:cubicBezTo>
                  <a:cubicBezTo>
                    <a:pt x="6" y="69"/>
                    <a:pt x="5" y="82"/>
                    <a:pt x="1" y="94"/>
                  </a:cubicBezTo>
                  <a:cubicBezTo>
                    <a:pt x="1" y="97"/>
                    <a:pt x="0" y="100"/>
                    <a:pt x="0" y="103"/>
                  </a:cubicBezTo>
                  <a:cubicBezTo>
                    <a:pt x="0" y="110"/>
                    <a:pt x="3" y="117"/>
                    <a:pt x="5" y="124"/>
                  </a:cubicBezTo>
                  <a:cubicBezTo>
                    <a:pt x="8" y="131"/>
                    <a:pt x="11" y="137"/>
                    <a:pt x="11" y="144"/>
                  </a:cubicBezTo>
                  <a:cubicBezTo>
                    <a:pt x="11" y="147"/>
                    <a:pt x="12" y="150"/>
                    <a:pt x="13" y="153"/>
                  </a:cubicBezTo>
                  <a:cubicBezTo>
                    <a:pt x="15" y="156"/>
                    <a:pt x="17" y="159"/>
                    <a:pt x="20" y="161"/>
                  </a:cubicBezTo>
                  <a:cubicBezTo>
                    <a:pt x="29" y="168"/>
                    <a:pt x="37" y="178"/>
                    <a:pt x="46" y="187"/>
                  </a:cubicBezTo>
                  <a:cubicBezTo>
                    <a:pt x="47" y="188"/>
                    <a:pt x="48" y="189"/>
                    <a:pt x="48" y="190"/>
                  </a:cubicBezTo>
                  <a:cubicBezTo>
                    <a:pt x="49" y="191"/>
                    <a:pt x="49" y="191"/>
                    <a:pt x="49" y="192"/>
                  </a:cubicBezTo>
                  <a:cubicBezTo>
                    <a:pt x="49" y="193"/>
                    <a:pt x="49" y="195"/>
                    <a:pt x="48" y="197"/>
                  </a:cubicBezTo>
                  <a:cubicBezTo>
                    <a:pt x="38" y="222"/>
                    <a:pt x="28" y="247"/>
                    <a:pt x="18" y="272"/>
                  </a:cubicBezTo>
                  <a:cubicBezTo>
                    <a:pt x="16" y="276"/>
                    <a:pt x="15" y="280"/>
                    <a:pt x="14" y="284"/>
                  </a:cubicBezTo>
                  <a:cubicBezTo>
                    <a:pt x="13" y="286"/>
                    <a:pt x="13" y="286"/>
                    <a:pt x="13" y="286"/>
                  </a:cubicBezTo>
                  <a:cubicBezTo>
                    <a:pt x="15" y="287"/>
                    <a:pt x="15" y="287"/>
                    <a:pt x="15" y="287"/>
                  </a:cubicBezTo>
                  <a:cubicBezTo>
                    <a:pt x="21" y="288"/>
                    <a:pt x="25" y="289"/>
                    <a:pt x="29" y="289"/>
                  </a:cubicBezTo>
                  <a:cubicBezTo>
                    <a:pt x="30" y="289"/>
                    <a:pt x="32" y="289"/>
                    <a:pt x="33" y="288"/>
                  </a:cubicBezTo>
                  <a:cubicBezTo>
                    <a:pt x="35" y="287"/>
                    <a:pt x="37" y="285"/>
                    <a:pt x="38" y="283"/>
                  </a:cubicBezTo>
                  <a:cubicBezTo>
                    <a:pt x="39" y="281"/>
                    <a:pt x="40" y="278"/>
                    <a:pt x="42" y="274"/>
                  </a:cubicBezTo>
                  <a:cubicBezTo>
                    <a:pt x="52" y="250"/>
                    <a:pt x="61" y="227"/>
                    <a:pt x="71" y="203"/>
                  </a:cubicBezTo>
                  <a:cubicBezTo>
                    <a:pt x="72" y="201"/>
                    <a:pt x="72" y="200"/>
                    <a:pt x="73" y="199"/>
                  </a:cubicBezTo>
                  <a:cubicBezTo>
                    <a:pt x="74" y="198"/>
                    <a:pt x="75" y="198"/>
                    <a:pt x="76" y="198"/>
                  </a:cubicBezTo>
                  <a:cubicBezTo>
                    <a:pt x="77" y="198"/>
                    <a:pt x="78" y="198"/>
                    <a:pt x="80" y="199"/>
                  </a:cubicBezTo>
                  <a:cubicBezTo>
                    <a:pt x="82" y="200"/>
                    <a:pt x="83" y="201"/>
                    <a:pt x="84" y="201"/>
                  </a:cubicBezTo>
                  <a:cubicBezTo>
                    <a:pt x="85" y="202"/>
                    <a:pt x="85" y="203"/>
                    <a:pt x="85" y="204"/>
                  </a:cubicBezTo>
                  <a:cubicBezTo>
                    <a:pt x="85" y="205"/>
                    <a:pt x="85" y="207"/>
                    <a:pt x="84" y="208"/>
                  </a:cubicBezTo>
                  <a:cubicBezTo>
                    <a:pt x="81" y="215"/>
                    <a:pt x="79" y="223"/>
                    <a:pt x="76" y="230"/>
                  </a:cubicBezTo>
                  <a:cubicBezTo>
                    <a:pt x="69" y="249"/>
                    <a:pt x="61" y="268"/>
                    <a:pt x="54" y="287"/>
                  </a:cubicBezTo>
                  <a:cubicBezTo>
                    <a:pt x="54" y="287"/>
                    <a:pt x="54" y="287"/>
                    <a:pt x="54" y="287"/>
                  </a:cubicBezTo>
                  <a:cubicBezTo>
                    <a:pt x="53" y="289"/>
                    <a:pt x="52" y="291"/>
                    <a:pt x="52" y="293"/>
                  </a:cubicBezTo>
                  <a:cubicBezTo>
                    <a:pt x="52" y="294"/>
                    <a:pt x="53" y="296"/>
                    <a:pt x="54" y="297"/>
                  </a:cubicBezTo>
                  <a:cubicBezTo>
                    <a:pt x="57" y="301"/>
                    <a:pt x="62" y="304"/>
                    <a:pt x="67" y="308"/>
                  </a:cubicBezTo>
                  <a:cubicBezTo>
                    <a:pt x="69" y="310"/>
                    <a:pt x="69" y="310"/>
                    <a:pt x="69" y="310"/>
                  </a:cubicBezTo>
                  <a:cubicBezTo>
                    <a:pt x="70" y="307"/>
                    <a:pt x="70" y="307"/>
                    <a:pt x="70" y="307"/>
                  </a:cubicBezTo>
                  <a:cubicBezTo>
                    <a:pt x="82" y="278"/>
                    <a:pt x="93" y="249"/>
                    <a:pt x="105" y="219"/>
                  </a:cubicBezTo>
                  <a:cubicBezTo>
                    <a:pt x="103" y="218"/>
                    <a:pt x="103" y="218"/>
                    <a:pt x="103" y="218"/>
                  </a:cubicBezTo>
                  <a:cubicBezTo>
                    <a:pt x="101" y="219"/>
                    <a:pt x="101" y="219"/>
                    <a:pt x="101" y="219"/>
                  </a:cubicBezTo>
                  <a:cubicBezTo>
                    <a:pt x="114" y="250"/>
                    <a:pt x="125" y="278"/>
                    <a:pt x="136" y="307"/>
                  </a:cubicBezTo>
                  <a:cubicBezTo>
                    <a:pt x="137" y="309"/>
                    <a:pt x="137" y="309"/>
                    <a:pt x="137" y="309"/>
                  </a:cubicBezTo>
                  <a:cubicBezTo>
                    <a:pt x="139" y="308"/>
                    <a:pt x="139" y="308"/>
                    <a:pt x="139" y="308"/>
                  </a:cubicBezTo>
                  <a:cubicBezTo>
                    <a:pt x="144" y="305"/>
                    <a:pt x="148" y="303"/>
                    <a:pt x="150" y="301"/>
                  </a:cubicBezTo>
                  <a:cubicBezTo>
                    <a:pt x="152" y="299"/>
                    <a:pt x="153" y="298"/>
                    <a:pt x="153" y="297"/>
                  </a:cubicBezTo>
                  <a:cubicBezTo>
                    <a:pt x="154" y="296"/>
                    <a:pt x="154" y="295"/>
                    <a:pt x="154" y="293"/>
                  </a:cubicBezTo>
                  <a:cubicBezTo>
                    <a:pt x="154" y="290"/>
                    <a:pt x="153" y="286"/>
                    <a:pt x="150" y="280"/>
                  </a:cubicBezTo>
                  <a:cubicBezTo>
                    <a:pt x="148" y="274"/>
                    <a:pt x="146" y="269"/>
                    <a:pt x="144" y="264"/>
                  </a:cubicBezTo>
                  <a:cubicBezTo>
                    <a:pt x="136" y="243"/>
                    <a:pt x="128" y="222"/>
                    <a:pt x="120" y="202"/>
                  </a:cubicBezTo>
                  <a:cubicBezTo>
                    <a:pt x="118" y="203"/>
                    <a:pt x="118" y="203"/>
                    <a:pt x="118" y="203"/>
                  </a:cubicBezTo>
                  <a:cubicBezTo>
                    <a:pt x="119" y="204"/>
                    <a:pt x="119" y="204"/>
                    <a:pt x="119" y="204"/>
                  </a:cubicBezTo>
                  <a:cubicBezTo>
                    <a:pt x="122" y="202"/>
                    <a:pt x="125" y="200"/>
                    <a:pt x="127" y="199"/>
                  </a:cubicBezTo>
                  <a:cubicBezTo>
                    <a:pt x="129" y="198"/>
                    <a:pt x="130" y="198"/>
                    <a:pt x="131" y="198"/>
                  </a:cubicBezTo>
                  <a:cubicBezTo>
                    <a:pt x="131" y="198"/>
                    <a:pt x="132" y="198"/>
                    <a:pt x="132" y="198"/>
                  </a:cubicBezTo>
                  <a:cubicBezTo>
                    <a:pt x="133" y="199"/>
                    <a:pt x="134" y="199"/>
                    <a:pt x="134" y="201"/>
                  </a:cubicBezTo>
                  <a:cubicBezTo>
                    <a:pt x="135" y="203"/>
                    <a:pt x="136" y="205"/>
                    <a:pt x="138" y="207"/>
                  </a:cubicBezTo>
                  <a:cubicBezTo>
                    <a:pt x="147" y="230"/>
                    <a:pt x="156" y="252"/>
                    <a:pt x="165" y="274"/>
                  </a:cubicBezTo>
                  <a:cubicBezTo>
                    <a:pt x="167" y="279"/>
                    <a:pt x="168" y="283"/>
                    <a:pt x="170" y="285"/>
                  </a:cubicBezTo>
                  <a:cubicBezTo>
                    <a:pt x="171" y="286"/>
                    <a:pt x="172" y="287"/>
                    <a:pt x="173" y="288"/>
                  </a:cubicBezTo>
                  <a:cubicBezTo>
                    <a:pt x="175" y="289"/>
                    <a:pt x="176" y="289"/>
                    <a:pt x="178" y="289"/>
                  </a:cubicBezTo>
                  <a:cubicBezTo>
                    <a:pt x="181" y="289"/>
                    <a:pt x="185" y="288"/>
                    <a:pt x="192" y="287"/>
                  </a:cubicBezTo>
                  <a:cubicBezTo>
                    <a:pt x="194" y="286"/>
                    <a:pt x="194" y="286"/>
                    <a:pt x="194" y="286"/>
                  </a:cubicBezTo>
                  <a:cubicBezTo>
                    <a:pt x="193" y="284"/>
                    <a:pt x="193" y="284"/>
                    <a:pt x="193" y="284"/>
                  </a:cubicBezTo>
                  <a:lnTo>
                    <a:pt x="191" y="285"/>
                  </a:lnTo>
                  <a:close/>
                  <a:moveTo>
                    <a:pt x="79" y="31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77" y="29"/>
                    <a:pt x="76" y="29"/>
                    <a:pt x="75" y="29"/>
                  </a:cubicBezTo>
                  <a:cubicBezTo>
                    <a:pt x="69" y="29"/>
                    <a:pt x="65" y="30"/>
                    <a:pt x="61" y="33"/>
                  </a:cubicBezTo>
                  <a:cubicBezTo>
                    <a:pt x="57" y="35"/>
                    <a:pt x="54" y="39"/>
                    <a:pt x="51" y="44"/>
                  </a:cubicBezTo>
                  <a:cubicBezTo>
                    <a:pt x="50" y="46"/>
                    <a:pt x="47" y="49"/>
                    <a:pt x="44" y="50"/>
                  </a:cubicBezTo>
                  <a:cubicBezTo>
                    <a:pt x="39" y="53"/>
                    <a:pt x="36" y="57"/>
                    <a:pt x="33" y="61"/>
                  </a:cubicBezTo>
                  <a:cubicBezTo>
                    <a:pt x="30" y="66"/>
                    <a:pt x="29" y="71"/>
                    <a:pt x="29" y="77"/>
                  </a:cubicBezTo>
                  <a:cubicBezTo>
                    <a:pt x="29" y="80"/>
                    <a:pt x="28" y="84"/>
                    <a:pt x="26" y="87"/>
                  </a:cubicBezTo>
                  <a:cubicBezTo>
                    <a:pt x="23" y="92"/>
                    <a:pt x="22" y="97"/>
                    <a:pt x="22" y="102"/>
                  </a:cubicBezTo>
                  <a:cubicBezTo>
                    <a:pt x="22" y="107"/>
                    <a:pt x="23" y="112"/>
                    <a:pt x="26" y="117"/>
                  </a:cubicBezTo>
                  <a:cubicBezTo>
                    <a:pt x="28" y="120"/>
                    <a:pt x="29" y="124"/>
                    <a:pt x="29" y="127"/>
                  </a:cubicBezTo>
                  <a:cubicBezTo>
                    <a:pt x="29" y="133"/>
                    <a:pt x="30" y="138"/>
                    <a:pt x="33" y="143"/>
                  </a:cubicBezTo>
                  <a:cubicBezTo>
                    <a:pt x="35" y="148"/>
                    <a:pt x="39" y="151"/>
                    <a:pt x="45" y="154"/>
                  </a:cubicBezTo>
                  <a:cubicBezTo>
                    <a:pt x="47" y="156"/>
                    <a:pt x="50" y="158"/>
                    <a:pt x="51" y="161"/>
                  </a:cubicBezTo>
                  <a:cubicBezTo>
                    <a:pt x="54" y="166"/>
                    <a:pt x="58" y="170"/>
                    <a:pt x="62" y="173"/>
                  </a:cubicBezTo>
                  <a:cubicBezTo>
                    <a:pt x="67" y="175"/>
                    <a:pt x="72" y="177"/>
                    <a:pt x="78" y="177"/>
                  </a:cubicBezTo>
                  <a:cubicBezTo>
                    <a:pt x="81" y="177"/>
                    <a:pt x="85" y="178"/>
                    <a:pt x="88" y="180"/>
                  </a:cubicBezTo>
                  <a:cubicBezTo>
                    <a:pt x="93" y="182"/>
                    <a:pt x="98" y="184"/>
                    <a:pt x="103" y="184"/>
                  </a:cubicBezTo>
                  <a:cubicBezTo>
                    <a:pt x="108" y="184"/>
                    <a:pt x="113" y="182"/>
                    <a:pt x="118" y="180"/>
                  </a:cubicBezTo>
                  <a:cubicBezTo>
                    <a:pt x="121" y="178"/>
                    <a:pt x="126" y="177"/>
                    <a:pt x="130" y="177"/>
                  </a:cubicBezTo>
                  <a:cubicBezTo>
                    <a:pt x="135" y="177"/>
                    <a:pt x="140" y="175"/>
                    <a:pt x="144" y="173"/>
                  </a:cubicBezTo>
                  <a:cubicBezTo>
                    <a:pt x="149" y="170"/>
                    <a:pt x="152" y="166"/>
                    <a:pt x="155" y="161"/>
                  </a:cubicBezTo>
                  <a:cubicBezTo>
                    <a:pt x="157" y="159"/>
                    <a:pt x="160" y="156"/>
                    <a:pt x="162" y="154"/>
                  </a:cubicBezTo>
                  <a:cubicBezTo>
                    <a:pt x="167" y="151"/>
                    <a:pt x="171" y="148"/>
                    <a:pt x="174" y="143"/>
                  </a:cubicBezTo>
                  <a:cubicBezTo>
                    <a:pt x="176" y="139"/>
                    <a:pt x="178" y="134"/>
                    <a:pt x="178" y="128"/>
                  </a:cubicBezTo>
                  <a:cubicBezTo>
                    <a:pt x="178" y="124"/>
                    <a:pt x="179" y="120"/>
                    <a:pt x="181" y="117"/>
                  </a:cubicBezTo>
                  <a:cubicBezTo>
                    <a:pt x="183" y="112"/>
                    <a:pt x="185" y="107"/>
                    <a:pt x="185" y="102"/>
                  </a:cubicBezTo>
                  <a:cubicBezTo>
                    <a:pt x="185" y="97"/>
                    <a:pt x="183" y="92"/>
                    <a:pt x="181" y="87"/>
                  </a:cubicBezTo>
                  <a:cubicBezTo>
                    <a:pt x="179" y="84"/>
                    <a:pt x="178" y="80"/>
                    <a:pt x="178" y="77"/>
                  </a:cubicBezTo>
                  <a:cubicBezTo>
                    <a:pt x="178" y="71"/>
                    <a:pt x="176" y="66"/>
                    <a:pt x="174" y="62"/>
                  </a:cubicBezTo>
                  <a:cubicBezTo>
                    <a:pt x="171" y="57"/>
                    <a:pt x="168" y="54"/>
                    <a:pt x="163" y="51"/>
                  </a:cubicBezTo>
                  <a:cubicBezTo>
                    <a:pt x="160" y="49"/>
                    <a:pt x="157" y="46"/>
                    <a:pt x="155" y="43"/>
                  </a:cubicBezTo>
                  <a:cubicBezTo>
                    <a:pt x="152" y="38"/>
                    <a:pt x="149" y="34"/>
                    <a:pt x="144" y="32"/>
                  </a:cubicBezTo>
                  <a:cubicBezTo>
                    <a:pt x="140" y="29"/>
                    <a:pt x="135" y="28"/>
                    <a:pt x="129" y="28"/>
                  </a:cubicBezTo>
                  <a:cubicBezTo>
                    <a:pt x="126" y="28"/>
                    <a:pt x="122" y="27"/>
                    <a:pt x="119" y="25"/>
                  </a:cubicBezTo>
                  <a:cubicBezTo>
                    <a:pt x="113" y="22"/>
                    <a:pt x="108" y="21"/>
                    <a:pt x="103" y="21"/>
                  </a:cubicBezTo>
                  <a:cubicBezTo>
                    <a:pt x="98" y="21"/>
                    <a:pt x="93" y="22"/>
                    <a:pt x="88" y="25"/>
                  </a:cubicBezTo>
                  <a:cubicBezTo>
                    <a:pt x="85" y="27"/>
                    <a:pt x="82" y="28"/>
                    <a:pt x="78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29"/>
                    <a:pt x="79" y="29"/>
                    <a:pt x="79" y="29"/>
                  </a:cubicBezTo>
                  <a:cubicBezTo>
                    <a:pt x="79" y="31"/>
                    <a:pt x="79" y="31"/>
                    <a:pt x="79" y="31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83" y="32"/>
                    <a:pt x="86" y="31"/>
                    <a:pt x="90" y="29"/>
                  </a:cubicBezTo>
                  <a:cubicBezTo>
                    <a:pt x="95" y="26"/>
                    <a:pt x="99" y="25"/>
                    <a:pt x="103" y="25"/>
                  </a:cubicBezTo>
                  <a:cubicBezTo>
                    <a:pt x="108" y="25"/>
                    <a:pt x="112" y="26"/>
                    <a:pt x="117" y="29"/>
                  </a:cubicBezTo>
                  <a:cubicBezTo>
                    <a:pt x="120" y="31"/>
                    <a:pt x="125" y="32"/>
                    <a:pt x="129" y="32"/>
                  </a:cubicBezTo>
                  <a:cubicBezTo>
                    <a:pt x="134" y="32"/>
                    <a:pt x="139" y="33"/>
                    <a:pt x="142" y="35"/>
                  </a:cubicBezTo>
                  <a:cubicBezTo>
                    <a:pt x="146" y="37"/>
                    <a:pt x="149" y="41"/>
                    <a:pt x="152" y="45"/>
                  </a:cubicBezTo>
                  <a:cubicBezTo>
                    <a:pt x="154" y="49"/>
                    <a:pt x="157" y="52"/>
                    <a:pt x="161" y="54"/>
                  </a:cubicBezTo>
                  <a:cubicBezTo>
                    <a:pt x="165" y="57"/>
                    <a:pt x="168" y="60"/>
                    <a:pt x="170" y="64"/>
                  </a:cubicBezTo>
                  <a:cubicBezTo>
                    <a:pt x="173" y="67"/>
                    <a:pt x="174" y="72"/>
                    <a:pt x="174" y="77"/>
                  </a:cubicBezTo>
                  <a:cubicBezTo>
                    <a:pt x="174" y="81"/>
                    <a:pt x="175" y="85"/>
                    <a:pt x="177" y="89"/>
                  </a:cubicBezTo>
                  <a:cubicBezTo>
                    <a:pt x="180" y="94"/>
                    <a:pt x="181" y="98"/>
                    <a:pt x="181" y="102"/>
                  </a:cubicBezTo>
                  <a:cubicBezTo>
                    <a:pt x="181" y="107"/>
                    <a:pt x="180" y="111"/>
                    <a:pt x="177" y="115"/>
                  </a:cubicBezTo>
                  <a:cubicBezTo>
                    <a:pt x="175" y="119"/>
                    <a:pt x="174" y="123"/>
                    <a:pt x="174" y="128"/>
                  </a:cubicBezTo>
                  <a:cubicBezTo>
                    <a:pt x="174" y="133"/>
                    <a:pt x="173" y="137"/>
                    <a:pt x="170" y="141"/>
                  </a:cubicBezTo>
                  <a:cubicBezTo>
                    <a:pt x="168" y="145"/>
                    <a:pt x="165" y="148"/>
                    <a:pt x="160" y="151"/>
                  </a:cubicBezTo>
                  <a:cubicBezTo>
                    <a:pt x="157" y="153"/>
                    <a:pt x="154" y="156"/>
                    <a:pt x="152" y="159"/>
                  </a:cubicBezTo>
                  <a:cubicBezTo>
                    <a:pt x="149" y="164"/>
                    <a:pt x="146" y="167"/>
                    <a:pt x="142" y="169"/>
                  </a:cubicBezTo>
                  <a:cubicBezTo>
                    <a:pt x="139" y="171"/>
                    <a:pt x="134" y="173"/>
                    <a:pt x="129" y="173"/>
                  </a:cubicBezTo>
                  <a:cubicBezTo>
                    <a:pt x="125" y="173"/>
                    <a:pt x="120" y="174"/>
                    <a:pt x="116" y="176"/>
                  </a:cubicBezTo>
                  <a:cubicBezTo>
                    <a:pt x="112" y="179"/>
                    <a:pt x="107" y="180"/>
                    <a:pt x="103" y="180"/>
                  </a:cubicBezTo>
                  <a:cubicBezTo>
                    <a:pt x="99" y="180"/>
                    <a:pt x="95" y="179"/>
                    <a:pt x="90" y="176"/>
                  </a:cubicBezTo>
                  <a:cubicBezTo>
                    <a:pt x="87" y="174"/>
                    <a:pt x="82" y="173"/>
                    <a:pt x="78" y="173"/>
                  </a:cubicBezTo>
                  <a:cubicBezTo>
                    <a:pt x="73" y="173"/>
                    <a:pt x="68" y="172"/>
                    <a:pt x="64" y="169"/>
                  </a:cubicBezTo>
                  <a:cubicBezTo>
                    <a:pt x="61" y="167"/>
                    <a:pt x="57" y="164"/>
                    <a:pt x="55" y="159"/>
                  </a:cubicBezTo>
                  <a:cubicBezTo>
                    <a:pt x="53" y="156"/>
                    <a:pt x="50" y="153"/>
                    <a:pt x="47" y="151"/>
                  </a:cubicBezTo>
                  <a:cubicBezTo>
                    <a:pt x="42" y="148"/>
                    <a:pt x="38" y="145"/>
                    <a:pt x="36" y="141"/>
                  </a:cubicBezTo>
                  <a:cubicBezTo>
                    <a:pt x="34" y="137"/>
                    <a:pt x="33" y="133"/>
                    <a:pt x="33" y="127"/>
                  </a:cubicBezTo>
                  <a:cubicBezTo>
                    <a:pt x="33" y="123"/>
                    <a:pt x="31" y="119"/>
                    <a:pt x="30" y="115"/>
                  </a:cubicBezTo>
                  <a:cubicBezTo>
                    <a:pt x="27" y="111"/>
                    <a:pt x="26" y="107"/>
                    <a:pt x="26" y="102"/>
                  </a:cubicBezTo>
                  <a:cubicBezTo>
                    <a:pt x="26" y="98"/>
                    <a:pt x="27" y="94"/>
                    <a:pt x="29" y="89"/>
                  </a:cubicBezTo>
                  <a:cubicBezTo>
                    <a:pt x="31" y="86"/>
                    <a:pt x="33" y="81"/>
                    <a:pt x="33" y="77"/>
                  </a:cubicBezTo>
                  <a:cubicBezTo>
                    <a:pt x="33" y="72"/>
                    <a:pt x="34" y="67"/>
                    <a:pt x="36" y="63"/>
                  </a:cubicBezTo>
                  <a:cubicBezTo>
                    <a:pt x="39" y="60"/>
                    <a:pt x="42" y="56"/>
                    <a:pt x="46" y="54"/>
                  </a:cubicBezTo>
                  <a:cubicBezTo>
                    <a:pt x="50" y="52"/>
                    <a:pt x="53" y="49"/>
                    <a:pt x="55" y="46"/>
                  </a:cubicBezTo>
                  <a:cubicBezTo>
                    <a:pt x="57" y="42"/>
                    <a:pt x="60" y="38"/>
                    <a:pt x="63" y="36"/>
                  </a:cubicBezTo>
                  <a:cubicBezTo>
                    <a:pt x="66" y="34"/>
                    <a:pt x="70" y="33"/>
                    <a:pt x="75" y="33"/>
                  </a:cubicBezTo>
                  <a:cubicBezTo>
                    <a:pt x="76" y="33"/>
                    <a:pt x="77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3"/>
                    <a:pt x="79" y="33"/>
                    <a:pt x="79" y="33"/>
                  </a:cubicBezTo>
                  <a:lnTo>
                    <a:pt x="79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3" name="Freeform 106">
              <a:extLst>
                <a:ext uri="{FF2B5EF4-FFF2-40B4-BE49-F238E27FC236}">
                  <a16:creationId xmlns:a16="http://schemas.microsoft.com/office/drawing/2014/main" id="{618D6093-3A3C-49CB-ABF9-D11FD57C20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2075"/>
            </a:xfrm>
            <a:custGeom>
              <a:avLst/>
              <a:gdLst>
                <a:gd name="T0" fmla="*/ 56 w 161"/>
                <a:gd name="T1" fmla="*/ 10 h 162"/>
                <a:gd name="T2" fmla="*/ 66 w 161"/>
                <a:gd name="T3" fmla="*/ 6 h 162"/>
                <a:gd name="T4" fmla="*/ 95 w 161"/>
                <a:gd name="T5" fmla="*/ 6 h 162"/>
                <a:gd name="T6" fmla="*/ 106 w 161"/>
                <a:gd name="T7" fmla="*/ 9 h 162"/>
                <a:gd name="T8" fmla="*/ 130 w 161"/>
                <a:gd name="T9" fmla="*/ 23 h 162"/>
                <a:gd name="T10" fmla="*/ 139 w 161"/>
                <a:gd name="T11" fmla="*/ 31 h 162"/>
                <a:gd name="T12" fmla="*/ 153 w 161"/>
                <a:gd name="T13" fmla="*/ 56 h 162"/>
                <a:gd name="T14" fmla="*/ 156 w 161"/>
                <a:gd name="T15" fmla="*/ 67 h 162"/>
                <a:gd name="T16" fmla="*/ 156 w 161"/>
                <a:gd name="T17" fmla="*/ 95 h 162"/>
                <a:gd name="T18" fmla="*/ 153 w 161"/>
                <a:gd name="T19" fmla="*/ 107 h 162"/>
                <a:gd name="T20" fmla="*/ 138 w 161"/>
                <a:gd name="T21" fmla="*/ 132 h 162"/>
                <a:gd name="T22" fmla="*/ 130 w 161"/>
                <a:gd name="T23" fmla="*/ 139 h 162"/>
                <a:gd name="T24" fmla="*/ 106 w 161"/>
                <a:gd name="T25" fmla="*/ 154 h 162"/>
                <a:gd name="T26" fmla="*/ 94 w 161"/>
                <a:gd name="T27" fmla="*/ 157 h 162"/>
                <a:gd name="T28" fmla="*/ 66 w 161"/>
                <a:gd name="T29" fmla="*/ 157 h 162"/>
                <a:gd name="T30" fmla="*/ 55 w 161"/>
                <a:gd name="T31" fmla="*/ 154 h 162"/>
                <a:gd name="T32" fmla="*/ 30 w 161"/>
                <a:gd name="T33" fmla="*/ 139 h 162"/>
                <a:gd name="T34" fmla="*/ 23 w 161"/>
                <a:gd name="T35" fmla="*/ 132 h 162"/>
                <a:gd name="T36" fmla="*/ 8 w 161"/>
                <a:gd name="T37" fmla="*/ 106 h 162"/>
                <a:gd name="T38" fmla="*/ 5 w 161"/>
                <a:gd name="T39" fmla="*/ 95 h 162"/>
                <a:gd name="T40" fmla="*/ 5 w 161"/>
                <a:gd name="T41" fmla="*/ 67 h 162"/>
                <a:gd name="T42" fmla="*/ 8 w 161"/>
                <a:gd name="T43" fmla="*/ 56 h 162"/>
                <a:gd name="T44" fmla="*/ 22 w 161"/>
                <a:gd name="T45" fmla="*/ 31 h 162"/>
                <a:gd name="T46" fmla="*/ 30 w 161"/>
                <a:gd name="T47" fmla="*/ 24 h 162"/>
                <a:gd name="T48" fmla="*/ 56 w 161"/>
                <a:gd name="T49" fmla="*/ 10 h 162"/>
                <a:gd name="T50" fmla="*/ 80 w 161"/>
                <a:gd name="T51" fmla="*/ 24 h 162"/>
                <a:gd name="T52" fmla="*/ 74 w 161"/>
                <a:gd name="T53" fmla="*/ 26 h 162"/>
                <a:gd name="T54" fmla="*/ 41 w 161"/>
                <a:gd name="T55" fmla="*/ 46 h 162"/>
                <a:gd name="T56" fmla="*/ 38 w 161"/>
                <a:gd name="T57" fmla="*/ 47 h 162"/>
                <a:gd name="T58" fmla="*/ 30 w 161"/>
                <a:gd name="T59" fmla="*/ 61 h 162"/>
                <a:gd name="T60" fmla="*/ 28 w 161"/>
                <a:gd name="T61" fmla="*/ 71 h 162"/>
                <a:gd name="T62" fmla="*/ 27 w 161"/>
                <a:gd name="T63" fmla="*/ 91 h 162"/>
                <a:gd name="T64" fmla="*/ 45 w 161"/>
                <a:gd name="T65" fmla="*/ 122 h 162"/>
                <a:gd name="T66" fmla="*/ 63 w 161"/>
                <a:gd name="T67" fmla="*/ 132 h 162"/>
                <a:gd name="T68" fmla="*/ 98 w 161"/>
                <a:gd name="T69" fmla="*/ 133 h 162"/>
                <a:gd name="T70" fmla="*/ 116 w 161"/>
                <a:gd name="T71" fmla="*/ 122 h 162"/>
                <a:gd name="T72" fmla="*/ 133 w 161"/>
                <a:gd name="T73" fmla="*/ 93 h 162"/>
                <a:gd name="T74" fmla="*/ 128 w 161"/>
                <a:gd name="T75" fmla="*/ 52 h 162"/>
                <a:gd name="T76" fmla="*/ 124 w 161"/>
                <a:gd name="T77" fmla="*/ 48 h 162"/>
                <a:gd name="T78" fmla="*/ 88 w 161"/>
                <a:gd name="T79" fmla="*/ 27 h 162"/>
                <a:gd name="T80" fmla="*/ 80 w 161"/>
                <a:gd name="T81" fmla="*/ 24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61" h="162">
                  <a:moveTo>
                    <a:pt x="56" y="10"/>
                  </a:moveTo>
                  <a:cubicBezTo>
                    <a:pt x="59" y="9"/>
                    <a:pt x="63" y="8"/>
                    <a:pt x="66" y="6"/>
                  </a:cubicBezTo>
                  <a:cubicBezTo>
                    <a:pt x="76" y="0"/>
                    <a:pt x="85" y="0"/>
                    <a:pt x="95" y="6"/>
                  </a:cubicBezTo>
                  <a:cubicBezTo>
                    <a:pt x="98" y="8"/>
                    <a:pt x="102" y="9"/>
                    <a:pt x="106" y="9"/>
                  </a:cubicBezTo>
                  <a:cubicBezTo>
                    <a:pt x="117" y="9"/>
                    <a:pt x="125" y="14"/>
                    <a:pt x="130" y="23"/>
                  </a:cubicBezTo>
                  <a:cubicBezTo>
                    <a:pt x="133" y="26"/>
                    <a:pt x="136" y="29"/>
                    <a:pt x="139" y="31"/>
                  </a:cubicBezTo>
                  <a:cubicBezTo>
                    <a:pt x="148" y="37"/>
                    <a:pt x="153" y="45"/>
                    <a:pt x="153" y="56"/>
                  </a:cubicBezTo>
                  <a:cubicBezTo>
                    <a:pt x="153" y="60"/>
                    <a:pt x="154" y="64"/>
                    <a:pt x="156" y="67"/>
                  </a:cubicBezTo>
                  <a:cubicBezTo>
                    <a:pt x="161" y="77"/>
                    <a:pt x="161" y="86"/>
                    <a:pt x="156" y="95"/>
                  </a:cubicBezTo>
                  <a:cubicBezTo>
                    <a:pt x="154" y="99"/>
                    <a:pt x="153" y="103"/>
                    <a:pt x="153" y="107"/>
                  </a:cubicBezTo>
                  <a:cubicBezTo>
                    <a:pt x="153" y="118"/>
                    <a:pt x="148" y="126"/>
                    <a:pt x="138" y="132"/>
                  </a:cubicBezTo>
                  <a:cubicBezTo>
                    <a:pt x="135" y="133"/>
                    <a:pt x="132" y="136"/>
                    <a:pt x="130" y="139"/>
                  </a:cubicBezTo>
                  <a:cubicBezTo>
                    <a:pt x="125" y="149"/>
                    <a:pt x="117" y="153"/>
                    <a:pt x="106" y="154"/>
                  </a:cubicBezTo>
                  <a:cubicBezTo>
                    <a:pt x="102" y="154"/>
                    <a:pt x="98" y="155"/>
                    <a:pt x="94" y="157"/>
                  </a:cubicBezTo>
                  <a:cubicBezTo>
                    <a:pt x="85" y="162"/>
                    <a:pt x="75" y="162"/>
                    <a:pt x="66" y="157"/>
                  </a:cubicBezTo>
                  <a:cubicBezTo>
                    <a:pt x="63" y="155"/>
                    <a:pt x="59" y="154"/>
                    <a:pt x="55" y="154"/>
                  </a:cubicBezTo>
                  <a:cubicBezTo>
                    <a:pt x="44" y="154"/>
                    <a:pt x="36" y="149"/>
                    <a:pt x="30" y="139"/>
                  </a:cubicBezTo>
                  <a:cubicBezTo>
                    <a:pt x="28" y="136"/>
                    <a:pt x="25" y="133"/>
                    <a:pt x="23" y="132"/>
                  </a:cubicBezTo>
                  <a:cubicBezTo>
                    <a:pt x="13" y="126"/>
                    <a:pt x="8" y="118"/>
                    <a:pt x="8" y="106"/>
                  </a:cubicBezTo>
                  <a:cubicBezTo>
                    <a:pt x="8" y="102"/>
                    <a:pt x="7" y="99"/>
                    <a:pt x="5" y="95"/>
                  </a:cubicBezTo>
                  <a:cubicBezTo>
                    <a:pt x="0" y="86"/>
                    <a:pt x="0" y="77"/>
                    <a:pt x="5" y="67"/>
                  </a:cubicBezTo>
                  <a:cubicBezTo>
                    <a:pt x="7" y="64"/>
                    <a:pt x="8" y="60"/>
                    <a:pt x="8" y="56"/>
                  </a:cubicBezTo>
                  <a:cubicBezTo>
                    <a:pt x="8" y="45"/>
                    <a:pt x="13" y="37"/>
                    <a:pt x="22" y="31"/>
                  </a:cubicBezTo>
                  <a:cubicBezTo>
                    <a:pt x="25" y="29"/>
                    <a:pt x="28" y="27"/>
                    <a:pt x="30" y="24"/>
                  </a:cubicBezTo>
                  <a:cubicBezTo>
                    <a:pt x="36" y="14"/>
                    <a:pt x="44" y="9"/>
                    <a:pt x="56" y="10"/>
                  </a:cubicBezTo>
                  <a:close/>
                  <a:moveTo>
                    <a:pt x="80" y="24"/>
                  </a:moveTo>
                  <a:cubicBezTo>
                    <a:pt x="78" y="25"/>
                    <a:pt x="76" y="25"/>
                    <a:pt x="74" y="26"/>
                  </a:cubicBezTo>
                  <a:cubicBezTo>
                    <a:pt x="63" y="32"/>
                    <a:pt x="46" y="30"/>
                    <a:pt x="41" y="46"/>
                  </a:cubicBezTo>
                  <a:cubicBezTo>
                    <a:pt x="40" y="47"/>
                    <a:pt x="39" y="47"/>
                    <a:pt x="38" y="47"/>
                  </a:cubicBezTo>
                  <a:cubicBezTo>
                    <a:pt x="32" y="50"/>
                    <a:pt x="30" y="55"/>
                    <a:pt x="30" y="61"/>
                  </a:cubicBezTo>
                  <a:cubicBezTo>
                    <a:pt x="30" y="64"/>
                    <a:pt x="29" y="69"/>
                    <a:pt x="28" y="71"/>
                  </a:cubicBezTo>
                  <a:cubicBezTo>
                    <a:pt x="23" y="78"/>
                    <a:pt x="26" y="84"/>
                    <a:pt x="27" y="91"/>
                  </a:cubicBezTo>
                  <a:cubicBezTo>
                    <a:pt x="30" y="104"/>
                    <a:pt x="35" y="113"/>
                    <a:pt x="45" y="122"/>
                  </a:cubicBezTo>
                  <a:cubicBezTo>
                    <a:pt x="51" y="127"/>
                    <a:pt x="56" y="130"/>
                    <a:pt x="63" y="132"/>
                  </a:cubicBezTo>
                  <a:cubicBezTo>
                    <a:pt x="75" y="136"/>
                    <a:pt x="85" y="137"/>
                    <a:pt x="98" y="133"/>
                  </a:cubicBezTo>
                  <a:cubicBezTo>
                    <a:pt x="105" y="130"/>
                    <a:pt x="110" y="127"/>
                    <a:pt x="116" y="122"/>
                  </a:cubicBezTo>
                  <a:cubicBezTo>
                    <a:pt x="126" y="113"/>
                    <a:pt x="128" y="103"/>
                    <a:pt x="133" y="93"/>
                  </a:cubicBezTo>
                  <a:cubicBezTo>
                    <a:pt x="140" y="76"/>
                    <a:pt x="128" y="65"/>
                    <a:pt x="128" y="52"/>
                  </a:cubicBezTo>
                  <a:cubicBezTo>
                    <a:pt x="128" y="50"/>
                    <a:pt x="125" y="49"/>
                    <a:pt x="124" y="48"/>
                  </a:cubicBezTo>
                  <a:cubicBezTo>
                    <a:pt x="114" y="37"/>
                    <a:pt x="103" y="29"/>
                    <a:pt x="88" y="27"/>
                  </a:cubicBezTo>
                  <a:cubicBezTo>
                    <a:pt x="85" y="27"/>
                    <a:pt x="83" y="25"/>
                    <a:pt x="8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4" name="Freeform 107">
              <a:extLst>
                <a:ext uri="{FF2B5EF4-FFF2-40B4-BE49-F238E27FC236}">
                  <a16:creationId xmlns:a16="http://schemas.microsoft.com/office/drawing/2014/main" id="{9F5EB24B-740B-4712-8065-3FD3DFC1E3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4425" y="2833688"/>
              <a:ext cx="92075" cy="93663"/>
            </a:xfrm>
            <a:custGeom>
              <a:avLst/>
              <a:gdLst>
                <a:gd name="T0" fmla="*/ 68 w 163"/>
                <a:gd name="T1" fmla="*/ 8 h 163"/>
                <a:gd name="T2" fmla="*/ 107 w 163"/>
                <a:gd name="T3" fmla="*/ 11 h 163"/>
                <a:gd name="T4" fmla="*/ 139 w 163"/>
                <a:gd name="T5" fmla="*/ 33 h 163"/>
                <a:gd name="T6" fmla="*/ 155 w 163"/>
                <a:gd name="T7" fmla="*/ 68 h 163"/>
                <a:gd name="T8" fmla="*/ 152 w 163"/>
                <a:gd name="T9" fmla="*/ 107 h 163"/>
                <a:gd name="T10" fmla="*/ 130 w 163"/>
                <a:gd name="T11" fmla="*/ 138 h 163"/>
                <a:gd name="T12" fmla="*/ 94 w 163"/>
                <a:gd name="T13" fmla="*/ 155 h 163"/>
                <a:gd name="T14" fmla="*/ 56 w 163"/>
                <a:gd name="T15" fmla="*/ 152 h 163"/>
                <a:gd name="T16" fmla="*/ 25 w 163"/>
                <a:gd name="T17" fmla="*/ 130 h 163"/>
                <a:gd name="T18" fmla="*/ 8 w 163"/>
                <a:gd name="T19" fmla="*/ 94 h 163"/>
                <a:gd name="T20" fmla="*/ 11 w 163"/>
                <a:gd name="T21" fmla="*/ 56 h 163"/>
                <a:gd name="T22" fmla="*/ 33 w 163"/>
                <a:gd name="T23" fmla="*/ 25 h 163"/>
                <a:gd name="T24" fmla="*/ 56 w 163"/>
                <a:gd name="T25" fmla="*/ 12 h 163"/>
                <a:gd name="T26" fmla="*/ 57 w 163"/>
                <a:gd name="T27" fmla="*/ 10 h 163"/>
                <a:gd name="T28" fmla="*/ 39 w 163"/>
                <a:gd name="T29" fmla="*/ 12 h 163"/>
                <a:gd name="T30" fmla="*/ 11 w 163"/>
                <a:gd name="T31" fmla="*/ 40 h 163"/>
                <a:gd name="T32" fmla="*/ 0 w 163"/>
                <a:gd name="T33" fmla="*/ 81 h 163"/>
                <a:gd name="T34" fmla="*/ 11 w 163"/>
                <a:gd name="T35" fmla="*/ 122 h 163"/>
                <a:gd name="T36" fmla="*/ 40 w 163"/>
                <a:gd name="T37" fmla="*/ 152 h 163"/>
                <a:gd name="T38" fmla="*/ 81 w 163"/>
                <a:gd name="T39" fmla="*/ 163 h 163"/>
                <a:gd name="T40" fmla="*/ 122 w 163"/>
                <a:gd name="T41" fmla="*/ 152 h 163"/>
                <a:gd name="T42" fmla="*/ 152 w 163"/>
                <a:gd name="T43" fmla="*/ 122 h 163"/>
                <a:gd name="T44" fmla="*/ 163 w 163"/>
                <a:gd name="T45" fmla="*/ 81 h 163"/>
                <a:gd name="T46" fmla="*/ 152 w 163"/>
                <a:gd name="T47" fmla="*/ 41 h 163"/>
                <a:gd name="T48" fmla="*/ 122 w 163"/>
                <a:gd name="T49" fmla="*/ 11 h 163"/>
                <a:gd name="T50" fmla="*/ 81 w 163"/>
                <a:gd name="T51" fmla="*/ 0 h 163"/>
                <a:gd name="T52" fmla="*/ 57 w 163"/>
                <a:gd name="T53" fmla="*/ 10 h 163"/>
                <a:gd name="T54" fmla="*/ 81 w 163"/>
                <a:gd name="T55" fmla="*/ 24 h 163"/>
                <a:gd name="T56" fmla="*/ 56 w 163"/>
                <a:gd name="T57" fmla="*/ 30 h 163"/>
                <a:gd name="T58" fmla="*/ 41 w 163"/>
                <a:gd name="T59" fmla="*/ 46 h 163"/>
                <a:gd name="T60" fmla="*/ 41 w 163"/>
                <a:gd name="T61" fmla="*/ 46 h 163"/>
                <a:gd name="T62" fmla="*/ 40 w 163"/>
                <a:gd name="T63" fmla="*/ 45 h 163"/>
                <a:gd name="T64" fmla="*/ 40 w 163"/>
                <a:gd name="T65" fmla="*/ 45 h 163"/>
                <a:gd name="T66" fmla="*/ 31 w 163"/>
                <a:gd name="T67" fmla="*/ 52 h 163"/>
                <a:gd name="T68" fmla="*/ 24 w 163"/>
                <a:gd name="T69" fmla="*/ 80 h 163"/>
                <a:gd name="T70" fmla="*/ 63 w 163"/>
                <a:gd name="T71" fmla="*/ 134 h 163"/>
                <a:gd name="T72" fmla="*/ 119 w 163"/>
                <a:gd name="T73" fmla="*/ 123 h 163"/>
                <a:gd name="T74" fmla="*/ 138 w 163"/>
                <a:gd name="T75" fmla="*/ 82 h 163"/>
                <a:gd name="T76" fmla="*/ 131 w 163"/>
                <a:gd name="T77" fmla="*/ 52 h 163"/>
                <a:gd name="T78" fmla="*/ 131 w 163"/>
                <a:gd name="T79" fmla="*/ 51 h 163"/>
                <a:gd name="T80" fmla="*/ 131 w 163"/>
                <a:gd name="T81" fmla="*/ 51 h 163"/>
                <a:gd name="T82" fmla="*/ 131 w 163"/>
                <a:gd name="T83" fmla="*/ 50 h 163"/>
                <a:gd name="T84" fmla="*/ 127 w 163"/>
                <a:gd name="T85" fmla="*/ 47 h 163"/>
                <a:gd name="T86" fmla="*/ 82 w 163"/>
                <a:gd name="T87" fmla="*/ 22 h 163"/>
                <a:gd name="T88" fmla="*/ 81 w 163"/>
                <a:gd name="T89" fmla="*/ 26 h 163"/>
                <a:gd name="T90" fmla="*/ 126 w 163"/>
                <a:gd name="T91" fmla="*/ 51 h 163"/>
                <a:gd name="T92" fmla="*/ 128 w 163"/>
                <a:gd name="T93" fmla="*/ 52 h 163"/>
                <a:gd name="T94" fmla="*/ 128 w 163"/>
                <a:gd name="T95" fmla="*/ 52 h 163"/>
                <a:gd name="T96" fmla="*/ 127 w 163"/>
                <a:gd name="T97" fmla="*/ 52 h 163"/>
                <a:gd name="T98" fmla="*/ 127 w 163"/>
                <a:gd name="T99" fmla="*/ 52 h 163"/>
                <a:gd name="T100" fmla="*/ 127 w 163"/>
                <a:gd name="T101" fmla="*/ 52 h 163"/>
                <a:gd name="T102" fmla="*/ 127 w 163"/>
                <a:gd name="T103" fmla="*/ 52 h 163"/>
                <a:gd name="T104" fmla="*/ 127 w 163"/>
                <a:gd name="T105" fmla="*/ 52 h 163"/>
                <a:gd name="T106" fmla="*/ 132 w 163"/>
                <a:gd name="T107" fmla="*/ 92 h 163"/>
                <a:gd name="T108" fmla="*/ 98 w 163"/>
                <a:gd name="T109" fmla="*/ 131 h 163"/>
                <a:gd name="T110" fmla="*/ 47 w 163"/>
                <a:gd name="T111" fmla="*/ 121 h 163"/>
                <a:gd name="T112" fmla="*/ 30 w 163"/>
                <a:gd name="T113" fmla="*/ 72 h 163"/>
                <a:gd name="T114" fmla="*/ 40 w 163"/>
                <a:gd name="T115" fmla="*/ 49 h 163"/>
                <a:gd name="T116" fmla="*/ 43 w 163"/>
                <a:gd name="T117" fmla="*/ 47 h 163"/>
                <a:gd name="T118" fmla="*/ 76 w 163"/>
                <a:gd name="T119" fmla="*/ 28 h 163"/>
                <a:gd name="T120" fmla="*/ 81 w 163"/>
                <a:gd name="T121" fmla="*/ 26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3" h="163">
                  <a:moveTo>
                    <a:pt x="57" y="10"/>
                  </a:moveTo>
                  <a:cubicBezTo>
                    <a:pt x="57" y="12"/>
                    <a:pt x="57" y="12"/>
                    <a:pt x="57" y="12"/>
                  </a:cubicBezTo>
                  <a:cubicBezTo>
                    <a:pt x="61" y="11"/>
                    <a:pt x="64" y="10"/>
                    <a:pt x="68" y="8"/>
                  </a:cubicBezTo>
                  <a:cubicBezTo>
                    <a:pt x="73" y="5"/>
                    <a:pt x="77" y="4"/>
                    <a:pt x="81" y="4"/>
                  </a:cubicBezTo>
                  <a:cubicBezTo>
                    <a:pt x="86" y="4"/>
                    <a:pt x="90" y="5"/>
                    <a:pt x="95" y="8"/>
                  </a:cubicBezTo>
                  <a:cubicBezTo>
                    <a:pt x="98" y="10"/>
                    <a:pt x="103" y="11"/>
                    <a:pt x="107" y="11"/>
                  </a:cubicBezTo>
                  <a:cubicBezTo>
                    <a:pt x="112" y="11"/>
                    <a:pt x="117" y="12"/>
                    <a:pt x="120" y="14"/>
                  </a:cubicBezTo>
                  <a:cubicBezTo>
                    <a:pt x="124" y="16"/>
                    <a:pt x="127" y="20"/>
                    <a:pt x="130" y="24"/>
                  </a:cubicBezTo>
                  <a:cubicBezTo>
                    <a:pt x="132" y="28"/>
                    <a:pt x="135" y="31"/>
                    <a:pt x="139" y="33"/>
                  </a:cubicBezTo>
                  <a:cubicBezTo>
                    <a:pt x="143" y="36"/>
                    <a:pt x="146" y="39"/>
                    <a:pt x="148" y="43"/>
                  </a:cubicBezTo>
                  <a:cubicBezTo>
                    <a:pt x="151" y="46"/>
                    <a:pt x="152" y="51"/>
                    <a:pt x="152" y="56"/>
                  </a:cubicBezTo>
                  <a:cubicBezTo>
                    <a:pt x="152" y="60"/>
                    <a:pt x="153" y="64"/>
                    <a:pt x="155" y="68"/>
                  </a:cubicBezTo>
                  <a:cubicBezTo>
                    <a:pt x="158" y="73"/>
                    <a:pt x="159" y="77"/>
                    <a:pt x="159" y="81"/>
                  </a:cubicBezTo>
                  <a:cubicBezTo>
                    <a:pt x="159" y="86"/>
                    <a:pt x="158" y="90"/>
                    <a:pt x="155" y="94"/>
                  </a:cubicBezTo>
                  <a:cubicBezTo>
                    <a:pt x="153" y="98"/>
                    <a:pt x="152" y="102"/>
                    <a:pt x="152" y="107"/>
                  </a:cubicBezTo>
                  <a:cubicBezTo>
                    <a:pt x="152" y="112"/>
                    <a:pt x="151" y="116"/>
                    <a:pt x="148" y="120"/>
                  </a:cubicBezTo>
                  <a:cubicBezTo>
                    <a:pt x="146" y="124"/>
                    <a:pt x="143" y="127"/>
                    <a:pt x="138" y="130"/>
                  </a:cubicBezTo>
                  <a:cubicBezTo>
                    <a:pt x="135" y="132"/>
                    <a:pt x="132" y="135"/>
                    <a:pt x="130" y="138"/>
                  </a:cubicBezTo>
                  <a:cubicBezTo>
                    <a:pt x="127" y="143"/>
                    <a:pt x="124" y="146"/>
                    <a:pt x="120" y="148"/>
                  </a:cubicBezTo>
                  <a:cubicBezTo>
                    <a:pt x="117" y="150"/>
                    <a:pt x="112" y="152"/>
                    <a:pt x="107" y="152"/>
                  </a:cubicBezTo>
                  <a:cubicBezTo>
                    <a:pt x="103" y="152"/>
                    <a:pt x="98" y="153"/>
                    <a:pt x="94" y="155"/>
                  </a:cubicBezTo>
                  <a:cubicBezTo>
                    <a:pt x="90" y="158"/>
                    <a:pt x="85" y="159"/>
                    <a:pt x="81" y="159"/>
                  </a:cubicBezTo>
                  <a:cubicBezTo>
                    <a:pt x="77" y="159"/>
                    <a:pt x="73" y="158"/>
                    <a:pt x="68" y="155"/>
                  </a:cubicBezTo>
                  <a:cubicBezTo>
                    <a:pt x="65" y="153"/>
                    <a:pt x="60" y="152"/>
                    <a:pt x="56" y="152"/>
                  </a:cubicBezTo>
                  <a:cubicBezTo>
                    <a:pt x="51" y="152"/>
                    <a:pt x="46" y="151"/>
                    <a:pt x="42" y="148"/>
                  </a:cubicBezTo>
                  <a:cubicBezTo>
                    <a:pt x="39" y="146"/>
                    <a:pt x="35" y="143"/>
                    <a:pt x="33" y="138"/>
                  </a:cubicBezTo>
                  <a:cubicBezTo>
                    <a:pt x="31" y="135"/>
                    <a:pt x="28" y="132"/>
                    <a:pt x="25" y="130"/>
                  </a:cubicBezTo>
                  <a:cubicBezTo>
                    <a:pt x="20" y="127"/>
                    <a:pt x="16" y="124"/>
                    <a:pt x="14" y="120"/>
                  </a:cubicBezTo>
                  <a:cubicBezTo>
                    <a:pt x="12" y="116"/>
                    <a:pt x="11" y="112"/>
                    <a:pt x="11" y="106"/>
                  </a:cubicBezTo>
                  <a:cubicBezTo>
                    <a:pt x="11" y="102"/>
                    <a:pt x="9" y="98"/>
                    <a:pt x="8" y="94"/>
                  </a:cubicBezTo>
                  <a:cubicBezTo>
                    <a:pt x="5" y="90"/>
                    <a:pt x="4" y="86"/>
                    <a:pt x="4" y="81"/>
                  </a:cubicBezTo>
                  <a:cubicBezTo>
                    <a:pt x="4" y="77"/>
                    <a:pt x="5" y="73"/>
                    <a:pt x="7" y="68"/>
                  </a:cubicBezTo>
                  <a:cubicBezTo>
                    <a:pt x="9" y="65"/>
                    <a:pt x="11" y="60"/>
                    <a:pt x="11" y="56"/>
                  </a:cubicBezTo>
                  <a:cubicBezTo>
                    <a:pt x="11" y="51"/>
                    <a:pt x="12" y="46"/>
                    <a:pt x="14" y="42"/>
                  </a:cubicBezTo>
                  <a:cubicBezTo>
                    <a:pt x="17" y="39"/>
                    <a:pt x="20" y="35"/>
                    <a:pt x="24" y="33"/>
                  </a:cubicBezTo>
                  <a:cubicBezTo>
                    <a:pt x="28" y="31"/>
                    <a:pt x="31" y="28"/>
                    <a:pt x="33" y="25"/>
                  </a:cubicBezTo>
                  <a:cubicBezTo>
                    <a:pt x="35" y="21"/>
                    <a:pt x="38" y="17"/>
                    <a:pt x="41" y="15"/>
                  </a:cubicBezTo>
                  <a:cubicBezTo>
                    <a:pt x="44" y="13"/>
                    <a:pt x="48" y="12"/>
                    <a:pt x="53" y="12"/>
                  </a:cubicBezTo>
                  <a:cubicBezTo>
                    <a:pt x="54" y="12"/>
                    <a:pt x="55" y="12"/>
                    <a:pt x="56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2"/>
                    <a:pt x="57" y="12"/>
                    <a:pt x="57" y="12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cubicBezTo>
                    <a:pt x="55" y="8"/>
                    <a:pt x="54" y="8"/>
                    <a:pt x="53" y="8"/>
                  </a:cubicBezTo>
                  <a:cubicBezTo>
                    <a:pt x="47" y="8"/>
                    <a:pt x="43" y="9"/>
                    <a:pt x="39" y="12"/>
                  </a:cubicBezTo>
                  <a:cubicBezTo>
                    <a:pt x="35" y="14"/>
                    <a:pt x="32" y="18"/>
                    <a:pt x="29" y="23"/>
                  </a:cubicBezTo>
                  <a:cubicBezTo>
                    <a:pt x="28" y="25"/>
                    <a:pt x="25" y="28"/>
                    <a:pt x="22" y="29"/>
                  </a:cubicBezTo>
                  <a:cubicBezTo>
                    <a:pt x="17" y="32"/>
                    <a:pt x="14" y="36"/>
                    <a:pt x="11" y="40"/>
                  </a:cubicBezTo>
                  <a:cubicBezTo>
                    <a:pt x="8" y="45"/>
                    <a:pt x="7" y="50"/>
                    <a:pt x="7" y="56"/>
                  </a:cubicBezTo>
                  <a:cubicBezTo>
                    <a:pt x="7" y="59"/>
                    <a:pt x="6" y="63"/>
                    <a:pt x="4" y="66"/>
                  </a:cubicBezTo>
                  <a:cubicBezTo>
                    <a:pt x="1" y="71"/>
                    <a:pt x="0" y="76"/>
                    <a:pt x="0" y="81"/>
                  </a:cubicBezTo>
                  <a:cubicBezTo>
                    <a:pt x="0" y="86"/>
                    <a:pt x="1" y="91"/>
                    <a:pt x="4" y="96"/>
                  </a:cubicBezTo>
                  <a:cubicBezTo>
                    <a:pt x="6" y="99"/>
                    <a:pt x="7" y="103"/>
                    <a:pt x="7" y="106"/>
                  </a:cubicBezTo>
                  <a:cubicBezTo>
                    <a:pt x="7" y="112"/>
                    <a:pt x="8" y="117"/>
                    <a:pt x="11" y="122"/>
                  </a:cubicBezTo>
                  <a:cubicBezTo>
                    <a:pt x="13" y="127"/>
                    <a:pt x="17" y="130"/>
                    <a:pt x="23" y="133"/>
                  </a:cubicBezTo>
                  <a:cubicBezTo>
                    <a:pt x="25" y="135"/>
                    <a:pt x="28" y="137"/>
                    <a:pt x="29" y="140"/>
                  </a:cubicBezTo>
                  <a:cubicBezTo>
                    <a:pt x="32" y="145"/>
                    <a:pt x="36" y="149"/>
                    <a:pt x="40" y="152"/>
                  </a:cubicBezTo>
                  <a:cubicBezTo>
                    <a:pt x="45" y="154"/>
                    <a:pt x="50" y="156"/>
                    <a:pt x="56" y="156"/>
                  </a:cubicBezTo>
                  <a:cubicBezTo>
                    <a:pt x="59" y="156"/>
                    <a:pt x="63" y="157"/>
                    <a:pt x="66" y="159"/>
                  </a:cubicBezTo>
                  <a:cubicBezTo>
                    <a:pt x="71" y="161"/>
                    <a:pt x="76" y="163"/>
                    <a:pt x="81" y="163"/>
                  </a:cubicBezTo>
                  <a:cubicBezTo>
                    <a:pt x="86" y="163"/>
                    <a:pt x="91" y="161"/>
                    <a:pt x="96" y="159"/>
                  </a:cubicBezTo>
                  <a:cubicBezTo>
                    <a:pt x="99" y="157"/>
                    <a:pt x="104" y="156"/>
                    <a:pt x="108" y="156"/>
                  </a:cubicBezTo>
                  <a:cubicBezTo>
                    <a:pt x="113" y="156"/>
                    <a:pt x="118" y="154"/>
                    <a:pt x="122" y="152"/>
                  </a:cubicBezTo>
                  <a:cubicBezTo>
                    <a:pt x="127" y="149"/>
                    <a:pt x="130" y="145"/>
                    <a:pt x="133" y="140"/>
                  </a:cubicBezTo>
                  <a:cubicBezTo>
                    <a:pt x="135" y="138"/>
                    <a:pt x="138" y="135"/>
                    <a:pt x="140" y="133"/>
                  </a:cubicBezTo>
                  <a:cubicBezTo>
                    <a:pt x="145" y="130"/>
                    <a:pt x="149" y="127"/>
                    <a:pt x="152" y="122"/>
                  </a:cubicBezTo>
                  <a:cubicBezTo>
                    <a:pt x="154" y="118"/>
                    <a:pt x="156" y="113"/>
                    <a:pt x="156" y="107"/>
                  </a:cubicBezTo>
                  <a:cubicBezTo>
                    <a:pt x="156" y="103"/>
                    <a:pt x="157" y="99"/>
                    <a:pt x="159" y="96"/>
                  </a:cubicBezTo>
                  <a:cubicBezTo>
                    <a:pt x="161" y="91"/>
                    <a:pt x="163" y="86"/>
                    <a:pt x="163" y="81"/>
                  </a:cubicBezTo>
                  <a:cubicBezTo>
                    <a:pt x="163" y="76"/>
                    <a:pt x="161" y="71"/>
                    <a:pt x="159" y="66"/>
                  </a:cubicBezTo>
                  <a:cubicBezTo>
                    <a:pt x="157" y="63"/>
                    <a:pt x="156" y="59"/>
                    <a:pt x="156" y="56"/>
                  </a:cubicBezTo>
                  <a:cubicBezTo>
                    <a:pt x="156" y="50"/>
                    <a:pt x="154" y="45"/>
                    <a:pt x="152" y="41"/>
                  </a:cubicBezTo>
                  <a:cubicBezTo>
                    <a:pt x="149" y="36"/>
                    <a:pt x="146" y="33"/>
                    <a:pt x="141" y="30"/>
                  </a:cubicBezTo>
                  <a:cubicBezTo>
                    <a:pt x="138" y="28"/>
                    <a:pt x="135" y="25"/>
                    <a:pt x="133" y="22"/>
                  </a:cubicBezTo>
                  <a:cubicBezTo>
                    <a:pt x="130" y="17"/>
                    <a:pt x="127" y="13"/>
                    <a:pt x="122" y="11"/>
                  </a:cubicBezTo>
                  <a:cubicBezTo>
                    <a:pt x="118" y="8"/>
                    <a:pt x="113" y="7"/>
                    <a:pt x="107" y="7"/>
                  </a:cubicBezTo>
                  <a:cubicBezTo>
                    <a:pt x="104" y="7"/>
                    <a:pt x="100" y="6"/>
                    <a:pt x="97" y="4"/>
                  </a:cubicBezTo>
                  <a:cubicBezTo>
                    <a:pt x="91" y="1"/>
                    <a:pt x="86" y="0"/>
                    <a:pt x="81" y="0"/>
                  </a:cubicBezTo>
                  <a:cubicBezTo>
                    <a:pt x="76" y="0"/>
                    <a:pt x="71" y="1"/>
                    <a:pt x="66" y="4"/>
                  </a:cubicBezTo>
                  <a:cubicBezTo>
                    <a:pt x="63" y="6"/>
                    <a:pt x="60" y="7"/>
                    <a:pt x="56" y="8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7" y="8"/>
                    <a:pt x="57" y="8"/>
                    <a:pt x="57" y="8"/>
                  </a:cubicBezTo>
                  <a:lnTo>
                    <a:pt x="57" y="10"/>
                  </a:lnTo>
                  <a:close/>
                  <a:moveTo>
                    <a:pt x="81" y="24"/>
                  </a:moveTo>
                  <a:cubicBezTo>
                    <a:pt x="81" y="22"/>
                    <a:pt x="81" y="22"/>
                    <a:pt x="81" y="22"/>
                  </a:cubicBezTo>
                  <a:cubicBezTo>
                    <a:pt x="79" y="23"/>
                    <a:pt x="77" y="23"/>
                    <a:pt x="75" y="24"/>
                  </a:cubicBezTo>
                  <a:cubicBezTo>
                    <a:pt x="69" y="27"/>
                    <a:pt x="62" y="28"/>
                    <a:pt x="56" y="30"/>
                  </a:cubicBezTo>
                  <a:cubicBezTo>
                    <a:pt x="53" y="32"/>
                    <a:pt x="49" y="33"/>
                    <a:pt x="46" y="35"/>
                  </a:cubicBezTo>
                  <a:cubicBezTo>
                    <a:pt x="44" y="38"/>
                    <a:pt x="41" y="41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1" y="46"/>
                    <a:pt x="41" y="46"/>
                    <a:pt x="41" y="46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40" y="45"/>
                  </a:cubicBezTo>
                  <a:cubicBezTo>
                    <a:pt x="40" y="45"/>
                    <a:pt x="40" y="45"/>
                    <a:pt x="39" y="45"/>
                  </a:cubicBezTo>
                  <a:cubicBezTo>
                    <a:pt x="39" y="45"/>
                    <a:pt x="38" y="45"/>
                    <a:pt x="38" y="46"/>
                  </a:cubicBezTo>
                  <a:cubicBezTo>
                    <a:pt x="35" y="47"/>
                    <a:pt x="32" y="49"/>
                    <a:pt x="31" y="52"/>
                  </a:cubicBezTo>
                  <a:cubicBezTo>
                    <a:pt x="29" y="55"/>
                    <a:pt x="29" y="58"/>
                    <a:pt x="29" y="61"/>
                  </a:cubicBezTo>
                  <a:cubicBezTo>
                    <a:pt x="29" y="64"/>
                    <a:pt x="28" y="68"/>
                    <a:pt x="27" y="70"/>
                  </a:cubicBezTo>
                  <a:cubicBezTo>
                    <a:pt x="25" y="73"/>
                    <a:pt x="24" y="77"/>
                    <a:pt x="24" y="80"/>
                  </a:cubicBezTo>
                  <a:cubicBezTo>
                    <a:pt x="24" y="84"/>
                    <a:pt x="25" y="88"/>
                    <a:pt x="26" y="92"/>
                  </a:cubicBezTo>
                  <a:cubicBezTo>
                    <a:pt x="29" y="105"/>
                    <a:pt x="34" y="115"/>
                    <a:pt x="45" y="124"/>
                  </a:cubicBezTo>
                  <a:cubicBezTo>
                    <a:pt x="51" y="129"/>
                    <a:pt x="56" y="132"/>
                    <a:pt x="63" y="134"/>
                  </a:cubicBezTo>
                  <a:cubicBezTo>
                    <a:pt x="70" y="136"/>
                    <a:pt x="76" y="137"/>
                    <a:pt x="82" y="137"/>
                  </a:cubicBezTo>
                  <a:cubicBezTo>
                    <a:pt x="87" y="137"/>
                    <a:pt x="93" y="136"/>
                    <a:pt x="99" y="134"/>
                  </a:cubicBezTo>
                  <a:cubicBezTo>
                    <a:pt x="107" y="132"/>
                    <a:pt x="112" y="129"/>
                    <a:pt x="119" y="123"/>
                  </a:cubicBezTo>
                  <a:cubicBezTo>
                    <a:pt x="124" y="119"/>
                    <a:pt x="127" y="114"/>
                    <a:pt x="129" y="109"/>
                  </a:cubicBezTo>
                  <a:cubicBezTo>
                    <a:pt x="132" y="104"/>
                    <a:pt x="134" y="99"/>
                    <a:pt x="136" y="93"/>
                  </a:cubicBezTo>
                  <a:cubicBezTo>
                    <a:pt x="138" y="90"/>
                    <a:pt x="138" y="86"/>
                    <a:pt x="138" y="82"/>
                  </a:cubicBezTo>
                  <a:cubicBezTo>
                    <a:pt x="138" y="77"/>
                    <a:pt x="137" y="71"/>
                    <a:pt x="135" y="66"/>
                  </a:cubicBezTo>
                  <a:cubicBezTo>
                    <a:pt x="133" y="62"/>
                    <a:pt x="131" y="57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1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31" y="52"/>
                    <a:pt x="131" y="52"/>
                    <a:pt x="131" y="52"/>
                  </a:cubicBezTo>
                  <a:cubicBezTo>
                    <a:pt x="131" y="51"/>
                    <a:pt x="131" y="51"/>
                    <a:pt x="131" y="50"/>
                  </a:cubicBezTo>
                  <a:cubicBezTo>
                    <a:pt x="130" y="50"/>
                    <a:pt x="130" y="49"/>
                    <a:pt x="130" y="49"/>
                  </a:cubicBezTo>
                  <a:cubicBezTo>
                    <a:pt x="129" y="48"/>
                    <a:pt x="128" y="48"/>
                    <a:pt x="128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17" y="35"/>
                    <a:pt x="105" y="27"/>
                    <a:pt x="89" y="25"/>
                  </a:cubicBezTo>
                  <a:cubicBezTo>
                    <a:pt x="87" y="25"/>
                    <a:pt x="85" y="23"/>
                    <a:pt x="82" y="22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3" y="27"/>
                    <a:pt x="86" y="29"/>
                    <a:pt x="89" y="29"/>
                  </a:cubicBezTo>
                  <a:cubicBezTo>
                    <a:pt x="103" y="31"/>
                    <a:pt x="114" y="38"/>
                    <a:pt x="124" y="49"/>
                  </a:cubicBezTo>
                  <a:cubicBezTo>
                    <a:pt x="124" y="50"/>
                    <a:pt x="126" y="51"/>
                    <a:pt x="126" y="51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8" y="52"/>
                    <a:pt x="128" y="52"/>
                    <a:pt x="128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9" y="52"/>
                    <a:pt x="129" y="52"/>
                    <a:pt x="129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2"/>
                    <a:pt x="127" y="52"/>
                    <a:pt x="127" y="52"/>
                  </a:cubicBezTo>
                  <a:cubicBezTo>
                    <a:pt x="127" y="58"/>
                    <a:pt x="129" y="63"/>
                    <a:pt x="131" y="68"/>
                  </a:cubicBezTo>
                  <a:cubicBezTo>
                    <a:pt x="133" y="73"/>
                    <a:pt x="134" y="77"/>
                    <a:pt x="134" y="82"/>
                  </a:cubicBezTo>
                  <a:cubicBezTo>
                    <a:pt x="134" y="85"/>
                    <a:pt x="134" y="88"/>
                    <a:pt x="132" y="92"/>
                  </a:cubicBezTo>
                  <a:cubicBezTo>
                    <a:pt x="130" y="97"/>
                    <a:pt x="128" y="102"/>
                    <a:pt x="126" y="107"/>
                  </a:cubicBezTo>
                  <a:cubicBezTo>
                    <a:pt x="123" y="112"/>
                    <a:pt x="120" y="116"/>
                    <a:pt x="116" y="120"/>
                  </a:cubicBezTo>
                  <a:cubicBezTo>
                    <a:pt x="110" y="125"/>
                    <a:pt x="105" y="128"/>
                    <a:pt x="98" y="131"/>
                  </a:cubicBezTo>
                  <a:cubicBezTo>
                    <a:pt x="92" y="133"/>
                    <a:pt x="87" y="133"/>
                    <a:pt x="82" y="133"/>
                  </a:cubicBezTo>
                  <a:cubicBezTo>
                    <a:pt x="76" y="133"/>
                    <a:pt x="71" y="132"/>
                    <a:pt x="65" y="131"/>
                  </a:cubicBezTo>
                  <a:cubicBezTo>
                    <a:pt x="57" y="128"/>
                    <a:pt x="53" y="126"/>
                    <a:pt x="47" y="121"/>
                  </a:cubicBezTo>
                  <a:cubicBezTo>
                    <a:pt x="37" y="112"/>
                    <a:pt x="33" y="103"/>
                    <a:pt x="30" y="91"/>
                  </a:cubicBezTo>
                  <a:cubicBezTo>
                    <a:pt x="29" y="87"/>
                    <a:pt x="28" y="83"/>
                    <a:pt x="28" y="80"/>
                  </a:cubicBezTo>
                  <a:cubicBezTo>
                    <a:pt x="28" y="77"/>
                    <a:pt x="29" y="75"/>
                    <a:pt x="30" y="72"/>
                  </a:cubicBezTo>
                  <a:cubicBezTo>
                    <a:pt x="33" y="69"/>
                    <a:pt x="33" y="64"/>
                    <a:pt x="33" y="61"/>
                  </a:cubicBezTo>
                  <a:cubicBezTo>
                    <a:pt x="33" y="58"/>
                    <a:pt x="33" y="56"/>
                    <a:pt x="34" y="54"/>
                  </a:cubicBezTo>
                  <a:cubicBezTo>
                    <a:pt x="35" y="52"/>
                    <a:pt x="37" y="50"/>
                    <a:pt x="40" y="49"/>
                  </a:cubicBezTo>
                  <a:cubicBezTo>
                    <a:pt x="40" y="49"/>
                    <a:pt x="41" y="49"/>
                    <a:pt x="41" y="49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5" y="43"/>
                    <a:pt x="47" y="40"/>
                    <a:pt x="49" y="38"/>
                  </a:cubicBezTo>
                  <a:cubicBezTo>
                    <a:pt x="52" y="36"/>
                    <a:pt x="57" y="34"/>
                    <a:pt x="62" y="33"/>
                  </a:cubicBezTo>
                  <a:cubicBezTo>
                    <a:pt x="67" y="32"/>
                    <a:pt x="72" y="30"/>
                    <a:pt x="76" y="28"/>
                  </a:cubicBezTo>
                  <a:cubicBezTo>
                    <a:pt x="78" y="27"/>
                    <a:pt x="80" y="27"/>
                    <a:pt x="82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6"/>
                    <a:pt x="81" y="26"/>
                    <a:pt x="81" y="26"/>
                  </a:cubicBezTo>
                  <a:lnTo>
                    <a:pt x="81" y="2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5" name="Oval 108">
              <a:extLst>
                <a:ext uri="{FF2B5EF4-FFF2-40B4-BE49-F238E27FC236}">
                  <a16:creationId xmlns:a16="http://schemas.microsoft.com/office/drawing/2014/main" id="{0838DC9D-C2EB-445D-BEA9-19D2CA912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17125" y="2846388"/>
              <a:ext cx="66675" cy="68263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6" name="Freeform 109">
              <a:extLst>
                <a:ext uri="{FF2B5EF4-FFF2-40B4-BE49-F238E27FC236}">
                  <a16:creationId xmlns:a16="http://schemas.microsoft.com/office/drawing/2014/main" id="{6880CF33-701F-4B6C-866F-49ECC9B539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15538" y="2846388"/>
              <a:ext cx="69850" cy="68263"/>
            </a:xfrm>
            <a:custGeom>
              <a:avLst/>
              <a:gdLst>
                <a:gd name="T0" fmla="*/ 119 w 121"/>
                <a:gd name="T1" fmla="*/ 61 h 122"/>
                <a:gd name="T2" fmla="*/ 117 w 121"/>
                <a:gd name="T3" fmla="*/ 61 h 122"/>
                <a:gd name="T4" fmla="*/ 101 w 121"/>
                <a:gd name="T5" fmla="*/ 101 h 122"/>
                <a:gd name="T6" fmla="*/ 60 w 121"/>
                <a:gd name="T7" fmla="*/ 118 h 122"/>
                <a:gd name="T8" fmla="*/ 20 w 121"/>
                <a:gd name="T9" fmla="*/ 101 h 122"/>
                <a:gd name="T10" fmla="*/ 3 w 121"/>
                <a:gd name="T11" fmla="*/ 61 h 122"/>
                <a:gd name="T12" fmla="*/ 20 w 121"/>
                <a:gd name="T13" fmla="*/ 21 h 122"/>
                <a:gd name="T14" fmla="*/ 60 w 121"/>
                <a:gd name="T15" fmla="*/ 4 h 122"/>
                <a:gd name="T16" fmla="*/ 101 w 121"/>
                <a:gd name="T17" fmla="*/ 21 h 122"/>
                <a:gd name="T18" fmla="*/ 117 w 121"/>
                <a:gd name="T19" fmla="*/ 61 h 122"/>
                <a:gd name="T20" fmla="*/ 119 w 121"/>
                <a:gd name="T21" fmla="*/ 61 h 122"/>
                <a:gd name="T22" fmla="*/ 121 w 121"/>
                <a:gd name="T23" fmla="*/ 61 h 122"/>
                <a:gd name="T24" fmla="*/ 60 w 121"/>
                <a:gd name="T25" fmla="*/ 0 h 122"/>
                <a:gd name="T26" fmla="*/ 0 w 121"/>
                <a:gd name="T27" fmla="*/ 61 h 122"/>
                <a:gd name="T28" fmla="*/ 60 w 121"/>
                <a:gd name="T29" fmla="*/ 122 h 122"/>
                <a:gd name="T30" fmla="*/ 121 w 121"/>
                <a:gd name="T31" fmla="*/ 61 h 122"/>
                <a:gd name="T32" fmla="*/ 119 w 121"/>
                <a:gd name="T33" fmla="*/ 61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1" h="122">
                  <a:moveTo>
                    <a:pt x="119" y="61"/>
                  </a:moveTo>
                  <a:cubicBezTo>
                    <a:pt x="117" y="61"/>
                    <a:pt x="117" y="61"/>
                    <a:pt x="117" y="61"/>
                  </a:cubicBezTo>
                  <a:cubicBezTo>
                    <a:pt x="117" y="77"/>
                    <a:pt x="111" y="91"/>
                    <a:pt x="101" y="101"/>
                  </a:cubicBezTo>
                  <a:cubicBezTo>
                    <a:pt x="90" y="112"/>
                    <a:pt x="76" y="118"/>
                    <a:pt x="60" y="118"/>
                  </a:cubicBezTo>
                  <a:cubicBezTo>
                    <a:pt x="45" y="118"/>
                    <a:pt x="30" y="112"/>
                    <a:pt x="20" y="101"/>
                  </a:cubicBezTo>
                  <a:cubicBezTo>
                    <a:pt x="10" y="91"/>
                    <a:pt x="4" y="77"/>
                    <a:pt x="3" y="61"/>
                  </a:cubicBezTo>
                  <a:cubicBezTo>
                    <a:pt x="4" y="46"/>
                    <a:pt x="10" y="31"/>
                    <a:pt x="20" y="21"/>
                  </a:cubicBezTo>
                  <a:cubicBezTo>
                    <a:pt x="30" y="11"/>
                    <a:pt x="45" y="4"/>
                    <a:pt x="60" y="4"/>
                  </a:cubicBezTo>
                  <a:cubicBezTo>
                    <a:pt x="76" y="4"/>
                    <a:pt x="90" y="11"/>
                    <a:pt x="101" y="21"/>
                  </a:cubicBezTo>
                  <a:cubicBezTo>
                    <a:pt x="111" y="31"/>
                    <a:pt x="117" y="46"/>
                    <a:pt x="117" y="61"/>
                  </a:cubicBezTo>
                  <a:cubicBezTo>
                    <a:pt x="119" y="61"/>
                    <a:pt x="119" y="61"/>
                    <a:pt x="119" y="61"/>
                  </a:cubicBezTo>
                  <a:cubicBezTo>
                    <a:pt x="121" y="61"/>
                    <a:pt x="121" y="61"/>
                    <a:pt x="121" y="61"/>
                  </a:cubicBezTo>
                  <a:cubicBezTo>
                    <a:pt x="121" y="28"/>
                    <a:pt x="94" y="0"/>
                    <a:pt x="60" y="0"/>
                  </a:cubicBezTo>
                  <a:cubicBezTo>
                    <a:pt x="27" y="0"/>
                    <a:pt x="0" y="28"/>
                    <a:pt x="0" y="61"/>
                  </a:cubicBezTo>
                  <a:cubicBezTo>
                    <a:pt x="0" y="95"/>
                    <a:pt x="27" y="122"/>
                    <a:pt x="60" y="122"/>
                  </a:cubicBezTo>
                  <a:cubicBezTo>
                    <a:pt x="94" y="122"/>
                    <a:pt x="121" y="95"/>
                    <a:pt x="121" y="61"/>
                  </a:cubicBezTo>
                  <a:lnTo>
                    <a:pt x="119" y="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369341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513575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4A1355BE-3AB3-4A28-B2A2-60EEF1778A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4717815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AC215819-CDCB-42FC-9B6B-D73B67214654}"/>
              </a:ext>
            </a:extLst>
          </p:cNvPr>
          <p:cNvGrpSpPr/>
          <p:nvPr userDrawn="1"/>
        </p:nvGrpSpPr>
        <p:grpSpPr>
          <a:xfrm>
            <a:off x="8604153" y="1"/>
            <a:ext cx="539847" cy="5143500"/>
            <a:chOff x="11472204" y="1"/>
            <a:chExt cx="719796" cy="6858000"/>
          </a:xfrm>
        </p:grpSpPr>
        <p:sp>
          <p:nvSpPr>
            <p:cNvPr id="17" name="AutoShape 3">
              <a:extLst>
                <a:ext uri="{FF2B5EF4-FFF2-40B4-BE49-F238E27FC236}">
                  <a16:creationId xmlns:a16="http://schemas.microsoft.com/office/drawing/2014/main" id="{3E5B7717-106D-43F2-A1D5-50DD31AFB41A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11472204" y="1"/>
              <a:ext cx="719796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6776D5-843C-4D7F-9596-F65F21D937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472860" y="1"/>
              <a:ext cx="718390" cy="2262055"/>
            </a:xfrm>
            <a:prstGeom prst="rect">
              <a:avLst/>
            </a:prstGeom>
            <a:solidFill>
              <a:srgbClr val="FFD803"/>
            </a:solidFill>
            <a:ln w="17463" cap="flat">
              <a:solidFill>
                <a:srgbClr val="FFD803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54D6682B-DA2C-44B9-B257-0FC9F10DE5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472860" y="2262054"/>
              <a:ext cx="718390" cy="2333891"/>
            </a:xfrm>
            <a:prstGeom prst="rect">
              <a:avLst/>
            </a:prstGeom>
            <a:solidFill>
              <a:srgbClr val="1D3E86"/>
            </a:solidFill>
            <a:ln w="17463" cap="flat">
              <a:solidFill>
                <a:srgbClr val="1D3E8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  <p:sp>
          <p:nvSpPr>
            <p:cNvPr id="20" name="Rectangle 7">
              <a:extLst>
                <a:ext uri="{FF2B5EF4-FFF2-40B4-BE49-F238E27FC236}">
                  <a16:creationId xmlns:a16="http://schemas.microsoft.com/office/drawing/2014/main" id="{D717CC7D-A806-425F-885B-0A482E1808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472860" y="4595946"/>
              <a:ext cx="718390" cy="2262055"/>
            </a:xfrm>
            <a:prstGeom prst="rect">
              <a:avLst/>
            </a:prstGeom>
            <a:solidFill>
              <a:srgbClr val="C81517"/>
            </a:solidFill>
            <a:ln w="17463" cap="flat">
              <a:solidFill>
                <a:srgbClr val="C81517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6534214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9">
            <a:extLst>
              <a:ext uri="{FF2B5EF4-FFF2-40B4-BE49-F238E27FC236}">
                <a16:creationId xmlns:a16="http://schemas.microsoft.com/office/drawing/2014/main" id="{CE053156-FF72-4266-B828-64C8E488130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6874329" y="0"/>
            <a:ext cx="2269672" cy="5143500"/>
          </a:xfrm>
          <a:prstGeom prst="rect">
            <a:avLst/>
          </a:prstGeom>
          <a:solidFill>
            <a:srgbClr val="E306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1771C6-A93D-4967-93B3-EAB3E10E953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988628" y="65315"/>
            <a:ext cx="2008415" cy="49802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36126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Freeform 176">
            <a:extLst>
              <a:ext uri="{FF2B5EF4-FFF2-40B4-BE49-F238E27FC236}">
                <a16:creationId xmlns:a16="http://schemas.microsoft.com/office/drawing/2014/main" id="{84CDE165-1557-47FC-94A4-1DD4C5DBC686}"/>
              </a:ext>
            </a:extLst>
          </p:cNvPr>
          <p:cNvSpPr>
            <a:spLocks/>
          </p:cNvSpPr>
          <p:nvPr userDrawn="1"/>
        </p:nvSpPr>
        <p:spPr bwMode="auto">
          <a:xfrm>
            <a:off x="0" y="0"/>
            <a:ext cx="2847888" cy="212272"/>
          </a:xfrm>
          <a:custGeom>
            <a:avLst/>
            <a:gdLst>
              <a:gd name="T0" fmla="*/ 428 w 428"/>
              <a:gd name="T1" fmla="*/ 0 h 67"/>
              <a:gd name="T2" fmla="*/ 0 w 428"/>
              <a:gd name="T3" fmla="*/ 0 h 67"/>
              <a:gd name="T4" fmla="*/ 0 w 428"/>
              <a:gd name="T5" fmla="*/ 67 h 67"/>
              <a:gd name="T6" fmla="*/ 428 w 428"/>
              <a:gd name="T7" fmla="*/ 67 h 67"/>
              <a:gd name="T8" fmla="*/ 428 w 428"/>
              <a:gd name="T9" fmla="*/ 55 h 67"/>
              <a:gd name="T10" fmla="*/ 428 w 428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8" h="67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90" name="Freeform 177">
            <a:extLst>
              <a:ext uri="{FF2B5EF4-FFF2-40B4-BE49-F238E27FC236}">
                <a16:creationId xmlns:a16="http://schemas.microsoft.com/office/drawing/2014/main" id="{8E740514-349D-495D-950B-47FF72F9DAE0}"/>
              </a:ext>
            </a:extLst>
          </p:cNvPr>
          <p:cNvSpPr>
            <a:spLocks/>
          </p:cNvSpPr>
          <p:nvPr userDrawn="1"/>
        </p:nvSpPr>
        <p:spPr bwMode="auto">
          <a:xfrm>
            <a:off x="6294631" y="0"/>
            <a:ext cx="2854544" cy="212272"/>
          </a:xfrm>
          <a:custGeom>
            <a:avLst/>
            <a:gdLst>
              <a:gd name="T0" fmla="*/ 429 w 429"/>
              <a:gd name="T1" fmla="*/ 0 h 67"/>
              <a:gd name="T2" fmla="*/ 0 w 429"/>
              <a:gd name="T3" fmla="*/ 0 h 67"/>
              <a:gd name="T4" fmla="*/ 0 w 429"/>
              <a:gd name="T5" fmla="*/ 67 h 67"/>
              <a:gd name="T6" fmla="*/ 429 w 429"/>
              <a:gd name="T7" fmla="*/ 67 h 67"/>
              <a:gd name="T8" fmla="*/ 429 w 429"/>
              <a:gd name="T9" fmla="*/ 55 h 67"/>
              <a:gd name="T10" fmla="*/ 429 w 429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67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216" name="Freeform 176">
            <a:extLst>
              <a:ext uri="{FF2B5EF4-FFF2-40B4-BE49-F238E27FC236}">
                <a16:creationId xmlns:a16="http://schemas.microsoft.com/office/drawing/2014/main" id="{9B267424-AB0E-4D27-91F4-D396DE4EE559}"/>
              </a:ext>
            </a:extLst>
          </p:cNvPr>
          <p:cNvSpPr>
            <a:spLocks/>
          </p:cNvSpPr>
          <p:nvPr userDrawn="1"/>
        </p:nvSpPr>
        <p:spPr bwMode="auto">
          <a:xfrm>
            <a:off x="0" y="4945343"/>
            <a:ext cx="2847888" cy="212272"/>
          </a:xfrm>
          <a:custGeom>
            <a:avLst/>
            <a:gdLst>
              <a:gd name="T0" fmla="*/ 428 w 428"/>
              <a:gd name="T1" fmla="*/ 0 h 67"/>
              <a:gd name="T2" fmla="*/ 0 w 428"/>
              <a:gd name="T3" fmla="*/ 0 h 67"/>
              <a:gd name="T4" fmla="*/ 0 w 428"/>
              <a:gd name="T5" fmla="*/ 67 h 67"/>
              <a:gd name="T6" fmla="*/ 428 w 428"/>
              <a:gd name="T7" fmla="*/ 67 h 67"/>
              <a:gd name="T8" fmla="*/ 428 w 428"/>
              <a:gd name="T9" fmla="*/ 55 h 67"/>
              <a:gd name="T10" fmla="*/ 428 w 428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8" h="67">
                <a:moveTo>
                  <a:pt x="428" y="0"/>
                </a:moveTo>
                <a:lnTo>
                  <a:pt x="0" y="0"/>
                </a:lnTo>
                <a:lnTo>
                  <a:pt x="0" y="67"/>
                </a:lnTo>
                <a:lnTo>
                  <a:pt x="428" y="67"/>
                </a:lnTo>
                <a:lnTo>
                  <a:pt x="428" y="55"/>
                </a:lnTo>
                <a:lnTo>
                  <a:pt x="428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217" name="Freeform 177">
            <a:extLst>
              <a:ext uri="{FF2B5EF4-FFF2-40B4-BE49-F238E27FC236}">
                <a16:creationId xmlns:a16="http://schemas.microsoft.com/office/drawing/2014/main" id="{AF1D0BBF-C2B3-4939-A02A-B91F2F0FA324}"/>
              </a:ext>
            </a:extLst>
          </p:cNvPr>
          <p:cNvSpPr>
            <a:spLocks/>
          </p:cNvSpPr>
          <p:nvPr userDrawn="1"/>
        </p:nvSpPr>
        <p:spPr bwMode="auto">
          <a:xfrm>
            <a:off x="6294631" y="4945343"/>
            <a:ext cx="2854544" cy="212272"/>
          </a:xfrm>
          <a:custGeom>
            <a:avLst/>
            <a:gdLst>
              <a:gd name="T0" fmla="*/ 429 w 429"/>
              <a:gd name="T1" fmla="*/ 0 h 67"/>
              <a:gd name="T2" fmla="*/ 0 w 429"/>
              <a:gd name="T3" fmla="*/ 0 h 67"/>
              <a:gd name="T4" fmla="*/ 0 w 429"/>
              <a:gd name="T5" fmla="*/ 67 h 67"/>
              <a:gd name="T6" fmla="*/ 429 w 429"/>
              <a:gd name="T7" fmla="*/ 67 h 67"/>
              <a:gd name="T8" fmla="*/ 429 w 429"/>
              <a:gd name="T9" fmla="*/ 55 h 67"/>
              <a:gd name="T10" fmla="*/ 429 w 429"/>
              <a:gd name="T11" fmla="*/ 0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9" h="67">
                <a:moveTo>
                  <a:pt x="429" y="0"/>
                </a:moveTo>
                <a:lnTo>
                  <a:pt x="0" y="0"/>
                </a:lnTo>
                <a:lnTo>
                  <a:pt x="0" y="67"/>
                </a:lnTo>
                <a:lnTo>
                  <a:pt x="429" y="67"/>
                </a:lnTo>
                <a:lnTo>
                  <a:pt x="429" y="55"/>
                </a:lnTo>
                <a:lnTo>
                  <a:pt x="429" y="0"/>
                </a:lnTo>
                <a:close/>
              </a:path>
            </a:pathLst>
          </a:custGeom>
          <a:solidFill>
            <a:srgbClr val="C60B1E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105" name="Text Placeholder 9">
            <a:extLst>
              <a:ext uri="{FF2B5EF4-FFF2-40B4-BE49-F238E27FC236}">
                <a16:creationId xmlns:a16="http://schemas.microsoft.com/office/drawing/2014/main" id="{438C16E7-DE52-4D49-BE58-E0E25E6C5C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C60B1E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EB0AA1-2E6E-42A8-935C-DBC2145176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127" y="1338015"/>
            <a:ext cx="3769747" cy="246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0421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725">
            <a:extLst>
              <a:ext uri="{FF2B5EF4-FFF2-40B4-BE49-F238E27FC236}">
                <a16:creationId xmlns:a16="http://schemas.microsoft.com/office/drawing/2014/main" id="{775BA1C9-1AF8-4C45-AE6F-F202F66B4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7939" y="2048127"/>
            <a:ext cx="3378606" cy="185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050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8856908-E351-49CE-A3F5-8308E86B6B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0" baseline="0">
                <a:solidFill>
                  <a:srgbClr val="1D3E8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783364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17131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7">
            <a:extLst>
              <a:ext uri="{FF2B5EF4-FFF2-40B4-BE49-F238E27FC236}">
                <a16:creationId xmlns:a16="http://schemas.microsoft.com/office/drawing/2014/main" id="{189C4A6E-7453-43BD-AE04-56008229C81A}"/>
              </a:ext>
            </a:extLst>
          </p:cNvPr>
          <p:cNvGrpSpPr/>
          <p:nvPr userDrawn="1"/>
        </p:nvGrpSpPr>
        <p:grpSpPr>
          <a:xfrm>
            <a:off x="638097" y="1522308"/>
            <a:ext cx="1595147" cy="2755253"/>
            <a:chOff x="1438761" y="2033015"/>
            <a:chExt cx="1980000" cy="3420000"/>
          </a:xfrm>
        </p:grpSpPr>
        <p:sp>
          <p:nvSpPr>
            <p:cNvPr id="3" name="Rounded Rectangle 58">
              <a:extLst>
                <a:ext uri="{FF2B5EF4-FFF2-40B4-BE49-F238E27FC236}">
                  <a16:creationId xmlns:a16="http://schemas.microsoft.com/office/drawing/2014/main" id="{F62A8943-DBAC-4863-816D-3C4AB9630641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4" name="Rectangle 59">
              <a:extLst>
                <a:ext uri="{FF2B5EF4-FFF2-40B4-BE49-F238E27FC236}">
                  <a16:creationId xmlns:a16="http://schemas.microsoft.com/office/drawing/2014/main" id="{2A0A2EE1-221A-4028-8DB2-BD8C495E1203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grpSp>
          <p:nvGrpSpPr>
            <p:cNvPr id="5" name="Group 60">
              <a:extLst>
                <a:ext uri="{FF2B5EF4-FFF2-40B4-BE49-F238E27FC236}">
                  <a16:creationId xmlns:a16="http://schemas.microsoft.com/office/drawing/2014/main" id="{BE51866B-1440-45F1-A4DE-183557B38AA5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6" name="Oval 61">
                <a:extLst>
                  <a:ext uri="{FF2B5EF4-FFF2-40B4-BE49-F238E27FC236}">
                    <a16:creationId xmlns:a16="http://schemas.microsoft.com/office/drawing/2014/main" id="{8975740B-F53B-423A-85A7-05441B5A85A5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  <p:sp>
            <p:nvSpPr>
              <p:cNvPr id="7" name="Rounded Rectangle 62">
                <a:extLst>
                  <a:ext uri="{FF2B5EF4-FFF2-40B4-BE49-F238E27FC236}">
                    <a16:creationId xmlns:a16="http://schemas.microsoft.com/office/drawing/2014/main" id="{FC39DD53-8C1B-418B-9D4B-DEDDDFD49515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</p:grpSp>
      </p:grpSp>
      <p:grpSp>
        <p:nvGrpSpPr>
          <p:cNvPr id="8" name="Group 51">
            <a:extLst>
              <a:ext uri="{FF2B5EF4-FFF2-40B4-BE49-F238E27FC236}">
                <a16:creationId xmlns:a16="http://schemas.microsoft.com/office/drawing/2014/main" id="{6550D580-9413-499C-A2F6-4FAF820E3DCD}"/>
              </a:ext>
            </a:extLst>
          </p:cNvPr>
          <p:cNvGrpSpPr/>
          <p:nvPr userDrawn="1"/>
        </p:nvGrpSpPr>
        <p:grpSpPr>
          <a:xfrm>
            <a:off x="2571207" y="1496907"/>
            <a:ext cx="1595147" cy="2755253"/>
            <a:chOff x="1438761" y="2033015"/>
            <a:chExt cx="1980000" cy="3420000"/>
          </a:xfrm>
        </p:grpSpPr>
        <p:sp>
          <p:nvSpPr>
            <p:cNvPr id="9" name="Rounded Rectangle 52">
              <a:extLst>
                <a:ext uri="{FF2B5EF4-FFF2-40B4-BE49-F238E27FC236}">
                  <a16:creationId xmlns:a16="http://schemas.microsoft.com/office/drawing/2014/main" id="{A0D25C72-26DC-4970-BB57-CC85C7184E09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0" name="Rectangle 53">
              <a:extLst>
                <a:ext uri="{FF2B5EF4-FFF2-40B4-BE49-F238E27FC236}">
                  <a16:creationId xmlns:a16="http://schemas.microsoft.com/office/drawing/2014/main" id="{464D1CD6-F085-42B8-A945-E67960BA845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grpSp>
          <p:nvGrpSpPr>
            <p:cNvPr id="11" name="Group 54">
              <a:extLst>
                <a:ext uri="{FF2B5EF4-FFF2-40B4-BE49-F238E27FC236}">
                  <a16:creationId xmlns:a16="http://schemas.microsoft.com/office/drawing/2014/main" id="{1F01F4DA-726E-4F78-9FFF-59B4301DB4DE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2" name="Oval 55">
                <a:extLst>
                  <a:ext uri="{FF2B5EF4-FFF2-40B4-BE49-F238E27FC236}">
                    <a16:creationId xmlns:a16="http://schemas.microsoft.com/office/drawing/2014/main" id="{882EE2D3-039E-4735-A899-B8E1CEEF04B0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  <p:sp>
            <p:nvSpPr>
              <p:cNvPr id="13" name="Rounded Rectangle 56">
                <a:extLst>
                  <a:ext uri="{FF2B5EF4-FFF2-40B4-BE49-F238E27FC236}">
                    <a16:creationId xmlns:a16="http://schemas.microsoft.com/office/drawing/2014/main" id="{805E3D63-60CC-4F19-A2A6-222F85BEDB9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</p:grpSp>
      </p:grp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C3ED90E-FEB0-4821-8390-7580442214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67021" y="1709427"/>
            <a:ext cx="795685" cy="21791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2E4A4063-3947-448A-A554-C5345B81898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2133" y="1746100"/>
            <a:ext cx="815282" cy="2179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6" name="Group 5">
            <a:extLst>
              <a:ext uri="{FF2B5EF4-FFF2-40B4-BE49-F238E27FC236}">
                <a16:creationId xmlns:a16="http://schemas.microsoft.com/office/drawing/2014/main" id="{DE836E1E-1E8B-4DD8-A31C-BCA717BFC242}"/>
              </a:ext>
            </a:extLst>
          </p:cNvPr>
          <p:cNvGrpSpPr/>
          <p:nvPr userDrawn="1"/>
        </p:nvGrpSpPr>
        <p:grpSpPr>
          <a:xfrm>
            <a:off x="1558338" y="1393537"/>
            <a:ext cx="1728217" cy="2985103"/>
            <a:chOff x="1438761" y="2033015"/>
            <a:chExt cx="1980000" cy="3420000"/>
          </a:xfrm>
        </p:grpSpPr>
        <p:sp>
          <p:nvSpPr>
            <p:cNvPr id="17" name="Rounded Rectangle 41">
              <a:extLst>
                <a:ext uri="{FF2B5EF4-FFF2-40B4-BE49-F238E27FC236}">
                  <a16:creationId xmlns:a16="http://schemas.microsoft.com/office/drawing/2014/main" id="{1FE8E1EF-98AE-40B9-9B35-B469967CAC6D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18" name="Rectangle 42">
              <a:extLst>
                <a:ext uri="{FF2B5EF4-FFF2-40B4-BE49-F238E27FC236}">
                  <a16:creationId xmlns:a16="http://schemas.microsoft.com/office/drawing/2014/main" id="{FB357B44-5A23-4AD5-BE11-F07EC85AF062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F414EAD0-E0C7-47AC-8FE9-E0C54C3D0856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FF28C030-C739-460C-AC4C-35B029130F87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  <p:sp>
            <p:nvSpPr>
              <p:cNvPr id="21" name="Rounded Rectangle 45">
                <a:extLst>
                  <a:ext uri="{FF2B5EF4-FFF2-40B4-BE49-F238E27FC236}">
                    <a16:creationId xmlns:a16="http://schemas.microsoft.com/office/drawing/2014/main" id="{1D692173-2133-4D86-B48F-B75A851F51DE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25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01371C75-AE82-4AE5-8CF8-7F5AC9365EF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63086" y="1642264"/>
            <a:ext cx="1517540" cy="23566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0996A05F-ABEB-4DF4-8C8D-F25EA65CE70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17765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8635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2B35F45-00CB-4203-B075-872C639D402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66713" y="1016083"/>
            <a:ext cx="4612720" cy="2586038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AF9A2D-6BC2-414E-9FA2-2BCC6B6CECD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6479" y="1016083"/>
            <a:ext cx="3321844" cy="2586038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2A5C04A-4DC0-45FF-8695-531CFED7EAB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7107" y="1016083"/>
            <a:ext cx="3319701" cy="2586038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A46197D-1598-4D3F-9547-3133C1271A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760530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87448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38CB04D-A2B9-4242-996A-6576CCB9ED56}"/>
              </a:ext>
            </a:extLst>
          </p:cNvPr>
          <p:cNvGrpSpPr/>
          <p:nvPr userDrawn="1"/>
        </p:nvGrpSpPr>
        <p:grpSpPr>
          <a:xfrm>
            <a:off x="531130" y="1378195"/>
            <a:ext cx="3949431" cy="2169945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35726AFF-C4CD-476E-B4AC-6350B219F43D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1DF8E8A-6EB3-47AB-8E07-A930417030A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77EDC2F-487F-4278-AD96-D95F3FBD4A50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8E8E8F-79CA-4449-AD0C-81C45CDF5D2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D73200-85F6-4B0F-B836-526D92B455B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585C512-B2BC-4599-987C-E85258E36E4A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896EB93-8E75-48F8-99D6-E34F448538CF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7B94D743-41AB-4E45-9C20-CD4F98EBD9B2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A1F0E7E-E342-4B4C-9DD5-E47E1669AB8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01410DF8-5A67-4521-97F3-B28A5F973AE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D32498DA-AB4C-4F3A-BDDA-85C6C82D936A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5127645-8125-47BC-9C59-A13CC4C57189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050" dirty="0"/>
            </a:p>
          </p:txBody>
        </p:sp>
      </p:grpSp>
      <p:sp>
        <p:nvSpPr>
          <p:cNvPr id="15" name="그림 개체 틀 2">
            <a:extLst>
              <a:ext uri="{FF2B5EF4-FFF2-40B4-BE49-F238E27FC236}">
                <a16:creationId xmlns:a16="http://schemas.microsoft.com/office/drawing/2014/main" id="{EA8B167C-2E1E-4773-B6B1-F0F73F34CB0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051433" y="1482635"/>
            <a:ext cx="2915892" cy="177562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2F21B487-AC92-42B3-97CB-3888992D58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211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 dirty="0"/>
          </a:p>
        </p:txBody>
      </p:sp>
      <p:sp>
        <p:nvSpPr>
          <p:cNvPr id="3" name="Google Shape;26;p4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Font typeface="Montserrat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Font typeface="Roboto Condensed Light"/>
              <a:buChar char="■"/>
              <a:defRPr sz="11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50636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1" y="1"/>
            <a:ext cx="5749046" cy="5150492"/>
          </a:xfrm>
          <a:custGeom>
            <a:avLst/>
            <a:gdLst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6353150 w 6353150"/>
              <a:gd name="connsiteY2" fmla="*/ 685800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2857475 w 6353150"/>
              <a:gd name="connsiteY2" fmla="*/ 6838950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525"/>
              <a:gd name="connsiteX1" fmla="*/ 6353150 w 6353150"/>
              <a:gd name="connsiteY1" fmla="*/ 0 h 6867525"/>
              <a:gd name="connsiteX2" fmla="*/ 2857475 w 6353150"/>
              <a:gd name="connsiteY2" fmla="*/ 6867525 h 6867525"/>
              <a:gd name="connsiteX3" fmla="*/ 0 w 6353150"/>
              <a:gd name="connsiteY3" fmla="*/ 6858000 h 6867525"/>
              <a:gd name="connsiteX4" fmla="*/ 0 w 6353150"/>
              <a:gd name="connsiteY4" fmla="*/ 0 h 6867525"/>
              <a:gd name="connsiteX0" fmla="*/ 0 w 6353150"/>
              <a:gd name="connsiteY0" fmla="*/ 0 h 6877050"/>
              <a:gd name="connsiteX1" fmla="*/ 6353150 w 6353150"/>
              <a:gd name="connsiteY1" fmla="*/ 0 h 6877050"/>
              <a:gd name="connsiteX2" fmla="*/ 2558262 w 6353150"/>
              <a:gd name="connsiteY2" fmla="*/ 6877050 h 6877050"/>
              <a:gd name="connsiteX3" fmla="*/ 0 w 6353150"/>
              <a:gd name="connsiteY3" fmla="*/ 6858000 h 6877050"/>
              <a:gd name="connsiteX4" fmla="*/ 0 w 6353150"/>
              <a:gd name="connsiteY4" fmla="*/ 0 h 6877050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164544 w 6353150"/>
              <a:gd name="connsiteY2" fmla="*/ 6857595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72474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  <a:gd name="connsiteX0" fmla="*/ 0 w 6353150"/>
              <a:gd name="connsiteY0" fmla="*/ 0 h 6858000"/>
              <a:gd name="connsiteX1" fmla="*/ 6353150 w 6353150"/>
              <a:gd name="connsiteY1" fmla="*/ 0 h 6858000"/>
              <a:gd name="connsiteX2" fmla="*/ 3680537 w 6353150"/>
              <a:gd name="connsiteY2" fmla="*/ 6857594 h 6858000"/>
              <a:gd name="connsiteX3" fmla="*/ 0 w 6353150"/>
              <a:gd name="connsiteY3" fmla="*/ 6858000 h 6858000"/>
              <a:gd name="connsiteX4" fmla="*/ 0 w 6353150"/>
              <a:gd name="connsiteY4" fmla="*/ 0 h 6858000"/>
              <a:gd name="connsiteX0" fmla="*/ 0 w 6353150"/>
              <a:gd name="connsiteY0" fmla="*/ 0 h 6867322"/>
              <a:gd name="connsiteX1" fmla="*/ 6353150 w 6353150"/>
              <a:gd name="connsiteY1" fmla="*/ 0 h 6867322"/>
              <a:gd name="connsiteX2" fmla="*/ 3696661 w 6353150"/>
              <a:gd name="connsiteY2" fmla="*/ 6867322 h 6867322"/>
              <a:gd name="connsiteX3" fmla="*/ 0 w 6353150"/>
              <a:gd name="connsiteY3" fmla="*/ 6858000 h 6867322"/>
              <a:gd name="connsiteX4" fmla="*/ 0 w 6353150"/>
              <a:gd name="connsiteY4" fmla="*/ 0 h 6867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53150" h="6867322">
                <a:moveTo>
                  <a:pt x="0" y="0"/>
                </a:moveTo>
                <a:lnTo>
                  <a:pt x="6353150" y="0"/>
                </a:lnTo>
                <a:lnTo>
                  <a:pt x="3696661" y="68673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3477589" y="3845924"/>
            <a:ext cx="907154" cy="1304568"/>
          </a:xfrm>
          <a:prstGeom prst="parallelogram">
            <a:avLst>
              <a:gd name="adj" fmla="val 66769"/>
            </a:avLst>
          </a:prstGeom>
          <a:solidFill>
            <a:srgbClr val="018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04726367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4936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0856405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</p:spTree>
    <p:extLst>
      <p:ext uri="{BB962C8B-B14F-4D97-AF65-F5344CB8AC3E}">
        <p14:creationId xmlns:p14="http://schemas.microsoft.com/office/powerpoint/2010/main" val="39071733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8" y="848694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1D3E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/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3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9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0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05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2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1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161755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946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74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FFFFF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54;p7"/>
          <p:cNvSpPr txBox="1">
            <a:spLocks noGrp="1"/>
          </p:cNvSpPr>
          <p:nvPr>
            <p:ph type="title"/>
          </p:nvPr>
        </p:nvSpPr>
        <p:spPr>
          <a:xfrm>
            <a:off x="4763250" y="1608561"/>
            <a:ext cx="3497700" cy="10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" name="Google Shape;55;p7"/>
          <p:cNvSpPr txBox="1">
            <a:spLocks noGrp="1"/>
          </p:cNvSpPr>
          <p:nvPr>
            <p:ph type="body" idx="1"/>
          </p:nvPr>
        </p:nvSpPr>
        <p:spPr>
          <a:xfrm>
            <a:off x="4763248" y="2670138"/>
            <a:ext cx="3497700" cy="146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ctr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2198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9"/>
          <p:cNvSpPr txBox="1">
            <a:spLocks noGrp="1"/>
          </p:cNvSpPr>
          <p:nvPr>
            <p:ph type="title"/>
          </p:nvPr>
        </p:nvSpPr>
        <p:spPr>
          <a:xfrm>
            <a:off x="2542051" y="2487150"/>
            <a:ext cx="4059900" cy="106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body" idx="1"/>
          </p:nvPr>
        </p:nvSpPr>
        <p:spPr>
          <a:xfrm>
            <a:off x="2542049" y="3550550"/>
            <a:ext cx="4059900" cy="95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grpSp>
        <p:nvGrpSpPr>
          <p:cNvPr id="84" name="Google Shape;84;p9"/>
          <p:cNvGrpSpPr/>
          <p:nvPr/>
        </p:nvGrpSpPr>
        <p:grpSpPr>
          <a:xfrm rot="10800000" flipH="1">
            <a:off x="-601218" y="3235602"/>
            <a:ext cx="2954983" cy="2384573"/>
            <a:chOff x="-376225" y="-642751"/>
            <a:chExt cx="3577028" cy="2384573"/>
          </a:xfrm>
        </p:grpSpPr>
        <p:sp>
          <p:nvSpPr>
            <p:cNvPr id="85" name="Google Shape;85;p9"/>
            <p:cNvSpPr/>
            <p:nvPr/>
          </p:nvSpPr>
          <p:spPr>
            <a:xfrm rot="10800000" flipH="1">
              <a:off x="-376225" y="-328076"/>
              <a:ext cx="3469403" cy="2069898"/>
            </a:xfrm>
            <a:custGeom>
              <a:avLst/>
              <a:gdLst/>
              <a:ahLst/>
              <a:cxnLst/>
              <a:rect l="l" t="t" r="r" b="b"/>
              <a:pathLst>
                <a:path w="83010" h="107096" extrusionOk="0">
                  <a:moveTo>
                    <a:pt x="79310" y="80471"/>
                  </a:moveTo>
                  <a:cubicBezTo>
                    <a:pt x="80660" y="82955"/>
                    <a:pt x="81605" y="85601"/>
                    <a:pt x="82145" y="88356"/>
                  </a:cubicBezTo>
                  <a:cubicBezTo>
                    <a:pt x="83009" y="92784"/>
                    <a:pt x="82496" y="97861"/>
                    <a:pt x="79229" y="100939"/>
                  </a:cubicBezTo>
                  <a:cubicBezTo>
                    <a:pt x="77366" y="102748"/>
                    <a:pt x="74800" y="103613"/>
                    <a:pt x="72289" y="104288"/>
                  </a:cubicBezTo>
                  <a:cubicBezTo>
                    <a:pt x="62730" y="106853"/>
                    <a:pt x="53387" y="105665"/>
                    <a:pt x="43773" y="106340"/>
                  </a:cubicBezTo>
                  <a:cubicBezTo>
                    <a:pt x="32999" y="107096"/>
                    <a:pt x="21064" y="105017"/>
                    <a:pt x="10505" y="102937"/>
                  </a:cubicBezTo>
                  <a:cubicBezTo>
                    <a:pt x="9641" y="102775"/>
                    <a:pt x="8723" y="102559"/>
                    <a:pt x="8102" y="101938"/>
                  </a:cubicBezTo>
                  <a:cubicBezTo>
                    <a:pt x="7562" y="101398"/>
                    <a:pt x="7346" y="100615"/>
                    <a:pt x="7130" y="99886"/>
                  </a:cubicBezTo>
                  <a:cubicBezTo>
                    <a:pt x="3295" y="85925"/>
                    <a:pt x="1999" y="71398"/>
                    <a:pt x="1135" y="56951"/>
                  </a:cubicBezTo>
                  <a:cubicBezTo>
                    <a:pt x="487" y="46420"/>
                    <a:pt x="82" y="35888"/>
                    <a:pt x="649" y="25357"/>
                  </a:cubicBezTo>
                  <a:cubicBezTo>
                    <a:pt x="1054" y="17283"/>
                    <a:pt x="1" y="5537"/>
                    <a:pt x="8507" y="1378"/>
                  </a:cubicBezTo>
                  <a:cubicBezTo>
                    <a:pt x="10505" y="433"/>
                    <a:pt x="12909" y="1"/>
                    <a:pt x="14934" y="946"/>
                  </a:cubicBezTo>
                  <a:cubicBezTo>
                    <a:pt x="16122" y="1486"/>
                    <a:pt x="17067" y="2485"/>
                    <a:pt x="17850" y="3538"/>
                  </a:cubicBezTo>
                  <a:cubicBezTo>
                    <a:pt x="19227" y="5348"/>
                    <a:pt x="20227" y="7427"/>
                    <a:pt x="20794" y="9641"/>
                  </a:cubicBezTo>
                  <a:cubicBezTo>
                    <a:pt x="22468" y="16392"/>
                    <a:pt x="19578" y="23413"/>
                    <a:pt x="19416" y="30353"/>
                  </a:cubicBezTo>
                  <a:cubicBezTo>
                    <a:pt x="19308" y="37698"/>
                    <a:pt x="22198" y="44772"/>
                    <a:pt x="27463" y="49930"/>
                  </a:cubicBezTo>
                  <a:cubicBezTo>
                    <a:pt x="32891" y="55250"/>
                    <a:pt x="39318" y="56951"/>
                    <a:pt x="46501" y="58760"/>
                  </a:cubicBezTo>
                  <a:cubicBezTo>
                    <a:pt x="54440" y="60731"/>
                    <a:pt x="62244" y="63648"/>
                    <a:pt x="68779" y="68481"/>
                  </a:cubicBezTo>
                  <a:cubicBezTo>
                    <a:pt x="73099" y="71695"/>
                    <a:pt x="76826" y="75772"/>
                    <a:pt x="79310" y="804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86" name="Google Shape;86;p9"/>
            <p:cNvSpPr/>
            <p:nvPr/>
          </p:nvSpPr>
          <p:spPr>
            <a:xfrm rot="10800000" flipH="1">
              <a:off x="-268600" y="-642751"/>
              <a:ext cx="3469403" cy="2069898"/>
            </a:xfrm>
            <a:custGeom>
              <a:avLst/>
              <a:gdLst/>
              <a:ahLst/>
              <a:cxnLst/>
              <a:rect l="l" t="t" r="r" b="b"/>
              <a:pathLst>
                <a:path w="83010" h="107096" extrusionOk="0">
                  <a:moveTo>
                    <a:pt x="79310" y="80471"/>
                  </a:moveTo>
                  <a:cubicBezTo>
                    <a:pt x="80660" y="82955"/>
                    <a:pt x="81605" y="85601"/>
                    <a:pt x="82145" y="88356"/>
                  </a:cubicBezTo>
                  <a:cubicBezTo>
                    <a:pt x="83009" y="92784"/>
                    <a:pt x="82496" y="97861"/>
                    <a:pt x="79229" y="100939"/>
                  </a:cubicBezTo>
                  <a:cubicBezTo>
                    <a:pt x="77366" y="102748"/>
                    <a:pt x="74800" y="103613"/>
                    <a:pt x="72289" y="104288"/>
                  </a:cubicBezTo>
                  <a:cubicBezTo>
                    <a:pt x="62730" y="106853"/>
                    <a:pt x="53387" y="105665"/>
                    <a:pt x="43773" y="106340"/>
                  </a:cubicBezTo>
                  <a:cubicBezTo>
                    <a:pt x="32999" y="107096"/>
                    <a:pt x="21064" y="105017"/>
                    <a:pt x="10505" y="102937"/>
                  </a:cubicBezTo>
                  <a:cubicBezTo>
                    <a:pt x="9641" y="102775"/>
                    <a:pt x="8723" y="102559"/>
                    <a:pt x="8102" y="101938"/>
                  </a:cubicBezTo>
                  <a:cubicBezTo>
                    <a:pt x="7562" y="101398"/>
                    <a:pt x="7346" y="100615"/>
                    <a:pt x="7130" y="99886"/>
                  </a:cubicBezTo>
                  <a:cubicBezTo>
                    <a:pt x="3295" y="85925"/>
                    <a:pt x="1999" y="71398"/>
                    <a:pt x="1135" y="56951"/>
                  </a:cubicBezTo>
                  <a:cubicBezTo>
                    <a:pt x="487" y="46420"/>
                    <a:pt x="82" y="35888"/>
                    <a:pt x="649" y="25357"/>
                  </a:cubicBezTo>
                  <a:cubicBezTo>
                    <a:pt x="1054" y="17283"/>
                    <a:pt x="1" y="5537"/>
                    <a:pt x="8507" y="1378"/>
                  </a:cubicBezTo>
                  <a:cubicBezTo>
                    <a:pt x="10505" y="433"/>
                    <a:pt x="12909" y="1"/>
                    <a:pt x="14934" y="946"/>
                  </a:cubicBezTo>
                  <a:cubicBezTo>
                    <a:pt x="16122" y="1486"/>
                    <a:pt x="17067" y="2485"/>
                    <a:pt x="17850" y="3538"/>
                  </a:cubicBezTo>
                  <a:cubicBezTo>
                    <a:pt x="19227" y="5348"/>
                    <a:pt x="20227" y="7427"/>
                    <a:pt x="20794" y="9641"/>
                  </a:cubicBezTo>
                  <a:cubicBezTo>
                    <a:pt x="22468" y="16392"/>
                    <a:pt x="19578" y="23413"/>
                    <a:pt x="19416" y="30353"/>
                  </a:cubicBezTo>
                  <a:cubicBezTo>
                    <a:pt x="19308" y="37698"/>
                    <a:pt x="22198" y="44772"/>
                    <a:pt x="27463" y="49930"/>
                  </a:cubicBezTo>
                  <a:cubicBezTo>
                    <a:pt x="32891" y="55250"/>
                    <a:pt x="39318" y="56951"/>
                    <a:pt x="46501" y="58760"/>
                  </a:cubicBezTo>
                  <a:cubicBezTo>
                    <a:pt x="54440" y="60731"/>
                    <a:pt x="62244" y="63648"/>
                    <a:pt x="68779" y="68481"/>
                  </a:cubicBezTo>
                  <a:cubicBezTo>
                    <a:pt x="73099" y="71695"/>
                    <a:pt x="76826" y="75772"/>
                    <a:pt x="79310" y="8047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87" name="Google Shape;87;p9"/>
          <p:cNvGrpSpPr/>
          <p:nvPr/>
        </p:nvGrpSpPr>
        <p:grpSpPr>
          <a:xfrm>
            <a:off x="6558909" y="-338000"/>
            <a:ext cx="3134150" cy="3105250"/>
            <a:chOff x="5546575" y="-338000"/>
            <a:chExt cx="4146250" cy="3105250"/>
          </a:xfrm>
        </p:grpSpPr>
        <p:sp>
          <p:nvSpPr>
            <p:cNvPr id="88" name="Google Shape;88;p9"/>
            <p:cNvSpPr/>
            <p:nvPr/>
          </p:nvSpPr>
          <p:spPr>
            <a:xfrm>
              <a:off x="5546575" y="-338000"/>
              <a:ext cx="3993850" cy="2952850"/>
            </a:xfrm>
            <a:custGeom>
              <a:avLst/>
              <a:gdLst/>
              <a:ahLst/>
              <a:cxnLst/>
              <a:rect l="l" t="t" r="r" b="b"/>
              <a:pathLst>
                <a:path w="159754" h="118114" extrusionOk="0">
                  <a:moveTo>
                    <a:pt x="158511" y="32432"/>
                  </a:moveTo>
                  <a:cubicBezTo>
                    <a:pt x="157971" y="28084"/>
                    <a:pt x="157080" y="23656"/>
                    <a:pt x="154838" y="19902"/>
                  </a:cubicBezTo>
                  <a:cubicBezTo>
                    <a:pt x="152084" y="15285"/>
                    <a:pt x="147493" y="12071"/>
                    <a:pt x="142714" y="9560"/>
                  </a:cubicBezTo>
                  <a:cubicBezTo>
                    <a:pt x="126971" y="1351"/>
                    <a:pt x="108528" y="1"/>
                    <a:pt x="90759" y="865"/>
                  </a:cubicBezTo>
                  <a:cubicBezTo>
                    <a:pt x="73018" y="1729"/>
                    <a:pt x="55358" y="4645"/>
                    <a:pt x="37590" y="4213"/>
                  </a:cubicBezTo>
                  <a:cubicBezTo>
                    <a:pt x="29354" y="4024"/>
                    <a:pt x="22360" y="6860"/>
                    <a:pt x="13125" y="5861"/>
                  </a:cubicBezTo>
                  <a:lnTo>
                    <a:pt x="2458" y="4835"/>
                  </a:lnTo>
                  <a:cubicBezTo>
                    <a:pt x="1" y="13881"/>
                    <a:pt x="6590" y="18201"/>
                    <a:pt x="15042" y="22225"/>
                  </a:cubicBezTo>
                  <a:cubicBezTo>
                    <a:pt x="23494" y="26275"/>
                    <a:pt x="33161" y="26464"/>
                    <a:pt x="42450" y="27517"/>
                  </a:cubicBezTo>
                  <a:cubicBezTo>
                    <a:pt x="56654" y="29110"/>
                    <a:pt x="70507" y="32837"/>
                    <a:pt x="83603" y="38508"/>
                  </a:cubicBezTo>
                  <a:cubicBezTo>
                    <a:pt x="96727" y="44232"/>
                    <a:pt x="106853" y="55142"/>
                    <a:pt x="114252" y="67158"/>
                  </a:cubicBezTo>
                  <a:cubicBezTo>
                    <a:pt x="123055" y="81416"/>
                    <a:pt x="126107" y="101020"/>
                    <a:pt x="138501" y="112767"/>
                  </a:cubicBezTo>
                  <a:cubicBezTo>
                    <a:pt x="140473" y="114630"/>
                    <a:pt x="142768" y="116277"/>
                    <a:pt x="145414" y="116817"/>
                  </a:cubicBezTo>
                  <a:cubicBezTo>
                    <a:pt x="151679" y="118113"/>
                    <a:pt x="154082" y="112794"/>
                    <a:pt x="155135" y="107663"/>
                  </a:cubicBezTo>
                  <a:cubicBezTo>
                    <a:pt x="158133" y="92919"/>
                    <a:pt x="158619" y="77770"/>
                    <a:pt x="159105" y="62703"/>
                  </a:cubicBezTo>
                  <a:cubicBezTo>
                    <a:pt x="159429" y="52603"/>
                    <a:pt x="159753" y="42450"/>
                    <a:pt x="158511" y="32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 dirty="0"/>
            </a:p>
          </p:txBody>
        </p:sp>
        <p:sp>
          <p:nvSpPr>
            <p:cNvPr id="89" name="Google Shape;89;p9"/>
            <p:cNvSpPr/>
            <p:nvPr/>
          </p:nvSpPr>
          <p:spPr>
            <a:xfrm>
              <a:off x="5698975" y="-185600"/>
              <a:ext cx="3993850" cy="2952850"/>
            </a:xfrm>
            <a:custGeom>
              <a:avLst/>
              <a:gdLst/>
              <a:ahLst/>
              <a:cxnLst/>
              <a:rect l="l" t="t" r="r" b="b"/>
              <a:pathLst>
                <a:path w="159754" h="118114" extrusionOk="0">
                  <a:moveTo>
                    <a:pt x="158511" y="32432"/>
                  </a:moveTo>
                  <a:cubicBezTo>
                    <a:pt x="157971" y="28084"/>
                    <a:pt x="157080" y="23656"/>
                    <a:pt x="154838" y="19902"/>
                  </a:cubicBezTo>
                  <a:cubicBezTo>
                    <a:pt x="152084" y="15285"/>
                    <a:pt x="147493" y="12071"/>
                    <a:pt x="142714" y="9560"/>
                  </a:cubicBezTo>
                  <a:cubicBezTo>
                    <a:pt x="126971" y="1351"/>
                    <a:pt x="108528" y="1"/>
                    <a:pt x="90759" y="865"/>
                  </a:cubicBezTo>
                  <a:cubicBezTo>
                    <a:pt x="73018" y="1729"/>
                    <a:pt x="55358" y="4645"/>
                    <a:pt x="37590" y="4213"/>
                  </a:cubicBezTo>
                  <a:cubicBezTo>
                    <a:pt x="29354" y="4024"/>
                    <a:pt x="22360" y="6860"/>
                    <a:pt x="13125" y="5861"/>
                  </a:cubicBezTo>
                  <a:lnTo>
                    <a:pt x="2458" y="4835"/>
                  </a:lnTo>
                  <a:cubicBezTo>
                    <a:pt x="1" y="13881"/>
                    <a:pt x="6590" y="18201"/>
                    <a:pt x="15042" y="22225"/>
                  </a:cubicBezTo>
                  <a:cubicBezTo>
                    <a:pt x="23494" y="26275"/>
                    <a:pt x="33161" y="26464"/>
                    <a:pt x="42450" y="27517"/>
                  </a:cubicBezTo>
                  <a:cubicBezTo>
                    <a:pt x="56654" y="29110"/>
                    <a:pt x="70507" y="32837"/>
                    <a:pt x="83603" y="38508"/>
                  </a:cubicBezTo>
                  <a:cubicBezTo>
                    <a:pt x="96727" y="44232"/>
                    <a:pt x="106853" y="55142"/>
                    <a:pt x="114252" y="67158"/>
                  </a:cubicBezTo>
                  <a:cubicBezTo>
                    <a:pt x="123055" y="81416"/>
                    <a:pt x="126107" y="101020"/>
                    <a:pt x="138501" y="112767"/>
                  </a:cubicBezTo>
                  <a:cubicBezTo>
                    <a:pt x="140473" y="114630"/>
                    <a:pt x="142768" y="116277"/>
                    <a:pt x="145414" y="116817"/>
                  </a:cubicBezTo>
                  <a:cubicBezTo>
                    <a:pt x="151679" y="118113"/>
                    <a:pt x="154082" y="112794"/>
                    <a:pt x="155135" y="107663"/>
                  </a:cubicBezTo>
                  <a:cubicBezTo>
                    <a:pt x="158133" y="92919"/>
                    <a:pt x="158619" y="77770"/>
                    <a:pt x="159105" y="62703"/>
                  </a:cubicBezTo>
                  <a:cubicBezTo>
                    <a:pt x="159429" y="52603"/>
                    <a:pt x="159753" y="42450"/>
                    <a:pt x="158511" y="3243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 dirty="0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 userDrawn="1">
  <p:cSld name="1_Table of Content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3"/>
          <p:cNvGrpSpPr/>
          <p:nvPr/>
        </p:nvGrpSpPr>
        <p:grpSpPr>
          <a:xfrm rot="10800000" flipH="1">
            <a:off x="-601226" y="3235605"/>
            <a:ext cx="4058138" cy="2384573"/>
            <a:chOff x="-376225" y="-642751"/>
            <a:chExt cx="3577028" cy="2384573"/>
          </a:xfrm>
        </p:grpSpPr>
        <p:sp>
          <p:nvSpPr>
            <p:cNvPr id="101" name="Google Shape;101;p13"/>
            <p:cNvSpPr/>
            <p:nvPr/>
          </p:nvSpPr>
          <p:spPr>
            <a:xfrm rot="10800000" flipH="1">
              <a:off x="-376225" y="-328076"/>
              <a:ext cx="3469403" cy="2069898"/>
            </a:xfrm>
            <a:custGeom>
              <a:avLst/>
              <a:gdLst/>
              <a:ahLst/>
              <a:cxnLst/>
              <a:rect l="l" t="t" r="r" b="b"/>
              <a:pathLst>
                <a:path w="83010" h="107096" extrusionOk="0">
                  <a:moveTo>
                    <a:pt x="79310" y="80471"/>
                  </a:moveTo>
                  <a:cubicBezTo>
                    <a:pt x="80660" y="82955"/>
                    <a:pt x="81605" y="85601"/>
                    <a:pt x="82145" y="88356"/>
                  </a:cubicBezTo>
                  <a:cubicBezTo>
                    <a:pt x="83009" y="92784"/>
                    <a:pt x="82496" y="97861"/>
                    <a:pt x="79229" y="100939"/>
                  </a:cubicBezTo>
                  <a:cubicBezTo>
                    <a:pt x="77366" y="102748"/>
                    <a:pt x="74800" y="103613"/>
                    <a:pt x="72289" y="104288"/>
                  </a:cubicBezTo>
                  <a:cubicBezTo>
                    <a:pt x="62730" y="106853"/>
                    <a:pt x="53387" y="105665"/>
                    <a:pt x="43773" y="106340"/>
                  </a:cubicBezTo>
                  <a:cubicBezTo>
                    <a:pt x="32999" y="107096"/>
                    <a:pt x="21064" y="105017"/>
                    <a:pt x="10505" y="102937"/>
                  </a:cubicBezTo>
                  <a:cubicBezTo>
                    <a:pt x="9641" y="102775"/>
                    <a:pt x="8723" y="102559"/>
                    <a:pt x="8102" y="101938"/>
                  </a:cubicBezTo>
                  <a:cubicBezTo>
                    <a:pt x="7562" y="101398"/>
                    <a:pt x="7346" y="100615"/>
                    <a:pt x="7130" y="99886"/>
                  </a:cubicBezTo>
                  <a:cubicBezTo>
                    <a:pt x="3295" y="85925"/>
                    <a:pt x="1999" y="71398"/>
                    <a:pt x="1135" y="56951"/>
                  </a:cubicBezTo>
                  <a:cubicBezTo>
                    <a:pt x="487" y="46420"/>
                    <a:pt x="82" y="35888"/>
                    <a:pt x="649" y="25357"/>
                  </a:cubicBezTo>
                  <a:cubicBezTo>
                    <a:pt x="1054" y="17283"/>
                    <a:pt x="1" y="5537"/>
                    <a:pt x="8507" y="1378"/>
                  </a:cubicBezTo>
                  <a:cubicBezTo>
                    <a:pt x="10505" y="433"/>
                    <a:pt x="12909" y="1"/>
                    <a:pt x="14934" y="946"/>
                  </a:cubicBezTo>
                  <a:cubicBezTo>
                    <a:pt x="16122" y="1486"/>
                    <a:pt x="17067" y="2485"/>
                    <a:pt x="17850" y="3538"/>
                  </a:cubicBezTo>
                  <a:cubicBezTo>
                    <a:pt x="19227" y="5348"/>
                    <a:pt x="20227" y="7427"/>
                    <a:pt x="20794" y="9641"/>
                  </a:cubicBezTo>
                  <a:cubicBezTo>
                    <a:pt x="22468" y="16392"/>
                    <a:pt x="19578" y="23413"/>
                    <a:pt x="19416" y="30353"/>
                  </a:cubicBezTo>
                  <a:cubicBezTo>
                    <a:pt x="19308" y="37698"/>
                    <a:pt x="22198" y="44772"/>
                    <a:pt x="27463" y="49930"/>
                  </a:cubicBezTo>
                  <a:cubicBezTo>
                    <a:pt x="32891" y="55250"/>
                    <a:pt x="39318" y="56951"/>
                    <a:pt x="46501" y="58760"/>
                  </a:cubicBezTo>
                  <a:cubicBezTo>
                    <a:pt x="54440" y="60731"/>
                    <a:pt x="62244" y="63648"/>
                    <a:pt x="68779" y="68481"/>
                  </a:cubicBezTo>
                  <a:cubicBezTo>
                    <a:pt x="73099" y="71695"/>
                    <a:pt x="76826" y="75772"/>
                    <a:pt x="79310" y="804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102;p13"/>
            <p:cNvSpPr/>
            <p:nvPr/>
          </p:nvSpPr>
          <p:spPr>
            <a:xfrm rot="10800000" flipH="1">
              <a:off x="-268600" y="-642751"/>
              <a:ext cx="3469403" cy="2069898"/>
            </a:xfrm>
            <a:custGeom>
              <a:avLst/>
              <a:gdLst/>
              <a:ahLst/>
              <a:cxnLst/>
              <a:rect l="l" t="t" r="r" b="b"/>
              <a:pathLst>
                <a:path w="83010" h="107096" extrusionOk="0">
                  <a:moveTo>
                    <a:pt x="79310" y="80471"/>
                  </a:moveTo>
                  <a:cubicBezTo>
                    <a:pt x="80660" y="82955"/>
                    <a:pt x="81605" y="85601"/>
                    <a:pt x="82145" y="88356"/>
                  </a:cubicBezTo>
                  <a:cubicBezTo>
                    <a:pt x="83009" y="92784"/>
                    <a:pt x="82496" y="97861"/>
                    <a:pt x="79229" y="100939"/>
                  </a:cubicBezTo>
                  <a:cubicBezTo>
                    <a:pt x="77366" y="102748"/>
                    <a:pt x="74800" y="103613"/>
                    <a:pt x="72289" y="104288"/>
                  </a:cubicBezTo>
                  <a:cubicBezTo>
                    <a:pt x="62730" y="106853"/>
                    <a:pt x="53387" y="105665"/>
                    <a:pt x="43773" y="106340"/>
                  </a:cubicBezTo>
                  <a:cubicBezTo>
                    <a:pt x="32999" y="107096"/>
                    <a:pt x="21064" y="105017"/>
                    <a:pt x="10505" y="102937"/>
                  </a:cubicBezTo>
                  <a:cubicBezTo>
                    <a:pt x="9641" y="102775"/>
                    <a:pt x="8723" y="102559"/>
                    <a:pt x="8102" y="101938"/>
                  </a:cubicBezTo>
                  <a:cubicBezTo>
                    <a:pt x="7562" y="101398"/>
                    <a:pt x="7346" y="100615"/>
                    <a:pt x="7130" y="99886"/>
                  </a:cubicBezTo>
                  <a:cubicBezTo>
                    <a:pt x="3295" y="85925"/>
                    <a:pt x="1999" y="71398"/>
                    <a:pt x="1135" y="56951"/>
                  </a:cubicBezTo>
                  <a:cubicBezTo>
                    <a:pt x="487" y="46420"/>
                    <a:pt x="82" y="35888"/>
                    <a:pt x="649" y="25357"/>
                  </a:cubicBezTo>
                  <a:cubicBezTo>
                    <a:pt x="1054" y="17283"/>
                    <a:pt x="1" y="5537"/>
                    <a:pt x="8507" y="1378"/>
                  </a:cubicBezTo>
                  <a:cubicBezTo>
                    <a:pt x="10505" y="433"/>
                    <a:pt x="12909" y="1"/>
                    <a:pt x="14934" y="946"/>
                  </a:cubicBezTo>
                  <a:cubicBezTo>
                    <a:pt x="16122" y="1486"/>
                    <a:pt x="17067" y="2485"/>
                    <a:pt x="17850" y="3538"/>
                  </a:cubicBezTo>
                  <a:cubicBezTo>
                    <a:pt x="19227" y="5348"/>
                    <a:pt x="20227" y="7427"/>
                    <a:pt x="20794" y="9641"/>
                  </a:cubicBezTo>
                  <a:cubicBezTo>
                    <a:pt x="22468" y="16392"/>
                    <a:pt x="19578" y="23413"/>
                    <a:pt x="19416" y="30353"/>
                  </a:cubicBezTo>
                  <a:cubicBezTo>
                    <a:pt x="19308" y="37698"/>
                    <a:pt x="22198" y="44772"/>
                    <a:pt x="27463" y="49930"/>
                  </a:cubicBezTo>
                  <a:cubicBezTo>
                    <a:pt x="32891" y="55250"/>
                    <a:pt x="39318" y="56951"/>
                    <a:pt x="46501" y="58760"/>
                  </a:cubicBezTo>
                  <a:cubicBezTo>
                    <a:pt x="54440" y="60731"/>
                    <a:pt x="62244" y="63648"/>
                    <a:pt x="68779" y="68481"/>
                  </a:cubicBezTo>
                  <a:cubicBezTo>
                    <a:pt x="73099" y="71695"/>
                    <a:pt x="76826" y="75772"/>
                    <a:pt x="79310" y="8047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03" name="Google Shape;103;p13"/>
          <p:cNvGrpSpPr/>
          <p:nvPr/>
        </p:nvGrpSpPr>
        <p:grpSpPr>
          <a:xfrm>
            <a:off x="5546575" y="-338000"/>
            <a:ext cx="4146250" cy="3105250"/>
            <a:chOff x="5546575" y="-338000"/>
            <a:chExt cx="4146250" cy="3105250"/>
          </a:xfrm>
        </p:grpSpPr>
        <p:sp>
          <p:nvSpPr>
            <p:cNvPr id="104" name="Google Shape;104;p13"/>
            <p:cNvSpPr/>
            <p:nvPr/>
          </p:nvSpPr>
          <p:spPr>
            <a:xfrm>
              <a:off x="5546575" y="-338000"/>
              <a:ext cx="3993850" cy="2952850"/>
            </a:xfrm>
            <a:custGeom>
              <a:avLst/>
              <a:gdLst/>
              <a:ahLst/>
              <a:cxnLst/>
              <a:rect l="l" t="t" r="r" b="b"/>
              <a:pathLst>
                <a:path w="159754" h="118114" extrusionOk="0">
                  <a:moveTo>
                    <a:pt x="158511" y="32432"/>
                  </a:moveTo>
                  <a:cubicBezTo>
                    <a:pt x="157971" y="28084"/>
                    <a:pt x="157080" y="23656"/>
                    <a:pt x="154838" y="19902"/>
                  </a:cubicBezTo>
                  <a:cubicBezTo>
                    <a:pt x="152084" y="15285"/>
                    <a:pt x="147493" y="12071"/>
                    <a:pt x="142714" y="9560"/>
                  </a:cubicBezTo>
                  <a:cubicBezTo>
                    <a:pt x="126971" y="1351"/>
                    <a:pt x="108528" y="1"/>
                    <a:pt x="90759" y="865"/>
                  </a:cubicBezTo>
                  <a:cubicBezTo>
                    <a:pt x="73018" y="1729"/>
                    <a:pt x="55358" y="4645"/>
                    <a:pt x="37590" y="4213"/>
                  </a:cubicBezTo>
                  <a:cubicBezTo>
                    <a:pt x="29354" y="4024"/>
                    <a:pt x="22360" y="6860"/>
                    <a:pt x="13125" y="5861"/>
                  </a:cubicBezTo>
                  <a:lnTo>
                    <a:pt x="2458" y="4835"/>
                  </a:lnTo>
                  <a:cubicBezTo>
                    <a:pt x="1" y="13881"/>
                    <a:pt x="6590" y="18201"/>
                    <a:pt x="15042" y="22225"/>
                  </a:cubicBezTo>
                  <a:cubicBezTo>
                    <a:pt x="23494" y="26275"/>
                    <a:pt x="33161" y="26464"/>
                    <a:pt x="42450" y="27517"/>
                  </a:cubicBezTo>
                  <a:cubicBezTo>
                    <a:pt x="56654" y="29110"/>
                    <a:pt x="70507" y="32837"/>
                    <a:pt x="83603" y="38508"/>
                  </a:cubicBezTo>
                  <a:cubicBezTo>
                    <a:pt x="96727" y="44232"/>
                    <a:pt x="106853" y="55142"/>
                    <a:pt x="114252" y="67158"/>
                  </a:cubicBezTo>
                  <a:cubicBezTo>
                    <a:pt x="123055" y="81416"/>
                    <a:pt x="126107" y="101020"/>
                    <a:pt x="138501" y="112767"/>
                  </a:cubicBezTo>
                  <a:cubicBezTo>
                    <a:pt x="140473" y="114630"/>
                    <a:pt x="142768" y="116277"/>
                    <a:pt x="145414" y="116817"/>
                  </a:cubicBezTo>
                  <a:cubicBezTo>
                    <a:pt x="151679" y="118113"/>
                    <a:pt x="154082" y="112794"/>
                    <a:pt x="155135" y="107663"/>
                  </a:cubicBezTo>
                  <a:cubicBezTo>
                    <a:pt x="158133" y="92919"/>
                    <a:pt x="158619" y="77770"/>
                    <a:pt x="159105" y="62703"/>
                  </a:cubicBezTo>
                  <a:cubicBezTo>
                    <a:pt x="159429" y="52603"/>
                    <a:pt x="159753" y="42450"/>
                    <a:pt x="158511" y="324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 dirty="0"/>
            </a:p>
          </p:txBody>
        </p:sp>
        <p:sp>
          <p:nvSpPr>
            <p:cNvPr id="105" name="Google Shape;105;p13"/>
            <p:cNvSpPr/>
            <p:nvPr/>
          </p:nvSpPr>
          <p:spPr>
            <a:xfrm>
              <a:off x="5698975" y="-185600"/>
              <a:ext cx="3993850" cy="2952850"/>
            </a:xfrm>
            <a:custGeom>
              <a:avLst/>
              <a:gdLst/>
              <a:ahLst/>
              <a:cxnLst/>
              <a:rect l="l" t="t" r="r" b="b"/>
              <a:pathLst>
                <a:path w="159754" h="118114" extrusionOk="0">
                  <a:moveTo>
                    <a:pt x="158511" y="32432"/>
                  </a:moveTo>
                  <a:cubicBezTo>
                    <a:pt x="157971" y="28084"/>
                    <a:pt x="157080" y="23656"/>
                    <a:pt x="154838" y="19902"/>
                  </a:cubicBezTo>
                  <a:cubicBezTo>
                    <a:pt x="152084" y="15285"/>
                    <a:pt x="147493" y="12071"/>
                    <a:pt x="142714" y="9560"/>
                  </a:cubicBezTo>
                  <a:cubicBezTo>
                    <a:pt x="126971" y="1351"/>
                    <a:pt x="108528" y="1"/>
                    <a:pt x="90759" y="865"/>
                  </a:cubicBezTo>
                  <a:cubicBezTo>
                    <a:pt x="73018" y="1729"/>
                    <a:pt x="55358" y="4645"/>
                    <a:pt x="37590" y="4213"/>
                  </a:cubicBezTo>
                  <a:cubicBezTo>
                    <a:pt x="29354" y="4024"/>
                    <a:pt x="22360" y="6860"/>
                    <a:pt x="13125" y="5861"/>
                  </a:cubicBezTo>
                  <a:lnTo>
                    <a:pt x="2458" y="4835"/>
                  </a:lnTo>
                  <a:cubicBezTo>
                    <a:pt x="1" y="13881"/>
                    <a:pt x="6590" y="18201"/>
                    <a:pt x="15042" y="22225"/>
                  </a:cubicBezTo>
                  <a:cubicBezTo>
                    <a:pt x="23494" y="26275"/>
                    <a:pt x="33161" y="26464"/>
                    <a:pt x="42450" y="27517"/>
                  </a:cubicBezTo>
                  <a:cubicBezTo>
                    <a:pt x="56654" y="29110"/>
                    <a:pt x="70507" y="32837"/>
                    <a:pt x="83603" y="38508"/>
                  </a:cubicBezTo>
                  <a:cubicBezTo>
                    <a:pt x="96727" y="44232"/>
                    <a:pt x="106853" y="55142"/>
                    <a:pt x="114252" y="67158"/>
                  </a:cubicBezTo>
                  <a:cubicBezTo>
                    <a:pt x="123055" y="81416"/>
                    <a:pt x="126107" y="101020"/>
                    <a:pt x="138501" y="112767"/>
                  </a:cubicBezTo>
                  <a:cubicBezTo>
                    <a:pt x="140473" y="114630"/>
                    <a:pt x="142768" y="116277"/>
                    <a:pt x="145414" y="116817"/>
                  </a:cubicBezTo>
                  <a:cubicBezTo>
                    <a:pt x="151679" y="118113"/>
                    <a:pt x="154082" y="112794"/>
                    <a:pt x="155135" y="107663"/>
                  </a:cubicBezTo>
                  <a:cubicBezTo>
                    <a:pt x="158133" y="92919"/>
                    <a:pt x="158619" y="77770"/>
                    <a:pt x="159105" y="62703"/>
                  </a:cubicBezTo>
                  <a:cubicBezTo>
                    <a:pt x="159429" y="52603"/>
                    <a:pt x="159753" y="42450"/>
                    <a:pt x="158511" y="3243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 </a:t>
              </a:r>
              <a:endParaRPr dirty="0"/>
            </a:p>
          </p:txBody>
        </p:sp>
      </p:grpSp>
      <p:grpSp>
        <p:nvGrpSpPr>
          <p:cNvPr id="119" name="Google Shape;119;p13"/>
          <p:cNvGrpSpPr/>
          <p:nvPr/>
        </p:nvGrpSpPr>
        <p:grpSpPr>
          <a:xfrm rot="5400000">
            <a:off x="-268188" y="602925"/>
            <a:ext cx="1400683" cy="562147"/>
            <a:chOff x="7578038" y="4514975"/>
            <a:chExt cx="1400683" cy="562147"/>
          </a:xfrm>
        </p:grpSpPr>
        <p:sp>
          <p:nvSpPr>
            <p:cNvPr id="120" name="Google Shape;120;p13"/>
            <p:cNvSpPr/>
            <p:nvPr/>
          </p:nvSpPr>
          <p:spPr>
            <a:xfrm>
              <a:off x="7578038" y="4591175"/>
              <a:ext cx="1324483" cy="485947"/>
            </a:xfrm>
            <a:custGeom>
              <a:avLst/>
              <a:gdLst/>
              <a:ahLst/>
              <a:cxnLst/>
              <a:rect l="l" t="t" r="r" b="b"/>
              <a:pathLst>
                <a:path w="18801" h="6898" extrusionOk="0">
                  <a:moveTo>
                    <a:pt x="13903" y="0"/>
                  </a:moveTo>
                  <a:cubicBezTo>
                    <a:pt x="13384" y="0"/>
                    <a:pt x="12866" y="64"/>
                    <a:pt x="12360" y="190"/>
                  </a:cubicBezTo>
                  <a:cubicBezTo>
                    <a:pt x="10924" y="582"/>
                    <a:pt x="9705" y="1365"/>
                    <a:pt x="8400" y="1931"/>
                  </a:cubicBezTo>
                  <a:cubicBezTo>
                    <a:pt x="7355" y="2410"/>
                    <a:pt x="6224" y="2714"/>
                    <a:pt x="5136" y="2888"/>
                  </a:cubicBezTo>
                  <a:cubicBezTo>
                    <a:pt x="3874" y="3063"/>
                    <a:pt x="2525" y="3063"/>
                    <a:pt x="1437" y="3672"/>
                  </a:cubicBezTo>
                  <a:cubicBezTo>
                    <a:pt x="1045" y="3846"/>
                    <a:pt x="740" y="4107"/>
                    <a:pt x="566" y="4499"/>
                  </a:cubicBezTo>
                  <a:cubicBezTo>
                    <a:pt x="0" y="5500"/>
                    <a:pt x="827" y="6152"/>
                    <a:pt x="1741" y="6327"/>
                  </a:cubicBezTo>
                  <a:cubicBezTo>
                    <a:pt x="3438" y="6704"/>
                    <a:pt x="5185" y="6897"/>
                    <a:pt x="6931" y="6897"/>
                  </a:cubicBezTo>
                  <a:cubicBezTo>
                    <a:pt x="8005" y="6897"/>
                    <a:pt x="9079" y="6824"/>
                    <a:pt x="10140" y="6675"/>
                  </a:cubicBezTo>
                  <a:cubicBezTo>
                    <a:pt x="12273" y="6327"/>
                    <a:pt x="18801" y="6327"/>
                    <a:pt x="18627" y="3063"/>
                  </a:cubicBezTo>
                  <a:cubicBezTo>
                    <a:pt x="18583" y="2584"/>
                    <a:pt x="18409" y="2149"/>
                    <a:pt x="18148" y="1757"/>
                  </a:cubicBezTo>
                  <a:cubicBezTo>
                    <a:pt x="17756" y="1235"/>
                    <a:pt x="17191" y="843"/>
                    <a:pt x="16581" y="582"/>
                  </a:cubicBezTo>
                  <a:cubicBezTo>
                    <a:pt x="15723" y="194"/>
                    <a:pt x="14811" y="0"/>
                    <a:pt x="139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121;p13"/>
            <p:cNvSpPr/>
            <p:nvPr/>
          </p:nvSpPr>
          <p:spPr>
            <a:xfrm>
              <a:off x="7654238" y="4514975"/>
              <a:ext cx="1324483" cy="485947"/>
            </a:xfrm>
            <a:custGeom>
              <a:avLst/>
              <a:gdLst/>
              <a:ahLst/>
              <a:cxnLst/>
              <a:rect l="l" t="t" r="r" b="b"/>
              <a:pathLst>
                <a:path w="18801" h="6898" extrusionOk="0">
                  <a:moveTo>
                    <a:pt x="13903" y="0"/>
                  </a:moveTo>
                  <a:cubicBezTo>
                    <a:pt x="13384" y="0"/>
                    <a:pt x="12866" y="64"/>
                    <a:pt x="12360" y="190"/>
                  </a:cubicBezTo>
                  <a:cubicBezTo>
                    <a:pt x="10924" y="582"/>
                    <a:pt x="9705" y="1365"/>
                    <a:pt x="8400" y="1931"/>
                  </a:cubicBezTo>
                  <a:cubicBezTo>
                    <a:pt x="7355" y="2410"/>
                    <a:pt x="6224" y="2714"/>
                    <a:pt x="5136" y="2888"/>
                  </a:cubicBezTo>
                  <a:cubicBezTo>
                    <a:pt x="3874" y="3063"/>
                    <a:pt x="2525" y="3063"/>
                    <a:pt x="1437" y="3672"/>
                  </a:cubicBezTo>
                  <a:cubicBezTo>
                    <a:pt x="1045" y="3846"/>
                    <a:pt x="740" y="4107"/>
                    <a:pt x="566" y="4499"/>
                  </a:cubicBezTo>
                  <a:cubicBezTo>
                    <a:pt x="0" y="5500"/>
                    <a:pt x="827" y="6152"/>
                    <a:pt x="1741" y="6327"/>
                  </a:cubicBezTo>
                  <a:cubicBezTo>
                    <a:pt x="3438" y="6704"/>
                    <a:pt x="5185" y="6897"/>
                    <a:pt x="6931" y="6897"/>
                  </a:cubicBezTo>
                  <a:cubicBezTo>
                    <a:pt x="8005" y="6897"/>
                    <a:pt x="9079" y="6824"/>
                    <a:pt x="10140" y="6675"/>
                  </a:cubicBezTo>
                  <a:cubicBezTo>
                    <a:pt x="12273" y="6327"/>
                    <a:pt x="18801" y="6327"/>
                    <a:pt x="18627" y="3063"/>
                  </a:cubicBezTo>
                  <a:cubicBezTo>
                    <a:pt x="18583" y="2584"/>
                    <a:pt x="18409" y="2149"/>
                    <a:pt x="18148" y="1757"/>
                  </a:cubicBezTo>
                  <a:cubicBezTo>
                    <a:pt x="17756" y="1235"/>
                    <a:pt x="17191" y="843"/>
                    <a:pt x="16581" y="582"/>
                  </a:cubicBezTo>
                  <a:cubicBezTo>
                    <a:pt x="15723" y="194"/>
                    <a:pt x="14811" y="0"/>
                    <a:pt x="139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122;p13"/>
          <p:cNvGrpSpPr/>
          <p:nvPr/>
        </p:nvGrpSpPr>
        <p:grpSpPr>
          <a:xfrm rot="-5400000">
            <a:off x="8240250" y="4275738"/>
            <a:ext cx="549700" cy="963225"/>
            <a:chOff x="83400" y="4012400"/>
            <a:chExt cx="549700" cy="963225"/>
          </a:xfrm>
        </p:grpSpPr>
        <p:sp>
          <p:nvSpPr>
            <p:cNvPr id="123" name="Google Shape;123;p13"/>
            <p:cNvSpPr/>
            <p:nvPr/>
          </p:nvSpPr>
          <p:spPr>
            <a:xfrm>
              <a:off x="83400" y="4124325"/>
              <a:ext cx="484675" cy="851300"/>
            </a:xfrm>
            <a:custGeom>
              <a:avLst/>
              <a:gdLst/>
              <a:ahLst/>
              <a:cxnLst/>
              <a:rect l="l" t="t" r="r" b="b"/>
              <a:pathLst>
                <a:path w="19387" h="34052" extrusionOk="0">
                  <a:moveTo>
                    <a:pt x="18974" y="30935"/>
                  </a:moveTo>
                  <a:cubicBezTo>
                    <a:pt x="17965" y="28552"/>
                    <a:pt x="16728" y="26261"/>
                    <a:pt x="16086" y="23786"/>
                  </a:cubicBezTo>
                  <a:cubicBezTo>
                    <a:pt x="15307" y="20624"/>
                    <a:pt x="15491" y="17324"/>
                    <a:pt x="15399" y="14116"/>
                  </a:cubicBezTo>
                  <a:cubicBezTo>
                    <a:pt x="15307" y="10862"/>
                    <a:pt x="14803" y="7470"/>
                    <a:pt x="12878" y="4858"/>
                  </a:cubicBezTo>
                  <a:cubicBezTo>
                    <a:pt x="10174" y="1238"/>
                    <a:pt x="3392" y="0"/>
                    <a:pt x="2200" y="5500"/>
                  </a:cubicBezTo>
                  <a:cubicBezTo>
                    <a:pt x="0" y="15353"/>
                    <a:pt x="7195" y="27315"/>
                    <a:pt x="14849" y="32814"/>
                  </a:cubicBezTo>
                  <a:cubicBezTo>
                    <a:pt x="15536" y="33410"/>
                    <a:pt x="16316" y="33777"/>
                    <a:pt x="17186" y="33914"/>
                  </a:cubicBezTo>
                  <a:cubicBezTo>
                    <a:pt x="18057" y="34052"/>
                    <a:pt x="18928" y="33593"/>
                    <a:pt x="19295" y="32768"/>
                  </a:cubicBezTo>
                  <a:cubicBezTo>
                    <a:pt x="19386" y="32127"/>
                    <a:pt x="19295" y="31485"/>
                    <a:pt x="18974" y="309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124;p13"/>
            <p:cNvSpPr/>
            <p:nvPr/>
          </p:nvSpPr>
          <p:spPr>
            <a:xfrm>
              <a:off x="148425" y="4012400"/>
              <a:ext cx="484675" cy="851300"/>
            </a:xfrm>
            <a:custGeom>
              <a:avLst/>
              <a:gdLst/>
              <a:ahLst/>
              <a:cxnLst/>
              <a:rect l="l" t="t" r="r" b="b"/>
              <a:pathLst>
                <a:path w="19387" h="34052" extrusionOk="0">
                  <a:moveTo>
                    <a:pt x="18974" y="30935"/>
                  </a:moveTo>
                  <a:cubicBezTo>
                    <a:pt x="17965" y="28552"/>
                    <a:pt x="16728" y="26261"/>
                    <a:pt x="16086" y="23786"/>
                  </a:cubicBezTo>
                  <a:cubicBezTo>
                    <a:pt x="15307" y="20624"/>
                    <a:pt x="15491" y="17324"/>
                    <a:pt x="15399" y="14116"/>
                  </a:cubicBezTo>
                  <a:cubicBezTo>
                    <a:pt x="15307" y="10862"/>
                    <a:pt x="14803" y="7470"/>
                    <a:pt x="12878" y="4858"/>
                  </a:cubicBezTo>
                  <a:cubicBezTo>
                    <a:pt x="10174" y="1238"/>
                    <a:pt x="3392" y="0"/>
                    <a:pt x="2200" y="5500"/>
                  </a:cubicBezTo>
                  <a:cubicBezTo>
                    <a:pt x="0" y="15353"/>
                    <a:pt x="7195" y="27315"/>
                    <a:pt x="14849" y="32814"/>
                  </a:cubicBezTo>
                  <a:cubicBezTo>
                    <a:pt x="15536" y="33410"/>
                    <a:pt x="16316" y="33777"/>
                    <a:pt x="17186" y="33914"/>
                  </a:cubicBezTo>
                  <a:cubicBezTo>
                    <a:pt x="18057" y="34052"/>
                    <a:pt x="18928" y="33593"/>
                    <a:pt x="19295" y="32768"/>
                  </a:cubicBezTo>
                  <a:cubicBezTo>
                    <a:pt x="19386" y="32127"/>
                    <a:pt x="19295" y="31485"/>
                    <a:pt x="18974" y="3093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470666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34" Type="http://schemas.openxmlformats.org/officeDocument/2006/relationships/hyperlink" Target="https://plantillaspowerpoint.org/" TargetMode="Externa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" name="TextBox 11"/>
          <p:cNvSpPr txBox="1"/>
          <p:nvPr userDrawn="1"/>
        </p:nvSpPr>
        <p:spPr>
          <a:xfrm rot="16200000">
            <a:off x="-2375976" y="138937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rgbClr val="A3A3A3"/>
                </a:solidFill>
              </a:rPr>
              <a:t>Find</a:t>
            </a:r>
            <a:r>
              <a:rPr lang="bs-Latn-BA" sz="1000" baseline="0" dirty="0">
                <a:solidFill>
                  <a:srgbClr val="A3A3A3"/>
                </a:solidFill>
              </a:rPr>
              <a:t> m</a:t>
            </a:r>
            <a:r>
              <a:rPr lang="bs-Latn-BA" sz="1000" dirty="0">
                <a:solidFill>
                  <a:srgbClr val="A3A3A3"/>
                </a:solidFill>
              </a:rPr>
              <a:t>ore PowerPoint templates</a:t>
            </a:r>
            <a:r>
              <a:rPr lang="bs-Latn-BA" sz="1000" baseline="0" dirty="0">
                <a:solidFill>
                  <a:srgbClr val="A3A3A3"/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186012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86" r:id="rId2"/>
    <p:sldLayoutId id="2147483694" r:id="rId3"/>
    <p:sldLayoutId id="2147483692" r:id="rId4"/>
    <p:sldLayoutId id="2147483693" r:id="rId5"/>
    <p:sldLayoutId id="2147483688" r:id="rId6"/>
    <p:sldLayoutId id="2147483689" r:id="rId7"/>
    <p:sldLayoutId id="2147483655" r:id="rId8"/>
    <p:sldLayoutId id="2147483687" r:id="rId9"/>
    <p:sldLayoutId id="2147483661" r:id="rId10"/>
    <p:sldLayoutId id="214748369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6" y="1389371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34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186012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66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5" r:id="rId19"/>
    <p:sldLayoutId id="2147483716" r:id="rId20"/>
    <p:sldLayoutId id="2147483717" r:id="rId21"/>
    <p:sldLayoutId id="2147483718" r:id="rId22"/>
    <p:sldLayoutId id="2147483724" r:id="rId23"/>
    <p:sldLayoutId id="2147483725" r:id="rId24"/>
    <p:sldLayoutId id="2147483726" r:id="rId25"/>
    <p:sldLayoutId id="2147483727" r:id="rId26"/>
    <p:sldLayoutId id="2147483728" r:id="rId27"/>
    <p:sldLayoutId id="2147483729" r:id="rId28"/>
    <p:sldLayoutId id="2147483730" r:id="rId29"/>
    <p:sldLayoutId id="2147483731" r:id="rId30"/>
    <p:sldLayoutId id="2147483732" r:id="rId31"/>
    <p:sldLayoutId id="2147483733" r:id="rId3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tvDnPJCuY5doNCbnWRrlE7i75QsvaLiCSkKyDOmsSMQ/copy" TargetMode="External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1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image" Target="../media/image13.emf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slide" Target="slide17.xml"/><Relationship Id="rId5" Type="http://schemas.openxmlformats.org/officeDocument/2006/relationships/slide" Target="slide27.xml"/><Relationship Id="rId4" Type="http://schemas.openxmlformats.org/officeDocument/2006/relationships/slide" Target="slide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emf"/><Relationship Id="rId4" Type="http://schemas.openxmlformats.org/officeDocument/2006/relationships/image" Target="../media/image4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emf"/><Relationship Id="rId4" Type="http://schemas.openxmlformats.org/officeDocument/2006/relationships/image" Target="../media/image44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8.emf"/><Relationship Id="rId5" Type="http://schemas.openxmlformats.org/officeDocument/2006/relationships/image" Target="../media/image47.emf"/><Relationship Id="rId4" Type="http://schemas.openxmlformats.org/officeDocument/2006/relationships/image" Target="../media/image4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2.emf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6428" y="2146174"/>
            <a:ext cx="2605844" cy="19368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0306"/>
            <a:ext cx="9144001" cy="3283875"/>
          </a:xfrm>
          <a:prstGeom prst="rect">
            <a:avLst/>
          </a:prstGeom>
        </p:spPr>
      </p:pic>
      <p:sp>
        <p:nvSpPr>
          <p:cNvPr id="464" name="Google Shape;464;p38"/>
          <p:cNvSpPr txBox="1">
            <a:spLocks noGrp="1"/>
          </p:cNvSpPr>
          <p:nvPr>
            <p:ph type="ctrTitle" idx="4294967295"/>
          </p:nvPr>
        </p:nvSpPr>
        <p:spPr>
          <a:xfrm flipH="1">
            <a:off x="5854700" y="2282234"/>
            <a:ext cx="3613150" cy="11334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accent2"/>
                </a:solidFill>
              </a:rPr>
              <a:t>12 OCT</a:t>
            </a:r>
            <a:endParaRPr sz="6000" dirty="0">
              <a:solidFill>
                <a:schemeClr val="accent2"/>
              </a:solidFill>
            </a:endParaRPr>
          </a:p>
        </p:txBody>
      </p:sp>
      <p:sp>
        <p:nvSpPr>
          <p:cNvPr id="465" name="Google Shape;465;p38"/>
          <p:cNvSpPr txBox="1">
            <a:spLocks noGrp="1"/>
          </p:cNvSpPr>
          <p:nvPr>
            <p:ph type="subTitle" idx="4294967295"/>
          </p:nvPr>
        </p:nvSpPr>
        <p:spPr>
          <a:xfrm>
            <a:off x="3917229" y="3915145"/>
            <a:ext cx="5632450" cy="882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Feliz dia de la Hispanidad</a:t>
            </a:r>
            <a:endParaRPr sz="32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971" y="353786"/>
            <a:ext cx="6606454" cy="3920611"/>
          </a:xfrm>
          <a:prstGeom prst="rect">
            <a:avLst/>
          </a:prstGeom>
        </p:spPr>
      </p:pic>
      <p:sp>
        <p:nvSpPr>
          <p:cNvPr id="6" name="Google Shape;464;p38"/>
          <p:cNvSpPr txBox="1">
            <a:spLocks/>
          </p:cNvSpPr>
          <p:nvPr/>
        </p:nvSpPr>
        <p:spPr>
          <a:xfrm flipH="1">
            <a:off x="5530850" y="2631484"/>
            <a:ext cx="36131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algn="l"/>
            <a:r>
              <a:rPr lang="es-PE" sz="3200" dirty="0">
                <a:solidFill>
                  <a:schemeClr val="accent2"/>
                </a:solidFill>
              </a:rPr>
              <a:t>Free Template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0057" y="2314092"/>
            <a:ext cx="1132718" cy="160105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upo 46"/>
          <p:cNvGrpSpPr/>
          <p:nvPr/>
        </p:nvGrpSpPr>
        <p:grpSpPr>
          <a:xfrm>
            <a:off x="-11875" y="-55526"/>
            <a:ext cx="9144000" cy="5210901"/>
            <a:chOff x="0" y="0"/>
            <a:chExt cx="9144000" cy="5210901"/>
          </a:xfrm>
        </p:grpSpPr>
        <p:pic>
          <p:nvPicPr>
            <p:cNvPr id="48" name="Imagen 47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49" name="Imagen 48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  <p:sp>
        <p:nvSpPr>
          <p:cNvPr id="15" name="Google Shape;742;p49"/>
          <p:cNvSpPr txBox="1">
            <a:spLocks/>
          </p:cNvSpPr>
          <p:nvPr/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000" dirty="0">
                <a:solidFill>
                  <a:srgbClr val="FFC000"/>
                </a:solidFill>
                <a:latin typeface="Titan One" panose="020B0604020202020204" charset="0"/>
              </a:rPr>
              <a:t>Divide the Content!</a:t>
            </a:r>
          </a:p>
        </p:txBody>
      </p:sp>
      <p:sp>
        <p:nvSpPr>
          <p:cNvPr id="16" name="Google Shape;743;p49"/>
          <p:cNvSpPr txBox="1">
            <a:spLocks/>
          </p:cNvSpPr>
          <p:nvPr/>
        </p:nvSpPr>
        <p:spPr>
          <a:xfrm>
            <a:off x="1255950" y="3154023"/>
            <a:ext cx="29568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Mercury is the closest planet to the Sun and the smallest one in the Solar System</a:t>
            </a:r>
          </a:p>
        </p:txBody>
      </p:sp>
      <p:sp>
        <p:nvSpPr>
          <p:cNvPr id="17" name="Google Shape;744;p49"/>
          <p:cNvSpPr txBox="1">
            <a:spLocks/>
          </p:cNvSpPr>
          <p:nvPr/>
        </p:nvSpPr>
        <p:spPr>
          <a:xfrm>
            <a:off x="4934550" y="3154023"/>
            <a:ext cx="2953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Venus has a beautiful name and is the second planet from the Sun. It’s terribly hot</a:t>
            </a:r>
          </a:p>
        </p:txBody>
      </p:sp>
      <p:sp>
        <p:nvSpPr>
          <p:cNvPr id="18" name="Google Shape;745;p49"/>
          <p:cNvSpPr txBox="1">
            <a:spLocks/>
          </p:cNvSpPr>
          <p:nvPr/>
        </p:nvSpPr>
        <p:spPr>
          <a:xfrm>
            <a:off x="1629150" y="2814350"/>
            <a:ext cx="22104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dirty="0">
                <a:solidFill>
                  <a:srgbClr val="FFC000"/>
                </a:solidFill>
                <a:latin typeface="Titan One" panose="020B0604020202020204" charset="0"/>
              </a:rPr>
              <a:t>Mercury</a:t>
            </a:r>
          </a:p>
        </p:txBody>
      </p:sp>
      <p:sp>
        <p:nvSpPr>
          <p:cNvPr id="19" name="Google Shape;746;p49"/>
          <p:cNvSpPr txBox="1">
            <a:spLocks/>
          </p:cNvSpPr>
          <p:nvPr/>
        </p:nvSpPr>
        <p:spPr>
          <a:xfrm>
            <a:off x="5306100" y="2814350"/>
            <a:ext cx="22104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dirty="0">
                <a:solidFill>
                  <a:srgbClr val="FFC000"/>
                </a:solidFill>
                <a:latin typeface="Titan One" panose="020B0604020202020204" charset="0"/>
              </a:rPr>
              <a:t>Venus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0235" y="1292286"/>
            <a:ext cx="982130" cy="148246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3059" y="1298983"/>
            <a:ext cx="922581" cy="148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448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o 13"/>
          <p:cNvGrpSpPr/>
          <p:nvPr/>
        </p:nvGrpSpPr>
        <p:grpSpPr>
          <a:xfrm>
            <a:off x="0" y="-55526"/>
            <a:ext cx="9144000" cy="5210901"/>
            <a:chOff x="0" y="0"/>
            <a:chExt cx="9144000" cy="5210901"/>
          </a:xfrm>
        </p:grpSpPr>
        <p:pic>
          <p:nvPicPr>
            <p:cNvPr id="15" name="Imagen 14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  <p:sp>
        <p:nvSpPr>
          <p:cNvPr id="52" name="Google Shape;782;p51"/>
          <p:cNvSpPr txBox="1">
            <a:spLocks/>
          </p:cNvSpPr>
          <p:nvPr/>
        </p:nvSpPr>
        <p:spPr>
          <a:xfrm>
            <a:off x="748334" y="425502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an One"/>
              <a:buNone/>
              <a:defRPr sz="6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n-US" sz="3600" dirty="0">
                <a:solidFill>
                  <a:srgbClr val="FFC000"/>
                </a:solidFill>
              </a:rPr>
              <a:t>Try to Use Three Columns, Why Not?</a:t>
            </a:r>
          </a:p>
        </p:txBody>
      </p:sp>
      <p:sp>
        <p:nvSpPr>
          <p:cNvPr id="53" name="Google Shape;783;p51"/>
          <p:cNvSpPr txBox="1">
            <a:spLocks/>
          </p:cNvSpPr>
          <p:nvPr/>
        </p:nvSpPr>
        <p:spPr>
          <a:xfrm>
            <a:off x="748379" y="2422640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Mars</a:t>
            </a:r>
          </a:p>
        </p:txBody>
      </p:sp>
      <p:sp>
        <p:nvSpPr>
          <p:cNvPr id="54" name="Google Shape;784;p51"/>
          <p:cNvSpPr txBox="1">
            <a:spLocks/>
          </p:cNvSpPr>
          <p:nvPr/>
        </p:nvSpPr>
        <p:spPr>
          <a:xfrm>
            <a:off x="748379" y="2943446"/>
            <a:ext cx="2211000" cy="8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Open Sans"/>
              <a:buNone/>
            </a:pPr>
            <a:r>
              <a:rPr lang="en-US" dirty="0"/>
              <a:t>Mars is actually a cold place. It’s full of iron oxide dust</a:t>
            </a:r>
          </a:p>
        </p:txBody>
      </p:sp>
      <p:sp>
        <p:nvSpPr>
          <p:cNvPr id="55" name="Google Shape;785;p51"/>
          <p:cNvSpPr txBox="1">
            <a:spLocks/>
          </p:cNvSpPr>
          <p:nvPr/>
        </p:nvSpPr>
        <p:spPr>
          <a:xfrm>
            <a:off x="3501606" y="2422640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Jupiter</a:t>
            </a:r>
          </a:p>
        </p:txBody>
      </p:sp>
      <p:sp>
        <p:nvSpPr>
          <p:cNvPr id="56" name="Google Shape;786;p51"/>
          <p:cNvSpPr txBox="1">
            <a:spLocks/>
          </p:cNvSpPr>
          <p:nvPr/>
        </p:nvSpPr>
        <p:spPr>
          <a:xfrm>
            <a:off x="3501605" y="2943446"/>
            <a:ext cx="22110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rgbClr val="B9694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It’s a gas giant and the biggest planet in the Solar System</a:t>
            </a:r>
          </a:p>
        </p:txBody>
      </p:sp>
      <p:sp>
        <p:nvSpPr>
          <p:cNvPr id="57" name="Google Shape;787;p51"/>
          <p:cNvSpPr txBox="1">
            <a:spLocks/>
          </p:cNvSpPr>
          <p:nvPr/>
        </p:nvSpPr>
        <p:spPr>
          <a:xfrm>
            <a:off x="6254834" y="2422640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Saturn</a:t>
            </a:r>
          </a:p>
        </p:txBody>
      </p:sp>
      <p:sp>
        <p:nvSpPr>
          <p:cNvPr id="58" name="Google Shape;788;p51"/>
          <p:cNvSpPr txBox="1">
            <a:spLocks/>
          </p:cNvSpPr>
          <p:nvPr/>
        </p:nvSpPr>
        <p:spPr>
          <a:xfrm>
            <a:off x="6254830" y="2943446"/>
            <a:ext cx="2211000" cy="87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rgbClr val="B9694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Saturn is composed mostly of hydrogen and helium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133" y="1892992"/>
            <a:ext cx="625054" cy="61509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0196" y="1889003"/>
            <a:ext cx="625054" cy="615093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6101" y="1807547"/>
            <a:ext cx="625054" cy="61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047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Elipse 265"/>
          <p:cNvSpPr/>
          <p:nvPr/>
        </p:nvSpPr>
        <p:spPr>
          <a:xfrm>
            <a:off x="4345663" y="4145347"/>
            <a:ext cx="4189655" cy="27931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" name="Google Shape;804;p53"/>
          <p:cNvSpPr txBox="1">
            <a:spLocks/>
          </p:cNvSpPr>
          <p:nvPr/>
        </p:nvSpPr>
        <p:spPr>
          <a:xfrm>
            <a:off x="384163" y="2128411"/>
            <a:ext cx="3858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s-PE" dirty="0">
                <a:solidFill>
                  <a:srgbClr val="FFC000"/>
                </a:solidFill>
              </a:rPr>
              <a:t>About Us</a:t>
            </a:r>
          </a:p>
        </p:txBody>
      </p:sp>
      <p:sp>
        <p:nvSpPr>
          <p:cNvPr id="6" name="Google Shape;805;p53"/>
          <p:cNvSpPr txBox="1">
            <a:spLocks/>
          </p:cNvSpPr>
          <p:nvPr/>
        </p:nvSpPr>
        <p:spPr>
          <a:xfrm>
            <a:off x="1566913" y="1296786"/>
            <a:ext cx="1493400" cy="11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200" dirty="0">
                <a:solidFill>
                  <a:srgbClr val="FFC000"/>
                </a:solidFill>
                <a:latin typeface="Titan One" panose="020B0604020202020204" charset="0"/>
              </a:rPr>
              <a:t>02</a:t>
            </a:r>
          </a:p>
        </p:txBody>
      </p:sp>
      <p:sp>
        <p:nvSpPr>
          <p:cNvPr id="7" name="Google Shape;806;p53"/>
          <p:cNvSpPr txBox="1">
            <a:spLocks/>
          </p:cNvSpPr>
          <p:nvPr/>
        </p:nvSpPr>
        <p:spPr>
          <a:xfrm>
            <a:off x="486763" y="2817803"/>
            <a:ext cx="3653700" cy="7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ontserra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buFont typeface="Montserrat"/>
              <a:buNone/>
            </a:pPr>
            <a:r>
              <a:rPr lang="en-US" dirty="0"/>
              <a:t>You can enter a subtitle here if you need it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973" y="2679163"/>
            <a:ext cx="2375034" cy="133145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6536252" y="1496071"/>
            <a:ext cx="4134097" cy="108139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23472"/>
            <a:ext cx="4140000" cy="108000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-118995" y="-61449"/>
            <a:ext cx="9365534" cy="853930"/>
            <a:chOff x="-118995" y="-61450"/>
            <a:chExt cx="10381558" cy="946569"/>
          </a:xfrm>
        </p:grpSpPr>
        <p:pic>
          <p:nvPicPr>
            <p:cNvPr id="12" name="Imagen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6" name="Imagen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23270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067;p54"/>
          <p:cNvSpPr txBox="1">
            <a:spLocks/>
          </p:cNvSpPr>
          <p:nvPr/>
        </p:nvSpPr>
        <p:spPr>
          <a:xfrm>
            <a:off x="811156" y="278733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4000" dirty="0">
                <a:solidFill>
                  <a:srgbClr val="FFC000"/>
                </a:solidFill>
                <a:latin typeface="Titan One" panose="020B0604020202020204" charset="0"/>
              </a:rPr>
              <a:t>Our Team</a:t>
            </a:r>
          </a:p>
        </p:txBody>
      </p:sp>
      <p:sp>
        <p:nvSpPr>
          <p:cNvPr id="48" name="Google Shape;1068;p54"/>
          <p:cNvSpPr txBox="1">
            <a:spLocks/>
          </p:cNvSpPr>
          <p:nvPr/>
        </p:nvSpPr>
        <p:spPr>
          <a:xfrm>
            <a:off x="811206" y="3067558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Mars</a:t>
            </a:r>
          </a:p>
        </p:txBody>
      </p:sp>
      <p:sp>
        <p:nvSpPr>
          <p:cNvPr id="49" name="Google Shape;1069;p54"/>
          <p:cNvSpPr txBox="1">
            <a:spLocks/>
          </p:cNvSpPr>
          <p:nvPr/>
        </p:nvSpPr>
        <p:spPr>
          <a:xfrm>
            <a:off x="3564433" y="3067558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Venus</a:t>
            </a:r>
          </a:p>
        </p:txBody>
      </p:sp>
      <p:sp>
        <p:nvSpPr>
          <p:cNvPr id="50" name="Google Shape;1070;p54"/>
          <p:cNvSpPr txBox="1">
            <a:spLocks/>
          </p:cNvSpPr>
          <p:nvPr/>
        </p:nvSpPr>
        <p:spPr>
          <a:xfrm>
            <a:off x="3564431" y="3559333"/>
            <a:ext cx="22110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Venus has a beautiful name</a:t>
            </a:r>
          </a:p>
        </p:txBody>
      </p:sp>
      <p:sp>
        <p:nvSpPr>
          <p:cNvPr id="51" name="Google Shape;1071;p54"/>
          <p:cNvSpPr txBox="1">
            <a:spLocks/>
          </p:cNvSpPr>
          <p:nvPr/>
        </p:nvSpPr>
        <p:spPr>
          <a:xfrm>
            <a:off x="6317661" y="3067558"/>
            <a:ext cx="2211000" cy="567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2000" dirty="0">
                <a:solidFill>
                  <a:srgbClr val="FFC000"/>
                </a:solidFill>
                <a:latin typeface="Titan One" panose="020B0604020202020204" charset="0"/>
              </a:rPr>
              <a:t>Jupiter</a:t>
            </a:r>
          </a:p>
        </p:txBody>
      </p:sp>
      <p:sp>
        <p:nvSpPr>
          <p:cNvPr id="52" name="Google Shape;1072;p54"/>
          <p:cNvSpPr txBox="1">
            <a:spLocks/>
          </p:cNvSpPr>
          <p:nvPr/>
        </p:nvSpPr>
        <p:spPr>
          <a:xfrm>
            <a:off x="6317656" y="3559333"/>
            <a:ext cx="22110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It’s the biggest planet of them all</a:t>
            </a:r>
          </a:p>
        </p:txBody>
      </p:sp>
      <p:sp>
        <p:nvSpPr>
          <p:cNvPr id="115" name="Google Shape;1135;p54"/>
          <p:cNvSpPr txBox="1">
            <a:spLocks/>
          </p:cNvSpPr>
          <p:nvPr/>
        </p:nvSpPr>
        <p:spPr>
          <a:xfrm>
            <a:off x="811206" y="3559333"/>
            <a:ext cx="2211000" cy="7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Mars is actually a cold place</a:t>
            </a:r>
          </a:p>
          <a:p>
            <a:pPr algn="ctr"/>
            <a:endParaRPr lang="en-US" sz="2000" dirty="0">
              <a:solidFill>
                <a:schemeClr val="tx1">
                  <a:lumMod val="90000"/>
                  <a:lumOff val="10000"/>
                </a:schemeClr>
              </a:solidFill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16" name="Imagen 1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88006" y="2574750"/>
            <a:ext cx="4128750" cy="1080000"/>
          </a:xfrm>
          <a:prstGeom prst="rect">
            <a:avLst/>
          </a:prstGeom>
        </p:spPr>
      </p:pic>
      <p:pic>
        <p:nvPicPr>
          <p:cNvPr id="117" name="Imagen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8082" y="1243508"/>
            <a:ext cx="1586250" cy="1923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4606" y="1343208"/>
            <a:ext cx="1383750" cy="196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31129" y="1190280"/>
            <a:ext cx="1181250" cy="196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867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148;p56"/>
          <p:cNvSpPr/>
          <p:nvPr/>
        </p:nvSpPr>
        <p:spPr>
          <a:xfrm flipH="1">
            <a:off x="-143" y="0"/>
            <a:ext cx="4183015" cy="5143537"/>
          </a:xfrm>
          <a:custGeom>
            <a:avLst/>
            <a:gdLst/>
            <a:ahLst/>
            <a:cxnLst/>
            <a:rect l="l" t="t" r="r" b="b"/>
            <a:pathLst>
              <a:path w="274431" h="209257" extrusionOk="0">
                <a:moveTo>
                  <a:pt x="14092" y="0"/>
                </a:moveTo>
                <a:cubicBezTo>
                  <a:pt x="15397" y="6589"/>
                  <a:pt x="15299" y="13407"/>
                  <a:pt x="13831" y="19996"/>
                </a:cubicBezTo>
                <a:cubicBezTo>
                  <a:pt x="11874" y="28771"/>
                  <a:pt x="7471" y="36828"/>
                  <a:pt x="5089" y="45505"/>
                </a:cubicBezTo>
                <a:cubicBezTo>
                  <a:pt x="1" y="63870"/>
                  <a:pt x="4111" y="83539"/>
                  <a:pt x="10863" y="101317"/>
                </a:cubicBezTo>
                <a:cubicBezTo>
                  <a:pt x="17615" y="119095"/>
                  <a:pt x="27010" y="135829"/>
                  <a:pt x="33045" y="153868"/>
                </a:cubicBezTo>
                <a:cubicBezTo>
                  <a:pt x="35719" y="161892"/>
                  <a:pt x="37709" y="170145"/>
                  <a:pt x="37774" y="178561"/>
                </a:cubicBezTo>
                <a:cubicBezTo>
                  <a:pt x="37840" y="189358"/>
                  <a:pt x="34676" y="199797"/>
                  <a:pt x="29424" y="209256"/>
                </a:cubicBezTo>
                <a:lnTo>
                  <a:pt x="274431" y="209256"/>
                </a:lnTo>
                <a:lnTo>
                  <a:pt x="274431" y="0"/>
                </a:lnTo>
                <a:close/>
              </a:path>
            </a:pathLst>
          </a:custGeom>
          <a:solidFill>
            <a:srgbClr val="C8182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9B8B3A2F-71AE-418C-869A-90FBE945AAC6}"/>
              </a:ext>
            </a:extLst>
          </p:cNvPr>
          <p:cNvSpPr/>
          <p:nvPr/>
        </p:nvSpPr>
        <p:spPr>
          <a:xfrm rot="21336117" flipH="1">
            <a:off x="-191768" y="-143525"/>
            <a:ext cx="4323806" cy="5425029"/>
          </a:xfrm>
          <a:custGeom>
            <a:avLst/>
            <a:gdLst>
              <a:gd name="connsiteX0" fmla="*/ 3929377 w 4323806"/>
              <a:gd name="connsiteY0" fmla="*/ 0 h 5425029"/>
              <a:gd name="connsiteX1" fmla="*/ 204715 w 4323806"/>
              <a:gd name="connsiteY1" fmla="*/ 286470 h 5425029"/>
              <a:gd name="connsiteX2" fmla="*/ 200687 w 4323806"/>
              <a:gd name="connsiteY2" fmla="*/ 382409 h 5425029"/>
              <a:gd name="connsiteX3" fmla="*/ 186413 w 4323806"/>
              <a:gd name="connsiteY3" fmla="*/ 512958 h 5425029"/>
              <a:gd name="connsiteX4" fmla="*/ 38500 w 4323806"/>
              <a:gd name="connsiteY4" fmla="*/ 1181995 h 5425029"/>
              <a:gd name="connsiteX5" fmla="*/ 136195 w 4323806"/>
              <a:gd name="connsiteY5" fmla="*/ 2645806 h 5425029"/>
              <a:gd name="connsiteX6" fmla="*/ 511511 w 4323806"/>
              <a:gd name="connsiteY6" fmla="*/ 4024088 h 5425029"/>
              <a:gd name="connsiteX7" fmla="*/ 591524 w 4323806"/>
              <a:gd name="connsiteY7" fmla="*/ 4671724 h 5425029"/>
              <a:gd name="connsiteX8" fmla="*/ 509965 w 4323806"/>
              <a:gd name="connsiteY8" fmla="*/ 5286149 h 5425029"/>
              <a:gd name="connsiteX9" fmla="*/ 466456 w 4323806"/>
              <a:gd name="connsiteY9" fmla="*/ 5425029 h 5425029"/>
              <a:gd name="connsiteX10" fmla="*/ 4323806 w 4323806"/>
              <a:gd name="connsiteY10" fmla="*/ 5128354 h 5425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23806" h="5425029">
                <a:moveTo>
                  <a:pt x="3929377" y="0"/>
                </a:moveTo>
                <a:lnTo>
                  <a:pt x="204715" y="286470"/>
                </a:lnTo>
                <a:lnTo>
                  <a:pt x="200687" y="382409"/>
                </a:lnTo>
                <a:cubicBezTo>
                  <a:pt x="197383" y="426176"/>
                  <a:pt x="192623" y="469755"/>
                  <a:pt x="186413" y="512958"/>
                </a:cubicBezTo>
                <a:cubicBezTo>
                  <a:pt x="153301" y="743104"/>
                  <a:pt x="78803" y="954419"/>
                  <a:pt x="38500" y="1181995"/>
                </a:cubicBezTo>
                <a:cubicBezTo>
                  <a:pt x="-47588" y="1663664"/>
                  <a:pt x="21952" y="2179533"/>
                  <a:pt x="136195" y="2645806"/>
                </a:cubicBezTo>
                <a:cubicBezTo>
                  <a:pt x="250438" y="3112078"/>
                  <a:pt x="409399" y="3550970"/>
                  <a:pt x="511511" y="4024088"/>
                </a:cubicBezTo>
                <a:cubicBezTo>
                  <a:pt x="556754" y="4234538"/>
                  <a:pt x="590425" y="4450993"/>
                  <a:pt x="591524" y="4671724"/>
                </a:cubicBezTo>
                <a:cubicBezTo>
                  <a:pt x="592362" y="4884108"/>
                  <a:pt x="562458" y="5091210"/>
                  <a:pt x="509965" y="5286149"/>
                </a:cubicBezTo>
                <a:lnTo>
                  <a:pt x="466456" y="5425029"/>
                </a:lnTo>
                <a:lnTo>
                  <a:pt x="4323806" y="5128354"/>
                </a:lnTo>
                <a:close/>
              </a:path>
            </a:pathLst>
          </a:custGeom>
          <a:solidFill>
            <a:srgbClr val="E1211E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" name="Google Shape;1150;p56"/>
          <p:cNvSpPr txBox="1">
            <a:spLocks noGrp="1"/>
          </p:cNvSpPr>
          <p:nvPr>
            <p:ph type="title"/>
          </p:nvPr>
        </p:nvSpPr>
        <p:spPr>
          <a:xfrm>
            <a:off x="713225" y="1008163"/>
            <a:ext cx="2833800" cy="19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>
                <a:solidFill>
                  <a:srgbClr val="FFC000"/>
                </a:solidFill>
              </a:rPr>
              <a:t>A Picture Always Reinforces the Concept</a:t>
            </a:r>
            <a:endParaRPr sz="3200" dirty="0">
              <a:solidFill>
                <a:srgbClr val="FFC000"/>
              </a:solidFill>
            </a:endParaRPr>
          </a:p>
        </p:txBody>
      </p:sp>
      <p:sp>
        <p:nvSpPr>
          <p:cNvPr id="19" name="Google Shape;1151;p56"/>
          <p:cNvSpPr txBox="1">
            <a:spLocks/>
          </p:cNvSpPr>
          <p:nvPr/>
        </p:nvSpPr>
        <p:spPr>
          <a:xfrm>
            <a:off x="713225" y="3228000"/>
            <a:ext cx="2699400" cy="119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l">
              <a:buFont typeface="Open Sans"/>
              <a:buNone/>
            </a:pPr>
            <a:r>
              <a:rPr lang="en-US" dirty="0">
                <a:solidFill>
                  <a:schemeClr val="accent2"/>
                </a:solidFill>
              </a:rPr>
              <a:t>Images reveal large amounts of data, so remember: use an image instead of long texts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393" y="1201736"/>
            <a:ext cx="4704960" cy="3484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078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185;p60"/>
          <p:cNvSpPr txBox="1">
            <a:spLocks noGrp="1"/>
          </p:cNvSpPr>
          <p:nvPr>
            <p:ph type="title"/>
          </p:nvPr>
        </p:nvSpPr>
        <p:spPr>
          <a:xfrm>
            <a:off x="323426" y="-332509"/>
            <a:ext cx="8456177" cy="238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Awesome Words</a:t>
            </a:r>
            <a:endParaRPr dirty="0">
              <a:solidFill>
                <a:srgbClr val="FFC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059" y="1806330"/>
            <a:ext cx="2678115" cy="233726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571" y="3332250"/>
            <a:ext cx="1102500" cy="1811250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-143445" y="-91441"/>
            <a:ext cx="9365534" cy="853930"/>
            <a:chOff x="-118995" y="-61450"/>
            <a:chExt cx="10381558" cy="946569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06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196;p62"/>
          <p:cNvSpPr txBox="1">
            <a:spLocks noGrp="1"/>
          </p:cNvSpPr>
          <p:nvPr>
            <p:ph type="title"/>
          </p:nvPr>
        </p:nvSpPr>
        <p:spPr>
          <a:xfrm>
            <a:off x="5093760" y="3513398"/>
            <a:ext cx="3858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Numbers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9" name="Google Shape;1197;p62"/>
          <p:cNvSpPr txBox="1">
            <a:spLocks/>
          </p:cNvSpPr>
          <p:nvPr/>
        </p:nvSpPr>
        <p:spPr>
          <a:xfrm>
            <a:off x="6315810" y="2931581"/>
            <a:ext cx="1414800" cy="11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6000" dirty="0">
                <a:solidFill>
                  <a:srgbClr val="FFC000"/>
                </a:solidFill>
                <a:latin typeface="Titan One" panose="020B0604020202020204" charset="0"/>
              </a:rPr>
              <a:t>03</a:t>
            </a:r>
          </a:p>
        </p:txBody>
      </p:sp>
      <p:sp>
        <p:nvSpPr>
          <p:cNvPr id="10" name="Google Shape;1198;p62"/>
          <p:cNvSpPr txBox="1">
            <a:spLocks/>
          </p:cNvSpPr>
          <p:nvPr/>
        </p:nvSpPr>
        <p:spPr>
          <a:xfrm>
            <a:off x="5372424" y="4231904"/>
            <a:ext cx="30450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ontserra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buFont typeface="Montserrat"/>
              <a:buNone/>
            </a:pPr>
            <a:r>
              <a:rPr lang="en-US" dirty="0"/>
              <a:t>You can enter a subtitle here if you need it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8479" y="2076945"/>
            <a:ext cx="2778488" cy="250429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6536252" y="1490724"/>
            <a:ext cx="4134097" cy="108139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18125"/>
            <a:ext cx="41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8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579;p69"/>
          <p:cNvGrpSpPr/>
          <p:nvPr/>
        </p:nvGrpSpPr>
        <p:grpSpPr>
          <a:xfrm>
            <a:off x="4793300" y="3217440"/>
            <a:ext cx="2543256" cy="1385059"/>
            <a:chOff x="4793300" y="3217440"/>
            <a:chExt cx="2543256" cy="1385059"/>
          </a:xfrm>
          <a:solidFill>
            <a:srgbClr val="FF0000"/>
          </a:solidFill>
        </p:grpSpPr>
        <p:sp>
          <p:nvSpPr>
            <p:cNvPr id="117" name="Google Shape;1580;p69"/>
            <p:cNvSpPr/>
            <p:nvPr/>
          </p:nvSpPr>
          <p:spPr>
            <a:xfrm>
              <a:off x="4793300" y="3217440"/>
              <a:ext cx="2528193" cy="1314281"/>
            </a:xfrm>
            <a:custGeom>
              <a:avLst/>
              <a:gdLst/>
              <a:ahLst/>
              <a:cxnLst/>
              <a:rect l="l" t="t" r="r" b="b"/>
              <a:pathLst>
                <a:path w="138096" h="88953" extrusionOk="0">
                  <a:moveTo>
                    <a:pt x="81889" y="1"/>
                  </a:moveTo>
                  <a:cubicBezTo>
                    <a:pt x="80837" y="1"/>
                    <a:pt x="79787" y="13"/>
                    <a:pt x="78742" y="49"/>
                  </a:cubicBezTo>
                  <a:cubicBezTo>
                    <a:pt x="77284" y="157"/>
                    <a:pt x="75772" y="157"/>
                    <a:pt x="74314" y="157"/>
                  </a:cubicBezTo>
                  <a:cubicBezTo>
                    <a:pt x="74008" y="169"/>
                    <a:pt x="73705" y="173"/>
                    <a:pt x="73403" y="173"/>
                  </a:cubicBezTo>
                  <a:cubicBezTo>
                    <a:pt x="72865" y="173"/>
                    <a:pt x="72332" y="160"/>
                    <a:pt x="71797" y="160"/>
                  </a:cubicBezTo>
                  <a:cubicBezTo>
                    <a:pt x="71308" y="160"/>
                    <a:pt x="70816" y="171"/>
                    <a:pt x="70317" y="211"/>
                  </a:cubicBezTo>
                  <a:cubicBezTo>
                    <a:pt x="68751" y="373"/>
                    <a:pt x="67185" y="265"/>
                    <a:pt x="65619" y="373"/>
                  </a:cubicBezTo>
                  <a:cubicBezTo>
                    <a:pt x="64350" y="481"/>
                    <a:pt x="63094" y="481"/>
                    <a:pt x="61845" y="481"/>
                  </a:cubicBezTo>
                  <a:cubicBezTo>
                    <a:pt x="60596" y="481"/>
                    <a:pt x="59354" y="481"/>
                    <a:pt x="58112" y="589"/>
                  </a:cubicBezTo>
                  <a:cubicBezTo>
                    <a:pt x="57491" y="643"/>
                    <a:pt x="56870" y="643"/>
                    <a:pt x="56255" y="643"/>
                  </a:cubicBezTo>
                  <a:cubicBezTo>
                    <a:pt x="55641" y="643"/>
                    <a:pt x="55033" y="643"/>
                    <a:pt x="54439" y="697"/>
                  </a:cubicBezTo>
                  <a:cubicBezTo>
                    <a:pt x="46770" y="1075"/>
                    <a:pt x="39047" y="1453"/>
                    <a:pt x="31432" y="2479"/>
                  </a:cubicBezTo>
                  <a:cubicBezTo>
                    <a:pt x="28300" y="2857"/>
                    <a:pt x="25276" y="3505"/>
                    <a:pt x="22089" y="3721"/>
                  </a:cubicBezTo>
                  <a:cubicBezTo>
                    <a:pt x="20091" y="3883"/>
                    <a:pt x="18093" y="4261"/>
                    <a:pt x="16095" y="4855"/>
                  </a:cubicBezTo>
                  <a:cubicBezTo>
                    <a:pt x="14420" y="5233"/>
                    <a:pt x="13124" y="6151"/>
                    <a:pt x="11666" y="6854"/>
                  </a:cubicBezTo>
                  <a:cubicBezTo>
                    <a:pt x="9992" y="7826"/>
                    <a:pt x="8480" y="9014"/>
                    <a:pt x="7183" y="10364"/>
                  </a:cubicBezTo>
                  <a:cubicBezTo>
                    <a:pt x="5725" y="11822"/>
                    <a:pt x="4591" y="13550"/>
                    <a:pt x="3781" y="15387"/>
                  </a:cubicBezTo>
                  <a:cubicBezTo>
                    <a:pt x="2485" y="18357"/>
                    <a:pt x="1567" y="21489"/>
                    <a:pt x="1081" y="24676"/>
                  </a:cubicBezTo>
                  <a:cubicBezTo>
                    <a:pt x="649" y="28132"/>
                    <a:pt x="1" y="31535"/>
                    <a:pt x="163" y="34991"/>
                  </a:cubicBezTo>
                  <a:cubicBezTo>
                    <a:pt x="163" y="37475"/>
                    <a:pt x="433" y="40014"/>
                    <a:pt x="325" y="42552"/>
                  </a:cubicBezTo>
                  <a:cubicBezTo>
                    <a:pt x="379" y="45846"/>
                    <a:pt x="433" y="49195"/>
                    <a:pt x="433" y="52543"/>
                  </a:cubicBezTo>
                  <a:cubicBezTo>
                    <a:pt x="379" y="53839"/>
                    <a:pt x="649" y="55136"/>
                    <a:pt x="595" y="56432"/>
                  </a:cubicBezTo>
                  <a:cubicBezTo>
                    <a:pt x="811" y="59996"/>
                    <a:pt x="1243" y="63561"/>
                    <a:pt x="1675" y="67125"/>
                  </a:cubicBezTo>
                  <a:cubicBezTo>
                    <a:pt x="1891" y="68799"/>
                    <a:pt x="2323" y="70419"/>
                    <a:pt x="2917" y="71986"/>
                  </a:cubicBezTo>
                  <a:cubicBezTo>
                    <a:pt x="3943" y="75766"/>
                    <a:pt x="5941" y="79169"/>
                    <a:pt x="8804" y="81923"/>
                  </a:cubicBezTo>
                  <a:cubicBezTo>
                    <a:pt x="9830" y="82949"/>
                    <a:pt x="11018" y="83867"/>
                    <a:pt x="12260" y="84623"/>
                  </a:cubicBezTo>
                  <a:cubicBezTo>
                    <a:pt x="14528" y="85919"/>
                    <a:pt x="17067" y="86783"/>
                    <a:pt x="19659" y="87161"/>
                  </a:cubicBezTo>
                  <a:cubicBezTo>
                    <a:pt x="21981" y="87594"/>
                    <a:pt x="24358" y="87864"/>
                    <a:pt x="26734" y="87918"/>
                  </a:cubicBezTo>
                  <a:cubicBezTo>
                    <a:pt x="29596" y="88242"/>
                    <a:pt x="32459" y="88350"/>
                    <a:pt x="35375" y="88350"/>
                  </a:cubicBezTo>
                  <a:cubicBezTo>
                    <a:pt x="38777" y="88512"/>
                    <a:pt x="42234" y="88458"/>
                    <a:pt x="45636" y="88512"/>
                  </a:cubicBezTo>
                  <a:cubicBezTo>
                    <a:pt x="47391" y="88647"/>
                    <a:pt x="49160" y="88647"/>
                    <a:pt x="50929" y="88647"/>
                  </a:cubicBezTo>
                  <a:cubicBezTo>
                    <a:pt x="52698" y="88647"/>
                    <a:pt x="54466" y="88647"/>
                    <a:pt x="56222" y="88782"/>
                  </a:cubicBezTo>
                  <a:cubicBezTo>
                    <a:pt x="56762" y="88809"/>
                    <a:pt x="57302" y="88809"/>
                    <a:pt x="57842" y="88809"/>
                  </a:cubicBezTo>
                  <a:cubicBezTo>
                    <a:pt x="58382" y="88809"/>
                    <a:pt x="58922" y="88809"/>
                    <a:pt x="59462" y="88836"/>
                  </a:cubicBezTo>
                  <a:cubicBezTo>
                    <a:pt x="60629" y="88933"/>
                    <a:pt x="61815" y="88952"/>
                    <a:pt x="63020" y="88952"/>
                  </a:cubicBezTo>
                  <a:cubicBezTo>
                    <a:pt x="63824" y="88952"/>
                    <a:pt x="64636" y="88944"/>
                    <a:pt x="65457" y="88944"/>
                  </a:cubicBezTo>
                  <a:cubicBezTo>
                    <a:pt x="70155" y="88782"/>
                    <a:pt x="74908" y="88620"/>
                    <a:pt x="79607" y="88350"/>
                  </a:cubicBezTo>
                  <a:cubicBezTo>
                    <a:pt x="85547" y="88188"/>
                    <a:pt x="91380" y="87594"/>
                    <a:pt x="97267" y="87270"/>
                  </a:cubicBezTo>
                  <a:cubicBezTo>
                    <a:pt x="102883" y="86999"/>
                    <a:pt x="108554" y="86783"/>
                    <a:pt x="114009" y="85811"/>
                  </a:cubicBezTo>
                  <a:cubicBezTo>
                    <a:pt x="117843" y="85163"/>
                    <a:pt x="121516" y="83975"/>
                    <a:pt x="124972" y="82301"/>
                  </a:cubicBezTo>
                  <a:cubicBezTo>
                    <a:pt x="127187" y="81221"/>
                    <a:pt x="129185" y="79655"/>
                    <a:pt x="130751" y="77764"/>
                  </a:cubicBezTo>
                  <a:cubicBezTo>
                    <a:pt x="132857" y="75064"/>
                    <a:pt x="133991" y="71986"/>
                    <a:pt x="134802" y="68907"/>
                  </a:cubicBezTo>
                  <a:cubicBezTo>
                    <a:pt x="135720" y="64857"/>
                    <a:pt x="136368" y="60698"/>
                    <a:pt x="136692" y="56540"/>
                  </a:cubicBezTo>
                  <a:cubicBezTo>
                    <a:pt x="136908" y="54595"/>
                    <a:pt x="137178" y="52597"/>
                    <a:pt x="137178" y="50599"/>
                  </a:cubicBezTo>
                  <a:cubicBezTo>
                    <a:pt x="137394" y="48385"/>
                    <a:pt x="137232" y="46116"/>
                    <a:pt x="137502" y="43848"/>
                  </a:cubicBezTo>
                  <a:cubicBezTo>
                    <a:pt x="137556" y="41634"/>
                    <a:pt x="137772" y="39474"/>
                    <a:pt x="137772" y="37259"/>
                  </a:cubicBezTo>
                  <a:cubicBezTo>
                    <a:pt x="137718" y="35693"/>
                    <a:pt x="138042" y="34181"/>
                    <a:pt x="137988" y="32615"/>
                  </a:cubicBezTo>
                  <a:cubicBezTo>
                    <a:pt x="138096" y="28996"/>
                    <a:pt x="137880" y="25378"/>
                    <a:pt x="137286" y="21813"/>
                  </a:cubicBezTo>
                  <a:cubicBezTo>
                    <a:pt x="136962" y="19167"/>
                    <a:pt x="136314" y="16629"/>
                    <a:pt x="135450" y="14144"/>
                  </a:cubicBezTo>
                  <a:cubicBezTo>
                    <a:pt x="134477" y="11444"/>
                    <a:pt x="132803" y="9068"/>
                    <a:pt x="130535" y="7340"/>
                  </a:cubicBezTo>
                  <a:cubicBezTo>
                    <a:pt x="129293" y="6422"/>
                    <a:pt x="127997" y="5665"/>
                    <a:pt x="126646" y="4909"/>
                  </a:cubicBezTo>
                  <a:cubicBezTo>
                    <a:pt x="125296" y="4207"/>
                    <a:pt x="123838" y="3667"/>
                    <a:pt x="122326" y="3289"/>
                  </a:cubicBezTo>
                  <a:cubicBezTo>
                    <a:pt x="120328" y="2695"/>
                    <a:pt x="118329" y="2263"/>
                    <a:pt x="116277" y="1939"/>
                  </a:cubicBezTo>
                  <a:cubicBezTo>
                    <a:pt x="111363" y="1075"/>
                    <a:pt x="106448" y="589"/>
                    <a:pt x="101479" y="481"/>
                  </a:cubicBezTo>
                  <a:cubicBezTo>
                    <a:pt x="98617" y="319"/>
                    <a:pt x="95809" y="157"/>
                    <a:pt x="92946" y="157"/>
                  </a:cubicBezTo>
                  <a:cubicBezTo>
                    <a:pt x="92722" y="164"/>
                    <a:pt x="92499" y="168"/>
                    <a:pt x="92275" y="168"/>
                  </a:cubicBezTo>
                  <a:cubicBezTo>
                    <a:pt x="90931" y="168"/>
                    <a:pt x="89582" y="49"/>
                    <a:pt x="88194" y="49"/>
                  </a:cubicBezTo>
                  <a:cubicBezTo>
                    <a:pt x="86105" y="49"/>
                    <a:pt x="83993" y="1"/>
                    <a:pt x="818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8" name="Google Shape;1581;p69"/>
            <p:cNvSpPr/>
            <p:nvPr/>
          </p:nvSpPr>
          <p:spPr>
            <a:xfrm>
              <a:off x="4808364" y="3288218"/>
              <a:ext cx="2528193" cy="1314281"/>
            </a:xfrm>
            <a:custGeom>
              <a:avLst/>
              <a:gdLst/>
              <a:ahLst/>
              <a:cxnLst/>
              <a:rect l="l" t="t" r="r" b="b"/>
              <a:pathLst>
                <a:path w="138096" h="88953" extrusionOk="0">
                  <a:moveTo>
                    <a:pt x="81889" y="1"/>
                  </a:moveTo>
                  <a:cubicBezTo>
                    <a:pt x="80837" y="1"/>
                    <a:pt x="79787" y="13"/>
                    <a:pt x="78742" y="49"/>
                  </a:cubicBezTo>
                  <a:cubicBezTo>
                    <a:pt x="77284" y="157"/>
                    <a:pt x="75772" y="157"/>
                    <a:pt x="74314" y="157"/>
                  </a:cubicBezTo>
                  <a:cubicBezTo>
                    <a:pt x="74008" y="169"/>
                    <a:pt x="73705" y="173"/>
                    <a:pt x="73403" y="173"/>
                  </a:cubicBezTo>
                  <a:cubicBezTo>
                    <a:pt x="72865" y="173"/>
                    <a:pt x="72332" y="160"/>
                    <a:pt x="71797" y="160"/>
                  </a:cubicBezTo>
                  <a:cubicBezTo>
                    <a:pt x="71308" y="160"/>
                    <a:pt x="70816" y="171"/>
                    <a:pt x="70317" y="211"/>
                  </a:cubicBezTo>
                  <a:cubicBezTo>
                    <a:pt x="68751" y="373"/>
                    <a:pt x="67185" y="265"/>
                    <a:pt x="65619" y="373"/>
                  </a:cubicBezTo>
                  <a:cubicBezTo>
                    <a:pt x="64350" y="481"/>
                    <a:pt x="63094" y="481"/>
                    <a:pt x="61845" y="481"/>
                  </a:cubicBezTo>
                  <a:cubicBezTo>
                    <a:pt x="60596" y="481"/>
                    <a:pt x="59354" y="481"/>
                    <a:pt x="58112" y="589"/>
                  </a:cubicBezTo>
                  <a:cubicBezTo>
                    <a:pt x="57491" y="643"/>
                    <a:pt x="56870" y="643"/>
                    <a:pt x="56255" y="643"/>
                  </a:cubicBezTo>
                  <a:cubicBezTo>
                    <a:pt x="55641" y="643"/>
                    <a:pt x="55033" y="643"/>
                    <a:pt x="54439" y="697"/>
                  </a:cubicBezTo>
                  <a:cubicBezTo>
                    <a:pt x="46770" y="1075"/>
                    <a:pt x="39047" y="1453"/>
                    <a:pt x="31432" y="2479"/>
                  </a:cubicBezTo>
                  <a:cubicBezTo>
                    <a:pt x="28300" y="2857"/>
                    <a:pt x="25276" y="3505"/>
                    <a:pt x="22089" y="3721"/>
                  </a:cubicBezTo>
                  <a:cubicBezTo>
                    <a:pt x="20091" y="3883"/>
                    <a:pt x="18093" y="4261"/>
                    <a:pt x="16095" y="4855"/>
                  </a:cubicBezTo>
                  <a:cubicBezTo>
                    <a:pt x="14420" y="5233"/>
                    <a:pt x="13124" y="6151"/>
                    <a:pt x="11666" y="6854"/>
                  </a:cubicBezTo>
                  <a:cubicBezTo>
                    <a:pt x="9992" y="7826"/>
                    <a:pt x="8480" y="9014"/>
                    <a:pt x="7183" y="10364"/>
                  </a:cubicBezTo>
                  <a:cubicBezTo>
                    <a:pt x="5725" y="11822"/>
                    <a:pt x="4591" y="13550"/>
                    <a:pt x="3781" y="15387"/>
                  </a:cubicBezTo>
                  <a:cubicBezTo>
                    <a:pt x="2485" y="18357"/>
                    <a:pt x="1567" y="21489"/>
                    <a:pt x="1081" y="24676"/>
                  </a:cubicBezTo>
                  <a:cubicBezTo>
                    <a:pt x="649" y="28132"/>
                    <a:pt x="1" y="31535"/>
                    <a:pt x="163" y="34991"/>
                  </a:cubicBezTo>
                  <a:cubicBezTo>
                    <a:pt x="163" y="37475"/>
                    <a:pt x="433" y="40014"/>
                    <a:pt x="325" y="42552"/>
                  </a:cubicBezTo>
                  <a:cubicBezTo>
                    <a:pt x="379" y="45846"/>
                    <a:pt x="433" y="49195"/>
                    <a:pt x="433" y="52543"/>
                  </a:cubicBezTo>
                  <a:cubicBezTo>
                    <a:pt x="379" y="53839"/>
                    <a:pt x="649" y="55136"/>
                    <a:pt x="595" y="56432"/>
                  </a:cubicBezTo>
                  <a:cubicBezTo>
                    <a:pt x="811" y="59996"/>
                    <a:pt x="1243" y="63561"/>
                    <a:pt x="1675" y="67125"/>
                  </a:cubicBezTo>
                  <a:cubicBezTo>
                    <a:pt x="1891" y="68799"/>
                    <a:pt x="2323" y="70419"/>
                    <a:pt x="2917" y="71986"/>
                  </a:cubicBezTo>
                  <a:cubicBezTo>
                    <a:pt x="3943" y="75766"/>
                    <a:pt x="5941" y="79169"/>
                    <a:pt x="8804" y="81923"/>
                  </a:cubicBezTo>
                  <a:cubicBezTo>
                    <a:pt x="9830" y="82949"/>
                    <a:pt x="11018" y="83867"/>
                    <a:pt x="12260" y="84623"/>
                  </a:cubicBezTo>
                  <a:cubicBezTo>
                    <a:pt x="14528" y="85919"/>
                    <a:pt x="17067" y="86783"/>
                    <a:pt x="19659" y="87161"/>
                  </a:cubicBezTo>
                  <a:cubicBezTo>
                    <a:pt x="21981" y="87594"/>
                    <a:pt x="24358" y="87864"/>
                    <a:pt x="26734" y="87918"/>
                  </a:cubicBezTo>
                  <a:cubicBezTo>
                    <a:pt x="29596" y="88242"/>
                    <a:pt x="32459" y="88350"/>
                    <a:pt x="35375" y="88350"/>
                  </a:cubicBezTo>
                  <a:cubicBezTo>
                    <a:pt x="38777" y="88512"/>
                    <a:pt x="42234" y="88458"/>
                    <a:pt x="45636" y="88512"/>
                  </a:cubicBezTo>
                  <a:cubicBezTo>
                    <a:pt x="47391" y="88647"/>
                    <a:pt x="49160" y="88647"/>
                    <a:pt x="50929" y="88647"/>
                  </a:cubicBezTo>
                  <a:cubicBezTo>
                    <a:pt x="52698" y="88647"/>
                    <a:pt x="54466" y="88647"/>
                    <a:pt x="56222" y="88782"/>
                  </a:cubicBezTo>
                  <a:cubicBezTo>
                    <a:pt x="56762" y="88809"/>
                    <a:pt x="57302" y="88809"/>
                    <a:pt x="57842" y="88809"/>
                  </a:cubicBezTo>
                  <a:cubicBezTo>
                    <a:pt x="58382" y="88809"/>
                    <a:pt x="58922" y="88809"/>
                    <a:pt x="59462" y="88836"/>
                  </a:cubicBezTo>
                  <a:cubicBezTo>
                    <a:pt x="60629" y="88933"/>
                    <a:pt x="61815" y="88952"/>
                    <a:pt x="63020" y="88952"/>
                  </a:cubicBezTo>
                  <a:cubicBezTo>
                    <a:pt x="63824" y="88952"/>
                    <a:pt x="64636" y="88944"/>
                    <a:pt x="65457" y="88944"/>
                  </a:cubicBezTo>
                  <a:cubicBezTo>
                    <a:pt x="70155" y="88782"/>
                    <a:pt x="74908" y="88620"/>
                    <a:pt x="79607" y="88350"/>
                  </a:cubicBezTo>
                  <a:cubicBezTo>
                    <a:pt x="85547" y="88188"/>
                    <a:pt x="91380" y="87594"/>
                    <a:pt x="97267" y="87270"/>
                  </a:cubicBezTo>
                  <a:cubicBezTo>
                    <a:pt x="102883" y="86999"/>
                    <a:pt x="108554" y="86783"/>
                    <a:pt x="114009" y="85811"/>
                  </a:cubicBezTo>
                  <a:cubicBezTo>
                    <a:pt x="117843" y="85163"/>
                    <a:pt x="121516" y="83975"/>
                    <a:pt x="124972" y="82301"/>
                  </a:cubicBezTo>
                  <a:cubicBezTo>
                    <a:pt x="127187" y="81221"/>
                    <a:pt x="129185" y="79655"/>
                    <a:pt x="130751" y="77764"/>
                  </a:cubicBezTo>
                  <a:cubicBezTo>
                    <a:pt x="132857" y="75064"/>
                    <a:pt x="133991" y="71986"/>
                    <a:pt x="134802" y="68907"/>
                  </a:cubicBezTo>
                  <a:cubicBezTo>
                    <a:pt x="135720" y="64857"/>
                    <a:pt x="136368" y="60698"/>
                    <a:pt x="136692" y="56540"/>
                  </a:cubicBezTo>
                  <a:cubicBezTo>
                    <a:pt x="136908" y="54595"/>
                    <a:pt x="137178" y="52597"/>
                    <a:pt x="137178" y="50599"/>
                  </a:cubicBezTo>
                  <a:cubicBezTo>
                    <a:pt x="137394" y="48385"/>
                    <a:pt x="137232" y="46116"/>
                    <a:pt x="137502" y="43848"/>
                  </a:cubicBezTo>
                  <a:cubicBezTo>
                    <a:pt x="137556" y="41634"/>
                    <a:pt x="137772" y="39474"/>
                    <a:pt x="137772" y="37259"/>
                  </a:cubicBezTo>
                  <a:cubicBezTo>
                    <a:pt x="137718" y="35693"/>
                    <a:pt x="138042" y="34181"/>
                    <a:pt x="137988" y="32615"/>
                  </a:cubicBezTo>
                  <a:cubicBezTo>
                    <a:pt x="138096" y="28996"/>
                    <a:pt x="137880" y="25378"/>
                    <a:pt x="137286" y="21813"/>
                  </a:cubicBezTo>
                  <a:cubicBezTo>
                    <a:pt x="136962" y="19167"/>
                    <a:pt x="136314" y="16629"/>
                    <a:pt x="135450" y="14144"/>
                  </a:cubicBezTo>
                  <a:cubicBezTo>
                    <a:pt x="134477" y="11444"/>
                    <a:pt x="132803" y="9068"/>
                    <a:pt x="130535" y="7340"/>
                  </a:cubicBezTo>
                  <a:cubicBezTo>
                    <a:pt x="129293" y="6422"/>
                    <a:pt x="127997" y="5665"/>
                    <a:pt x="126646" y="4909"/>
                  </a:cubicBezTo>
                  <a:cubicBezTo>
                    <a:pt x="125296" y="4207"/>
                    <a:pt x="123838" y="3667"/>
                    <a:pt x="122326" y="3289"/>
                  </a:cubicBezTo>
                  <a:cubicBezTo>
                    <a:pt x="120328" y="2695"/>
                    <a:pt x="118329" y="2263"/>
                    <a:pt x="116277" y="1939"/>
                  </a:cubicBezTo>
                  <a:cubicBezTo>
                    <a:pt x="111363" y="1075"/>
                    <a:pt x="106448" y="589"/>
                    <a:pt x="101479" y="481"/>
                  </a:cubicBezTo>
                  <a:cubicBezTo>
                    <a:pt x="98617" y="319"/>
                    <a:pt x="95809" y="157"/>
                    <a:pt x="92946" y="157"/>
                  </a:cubicBezTo>
                  <a:cubicBezTo>
                    <a:pt x="92722" y="164"/>
                    <a:pt x="92499" y="168"/>
                    <a:pt x="92275" y="168"/>
                  </a:cubicBezTo>
                  <a:cubicBezTo>
                    <a:pt x="90931" y="168"/>
                    <a:pt x="89582" y="49"/>
                    <a:pt x="88194" y="49"/>
                  </a:cubicBezTo>
                  <a:cubicBezTo>
                    <a:pt x="86105" y="49"/>
                    <a:pt x="83993" y="1"/>
                    <a:pt x="81889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19" name="Google Shape;1582;p69"/>
          <p:cNvGrpSpPr/>
          <p:nvPr/>
        </p:nvGrpSpPr>
        <p:grpSpPr>
          <a:xfrm>
            <a:off x="1713900" y="3217417"/>
            <a:ext cx="2637663" cy="1385058"/>
            <a:chOff x="1713900" y="3217417"/>
            <a:chExt cx="2637663" cy="1385058"/>
          </a:xfrm>
          <a:solidFill>
            <a:srgbClr val="FF0000"/>
          </a:solidFill>
        </p:grpSpPr>
        <p:sp>
          <p:nvSpPr>
            <p:cNvPr id="120" name="Google Shape;1583;p69"/>
            <p:cNvSpPr/>
            <p:nvPr/>
          </p:nvSpPr>
          <p:spPr>
            <a:xfrm>
              <a:off x="1732220" y="3217417"/>
              <a:ext cx="2619343" cy="1314281"/>
            </a:xfrm>
            <a:custGeom>
              <a:avLst/>
              <a:gdLst/>
              <a:ahLst/>
              <a:cxnLst/>
              <a:rect l="l" t="t" r="r" b="b"/>
              <a:pathLst>
                <a:path w="138151" h="88953" extrusionOk="0">
                  <a:moveTo>
                    <a:pt x="56274" y="1"/>
                  </a:moveTo>
                  <a:cubicBezTo>
                    <a:pt x="54182" y="1"/>
                    <a:pt x="52082" y="49"/>
                    <a:pt x="49957" y="49"/>
                  </a:cubicBezTo>
                  <a:cubicBezTo>
                    <a:pt x="48615" y="49"/>
                    <a:pt x="47272" y="168"/>
                    <a:pt x="45930" y="168"/>
                  </a:cubicBezTo>
                  <a:cubicBezTo>
                    <a:pt x="45706" y="168"/>
                    <a:pt x="45482" y="164"/>
                    <a:pt x="45259" y="157"/>
                  </a:cubicBezTo>
                  <a:cubicBezTo>
                    <a:pt x="42396" y="157"/>
                    <a:pt x="39534" y="319"/>
                    <a:pt x="36672" y="481"/>
                  </a:cubicBezTo>
                  <a:cubicBezTo>
                    <a:pt x="31703" y="589"/>
                    <a:pt x="26788" y="1075"/>
                    <a:pt x="21928" y="1939"/>
                  </a:cubicBezTo>
                  <a:cubicBezTo>
                    <a:pt x="19821" y="2263"/>
                    <a:pt x="17823" y="2695"/>
                    <a:pt x="15825" y="3289"/>
                  </a:cubicBezTo>
                  <a:cubicBezTo>
                    <a:pt x="14313" y="3667"/>
                    <a:pt x="12855" y="4207"/>
                    <a:pt x="11504" y="4909"/>
                  </a:cubicBezTo>
                  <a:cubicBezTo>
                    <a:pt x="10154" y="5665"/>
                    <a:pt x="8858" y="6422"/>
                    <a:pt x="7616" y="7286"/>
                  </a:cubicBezTo>
                  <a:cubicBezTo>
                    <a:pt x="5348" y="9068"/>
                    <a:pt x="3619" y="11444"/>
                    <a:pt x="2701" y="14144"/>
                  </a:cubicBezTo>
                  <a:cubicBezTo>
                    <a:pt x="1783" y="16575"/>
                    <a:pt x="1189" y="19167"/>
                    <a:pt x="865" y="21759"/>
                  </a:cubicBezTo>
                  <a:cubicBezTo>
                    <a:pt x="217" y="25324"/>
                    <a:pt x="1" y="28942"/>
                    <a:pt x="163" y="32561"/>
                  </a:cubicBezTo>
                  <a:cubicBezTo>
                    <a:pt x="109" y="34127"/>
                    <a:pt x="433" y="35693"/>
                    <a:pt x="379" y="37259"/>
                  </a:cubicBezTo>
                  <a:cubicBezTo>
                    <a:pt x="379" y="39474"/>
                    <a:pt x="595" y="41634"/>
                    <a:pt x="595" y="43848"/>
                  </a:cubicBezTo>
                  <a:cubicBezTo>
                    <a:pt x="865" y="46062"/>
                    <a:pt x="757" y="48331"/>
                    <a:pt x="973" y="50599"/>
                  </a:cubicBezTo>
                  <a:cubicBezTo>
                    <a:pt x="973" y="52597"/>
                    <a:pt x="1189" y="54541"/>
                    <a:pt x="1405" y="56540"/>
                  </a:cubicBezTo>
                  <a:cubicBezTo>
                    <a:pt x="1729" y="60698"/>
                    <a:pt x="2377" y="64857"/>
                    <a:pt x="3349" y="68907"/>
                  </a:cubicBezTo>
                  <a:cubicBezTo>
                    <a:pt x="4160" y="71986"/>
                    <a:pt x="5294" y="75064"/>
                    <a:pt x="7454" y="77710"/>
                  </a:cubicBezTo>
                  <a:cubicBezTo>
                    <a:pt x="9020" y="79655"/>
                    <a:pt x="10964" y="81221"/>
                    <a:pt x="13179" y="82247"/>
                  </a:cubicBezTo>
                  <a:cubicBezTo>
                    <a:pt x="16635" y="83975"/>
                    <a:pt x="20362" y="85163"/>
                    <a:pt x="24142" y="85811"/>
                  </a:cubicBezTo>
                  <a:cubicBezTo>
                    <a:pt x="29597" y="86783"/>
                    <a:pt x="35267" y="86999"/>
                    <a:pt x="40884" y="87270"/>
                  </a:cubicBezTo>
                  <a:cubicBezTo>
                    <a:pt x="46771" y="87594"/>
                    <a:pt x="52658" y="88188"/>
                    <a:pt x="58544" y="88350"/>
                  </a:cubicBezTo>
                  <a:cubicBezTo>
                    <a:pt x="63243" y="88620"/>
                    <a:pt x="67996" y="88728"/>
                    <a:pt x="72694" y="88944"/>
                  </a:cubicBezTo>
                  <a:cubicBezTo>
                    <a:pt x="73515" y="88944"/>
                    <a:pt x="74327" y="88952"/>
                    <a:pt x="75134" y="88952"/>
                  </a:cubicBezTo>
                  <a:cubicBezTo>
                    <a:pt x="76345" y="88952"/>
                    <a:pt x="77544" y="88933"/>
                    <a:pt x="78743" y="88836"/>
                  </a:cubicBezTo>
                  <a:cubicBezTo>
                    <a:pt x="79283" y="88809"/>
                    <a:pt x="79823" y="88809"/>
                    <a:pt x="80356" y="88809"/>
                  </a:cubicBezTo>
                  <a:cubicBezTo>
                    <a:pt x="80890" y="88809"/>
                    <a:pt x="81416" y="88809"/>
                    <a:pt x="81929" y="88782"/>
                  </a:cubicBezTo>
                  <a:cubicBezTo>
                    <a:pt x="83387" y="88647"/>
                    <a:pt x="84854" y="88624"/>
                    <a:pt x="86323" y="88624"/>
                  </a:cubicBezTo>
                  <a:cubicBezTo>
                    <a:pt x="87076" y="88624"/>
                    <a:pt x="87830" y="88630"/>
                    <a:pt x="88583" y="88630"/>
                  </a:cubicBezTo>
                  <a:cubicBezTo>
                    <a:pt x="89897" y="88630"/>
                    <a:pt x="91210" y="88612"/>
                    <a:pt x="92515" y="88512"/>
                  </a:cubicBezTo>
                  <a:cubicBezTo>
                    <a:pt x="95917" y="88458"/>
                    <a:pt x="99374" y="88512"/>
                    <a:pt x="102830" y="88350"/>
                  </a:cubicBezTo>
                  <a:cubicBezTo>
                    <a:pt x="105692" y="88350"/>
                    <a:pt x="108555" y="88188"/>
                    <a:pt x="111417" y="87864"/>
                  </a:cubicBezTo>
                  <a:cubicBezTo>
                    <a:pt x="113793" y="87810"/>
                    <a:pt x="116170" y="87594"/>
                    <a:pt x="118546" y="87161"/>
                  </a:cubicBezTo>
                  <a:cubicBezTo>
                    <a:pt x="121138" y="86783"/>
                    <a:pt x="123623" y="85919"/>
                    <a:pt x="125891" y="84569"/>
                  </a:cubicBezTo>
                  <a:cubicBezTo>
                    <a:pt x="127187" y="83867"/>
                    <a:pt x="128375" y="82949"/>
                    <a:pt x="129401" y="81869"/>
                  </a:cubicBezTo>
                  <a:cubicBezTo>
                    <a:pt x="132210" y="79169"/>
                    <a:pt x="134208" y="75712"/>
                    <a:pt x="135234" y="71932"/>
                  </a:cubicBezTo>
                  <a:cubicBezTo>
                    <a:pt x="135828" y="70365"/>
                    <a:pt x="136206" y="68745"/>
                    <a:pt x="136476" y="67125"/>
                  </a:cubicBezTo>
                  <a:cubicBezTo>
                    <a:pt x="136908" y="63561"/>
                    <a:pt x="137340" y="59996"/>
                    <a:pt x="137556" y="56432"/>
                  </a:cubicBezTo>
                  <a:cubicBezTo>
                    <a:pt x="137502" y="55082"/>
                    <a:pt x="137772" y="53785"/>
                    <a:pt x="137718" y="52489"/>
                  </a:cubicBezTo>
                  <a:cubicBezTo>
                    <a:pt x="137718" y="49195"/>
                    <a:pt x="137772" y="45846"/>
                    <a:pt x="137826" y="42552"/>
                  </a:cubicBezTo>
                  <a:cubicBezTo>
                    <a:pt x="137718" y="40014"/>
                    <a:pt x="137988" y="37475"/>
                    <a:pt x="137988" y="34991"/>
                  </a:cubicBezTo>
                  <a:cubicBezTo>
                    <a:pt x="138150" y="31535"/>
                    <a:pt x="137448" y="28078"/>
                    <a:pt x="137070" y="24676"/>
                  </a:cubicBezTo>
                  <a:cubicBezTo>
                    <a:pt x="136584" y="21489"/>
                    <a:pt x="135666" y="18357"/>
                    <a:pt x="134370" y="15387"/>
                  </a:cubicBezTo>
                  <a:cubicBezTo>
                    <a:pt x="133560" y="13496"/>
                    <a:pt x="132372" y="11822"/>
                    <a:pt x="130967" y="10364"/>
                  </a:cubicBezTo>
                  <a:cubicBezTo>
                    <a:pt x="129617" y="9014"/>
                    <a:pt x="128105" y="7772"/>
                    <a:pt x="126431" y="6800"/>
                  </a:cubicBezTo>
                  <a:cubicBezTo>
                    <a:pt x="125027" y="6151"/>
                    <a:pt x="123677" y="5233"/>
                    <a:pt x="122002" y="4855"/>
                  </a:cubicBezTo>
                  <a:cubicBezTo>
                    <a:pt x="120058" y="4261"/>
                    <a:pt x="118006" y="3883"/>
                    <a:pt x="116008" y="3721"/>
                  </a:cubicBezTo>
                  <a:cubicBezTo>
                    <a:pt x="112875" y="3505"/>
                    <a:pt x="109797" y="2857"/>
                    <a:pt x="106664" y="2479"/>
                  </a:cubicBezTo>
                  <a:cubicBezTo>
                    <a:pt x="99103" y="1453"/>
                    <a:pt x="91380" y="1075"/>
                    <a:pt x="83658" y="697"/>
                  </a:cubicBezTo>
                  <a:cubicBezTo>
                    <a:pt x="83063" y="643"/>
                    <a:pt x="82456" y="643"/>
                    <a:pt x="81848" y="643"/>
                  </a:cubicBezTo>
                  <a:cubicBezTo>
                    <a:pt x="81241" y="643"/>
                    <a:pt x="80633" y="643"/>
                    <a:pt x="80039" y="589"/>
                  </a:cubicBezTo>
                  <a:cubicBezTo>
                    <a:pt x="78770" y="481"/>
                    <a:pt x="77514" y="481"/>
                    <a:pt x="76265" y="481"/>
                  </a:cubicBezTo>
                  <a:cubicBezTo>
                    <a:pt x="75016" y="481"/>
                    <a:pt x="73774" y="481"/>
                    <a:pt x="72532" y="373"/>
                  </a:cubicBezTo>
                  <a:cubicBezTo>
                    <a:pt x="70912" y="265"/>
                    <a:pt x="69346" y="373"/>
                    <a:pt x="67780" y="211"/>
                  </a:cubicBezTo>
                  <a:cubicBezTo>
                    <a:pt x="67301" y="171"/>
                    <a:pt x="66822" y="160"/>
                    <a:pt x="66343" y="160"/>
                  </a:cubicBezTo>
                  <a:cubicBezTo>
                    <a:pt x="65819" y="160"/>
                    <a:pt x="65296" y="173"/>
                    <a:pt x="64772" y="173"/>
                  </a:cubicBezTo>
                  <a:cubicBezTo>
                    <a:pt x="64478" y="173"/>
                    <a:pt x="64185" y="169"/>
                    <a:pt x="63891" y="157"/>
                  </a:cubicBezTo>
                  <a:cubicBezTo>
                    <a:pt x="62379" y="157"/>
                    <a:pt x="60921" y="157"/>
                    <a:pt x="59408" y="49"/>
                  </a:cubicBezTo>
                  <a:cubicBezTo>
                    <a:pt x="58364" y="13"/>
                    <a:pt x="57320" y="1"/>
                    <a:pt x="562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1" name="Google Shape;1584;p69"/>
            <p:cNvSpPr/>
            <p:nvPr/>
          </p:nvSpPr>
          <p:spPr>
            <a:xfrm>
              <a:off x="1713900" y="3288194"/>
              <a:ext cx="2619343" cy="1314281"/>
            </a:xfrm>
            <a:custGeom>
              <a:avLst/>
              <a:gdLst/>
              <a:ahLst/>
              <a:cxnLst/>
              <a:rect l="l" t="t" r="r" b="b"/>
              <a:pathLst>
                <a:path w="138151" h="88953" extrusionOk="0">
                  <a:moveTo>
                    <a:pt x="56274" y="1"/>
                  </a:moveTo>
                  <a:cubicBezTo>
                    <a:pt x="54182" y="1"/>
                    <a:pt x="52082" y="49"/>
                    <a:pt x="49957" y="49"/>
                  </a:cubicBezTo>
                  <a:cubicBezTo>
                    <a:pt x="48615" y="49"/>
                    <a:pt x="47272" y="168"/>
                    <a:pt x="45930" y="168"/>
                  </a:cubicBezTo>
                  <a:cubicBezTo>
                    <a:pt x="45706" y="168"/>
                    <a:pt x="45482" y="164"/>
                    <a:pt x="45259" y="157"/>
                  </a:cubicBezTo>
                  <a:cubicBezTo>
                    <a:pt x="42396" y="157"/>
                    <a:pt x="39534" y="319"/>
                    <a:pt x="36672" y="481"/>
                  </a:cubicBezTo>
                  <a:cubicBezTo>
                    <a:pt x="31703" y="589"/>
                    <a:pt x="26788" y="1075"/>
                    <a:pt x="21928" y="1939"/>
                  </a:cubicBezTo>
                  <a:cubicBezTo>
                    <a:pt x="19821" y="2263"/>
                    <a:pt x="17823" y="2695"/>
                    <a:pt x="15825" y="3289"/>
                  </a:cubicBezTo>
                  <a:cubicBezTo>
                    <a:pt x="14313" y="3667"/>
                    <a:pt x="12855" y="4207"/>
                    <a:pt x="11504" y="4909"/>
                  </a:cubicBezTo>
                  <a:cubicBezTo>
                    <a:pt x="10154" y="5665"/>
                    <a:pt x="8858" y="6422"/>
                    <a:pt x="7616" y="7286"/>
                  </a:cubicBezTo>
                  <a:cubicBezTo>
                    <a:pt x="5348" y="9068"/>
                    <a:pt x="3619" y="11444"/>
                    <a:pt x="2701" y="14144"/>
                  </a:cubicBezTo>
                  <a:cubicBezTo>
                    <a:pt x="1783" y="16575"/>
                    <a:pt x="1189" y="19167"/>
                    <a:pt x="865" y="21759"/>
                  </a:cubicBezTo>
                  <a:cubicBezTo>
                    <a:pt x="217" y="25324"/>
                    <a:pt x="1" y="28942"/>
                    <a:pt x="163" y="32561"/>
                  </a:cubicBezTo>
                  <a:cubicBezTo>
                    <a:pt x="109" y="34127"/>
                    <a:pt x="433" y="35693"/>
                    <a:pt x="379" y="37259"/>
                  </a:cubicBezTo>
                  <a:cubicBezTo>
                    <a:pt x="379" y="39474"/>
                    <a:pt x="595" y="41634"/>
                    <a:pt x="595" y="43848"/>
                  </a:cubicBezTo>
                  <a:cubicBezTo>
                    <a:pt x="865" y="46062"/>
                    <a:pt x="757" y="48331"/>
                    <a:pt x="973" y="50599"/>
                  </a:cubicBezTo>
                  <a:cubicBezTo>
                    <a:pt x="973" y="52597"/>
                    <a:pt x="1189" y="54541"/>
                    <a:pt x="1405" y="56540"/>
                  </a:cubicBezTo>
                  <a:cubicBezTo>
                    <a:pt x="1729" y="60698"/>
                    <a:pt x="2377" y="64857"/>
                    <a:pt x="3349" y="68907"/>
                  </a:cubicBezTo>
                  <a:cubicBezTo>
                    <a:pt x="4160" y="71986"/>
                    <a:pt x="5294" y="75064"/>
                    <a:pt x="7454" y="77710"/>
                  </a:cubicBezTo>
                  <a:cubicBezTo>
                    <a:pt x="9020" y="79655"/>
                    <a:pt x="10964" y="81221"/>
                    <a:pt x="13179" y="82247"/>
                  </a:cubicBezTo>
                  <a:cubicBezTo>
                    <a:pt x="16635" y="83975"/>
                    <a:pt x="20362" y="85163"/>
                    <a:pt x="24142" y="85811"/>
                  </a:cubicBezTo>
                  <a:cubicBezTo>
                    <a:pt x="29597" y="86783"/>
                    <a:pt x="35267" y="86999"/>
                    <a:pt x="40884" y="87270"/>
                  </a:cubicBezTo>
                  <a:cubicBezTo>
                    <a:pt x="46771" y="87594"/>
                    <a:pt x="52658" y="88188"/>
                    <a:pt x="58544" y="88350"/>
                  </a:cubicBezTo>
                  <a:cubicBezTo>
                    <a:pt x="63243" y="88620"/>
                    <a:pt x="67996" y="88728"/>
                    <a:pt x="72694" y="88944"/>
                  </a:cubicBezTo>
                  <a:cubicBezTo>
                    <a:pt x="73515" y="88944"/>
                    <a:pt x="74327" y="88952"/>
                    <a:pt x="75134" y="88952"/>
                  </a:cubicBezTo>
                  <a:cubicBezTo>
                    <a:pt x="76345" y="88952"/>
                    <a:pt x="77544" y="88933"/>
                    <a:pt x="78743" y="88836"/>
                  </a:cubicBezTo>
                  <a:cubicBezTo>
                    <a:pt x="79283" y="88809"/>
                    <a:pt x="79823" y="88809"/>
                    <a:pt x="80356" y="88809"/>
                  </a:cubicBezTo>
                  <a:cubicBezTo>
                    <a:pt x="80890" y="88809"/>
                    <a:pt x="81416" y="88809"/>
                    <a:pt x="81929" y="88782"/>
                  </a:cubicBezTo>
                  <a:cubicBezTo>
                    <a:pt x="83387" y="88647"/>
                    <a:pt x="84854" y="88624"/>
                    <a:pt x="86323" y="88624"/>
                  </a:cubicBezTo>
                  <a:cubicBezTo>
                    <a:pt x="87076" y="88624"/>
                    <a:pt x="87830" y="88630"/>
                    <a:pt x="88583" y="88630"/>
                  </a:cubicBezTo>
                  <a:cubicBezTo>
                    <a:pt x="89897" y="88630"/>
                    <a:pt x="91210" y="88612"/>
                    <a:pt x="92515" y="88512"/>
                  </a:cubicBezTo>
                  <a:cubicBezTo>
                    <a:pt x="95917" y="88458"/>
                    <a:pt x="99374" y="88512"/>
                    <a:pt x="102830" y="88350"/>
                  </a:cubicBezTo>
                  <a:cubicBezTo>
                    <a:pt x="105692" y="88350"/>
                    <a:pt x="108555" y="88188"/>
                    <a:pt x="111417" y="87864"/>
                  </a:cubicBezTo>
                  <a:cubicBezTo>
                    <a:pt x="113793" y="87810"/>
                    <a:pt x="116170" y="87594"/>
                    <a:pt x="118546" y="87161"/>
                  </a:cubicBezTo>
                  <a:cubicBezTo>
                    <a:pt x="121138" y="86783"/>
                    <a:pt x="123623" y="85919"/>
                    <a:pt x="125891" y="84569"/>
                  </a:cubicBezTo>
                  <a:cubicBezTo>
                    <a:pt x="127187" y="83867"/>
                    <a:pt x="128375" y="82949"/>
                    <a:pt x="129401" y="81869"/>
                  </a:cubicBezTo>
                  <a:cubicBezTo>
                    <a:pt x="132210" y="79169"/>
                    <a:pt x="134208" y="75712"/>
                    <a:pt x="135234" y="71932"/>
                  </a:cubicBezTo>
                  <a:cubicBezTo>
                    <a:pt x="135828" y="70365"/>
                    <a:pt x="136206" y="68745"/>
                    <a:pt x="136476" y="67125"/>
                  </a:cubicBezTo>
                  <a:cubicBezTo>
                    <a:pt x="136908" y="63561"/>
                    <a:pt x="137340" y="59996"/>
                    <a:pt x="137556" y="56432"/>
                  </a:cubicBezTo>
                  <a:cubicBezTo>
                    <a:pt x="137502" y="55082"/>
                    <a:pt x="137772" y="53785"/>
                    <a:pt x="137718" y="52489"/>
                  </a:cubicBezTo>
                  <a:cubicBezTo>
                    <a:pt x="137718" y="49195"/>
                    <a:pt x="137772" y="45846"/>
                    <a:pt x="137826" y="42552"/>
                  </a:cubicBezTo>
                  <a:cubicBezTo>
                    <a:pt x="137718" y="40014"/>
                    <a:pt x="137988" y="37475"/>
                    <a:pt x="137988" y="34991"/>
                  </a:cubicBezTo>
                  <a:cubicBezTo>
                    <a:pt x="138150" y="31535"/>
                    <a:pt x="137448" y="28078"/>
                    <a:pt x="137070" y="24676"/>
                  </a:cubicBezTo>
                  <a:cubicBezTo>
                    <a:pt x="136584" y="21489"/>
                    <a:pt x="135666" y="18357"/>
                    <a:pt x="134370" y="15387"/>
                  </a:cubicBezTo>
                  <a:cubicBezTo>
                    <a:pt x="133560" y="13496"/>
                    <a:pt x="132372" y="11822"/>
                    <a:pt x="130967" y="10364"/>
                  </a:cubicBezTo>
                  <a:cubicBezTo>
                    <a:pt x="129617" y="9014"/>
                    <a:pt x="128105" y="7772"/>
                    <a:pt x="126431" y="6800"/>
                  </a:cubicBezTo>
                  <a:cubicBezTo>
                    <a:pt x="125027" y="6151"/>
                    <a:pt x="123677" y="5233"/>
                    <a:pt x="122002" y="4855"/>
                  </a:cubicBezTo>
                  <a:cubicBezTo>
                    <a:pt x="120058" y="4261"/>
                    <a:pt x="118006" y="3883"/>
                    <a:pt x="116008" y="3721"/>
                  </a:cubicBezTo>
                  <a:cubicBezTo>
                    <a:pt x="112875" y="3505"/>
                    <a:pt x="109797" y="2857"/>
                    <a:pt x="106664" y="2479"/>
                  </a:cubicBezTo>
                  <a:cubicBezTo>
                    <a:pt x="99103" y="1453"/>
                    <a:pt x="91380" y="1075"/>
                    <a:pt x="83658" y="697"/>
                  </a:cubicBezTo>
                  <a:cubicBezTo>
                    <a:pt x="83063" y="643"/>
                    <a:pt x="82456" y="643"/>
                    <a:pt x="81848" y="643"/>
                  </a:cubicBezTo>
                  <a:cubicBezTo>
                    <a:pt x="81241" y="643"/>
                    <a:pt x="80633" y="643"/>
                    <a:pt x="80039" y="589"/>
                  </a:cubicBezTo>
                  <a:cubicBezTo>
                    <a:pt x="78770" y="481"/>
                    <a:pt x="77514" y="481"/>
                    <a:pt x="76265" y="481"/>
                  </a:cubicBezTo>
                  <a:cubicBezTo>
                    <a:pt x="75016" y="481"/>
                    <a:pt x="73774" y="481"/>
                    <a:pt x="72532" y="373"/>
                  </a:cubicBezTo>
                  <a:cubicBezTo>
                    <a:pt x="70912" y="265"/>
                    <a:pt x="69346" y="373"/>
                    <a:pt x="67780" y="211"/>
                  </a:cubicBezTo>
                  <a:cubicBezTo>
                    <a:pt x="67301" y="171"/>
                    <a:pt x="66822" y="160"/>
                    <a:pt x="66343" y="160"/>
                  </a:cubicBezTo>
                  <a:cubicBezTo>
                    <a:pt x="65819" y="160"/>
                    <a:pt x="65296" y="173"/>
                    <a:pt x="64772" y="173"/>
                  </a:cubicBezTo>
                  <a:cubicBezTo>
                    <a:pt x="64478" y="173"/>
                    <a:pt x="64185" y="169"/>
                    <a:pt x="63891" y="157"/>
                  </a:cubicBezTo>
                  <a:cubicBezTo>
                    <a:pt x="62379" y="157"/>
                    <a:pt x="60921" y="157"/>
                    <a:pt x="59408" y="49"/>
                  </a:cubicBezTo>
                  <a:cubicBezTo>
                    <a:pt x="58364" y="13"/>
                    <a:pt x="57320" y="1"/>
                    <a:pt x="56274" y="1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2" name="Google Shape;1585;p69"/>
          <p:cNvGrpSpPr/>
          <p:nvPr/>
        </p:nvGrpSpPr>
        <p:grpSpPr>
          <a:xfrm>
            <a:off x="4793300" y="1624676"/>
            <a:ext cx="2543256" cy="1390455"/>
            <a:chOff x="4793300" y="1624676"/>
            <a:chExt cx="2543256" cy="1390455"/>
          </a:xfrm>
          <a:solidFill>
            <a:srgbClr val="FF0000"/>
          </a:solidFill>
        </p:grpSpPr>
        <p:sp>
          <p:nvSpPr>
            <p:cNvPr id="123" name="Google Shape;1586;p69"/>
            <p:cNvSpPr/>
            <p:nvPr/>
          </p:nvSpPr>
          <p:spPr>
            <a:xfrm>
              <a:off x="4793300" y="1701205"/>
              <a:ext cx="2528193" cy="1313926"/>
            </a:xfrm>
            <a:custGeom>
              <a:avLst/>
              <a:gdLst/>
              <a:ahLst/>
              <a:cxnLst/>
              <a:rect l="l" t="t" r="r" b="b"/>
              <a:pathLst>
                <a:path w="138096" h="88929" extrusionOk="0">
                  <a:moveTo>
                    <a:pt x="62989" y="0"/>
                  </a:moveTo>
                  <a:cubicBezTo>
                    <a:pt x="61780" y="0"/>
                    <a:pt x="60575" y="20"/>
                    <a:pt x="59408" y="117"/>
                  </a:cubicBezTo>
                  <a:cubicBezTo>
                    <a:pt x="58328" y="171"/>
                    <a:pt x="57248" y="117"/>
                    <a:pt x="56168" y="225"/>
                  </a:cubicBezTo>
                  <a:cubicBezTo>
                    <a:pt x="54412" y="360"/>
                    <a:pt x="52657" y="360"/>
                    <a:pt x="50902" y="360"/>
                  </a:cubicBezTo>
                  <a:cubicBezTo>
                    <a:pt x="49147" y="360"/>
                    <a:pt x="47391" y="360"/>
                    <a:pt x="45636" y="495"/>
                  </a:cubicBezTo>
                  <a:cubicBezTo>
                    <a:pt x="42180" y="495"/>
                    <a:pt x="38777" y="495"/>
                    <a:pt x="35321" y="603"/>
                  </a:cubicBezTo>
                  <a:cubicBezTo>
                    <a:pt x="32459" y="603"/>
                    <a:pt x="29596" y="765"/>
                    <a:pt x="26734" y="1089"/>
                  </a:cubicBezTo>
                  <a:cubicBezTo>
                    <a:pt x="24358" y="1143"/>
                    <a:pt x="21927" y="1359"/>
                    <a:pt x="19605" y="1791"/>
                  </a:cubicBezTo>
                  <a:cubicBezTo>
                    <a:pt x="17013" y="2169"/>
                    <a:pt x="14528" y="3033"/>
                    <a:pt x="12260" y="4384"/>
                  </a:cubicBezTo>
                  <a:cubicBezTo>
                    <a:pt x="10964" y="5086"/>
                    <a:pt x="9776" y="6004"/>
                    <a:pt x="8750" y="7084"/>
                  </a:cubicBezTo>
                  <a:cubicBezTo>
                    <a:pt x="5941" y="9784"/>
                    <a:pt x="3943" y="13241"/>
                    <a:pt x="2917" y="17021"/>
                  </a:cubicBezTo>
                  <a:cubicBezTo>
                    <a:pt x="2323" y="18533"/>
                    <a:pt x="1891" y="20153"/>
                    <a:pt x="1675" y="21828"/>
                  </a:cubicBezTo>
                  <a:cubicBezTo>
                    <a:pt x="1243" y="25392"/>
                    <a:pt x="811" y="28957"/>
                    <a:pt x="595" y="32521"/>
                  </a:cubicBezTo>
                  <a:cubicBezTo>
                    <a:pt x="649" y="33817"/>
                    <a:pt x="379" y="35113"/>
                    <a:pt x="433" y="36410"/>
                  </a:cubicBezTo>
                  <a:cubicBezTo>
                    <a:pt x="433" y="39758"/>
                    <a:pt x="379" y="43106"/>
                    <a:pt x="325" y="46401"/>
                  </a:cubicBezTo>
                  <a:cubicBezTo>
                    <a:pt x="433" y="48939"/>
                    <a:pt x="163" y="51423"/>
                    <a:pt x="163" y="53962"/>
                  </a:cubicBezTo>
                  <a:cubicBezTo>
                    <a:pt x="1" y="57418"/>
                    <a:pt x="649" y="60821"/>
                    <a:pt x="1081" y="64277"/>
                  </a:cubicBezTo>
                  <a:cubicBezTo>
                    <a:pt x="1567" y="67463"/>
                    <a:pt x="2485" y="70596"/>
                    <a:pt x="3781" y="73566"/>
                  </a:cubicBezTo>
                  <a:cubicBezTo>
                    <a:pt x="4591" y="75402"/>
                    <a:pt x="5725" y="77131"/>
                    <a:pt x="7183" y="78589"/>
                  </a:cubicBezTo>
                  <a:cubicBezTo>
                    <a:pt x="8480" y="79939"/>
                    <a:pt x="9992" y="81127"/>
                    <a:pt x="11666" y="82099"/>
                  </a:cubicBezTo>
                  <a:cubicBezTo>
                    <a:pt x="13124" y="82801"/>
                    <a:pt x="14420" y="83719"/>
                    <a:pt x="16095" y="84097"/>
                  </a:cubicBezTo>
                  <a:cubicBezTo>
                    <a:pt x="18093" y="84691"/>
                    <a:pt x="20091" y="85070"/>
                    <a:pt x="22089" y="85232"/>
                  </a:cubicBezTo>
                  <a:cubicBezTo>
                    <a:pt x="25276" y="85448"/>
                    <a:pt x="28300" y="86096"/>
                    <a:pt x="31432" y="86474"/>
                  </a:cubicBezTo>
                  <a:cubicBezTo>
                    <a:pt x="39047" y="87500"/>
                    <a:pt x="46770" y="87878"/>
                    <a:pt x="54439" y="88256"/>
                  </a:cubicBezTo>
                  <a:cubicBezTo>
                    <a:pt x="55628" y="88364"/>
                    <a:pt x="56870" y="88310"/>
                    <a:pt x="58112" y="88364"/>
                  </a:cubicBezTo>
                  <a:cubicBezTo>
                    <a:pt x="60596" y="88580"/>
                    <a:pt x="63080" y="88418"/>
                    <a:pt x="65619" y="88580"/>
                  </a:cubicBezTo>
                  <a:cubicBezTo>
                    <a:pt x="66402" y="88634"/>
                    <a:pt x="67185" y="88634"/>
                    <a:pt x="67968" y="88634"/>
                  </a:cubicBezTo>
                  <a:cubicBezTo>
                    <a:pt x="68751" y="88634"/>
                    <a:pt x="69534" y="88634"/>
                    <a:pt x="70317" y="88688"/>
                  </a:cubicBezTo>
                  <a:cubicBezTo>
                    <a:pt x="70992" y="88769"/>
                    <a:pt x="71654" y="88782"/>
                    <a:pt x="72316" y="88782"/>
                  </a:cubicBezTo>
                  <a:cubicBezTo>
                    <a:pt x="72646" y="88782"/>
                    <a:pt x="72977" y="88779"/>
                    <a:pt x="73310" y="88779"/>
                  </a:cubicBezTo>
                  <a:cubicBezTo>
                    <a:pt x="73642" y="88779"/>
                    <a:pt x="73976" y="88782"/>
                    <a:pt x="74314" y="88796"/>
                  </a:cubicBezTo>
                  <a:cubicBezTo>
                    <a:pt x="75772" y="88796"/>
                    <a:pt x="77284" y="88796"/>
                    <a:pt x="78742" y="88904"/>
                  </a:cubicBezTo>
                  <a:cubicBezTo>
                    <a:pt x="79787" y="88922"/>
                    <a:pt x="80837" y="88928"/>
                    <a:pt x="81889" y="88928"/>
                  </a:cubicBezTo>
                  <a:cubicBezTo>
                    <a:pt x="83993" y="88928"/>
                    <a:pt x="86105" y="88904"/>
                    <a:pt x="88194" y="88904"/>
                  </a:cubicBezTo>
                  <a:cubicBezTo>
                    <a:pt x="89582" y="88904"/>
                    <a:pt x="90931" y="88785"/>
                    <a:pt x="92275" y="88785"/>
                  </a:cubicBezTo>
                  <a:cubicBezTo>
                    <a:pt x="92499" y="88785"/>
                    <a:pt x="92722" y="88788"/>
                    <a:pt x="92946" y="88796"/>
                  </a:cubicBezTo>
                  <a:cubicBezTo>
                    <a:pt x="95809" y="88796"/>
                    <a:pt x="98617" y="88634"/>
                    <a:pt x="101479" y="88472"/>
                  </a:cubicBezTo>
                  <a:cubicBezTo>
                    <a:pt x="106448" y="88364"/>
                    <a:pt x="111363" y="87878"/>
                    <a:pt x="116277" y="87014"/>
                  </a:cubicBezTo>
                  <a:cubicBezTo>
                    <a:pt x="118329" y="86690"/>
                    <a:pt x="120382" y="86204"/>
                    <a:pt x="122326" y="85610"/>
                  </a:cubicBezTo>
                  <a:cubicBezTo>
                    <a:pt x="123838" y="85286"/>
                    <a:pt x="125296" y="84745"/>
                    <a:pt x="126646" y="84043"/>
                  </a:cubicBezTo>
                  <a:cubicBezTo>
                    <a:pt x="127997" y="83287"/>
                    <a:pt x="129293" y="82477"/>
                    <a:pt x="130535" y="81613"/>
                  </a:cubicBezTo>
                  <a:cubicBezTo>
                    <a:pt x="132803" y="79885"/>
                    <a:pt x="134477" y="77509"/>
                    <a:pt x="135450" y="74808"/>
                  </a:cubicBezTo>
                  <a:cubicBezTo>
                    <a:pt x="136314" y="72324"/>
                    <a:pt x="136962" y="69786"/>
                    <a:pt x="137286" y="67139"/>
                  </a:cubicBezTo>
                  <a:cubicBezTo>
                    <a:pt x="137880" y="63575"/>
                    <a:pt x="138096" y="59956"/>
                    <a:pt x="137988" y="56338"/>
                  </a:cubicBezTo>
                  <a:cubicBezTo>
                    <a:pt x="138042" y="54772"/>
                    <a:pt x="137718" y="53260"/>
                    <a:pt x="137772" y="51693"/>
                  </a:cubicBezTo>
                  <a:cubicBezTo>
                    <a:pt x="137772" y="49479"/>
                    <a:pt x="137556" y="47319"/>
                    <a:pt x="137502" y="45105"/>
                  </a:cubicBezTo>
                  <a:cubicBezTo>
                    <a:pt x="137232" y="42836"/>
                    <a:pt x="137394" y="40568"/>
                    <a:pt x="137178" y="38354"/>
                  </a:cubicBezTo>
                  <a:cubicBezTo>
                    <a:pt x="137178" y="36356"/>
                    <a:pt x="136908" y="34357"/>
                    <a:pt x="136692" y="32413"/>
                  </a:cubicBezTo>
                  <a:cubicBezTo>
                    <a:pt x="136368" y="28254"/>
                    <a:pt x="135720" y="24096"/>
                    <a:pt x="134802" y="20045"/>
                  </a:cubicBezTo>
                  <a:cubicBezTo>
                    <a:pt x="133991" y="16967"/>
                    <a:pt x="132857" y="13889"/>
                    <a:pt x="130751" y="11188"/>
                  </a:cubicBezTo>
                  <a:cubicBezTo>
                    <a:pt x="129185" y="9298"/>
                    <a:pt x="127187" y="7732"/>
                    <a:pt x="124972" y="6652"/>
                  </a:cubicBezTo>
                  <a:cubicBezTo>
                    <a:pt x="121516" y="4978"/>
                    <a:pt x="117789" y="3789"/>
                    <a:pt x="114009" y="3195"/>
                  </a:cubicBezTo>
                  <a:cubicBezTo>
                    <a:pt x="108500" y="2169"/>
                    <a:pt x="102829" y="1953"/>
                    <a:pt x="97267" y="1737"/>
                  </a:cubicBezTo>
                  <a:cubicBezTo>
                    <a:pt x="91380" y="1359"/>
                    <a:pt x="85493" y="765"/>
                    <a:pt x="79607" y="657"/>
                  </a:cubicBezTo>
                  <a:cubicBezTo>
                    <a:pt x="74854" y="387"/>
                    <a:pt x="70155" y="225"/>
                    <a:pt x="65403" y="9"/>
                  </a:cubicBezTo>
                  <a:cubicBezTo>
                    <a:pt x="64603" y="9"/>
                    <a:pt x="63796" y="0"/>
                    <a:pt x="629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4" name="Google Shape;1587;p69"/>
            <p:cNvSpPr/>
            <p:nvPr/>
          </p:nvSpPr>
          <p:spPr>
            <a:xfrm>
              <a:off x="4808364" y="1624676"/>
              <a:ext cx="2528193" cy="1313926"/>
            </a:xfrm>
            <a:custGeom>
              <a:avLst/>
              <a:gdLst/>
              <a:ahLst/>
              <a:cxnLst/>
              <a:rect l="l" t="t" r="r" b="b"/>
              <a:pathLst>
                <a:path w="138096" h="88929" extrusionOk="0">
                  <a:moveTo>
                    <a:pt x="62989" y="0"/>
                  </a:moveTo>
                  <a:cubicBezTo>
                    <a:pt x="61780" y="0"/>
                    <a:pt x="60575" y="20"/>
                    <a:pt x="59408" y="117"/>
                  </a:cubicBezTo>
                  <a:cubicBezTo>
                    <a:pt x="58328" y="171"/>
                    <a:pt x="57248" y="117"/>
                    <a:pt x="56168" y="225"/>
                  </a:cubicBezTo>
                  <a:cubicBezTo>
                    <a:pt x="54412" y="360"/>
                    <a:pt x="52657" y="360"/>
                    <a:pt x="50902" y="360"/>
                  </a:cubicBezTo>
                  <a:cubicBezTo>
                    <a:pt x="49147" y="360"/>
                    <a:pt x="47391" y="360"/>
                    <a:pt x="45636" y="495"/>
                  </a:cubicBezTo>
                  <a:cubicBezTo>
                    <a:pt x="42180" y="495"/>
                    <a:pt x="38777" y="495"/>
                    <a:pt x="35321" y="603"/>
                  </a:cubicBezTo>
                  <a:cubicBezTo>
                    <a:pt x="32459" y="603"/>
                    <a:pt x="29596" y="765"/>
                    <a:pt x="26734" y="1089"/>
                  </a:cubicBezTo>
                  <a:cubicBezTo>
                    <a:pt x="24358" y="1143"/>
                    <a:pt x="21927" y="1359"/>
                    <a:pt x="19605" y="1791"/>
                  </a:cubicBezTo>
                  <a:cubicBezTo>
                    <a:pt x="17013" y="2169"/>
                    <a:pt x="14528" y="3033"/>
                    <a:pt x="12260" y="4384"/>
                  </a:cubicBezTo>
                  <a:cubicBezTo>
                    <a:pt x="10964" y="5086"/>
                    <a:pt x="9776" y="6004"/>
                    <a:pt x="8750" y="7084"/>
                  </a:cubicBezTo>
                  <a:cubicBezTo>
                    <a:pt x="5941" y="9784"/>
                    <a:pt x="3943" y="13241"/>
                    <a:pt x="2917" y="17021"/>
                  </a:cubicBezTo>
                  <a:cubicBezTo>
                    <a:pt x="2323" y="18533"/>
                    <a:pt x="1891" y="20153"/>
                    <a:pt x="1675" y="21828"/>
                  </a:cubicBezTo>
                  <a:cubicBezTo>
                    <a:pt x="1243" y="25392"/>
                    <a:pt x="811" y="28957"/>
                    <a:pt x="595" y="32521"/>
                  </a:cubicBezTo>
                  <a:cubicBezTo>
                    <a:pt x="649" y="33817"/>
                    <a:pt x="379" y="35113"/>
                    <a:pt x="433" y="36410"/>
                  </a:cubicBezTo>
                  <a:cubicBezTo>
                    <a:pt x="433" y="39758"/>
                    <a:pt x="379" y="43106"/>
                    <a:pt x="325" y="46401"/>
                  </a:cubicBezTo>
                  <a:cubicBezTo>
                    <a:pt x="433" y="48939"/>
                    <a:pt x="163" y="51423"/>
                    <a:pt x="163" y="53962"/>
                  </a:cubicBezTo>
                  <a:cubicBezTo>
                    <a:pt x="1" y="57418"/>
                    <a:pt x="649" y="60821"/>
                    <a:pt x="1081" y="64277"/>
                  </a:cubicBezTo>
                  <a:cubicBezTo>
                    <a:pt x="1567" y="67463"/>
                    <a:pt x="2485" y="70596"/>
                    <a:pt x="3781" y="73566"/>
                  </a:cubicBezTo>
                  <a:cubicBezTo>
                    <a:pt x="4591" y="75402"/>
                    <a:pt x="5725" y="77131"/>
                    <a:pt x="7183" y="78589"/>
                  </a:cubicBezTo>
                  <a:cubicBezTo>
                    <a:pt x="8480" y="79939"/>
                    <a:pt x="9992" y="81127"/>
                    <a:pt x="11666" y="82099"/>
                  </a:cubicBezTo>
                  <a:cubicBezTo>
                    <a:pt x="13124" y="82801"/>
                    <a:pt x="14420" y="83719"/>
                    <a:pt x="16095" y="84097"/>
                  </a:cubicBezTo>
                  <a:cubicBezTo>
                    <a:pt x="18093" y="84691"/>
                    <a:pt x="20091" y="85070"/>
                    <a:pt x="22089" y="85232"/>
                  </a:cubicBezTo>
                  <a:cubicBezTo>
                    <a:pt x="25276" y="85448"/>
                    <a:pt x="28300" y="86096"/>
                    <a:pt x="31432" y="86474"/>
                  </a:cubicBezTo>
                  <a:cubicBezTo>
                    <a:pt x="39047" y="87500"/>
                    <a:pt x="46770" y="87878"/>
                    <a:pt x="54439" y="88256"/>
                  </a:cubicBezTo>
                  <a:cubicBezTo>
                    <a:pt x="55628" y="88364"/>
                    <a:pt x="56870" y="88310"/>
                    <a:pt x="58112" y="88364"/>
                  </a:cubicBezTo>
                  <a:cubicBezTo>
                    <a:pt x="60596" y="88580"/>
                    <a:pt x="63080" y="88418"/>
                    <a:pt x="65619" y="88580"/>
                  </a:cubicBezTo>
                  <a:cubicBezTo>
                    <a:pt x="66402" y="88634"/>
                    <a:pt x="67185" y="88634"/>
                    <a:pt x="67968" y="88634"/>
                  </a:cubicBezTo>
                  <a:cubicBezTo>
                    <a:pt x="68751" y="88634"/>
                    <a:pt x="69534" y="88634"/>
                    <a:pt x="70317" y="88688"/>
                  </a:cubicBezTo>
                  <a:cubicBezTo>
                    <a:pt x="70992" y="88769"/>
                    <a:pt x="71654" y="88782"/>
                    <a:pt x="72316" y="88782"/>
                  </a:cubicBezTo>
                  <a:cubicBezTo>
                    <a:pt x="72646" y="88782"/>
                    <a:pt x="72977" y="88779"/>
                    <a:pt x="73310" y="88779"/>
                  </a:cubicBezTo>
                  <a:cubicBezTo>
                    <a:pt x="73642" y="88779"/>
                    <a:pt x="73976" y="88782"/>
                    <a:pt x="74314" y="88796"/>
                  </a:cubicBezTo>
                  <a:cubicBezTo>
                    <a:pt x="75772" y="88796"/>
                    <a:pt x="77284" y="88796"/>
                    <a:pt x="78742" y="88904"/>
                  </a:cubicBezTo>
                  <a:cubicBezTo>
                    <a:pt x="79787" y="88922"/>
                    <a:pt x="80837" y="88928"/>
                    <a:pt x="81889" y="88928"/>
                  </a:cubicBezTo>
                  <a:cubicBezTo>
                    <a:pt x="83993" y="88928"/>
                    <a:pt x="86105" y="88904"/>
                    <a:pt x="88194" y="88904"/>
                  </a:cubicBezTo>
                  <a:cubicBezTo>
                    <a:pt x="89582" y="88904"/>
                    <a:pt x="90931" y="88785"/>
                    <a:pt x="92275" y="88785"/>
                  </a:cubicBezTo>
                  <a:cubicBezTo>
                    <a:pt x="92499" y="88785"/>
                    <a:pt x="92722" y="88788"/>
                    <a:pt x="92946" y="88796"/>
                  </a:cubicBezTo>
                  <a:cubicBezTo>
                    <a:pt x="95809" y="88796"/>
                    <a:pt x="98617" y="88634"/>
                    <a:pt x="101479" y="88472"/>
                  </a:cubicBezTo>
                  <a:cubicBezTo>
                    <a:pt x="106448" y="88364"/>
                    <a:pt x="111363" y="87878"/>
                    <a:pt x="116277" y="87014"/>
                  </a:cubicBezTo>
                  <a:cubicBezTo>
                    <a:pt x="118329" y="86690"/>
                    <a:pt x="120382" y="86204"/>
                    <a:pt x="122326" y="85610"/>
                  </a:cubicBezTo>
                  <a:cubicBezTo>
                    <a:pt x="123838" y="85286"/>
                    <a:pt x="125296" y="84745"/>
                    <a:pt x="126646" y="84043"/>
                  </a:cubicBezTo>
                  <a:cubicBezTo>
                    <a:pt x="127997" y="83287"/>
                    <a:pt x="129293" y="82477"/>
                    <a:pt x="130535" y="81613"/>
                  </a:cubicBezTo>
                  <a:cubicBezTo>
                    <a:pt x="132803" y="79885"/>
                    <a:pt x="134477" y="77509"/>
                    <a:pt x="135450" y="74808"/>
                  </a:cubicBezTo>
                  <a:cubicBezTo>
                    <a:pt x="136314" y="72324"/>
                    <a:pt x="136962" y="69786"/>
                    <a:pt x="137286" y="67139"/>
                  </a:cubicBezTo>
                  <a:cubicBezTo>
                    <a:pt x="137880" y="63575"/>
                    <a:pt x="138096" y="59956"/>
                    <a:pt x="137988" y="56338"/>
                  </a:cubicBezTo>
                  <a:cubicBezTo>
                    <a:pt x="138042" y="54772"/>
                    <a:pt x="137718" y="53260"/>
                    <a:pt x="137772" y="51693"/>
                  </a:cubicBezTo>
                  <a:cubicBezTo>
                    <a:pt x="137772" y="49479"/>
                    <a:pt x="137556" y="47319"/>
                    <a:pt x="137502" y="45105"/>
                  </a:cubicBezTo>
                  <a:cubicBezTo>
                    <a:pt x="137232" y="42836"/>
                    <a:pt x="137394" y="40568"/>
                    <a:pt x="137178" y="38354"/>
                  </a:cubicBezTo>
                  <a:cubicBezTo>
                    <a:pt x="137178" y="36356"/>
                    <a:pt x="136908" y="34357"/>
                    <a:pt x="136692" y="32413"/>
                  </a:cubicBezTo>
                  <a:cubicBezTo>
                    <a:pt x="136368" y="28254"/>
                    <a:pt x="135720" y="24096"/>
                    <a:pt x="134802" y="20045"/>
                  </a:cubicBezTo>
                  <a:cubicBezTo>
                    <a:pt x="133991" y="16967"/>
                    <a:pt x="132857" y="13889"/>
                    <a:pt x="130751" y="11188"/>
                  </a:cubicBezTo>
                  <a:cubicBezTo>
                    <a:pt x="129185" y="9298"/>
                    <a:pt x="127187" y="7732"/>
                    <a:pt x="124972" y="6652"/>
                  </a:cubicBezTo>
                  <a:cubicBezTo>
                    <a:pt x="121516" y="4978"/>
                    <a:pt x="117789" y="3789"/>
                    <a:pt x="114009" y="3195"/>
                  </a:cubicBezTo>
                  <a:cubicBezTo>
                    <a:pt x="108500" y="2169"/>
                    <a:pt x="102829" y="1953"/>
                    <a:pt x="97267" y="1737"/>
                  </a:cubicBezTo>
                  <a:cubicBezTo>
                    <a:pt x="91380" y="1359"/>
                    <a:pt x="85493" y="765"/>
                    <a:pt x="79607" y="657"/>
                  </a:cubicBezTo>
                  <a:cubicBezTo>
                    <a:pt x="74854" y="387"/>
                    <a:pt x="70155" y="225"/>
                    <a:pt x="65403" y="9"/>
                  </a:cubicBezTo>
                  <a:cubicBezTo>
                    <a:pt x="64603" y="9"/>
                    <a:pt x="63796" y="0"/>
                    <a:pt x="62989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25" name="Google Shape;1588;p69"/>
          <p:cNvGrpSpPr/>
          <p:nvPr/>
        </p:nvGrpSpPr>
        <p:grpSpPr>
          <a:xfrm>
            <a:off x="1713900" y="1624675"/>
            <a:ext cx="2637663" cy="1390454"/>
            <a:chOff x="1713900" y="1624675"/>
            <a:chExt cx="2637663" cy="1390454"/>
          </a:xfrm>
          <a:solidFill>
            <a:srgbClr val="FF0000"/>
          </a:solidFill>
        </p:grpSpPr>
        <p:sp>
          <p:nvSpPr>
            <p:cNvPr id="126" name="Google Shape;1589;p69"/>
            <p:cNvSpPr/>
            <p:nvPr/>
          </p:nvSpPr>
          <p:spPr>
            <a:xfrm>
              <a:off x="1732220" y="1701203"/>
              <a:ext cx="2619343" cy="1313926"/>
            </a:xfrm>
            <a:custGeom>
              <a:avLst/>
              <a:gdLst/>
              <a:ahLst/>
              <a:cxnLst/>
              <a:rect l="l" t="t" r="r" b="b"/>
              <a:pathLst>
                <a:path w="138151" h="88929" extrusionOk="0">
                  <a:moveTo>
                    <a:pt x="75162" y="0"/>
                  </a:moveTo>
                  <a:cubicBezTo>
                    <a:pt x="74355" y="0"/>
                    <a:pt x="73547" y="9"/>
                    <a:pt x="72748" y="9"/>
                  </a:cubicBezTo>
                  <a:cubicBezTo>
                    <a:pt x="67996" y="225"/>
                    <a:pt x="63297" y="387"/>
                    <a:pt x="58544" y="657"/>
                  </a:cubicBezTo>
                  <a:cubicBezTo>
                    <a:pt x="52658" y="765"/>
                    <a:pt x="46825" y="1359"/>
                    <a:pt x="40938" y="1737"/>
                  </a:cubicBezTo>
                  <a:cubicBezTo>
                    <a:pt x="35321" y="1953"/>
                    <a:pt x="29651" y="2169"/>
                    <a:pt x="24196" y="3195"/>
                  </a:cubicBezTo>
                  <a:cubicBezTo>
                    <a:pt x="20362" y="3789"/>
                    <a:pt x="16689" y="4978"/>
                    <a:pt x="13233" y="6706"/>
                  </a:cubicBezTo>
                  <a:cubicBezTo>
                    <a:pt x="11018" y="7786"/>
                    <a:pt x="9020" y="9298"/>
                    <a:pt x="7454" y="11242"/>
                  </a:cubicBezTo>
                  <a:cubicBezTo>
                    <a:pt x="5294" y="13943"/>
                    <a:pt x="4214" y="17021"/>
                    <a:pt x="3403" y="20045"/>
                  </a:cubicBezTo>
                  <a:cubicBezTo>
                    <a:pt x="2431" y="24096"/>
                    <a:pt x="1783" y="28254"/>
                    <a:pt x="1405" y="32413"/>
                  </a:cubicBezTo>
                  <a:cubicBezTo>
                    <a:pt x="1189" y="34411"/>
                    <a:pt x="973" y="36356"/>
                    <a:pt x="973" y="38354"/>
                  </a:cubicBezTo>
                  <a:cubicBezTo>
                    <a:pt x="757" y="40622"/>
                    <a:pt x="865" y="42890"/>
                    <a:pt x="595" y="45105"/>
                  </a:cubicBezTo>
                  <a:cubicBezTo>
                    <a:pt x="595" y="47319"/>
                    <a:pt x="379" y="49479"/>
                    <a:pt x="379" y="51693"/>
                  </a:cubicBezTo>
                  <a:cubicBezTo>
                    <a:pt x="433" y="53260"/>
                    <a:pt x="109" y="54826"/>
                    <a:pt x="163" y="56392"/>
                  </a:cubicBezTo>
                  <a:cubicBezTo>
                    <a:pt x="1" y="60010"/>
                    <a:pt x="217" y="63629"/>
                    <a:pt x="865" y="67193"/>
                  </a:cubicBezTo>
                  <a:cubicBezTo>
                    <a:pt x="1189" y="69786"/>
                    <a:pt x="1783" y="72378"/>
                    <a:pt x="2701" y="74808"/>
                  </a:cubicBezTo>
                  <a:cubicBezTo>
                    <a:pt x="3619" y="77509"/>
                    <a:pt x="5348" y="79885"/>
                    <a:pt x="7616" y="81667"/>
                  </a:cubicBezTo>
                  <a:cubicBezTo>
                    <a:pt x="8858" y="82531"/>
                    <a:pt x="10154" y="83287"/>
                    <a:pt x="11504" y="84043"/>
                  </a:cubicBezTo>
                  <a:cubicBezTo>
                    <a:pt x="12855" y="84745"/>
                    <a:pt x="14313" y="85286"/>
                    <a:pt x="15825" y="85610"/>
                  </a:cubicBezTo>
                  <a:cubicBezTo>
                    <a:pt x="17823" y="86204"/>
                    <a:pt x="19821" y="86690"/>
                    <a:pt x="21928" y="87014"/>
                  </a:cubicBezTo>
                  <a:cubicBezTo>
                    <a:pt x="26788" y="87878"/>
                    <a:pt x="31703" y="88364"/>
                    <a:pt x="36672" y="88472"/>
                  </a:cubicBezTo>
                  <a:cubicBezTo>
                    <a:pt x="39534" y="88634"/>
                    <a:pt x="42396" y="88796"/>
                    <a:pt x="45259" y="88796"/>
                  </a:cubicBezTo>
                  <a:cubicBezTo>
                    <a:pt x="45482" y="88788"/>
                    <a:pt x="45706" y="88785"/>
                    <a:pt x="45930" y="88785"/>
                  </a:cubicBezTo>
                  <a:cubicBezTo>
                    <a:pt x="47272" y="88785"/>
                    <a:pt x="48615" y="88904"/>
                    <a:pt x="49957" y="88904"/>
                  </a:cubicBezTo>
                  <a:cubicBezTo>
                    <a:pt x="52082" y="88904"/>
                    <a:pt x="54182" y="88928"/>
                    <a:pt x="56274" y="88928"/>
                  </a:cubicBezTo>
                  <a:cubicBezTo>
                    <a:pt x="57320" y="88928"/>
                    <a:pt x="58364" y="88922"/>
                    <a:pt x="59408" y="88904"/>
                  </a:cubicBezTo>
                  <a:cubicBezTo>
                    <a:pt x="60921" y="88796"/>
                    <a:pt x="62379" y="88796"/>
                    <a:pt x="63891" y="88796"/>
                  </a:cubicBezTo>
                  <a:cubicBezTo>
                    <a:pt x="64215" y="88782"/>
                    <a:pt x="64539" y="88779"/>
                    <a:pt x="64864" y="88779"/>
                  </a:cubicBezTo>
                  <a:cubicBezTo>
                    <a:pt x="65189" y="88779"/>
                    <a:pt x="65515" y="88782"/>
                    <a:pt x="65842" y="88782"/>
                  </a:cubicBezTo>
                  <a:cubicBezTo>
                    <a:pt x="66497" y="88782"/>
                    <a:pt x="67158" y="88769"/>
                    <a:pt x="67834" y="88688"/>
                  </a:cubicBezTo>
                  <a:cubicBezTo>
                    <a:pt x="68617" y="88634"/>
                    <a:pt x="69400" y="88634"/>
                    <a:pt x="70183" y="88634"/>
                  </a:cubicBezTo>
                  <a:cubicBezTo>
                    <a:pt x="70966" y="88634"/>
                    <a:pt x="71749" y="88634"/>
                    <a:pt x="72532" y="88580"/>
                  </a:cubicBezTo>
                  <a:cubicBezTo>
                    <a:pt x="75070" y="88418"/>
                    <a:pt x="77555" y="88580"/>
                    <a:pt x="80039" y="88364"/>
                  </a:cubicBezTo>
                  <a:cubicBezTo>
                    <a:pt x="81281" y="88310"/>
                    <a:pt x="82523" y="88364"/>
                    <a:pt x="83712" y="88256"/>
                  </a:cubicBezTo>
                  <a:cubicBezTo>
                    <a:pt x="91435" y="87878"/>
                    <a:pt x="99103" y="87500"/>
                    <a:pt x="106718" y="86474"/>
                  </a:cubicBezTo>
                  <a:cubicBezTo>
                    <a:pt x="109851" y="86096"/>
                    <a:pt x="112875" y="85448"/>
                    <a:pt x="116062" y="85232"/>
                  </a:cubicBezTo>
                  <a:cubicBezTo>
                    <a:pt x="118060" y="85070"/>
                    <a:pt x="120058" y="84691"/>
                    <a:pt x="122056" y="84097"/>
                  </a:cubicBezTo>
                  <a:cubicBezTo>
                    <a:pt x="123731" y="83719"/>
                    <a:pt x="125027" y="82801"/>
                    <a:pt x="126485" y="82099"/>
                  </a:cubicBezTo>
                  <a:cubicBezTo>
                    <a:pt x="128159" y="81127"/>
                    <a:pt x="129671" y="79939"/>
                    <a:pt x="130967" y="78589"/>
                  </a:cubicBezTo>
                  <a:cubicBezTo>
                    <a:pt x="132426" y="77131"/>
                    <a:pt x="133560" y="75402"/>
                    <a:pt x="134370" y="73566"/>
                  </a:cubicBezTo>
                  <a:cubicBezTo>
                    <a:pt x="135720" y="70596"/>
                    <a:pt x="136584" y="67463"/>
                    <a:pt x="137070" y="64277"/>
                  </a:cubicBezTo>
                  <a:cubicBezTo>
                    <a:pt x="137502" y="60821"/>
                    <a:pt x="138150" y="57418"/>
                    <a:pt x="138042" y="53962"/>
                  </a:cubicBezTo>
                  <a:cubicBezTo>
                    <a:pt x="138042" y="51423"/>
                    <a:pt x="137772" y="48939"/>
                    <a:pt x="137826" y="46401"/>
                  </a:cubicBezTo>
                  <a:cubicBezTo>
                    <a:pt x="137772" y="43106"/>
                    <a:pt x="137772" y="39758"/>
                    <a:pt x="137772" y="36410"/>
                  </a:cubicBezTo>
                  <a:cubicBezTo>
                    <a:pt x="137772" y="35113"/>
                    <a:pt x="137556" y="33817"/>
                    <a:pt x="137556" y="32521"/>
                  </a:cubicBezTo>
                  <a:cubicBezTo>
                    <a:pt x="137394" y="28957"/>
                    <a:pt x="136908" y="25392"/>
                    <a:pt x="136530" y="21828"/>
                  </a:cubicBezTo>
                  <a:cubicBezTo>
                    <a:pt x="136260" y="20153"/>
                    <a:pt x="135828" y="18587"/>
                    <a:pt x="135288" y="17021"/>
                  </a:cubicBezTo>
                  <a:cubicBezTo>
                    <a:pt x="134262" y="13241"/>
                    <a:pt x="132264" y="9784"/>
                    <a:pt x="129455" y="7084"/>
                  </a:cubicBezTo>
                  <a:cubicBezTo>
                    <a:pt x="128375" y="6004"/>
                    <a:pt x="127187" y="5086"/>
                    <a:pt x="125945" y="4384"/>
                  </a:cubicBezTo>
                  <a:cubicBezTo>
                    <a:pt x="123677" y="3033"/>
                    <a:pt x="121192" y="2169"/>
                    <a:pt x="118600" y="1791"/>
                  </a:cubicBezTo>
                  <a:cubicBezTo>
                    <a:pt x="116224" y="1359"/>
                    <a:pt x="113847" y="1143"/>
                    <a:pt x="111471" y="1089"/>
                  </a:cubicBezTo>
                  <a:cubicBezTo>
                    <a:pt x="108609" y="765"/>
                    <a:pt x="105746" y="603"/>
                    <a:pt x="102830" y="603"/>
                  </a:cubicBezTo>
                  <a:cubicBezTo>
                    <a:pt x="99428" y="495"/>
                    <a:pt x="95971" y="495"/>
                    <a:pt x="92515" y="495"/>
                  </a:cubicBezTo>
                  <a:cubicBezTo>
                    <a:pt x="90759" y="360"/>
                    <a:pt x="89004" y="360"/>
                    <a:pt x="87249" y="360"/>
                  </a:cubicBezTo>
                  <a:cubicBezTo>
                    <a:pt x="85494" y="360"/>
                    <a:pt x="83739" y="360"/>
                    <a:pt x="81983" y="225"/>
                  </a:cubicBezTo>
                  <a:cubicBezTo>
                    <a:pt x="80903" y="117"/>
                    <a:pt x="79823" y="171"/>
                    <a:pt x="78743" y="117"/>
                  </a:cubicBezTo>
                  <a:cubicBezTo>
                    <a:pt x="77576" y="20"/>
                    <a:pt x="76371" y="0"/>
                    <a:pt x="75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27" name="Google Shape;1590;p69"/>
            <p:cNvSpPr/>
            <p:nvPr/>
          </p:nvSpPr>
          <p:spPr>
            <a:xfrm>
              <a:off x="1713900" y="1624675"/>
              <a:ext cx="2619343" cy="1313926"/>
            </a:xfrm>
            <a:custGeom>
              <a:avLst/>
              <a:gdLst/>
              <a:ahLst/>
              <a:cxnLst/>
              <a:rect l="l" t="t" r="r" b="b"/>
              <a:pathLst>
                <a:path w="138151" h="88929" extrusionOk="0">
                  <a:moveTo>
                    <a:pt x="75162" y="0"/>
                  </a:moveTo>
                  <a:cubicBezTo>
                    <a:pt x="74355" y="0"/>
                    <a:pt x="73547" y="9"/>
                    <a:pt x="72748" y="9"/>
                  </a:cubicBezTo>
                  <a:cubicBezTo>
                    <a:pt x="67996" y="225"/>
                    <a:pt x="63297" y="387"/>
                    <a:pt x="58544" y="657"/>
                  </a:cubicBezTo>
                  <a:cubicBezTo>
                    <a:pt x="52658" y="765"/>
                    <a:pt x="46825" y="1359"/>
                    <a:pt x="40938" y="1737"/>
                  </a:cubicBezTo>
                  <a:cubicBezTo>
                    <a:pt x="35321" y="1953"/>
                    <a:pt x="29651" y="2169"/>
                    <a:pt x="24196" y="3195"/>
                  </a:cubicBezTo>
                  <a:cubicBezTo>
                    <a:pt x="20362" y="3789"/>
                    <a:pt x="16689" y="4978"/>
                    <a:pt x="13233" y="6706"/>
                  </a:cubicBezTo>
                  <a:cubicBezTo>
                    <a:pt x="11018" y="7786"/>
                    <a:pt x="9020" y="9298"/>
                    <a:pt x="7454" y="11242"/>
                  </a:cubicBezTo>
                  <a:cubicBezTo>
                    <a:pt x="5294" y="13943"/>
                    <a:pt x="4214" y="17021"/>
                    <a:pt x="3403" y="20045"/>
                  </a:cubicBezTo>
                  <a:cubicBezTo>
                    <a:pt x="2431" y="24096"/>
                    <a:pt x="1783" y="28254"/>
                    <a:pt x="1405" y="32413"/>
                  </a:cubicBezTo>
                  <a:cubicBezTo>
                    <a:pt x="1189" y="34411"/>
                    <a:pt x="973" y="36356"/>
                    <a:pt x="973" y="38354"/>
                  </a:cubicBezTo>
                  <a:cubicBezTo>
                    <a:pt x="757" y="40622"/>
                    <a:pt x="865" y="42890"/>
                    <a:pt x="595" y="45105"/>
                  </a:cubicBezTo>
                  <a:cubicBezTo>
                    <a:pt x="595" y="47319"/>
                    <a:pt x="379" y="49479"/>
                    <a:pt x="379" y="51693"/>
                  </a:cubicBezTo>
                  <a:cubicBezTo>
                    <a:pt x="433" y="53260"/>
                    <a:pt x="109" y="54826"/>
                    <a:pt x="163" y="56392"/>
                  </a:cubicBezTo>
                  <a:cubicBezTo>
                    <a:pt x="1" y="60010"/>
                    <a:pt x="217" y="63629"/>
                    <a:pt x="865" y="67193"/>
                  </a:cubicBezTo>
                  <a:cubicBezTo>
                    <a:pt x="1189" y="69786"/>
                    <a:pt x="1783" y="72378"/>
                    <a:pt x="2701" y="74808"/>
                  </a:cubicBezTo>
                  <a:cubicBezTo>
                    <a:pt x="3619" y="77509"/>
                    <a:pt x="5348" y="79885"/>
                    <a:pt x="7616" y="81667"/>
                  </a:cubicBezTo>
                  <a:cubicBezTo>
                    <a:pt x="8858" y="82531"/>
                    <a:pt x="10154" y="83287"/>
                    <a:pt x="11504" y="84043"/>
                  </a:cubicBezTo>
                  <a:cubicBezTo>
                    <a:pt x="12855" y="84745"/>
                    <a:pt x="14313" y="85286"/>
                    <a:pt x="15825" y="85610"/>
                  </a:cubicBezTo>
                  <a:cubicBezTo>
                    <a:pt x="17823" y="86204"/>
                    <a:pt x="19821" y="86690"/>
                    <a:pt x="21928" y="87014"/>
                  </a:cubicBezTo>
                  <a:cubicBezTo>
                    <a:pt x="26788" y="87878"/>
                    <a:pt x="31703" y="88364"/>
                    <a:pt x="36672" y="88472"/>
                  </a:cubicBezTo>
                  <a:cubicBezTo>
                    <a:pt x="39534" y="88634"/>
                    <a:pt x="42396" y="88796"/>
                    <a:pt x="45259" y="88796"/>
                  </a:cubicBezTo>
                  <a:cubicBezTo>
                    <a:pt x="45482" y="88788"/>
                    <a:pt x="45706" y="88785"/>
                    <a:pt x="45930" y="88785"/>
                  </a:cubicBezTo>
                  <a:cubicBezTo>
                    <a:pt x="47272" y="88785"/>
                    <a:pt x="48615" y="88904"/>
                    <a:pt x="49957" y="88904"/>
                  </a:cubicBezTo>
                  <a:cubicBezTo>
                    <a:pt x="52082" y="88904"/>
                    <a:pt x="54182" y="88928"/>
                    <a:pt x="56274" y="88928"/>
                  </a:cubicBezTo>
                  <a:cubicBezTo>
                    <a:pt x="57320" y="88928"/>
                    <a:pt x="58364" y="88922"/>
                    <a:pt x="59408" y="88904"/>
                  </a:cubicBezTo>
                  <a:cubicBezTo>
                    <a:pt x="60921" y="88796"/>
                    <a:pt x="62379" y="88796"/>
                    <a:pt x="63891" y="88796"/>
                  </a:cubicBezTo>
                  <a:cubicBezTo>
                    <a:pt x="64215" y="88782"/>
                    <a:pt x="64539" y="88779"/>
                    <a:pt x="64864" y="88779"/>
                  </a:cubicBezTo>
                  <a:cubicBezTo>
                    <a:pt x="65189" y="88779"/>
                    <a:pt x="65515" y="88782"/>
                    <a:pt x="65842" y="88782"/>
                  </a:cubicBezTo>
                  <a:cubicBezTo>
                    <a:pt x="66497" y="88782"/>
                    <a:pt x="67158" y="88769"/>
                    <a:pt x="67834" y="88688"/>
                  </a:cubicBezTo>
                  <a:cubicBezTo>
                    <a:pt x="68617" y="88634"/>
                    <a:pt x="69400" y="88634"/>
                    <a:pt x="70183" y="88634"/>
                  </a:cubicBezTo>
                  <a:cubicBezTo>
                    <a:pt x="70966" y="88634"/>
                    <a:pt x="71749" y="88634"/>
                    <a:pt x="72532" y="88580"/>
                  </a:cubicBezTo>
                  <a:cubicBezTo>
                    <a:pt x="75070" y="88418"/>
                    <a:pt x="77555" y="88580"/>
                    <a:pt x="80039" y="88364"/>
                  </a:cubicBezTo>
                  <a:cubicBezTo>
                    <a:pt x="81281" y="88310"/>
                    <a:pt x="82523" y="88364"/>
                    <a:pt x="83712" y="88256"/>
                  </a:cubicBezTo>
                  <a:cubicBezTo>
                    <a:pt x="91435" y="87878"/>
                    <a:pt x="99103" y="87500"/>
                    <a:pt x="106718" y="86474"/>
                  </a:cubicBezTo>
                  <a:cubicBezTo>
                    <a:pt x="109851" y="86096"/>
                    <a:pt x="112875" y="85448"/>
                    <a:pt x="116062" y="85232"/>
                  </a:cubicBezTo>
                  <a:cubicBezTo>
                    <a:pt x="118060" y="85070"/>
                    <a:pt x="120058" y="84691"/>
                    <a:pt x="122056" y="84097"/>
                  </a:cubicBezTo>
                  <a:cubicBezTo>
                    <a:pt x="123731" y="83719"/>
                    <a:pt x="125027" y="82801"/>
                    <a:pt x="126485" y="82099"/>
                  </a:cubicBezTo>
                  <a:cubicBezTo>
                    <a:pt x="128159" y="81127"/>
                    <a:pt x="129671" y="79939"/>
                    <a:pt x="130967" y="78589"/>
                  </a:cubicBezTo>
                  <a:cubicBezTo>
                    <a:pt x="132426" y="77131"/>
                    <a:pt x="133560" y="75402"/>
                    <a:pt x="134370" y="73566"/>
                  </a:cubicBezTo>
                  <a:cubicBezTo>
                    <a:pt x="135720" y="70596"/>
                    <a:pt x="136584" y="67463"/>
                    <a:pt x="137070" y="64277"/>
                  </a:cubicBezTo>
                  <a:cubicBezTo>
                    <a:pt x="137502" y="60821"/>
                    <a:pt x="138150" y="57418"/>
                    <a:pt x="138042" y="53962"/>
                  </a:cubicBezTo>
                  <a:cubicBezTo>
                    <a:pt x="138042" y="51423"/>
                    <a:pt x="137772" y="48939"/>
                    <a:pt x="137826" y="46401"/>
                  </a:cubicBezTo>
                  <a:cubicBezTo>
                    <a:pt x="137772" y="43106"/>
                    <a:pt x="137772" y="39758"/>
                    <a:pt x="137772" y="36410"/>
                  </a:cubicBezTo>
                  <a:cubicBezTo>
                    <a:pt x="137772" y="35113"/>
                    <a:pt x="137556" y="33817"/>
                    <a:pt x="137556" y="32521"/>
                  </a:cubicBezTo>
                  <a:cubicBezTo>
                    <a:pt x="137394" y="28957"/>
                    <a:pt x="136908" y="25392"/>
                    <a:pt x="136530" y="21828"/>
                  </a:cubicBezTo>
                  <a:cubicBezTo>
                    <a:pt x="136260" y="20153"/>
                    <a:pt x="135828" y="18587"/>
                    <a:pt x="135288" y="17021"/>
                  </a:cubicBezTo>
                  <a:cubicBezTo>
                    <a:pt x="134262" y="13241"/>
                    <a:pt x="132264" y="9784"/>
                    <a:pt x="129455" y="7084"/>
                  </a:cubicBezTo>
                  <a:cubicBezTo>
                    <a:pt x="128375" y="6004"/>
                    <a:pt x="127187" y="5086"/>
                    <a:pt x="125945" y="4384"/>
                  </a:cubicBezTo>
                  <a:cubicBezTo>
                    <a:pt x="123677" y="3033"/>
                    <a:pt x="121192" y="2169"/>
                    <a:pt x="118600" y="1791"/>
                  </a:cubicBezTo>
                  <a:cubicBezTo>
                    <a:pt x="116224" y="1359"/>
                    <a:pt x="113847" y="1143"/>
                    <a:pt x="111471" y="1089"/>
                  </a:cubicBezTo>
                  <a:cubicBezTo>
                    <a:pt x="108609" y="765"/>
                    <a:pt x="105746" y="603"/>
                    <a:pt x="102830" y="603"/>
                  </a:cubicBezTo>
                  <a:cubicBezTo>
                    <a:pt x="99428" y="495"/>
                    <a:pt x="95971" y="495"/>
                    <a:pt x="92515" y="495"/>
                  </a:cubicBezTo>
                  <a:cubicBezTo>
                    <a:pt x="90759" y="360"/>
                    <a:pt x="89004" y="360"/>
                    <a:pt x="87249" y="360"/>
                  </a:cubicBezTo>
                  <a:cubicBezTo>
                    <a:pt x="85494" y="360"/>
                    <a:pt x="83739" y="360"/>
                    <a:pt x="81983" y="225"/>
                  </a:cubicBezTo>
                  <a:cubicBezTo>
                    <a:pt x="80903" y="117"/>
                    <a:pt x="79823" y="171"/>
                    <a:pt x="78743" y="117"/>
                  </a:cubicBezTo>
                  <a:cubicBezTo>
                    <a:pt x="77576" y="20"/>
                    <a:pt x="76371" y="0"/>
                    <a:pt x="7516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8" name="Google Shape;1591;p69"/>
          <p:cNvSpPr txBox="1">
            <a:spLocks/>
          </p:cNvSpPr>
          <p:nvPr/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200" dirty="0">
                <a:solidFill>
                  <a:srgbClr val="FFC000"/>
                </a:solidFill>
                <a:latin typeface="Titan One" panose="020B0604020202020204" charset="0"/>
              </a:rPr>
              <a:t>Infographics Illustrate Your Idea...</a:t>
            </a:r>
          </a:p>
        </p:txBody>
      </p:sp>
      <p:sp>
        <p:nvSpPr>
          <p:cNvPr id="129" name="Google Shape;1592;p69"/>
          <p:cNvSpPr txBox="1"/>
          <p:nvPr/>
        </p:nvSpPr>
        <p:spPr>
          <a:xfrm>
            <a:off x="2063476" y="1941950"/>
            <a:ext cx="17235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0" name="Google Shape;1593;p69"/>
          <p:cNvSpPr txBox="1"/>
          <p:nvPr/>
        </p:nvSpPr>
        <p:spPr>
          <a:xfrm>
            <a:off x="2063479" y="3513055"/>
            <a:ext cx="17235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Saturn is the ringed one and a gas giant</a:t>
            </a:r>
            <a:endParaRPr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1" name="Google Shape;1594;p69"/>
          <p:cNvSpPr txBox="1"/>
          <p:nvPr/>
        </p:nvSpPr>
        <p:spPr>
          <a:xfrm>
            <a:off x="5312199" y="1942000"/>
            <a:ext cx="17235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2" name="Google Shape;1595;p69"/>
          <p:cNvSpPr txBox="1"/>
          <p:nvPr/>
        </p:nvSpPr>
        <p:spPr>
          <a:xfrm>
            <a:off x="5312199" y="3513784"/>
            <a:ext cx="17235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33" name="Google Shape;1596;p69"/>
          <p:cNvSpPr/>
          <p:nvPr/>
        </p:nvSpPr>
        <p:spPr>
          <a:xfrm>
            <a:off x="3800200" y="2384775"/>
            <a:ext cx="1543577" cy="1457552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2000" y="2509551"/>
            <a:ext cx="1304997" cy="1284200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6536252" y="1502599"/>
            <a:ext cx="4134097" cy="108139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429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0" y="4655127"/>
            <a:ext cx="9144000" cy="4883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91" name="Google Shape;591;p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Enter a subtitle here if you need it</a:t>
            </a:r>
            <a:endParaRPr dirty="0"/>
          </a:p>
        </p:txBody>
      </p:sp>
      <p:sp>
        <p:nvSpPr>
          <p:cNvPr id="590" name="Google Shape;590;p46"/>
          <p:cNvSpPr txBox="1">
            <a:spLocks noGrp="1"/>
          </p:cNvSpPr>
          <p:nvPr>
            <p:ph type="title" idx="4294967295"/>
          </p:nvPr>
        </p:nvSpPr>
        <p:spPr>
          <a:xfrm>
            <a:off x="6139267" y="802670"/>
            <a:ext cx="1325562" cy="11366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04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89" name="Google Shape;589;p46"/>
          <p:cNvSpPr txBox="1">
            <a:spLocks noGrp="1"/>
          </p:cNvSpPr>
          <p:nvPr>
            <p:ph type="title"/>
          </p:nvPr>
        </p:nvSpPr>
        <p:spPr>
          <a:xfrm>
            <a:off x="2674927" y="1608561"/>
            <a:ext cx="5586023" cy="10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</a:rPr>
              <a:t>Introduction</a:t>
            </a:r>
            <a:endParaRPr sz="4000" dirty="0">
              <a:solidFill>
                <a:srgbClr val="FFC000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720" y="225630"/>
            <a:ext cx="2605368" cy="452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0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742;p49"/>
          <p:cNvSpPr txBox="1">
            <a:spLocks/>
          </p:cNvSpPr>
          <p:nvPr/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000" dirty="0">
                <a:solidFill>
                  <a:srgbClr val="FFC000"/>
                </a:solidFill>
                <a:latin typeface="Titan One" panose="020B0604020202020204" charset="0"/>
              </a:rPr>
              <a:t>Divide the Content!</a:t>
            </a:r>
          </a:p>
        </p:txBody>
      </p:sp>
      <p:sp>
        <p:nvSpPr>
          <p:cNvPr id="16" name="Google Shape;743;p49"/>
          <p:cNvSpPr txBox="1">
            <a:spLocks/>
          </p:cNvSpPr>
          <p:nvPr/>
        </p:nvSpPr>
        <p:spPr>
          <a:xfrm>
            <a:off x="1255950" y="3154023"/>
            <a:ext cx="29568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Mercury is the closest planet to the Sun and the smallest one in the Solar System</a:t>
            </a:r>
          </a:p>
        </p:txBody>
      </p:sp>
      <p:sp>
        <p:nvSpPr>
          <p:cNvPr id="17" name="Google Shape;744;p49"/>
          <p:cNvSpPr txBox="1">
            <a:spLocks/>
          </p:cNvSpPr>
          <p:nvPr/>
        </p:nvSpPr>
        <p:spPr>
          <a:xfrm>
            <a:off x="4934550" y="3154023"/>
            <a:ext cx="2953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Venus has a beautiful name and is the second planet from the Sun. It’s terribly hot</a:t>
            </a:r>
          </a:p>
        </p:txBody>
      </p:sp>
      <p:sp>
        <p:nvSpPr>
          <p:cNvPr id="18" name="Google Shape;745;p49"/>
          <p:cNvSpPr txBox="1">
            <a:spLocks/>
          </p:cNvSpPr>
          <p:nvPr/>
        </p:nvSpPr>
        <p:spPr>
          <a:xfrm>
            <a:off x="1629150" y="2814350"/>
            <a:ext cx="22104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dirty="0">
                <a:solidFill>
                  <a:srgbClr val="FFC000"/>
                </a:solidFill>
                <a:latin typeface="Titan One" panose="020B0604020202020204" charset="0"/>
              </a:rPr>
              <a:t>Mercury</a:t>
            </a:r>
          </a:p>
        </p:txBody>
      </p:sp>
      <p:sp>
        <p:nvSpPr>
          <p:cNvPr id="19" name="Google Shape;746;p49"/>
          <p:cNvSpPr txBox="1">
            <a:spLocks/>
          </p:cNvSpPr>
          <p:nvPr/>
        </p:nvSpPr>
        <p:spPr>
          <a:xfrm>
            <a:off x="5306100" y="2814350"/>
            <a:ext cx="2210400" cy="52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dirty="0">
                <a:solidFill>
                  <a:srgbClr val="FFC000"/>
                </a:solidFill>
                <a:latin typeface="Titan One" panose="020B0604020202020204" charset="0"/>
              </a:rPr>
              <a:t>Venus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475" y="1403902"/>
            <a:ext cx="1923750" cy="1338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7794" y="1413744"/>
            <a:ext cx="1923750" cy="133875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552381" y="2551000"/>
            <a:ext cx="4128750" cy="108000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71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A6A0AAD5-3ADD-4FC5-81CD-06DC92BF2B7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C2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s-PE" sz="1350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6" name="Forma libre: forma 5">
            <a:extLst>
              <a:ext uri="{FF2B5EF4-FFF2-40B4-BE49-F238E27FC236}">
                <a16:creationId xmlns:a16="http://schemas.microsoft.com/office/drawing/2014/main" id="{C6105B84-E2C3-448D-84CF-6138BB4B0C45}"/>
              </a:ext>
            </a:extLst>
          </p:cNvPr>
          <p:cNvSpPr/>
          <p:nvPr/>
        </p:nvSpPr>
        <p:spPr>
          <a:xfrm>
            <a:off x="0" y="1"/>
            <a:ext cx="5156198" cy="5151047"/>
          </a:xfrm>
          <a:custGeom>
            <a:avLst/>
            <a:gdLst>
              <a:gd name="connsiteX0" fmla="*/ 5147391 w 6874930"/>
              <a:gd name="connsiteY0" fmla="*/ 0 h 6868063"/>
              <a:gd name="connsiteX1" fmla="*/ 5316291 w 6874930"/>
              <a:gd name="connsiteY1" fmla="*/ 1102177 h 6868063"/>
              <a:gd name="connsiteX2" fmla="*/ 6082702 w 6874930"/>
              <a:gd name="connsiteY2" fmla="*/ 3907856 h 6868063"/>
              <a:gd name="connsiteX3" fmla="*/ 6433348 w 6874930"/>
              <a:gd name="connsiteY3" fmla="*/ 4972895 h 6868063"/>
              <a:gd name="connsiteX4" fmla="*/ 6693186 w 6874930"/>
              <a:gd name="connsiteY4" fmla="*/ 5895106 h 6868063"/>
              <a:gd name="connsiteX5" fmla="*/ 6836013 w 6874930"/>
              <a:gd name="connsiteY5" fmla="*/ 6570580 h 6868063"/>
              <a:gd name="connsiteX6" fmla="*/ 6874931 w 6874930"/>
              <a:gd name="connsiteY6" fmla="*/ 6868064 h 6868063"/>
              <a:gd name="connsiteX7" fmla="*/ 0 w 6874930"/>
              <a:gd name="connsiteY7" fmla="*/ 6868064 h 6868063"/>
              <a:gd name="connsiteX8" fmla="*/ 0 w 6874930"/>
              <a:gd name="connsiteY8" fmla="*/ 0 h 6868063"/>
              <a:gd name="connsiteX9" fmla="*/ 5147391 w 6874930"/>
              <a:gd name="connsiteY9" fmla="*/ 0 h 6868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74930" h="6868063">
                <a:moveTo>
                  <a:pt x="5147391" y="0"/>
                </a:moveTo>
                <a:cubicBezTo>
                  <a:pt x="5185801" y="327626"/>
                  <a:pt x="5239472" y="697859"/>
                  <a:pt x="5316291" y="1102177"/>
                </a:cubicBezTo>
                <a:cubicBezTo>
                  <a:pt x="5553617" y="2352650"/>
                  <a:pt x="5912021" y="3410057"/>
                  <a:pt x="6082702" y="3907856"/>
                </a:cubicBezTo>
                <a:cubicBezTo>
                  <a:pt x="6141080" y="4078155"/>
                  <a:pt x="6271698" y="4452712"/>
                  <a:pt x="6433348" y="4972895"/>
                </a:cubicBezTo>
                <a:cubicBezTo>
                  <a:pt x="6448738" y="5022242"/>
                  <a:pt x="6567528" y="5406211"/>
                  <a:pt x="6693186" y="5895106"/>
                </a:cubicBezTo>
                <a:cubicBezTo>
                  <a:pt x="6743805" y="6092368"/>
                  <a:pt x="6794170" y="6300950"/>
                  <a:pt x="6836013" y="6570580"/>
                </a:cubicBezTo>
                <a:cubicBezTo>
                  <a:pt x="6854963" y="6692422"/>
                  <a:pt x="6867173" y="6794933"/>
                  <a:pt x="6874931" y="6868064"/>
                </a:cubicBezTo>
                <a:cubicBezTo>
                  <a:pt x="4583330" y="6868064"/>
                  <a:pt x="2291729" y="6868064"/>
                  <a:pt x="0" y="6868064"/>
                </a:cubicBezTo>
                <a:cubicBezTo>
                  <a:pt x="0" y="4578624"/>
                  <a:pt x="0" y="2289312"/>
                  <a:pt x="0" y="0"/>
                </a:cubicBezTo>
                <a:cubicBezTo>
                  <a:pt x="1715839" y="0"/>
                  <a:pt x="3431552" y="0"/>
                  <a:pt x="5147391" y="0"/>
                </a:cubicBezTo>
                <a:close/>
              </a:path>
            </a:pathLst>
          </a:custGeom>
          <a:solidFill>
            <a:srgbClr val="E1211E"/>
          </a:solidFill>
          <a:ln w="12711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buClrTx/>
            </a:pPr>
            <a:endParaRPr lang="es-PE" sz="1350" kern="12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1C5B6248-33B4-4774-B744-D4AB56696C1A}"/>
              </a:ext>
            </a:extLst>
          </p:cNvPr>
          <p:cNvSpPr/>
          <p:nvPr/>
        </p:nvSpPr>
        <p:spPr>
          <a:xfrm>
            <a:off x="4432013" y="-95"/>
            <a:ext cx="1244742" cy="5151047"/>
          </a:xfrm>
          <a:custGeom>
            <a:avLst/>
            <a:gdLst>
              <a:gd name="connsiteX0" fmla="*/ 0 w 1659656"/>
              <a:gd name="connsiteY0" fmla="*/ 127 h 6868063"/>
              <a:gd name="connsiteX1" fmla="*/ 121206 w 1659656"/>
              <a:gd name="connsiteY1" fmla="*/ 1095817 h 6868063"/>
              <a:gd name="connsiteX2" fmla="*/ 233764 w 1659656"/>
              <a:gd name="connsiteY2" fmla="*/ 1595905 h 6868063"/>
              <a:gd name="connsiteX3" fmla="*/ 458880 w 1659656"/>
              <a:gd name="connsiteY3" fmla="*/ 2453125 h 6868063"/>
              <a:gd name="connsiteX4" fmla="*/ 679671 w 1659656"/>
              <a:gd name="connsiteY4" fmla="*/ 3210760 h 6868063"/>
              <a:gd name="connsiteX5" fmla="*/ 926408 w 1659656"/>
              <a:gd name="connsiteY5" fmla="*/ 4085404 h 6868063"/>
              <a:gd name="connsiteX6" fmla="*/ 1125578 w 1659656"/>
              <a:gd name="connsiteY6" fmla="*/ 4916679 h 6868063"/>
              <a:gd name="connsiteX7" fmla="*/ 1255434 w 1659656"/>
              <a:gd name="connsiteY7" fmla="*/ 5648369 h 6868063"/>
              <a:gd name="connsiteX8" fmla="*/ 1311776 w 1659656"/>
              <a:gd name="connsiteY8" fmla="*/ 6868063 h 6868063"/>
              <a:gd name="connsiteX9" fmla="*/ 1594251 w 1659656"/>
              <a:gd name="connsiteY9" fmla="*/ 6868063 h 6868063"/>
              <a:gd name="connsiteX10" fmla="*/ 1632153 w 1659656"/>
              <a:gd name="connsiteY10" fmla="*/ 5327992 h 6868063"/>
              <a:gd name="connsiteX11" fmla="*/ 1497973 w 1659656"/>
              <a:gd name="connsiteY11" fmla="*/ 4418754 h 6868063"/>
              <a:gd name="connsiteX12" fmla="*/ 1285830 w 1659656"/>
              <a:gd name="connsiteY12" fmla="*/ 3401282 h 6868063"/>
              <a:gd name="connsiteX13" fmla="*/ 922084 w 1659656"/>
              <a:gd name="connsiteY13" fmla="*/ 1855615 h 6868063"/>
              <a:gd name="connsiteX14" fmla="*/ 740211 w 1659656"/>
              <a:gd name="connsiteY14" fmla="*/ 777476 h 6868063"/>
              <a:gd name="connsiteX15" fmla="*/ 714265 w 1659656"/>
              <a:gd name="connsiteY15" fmla="*/ 0 h 6868063"/>
              <a:gd name="connsiteX16" fmla="*/ 0 w 1659656"/>
              <a:gd name="connsiteY16" fmla="*/ 127 h 6868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59656" h="6868063">
                <a:moveTo>
                  <a:pt x="0" y="127"/>
                </a:moveTo>
                <a:cubicBezTo>
                  <a:pt x="14753" y="461678"/>
                  <a:pt x="69951" y="832419"/>
                  <a:pt x="121206" y="1095817"/>
                </a:cubicBezTo>
                <a:cubicBezTo>
                  <a:pt x="152112" y="1254797"/>
                  <a:pt x="185053" y="1392411"/>
                  <a:pt x="233764" y="1595905"/>
                </a:cubicBezTo>
                <a:cubicBezTo>
                  <a:pt x="258438" y="1699178"/>
                  <a:pt x="327626" y="1984579"/>
                  <a:pt x="458880" y="2453125"/>
                </a:cubicBezTo>
                <a:cubicBezTo>
                  <a:pt x="538497" y="2737508"/>
                  <a:pt x="538624" y="2723900"/>
                  <a:pt x="679671" y="3210760"/>
                </a:cubicBezTo>
                <a:cubicBezTo>
                  <a:pt x="802022" y="3633265"/>
                  <a:pt x="863198" y="3844518"/>
                  <a:pt x="926408" y="4085404"/>
                </a:cubicBezTo>
                <a:cubicBezTo>
                  <a:pt x="989873" y="4327309"/>
                  <a:pt x="1056008" y="4580405"/>
                  <a:pt x="1125578" y="4916679"/>
                </a:cubicBezTo>
                <a:cubicBezTo>
                  <a:pt x="1166405" y="5114196"/>
                  <a:pt x="1217278" y="5359916"/>
                  <a:pt x="1255434" y="5648369"/>
                </a:cubicBezTo>
                <a:cubicBezTo>
                  <a:pt x="1295115" y="5948269"/>
                  <a:pt x="1330091" y="6362634"/>
                  <a:pt x="1311776" y="6868063"/>
                </a:cubicBezTo>
                <a:cubicBezTo>
                  <a:pt x="1405892" y="6868063"/>
                  <a:pt x="1500135" y="6868063"/>
                  <a:pt x="1594251" y="6868063"/>
                </a:cubicBezTo>
                <a:cubicBezTo>
                  <a:pt x="1683280" y="6217390"/>
                  <a:pt x="1666110" y="5692120"/>
                  <a:pt x="1632153" y="5327992"/>
                </a:cubicBezTo>
                <a:cubicBezTo>
                  <a:pt x="1602391" y="5008888"/>
                  <a:pt x="1550754" y="4717000"/>
                  <a:pt x="1497973" y="4418754"/>
                </a:cubicBezTo>
                <a:cubicBezTo>
                  <a:pt x="1471519" y="4269058"/>
                  <a:pt x="1422044" y="4001845"/>
                  <a:pt x="1285830" y="3401282"/>
                </a:cubicBezTo>
                <a:cubicBezTo>
                  <a:pt x="1097598" y="2571661"/>
                  <a:pt x="1059697" y="2498911"/>
                  <a:pt x="922084" y="1855615"/>
                </a:cubicBezTo>
                <a:cubicBezTo>
                  <a:pt x="798588" y="1277563"/>
                  <a:pt x="762341" y="1023704"/>
                  <a:pt x="740211" y="777476"/>
                </a:cubicBezTo>
                <a:cubicBezTo>
                  <a:pt x="711340" y="456463"/>
                  <a:pt x="709941" y="187851"/>
                  <a:pt x="714265" y="0"/>
                </a:cubicBezTo>
                <a:cubicBezTo>
                  <a:pt x="476304" y="127"/>
                  <a:pt x="238088" y="127"/>
                  <a:pt x="0" y="127"/>
                </a:cubicBezTo>
                <a:close/>
              </a:path>
            </a:pathLst>
          </a:custGeom>
          <a:solidFill>
            <a:srgbClr val="E1211E"/>
          </a:solidFill>
          <a:ln w="12711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buClrTx/>
            </a:pPr>
            <a:endParaRPr lang="es-PE" sz="1350" kern="1200" dirty="0">
              <a:solidFill>
                <a:prstClr val="black"/>
              </a:solidFill>
              <a:cs typeface="+mn-cs"/>
            </a:endParaRPr>
          </a:p>
        </p:txBody>
      </p:sp>
      <p:grpSp>
        <p:nvGrpSpPr>
          <p:cNvPr id="10" name="Group 32">
            <a:extLst>
              <a:ext uri="{FF2B5EF4-FFF2-40B4-BE49-F238E27FC236}">
                <a16:creationId xmlns:a16="http://schemas.microsoft.com/office/drawing/2014/main" id="{0DCDA3C5-6471-4383-A690-66ABB808E390}"/>
              </a:ext>
            </a:extLst>
          </p:cNvPr>
          <p:cNvGrpSpPr/>
          <p:nvPr/>
        </p:nvGrpSpPr>
        <p:grpSpPr>
          <a:xfrm>
            <a:off x="909587" y="3197510"/>
            <a:ext cx="3073739" cy="719192"/>
            <a:chOff x="4862377" y="4230643"/>
            <a:chExt cx="1656184" cy="958921"/>
          </a:xfrm>
        </p:grpSpPr>
        <p:sp>
          <p:nvSpPr>
            <p:cNvPr id="11" name="TextBox 4">
              <a:extLst>
                <a:ext uri="{FF2B5EF4-FFF2-40B4-BE49-F238E27FC236}">
                  <a16:creationId xmlns:a16="http://schemas.microsoft.com/office/drawing/2014/main" id="{8D999F07-7304-4E51-83E9-EEC398CE9339}"/>
                </a:ext>
              </a:extLst>
            </p:cNvPr>
            <p:cNvSpPr txBox="1"/>
            <p:nvPr/>
          </p:nvSpPr>
          <p:spPr>
            <a:xfrm>
              <a:off x="4862377" y="4512457"/>
              <a:ext cx="1656184" cy="677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900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80BE5CB9-CD26-49B6-BE2D-89D177E132FC}"/>
                </a:ext>
              </a:extLst>
            </p:cNvPr>
            <p:cNvSpPr txBox="1"/>
            <p:nvPr/>
          </p:nvSpPr>
          <p:spPr>
            <a:xfrm>
              <a:off x="4862377" y="4230643"/>
              <a:ext cx="1656184" cy="307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+mn-cs"/>
                </a:rPr>
                <a:t>Your Text Here</a:t>
              </a:r>
            </a:p>
          </p:txBody>
        </p:sp>
      </p:grpSp>
      <p:sp>
        <p:nvSpPr>
          <p:cNvPr id="21" name="Google Shape;1986;p82">
            <a:extLst>
              <a:ext uri="{FF2B5EF4-FFF2-40B4-BE49-F238E27FC236}">
                <a16:creationId xmlns:a16="http://schemas.microsoft.com/office/drawing/2014/main" id="{ED91B07E-DFFE-471B-B667-60ABB7FAE237}"/>
              </a:ext>
            </a:extLst>
          </p:cNvPr>
          <p:cNvSpPr txBox="1"/>
          <p:nvPr/>
        </p:nvSpPr>
        <p:spPr>
          <a:xfrm>
            <a:off x="6317643" y="2814960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sz="1600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2" name="Google Shape;1987;p82">
            <a:extLst>
              <a:ext uri="{FF2B5EF4-FFF2-40B4-BE49-F238E27FC236}">
                <a16:creationId xmlns:a16="http://schemas.microsoft.com/office/drawing/2014/main" id="{47223DCB-FC21-46E8-B14E-91B8F42A6DB5}"/>
              </a:ext>
            </a:extLst>
          </p:cNvPr>
          <p:cNvSpPr txBox="1"/>
          <p:nvPr/>
        </p:nvSpPr>
        <p:spPr>
          <a:xfrm>
            <a:off x="6317643" y="3889514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1990;p82">
            <a:extLst>
              <a:ext uri="{FF2B5EF4-FFF2-40B4-BE49-F238E27FC236}">
                <a16:creationId xmlns:a16="http://schemas.microsoft.com/office/drawing/2014/main" id="{27BA0519-297E-4C5E-B6C8-3036E714E017}"/>
              </a:ext>
            </a:extLst>
          </p:cNvPr>
          <p:cNvSpPr txBox="1"/>
          <p:nvPr/>
        </p:nvSpPr>
        <p:spPr>
          <a:xfrm>
            <a:off x="6313343" y="2392997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Jupiter</a:t>
            </a:r>
            <a:endParaRPr sz="2000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4" name="Google Shape;1991;p82">
            <a:extLst>
              <a:ext uri="{FF2B5EF4-FFF2-40B4-BE49-F238E27FC236}">
                <a16:creationId xmlns:a16="http://schemas.microsoft.com/office/drawing/2014/main" id="{749AD869-BAFC-4428-9E69-AF8C4799292A}"/>
              </a:ext>
            </a:extLst>
          </p:cNvPr>
          <p:cNvSpPr txBox="1"/>
          <p:nvPr/>
        </p:nvSpPr>
        <p:spPr>
          <a:xfrm>
            <a:off x="6313343" y="3412131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Mercury</a:t>
            </a:r>
            <a:endParaRPr sz="2000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5" name="Google Shape;1987;p82">
            <a:extLst>
              <a:ext uri="{FF2B5EF4-FFF2-40B4-BE49-F238E27FC236}">
                <a16:creationId xmlns:a16="http://schemas.microsoft.com/office/drawing/2014/main" id="{6A5C4C57-54B4-46A8-8DE4-E916365CF2F9}"/>
              </a:ext>
            </a:extLst>
          </p:cNvPr>
          <p:cNvSpPr txBox="1"/>
          <p:nvPr/>
        </p:nvSpPr>
        <p:spPr>
          <a:xfrm>
            <a:off x="6317643" y="1782841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bg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bg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" name="Google Shape;1991;p82">
            <a:extLst>
              <a:ext uri="{FF2B5EF4-FFF2-40B4-BE49-F238E27FC236}">
                <a16:creationId xmlns:a16="http://schemas.microsoft.com/office/drawing/2014/main" id="{37523F23-025C-4D94-AE7C-21D142501142}"/>
              </a:ext>
            </a:extLst>
          </p:cNvPr>
          <p:cNvSpPr txBox="1"/>
          <p:nvPr/>
        </p:nvSpPr>
        <p:spPr>
          <a:xfrm>
            <a:off x="6313343" y="1305458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bg1"/>
                </a:solidFill>
                <a:latin typeface="Titan One"/>
                <a:ea typeface="Titan One"/>
                <a:cs typeface="Titan One"/>
                <a:sym typeface="Titan One"/>
              </a:rPr>
              <a:t>Mercury</a:t>
            </a:r>
            <a:endParaRPr sz="2000" dirty="0">
              <a:solidFill>
                <a:schemeClr val="bg1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8" name="Google Shape;464;p38">
            <a:extLst>
              <a:ext uri="{FF2B5EF4-FFF2-40B4-BE49-F238E27FC236}">
                <a16:creationId xmlns:a16="http://schemas.microsoft.com/office/drawing/2014/main" id="{4703E7CF-8066-4833-9D27-761ED80011AE}"/>
              </a:ext>
            </a:extLst>
          </p:cNvPr>
          <p:cNvSpPr txBox="1">
            <a:spLocks/>
          </p:cNvSpPr>
          <p:nvPr/>
        </p:nvSpPr>
        <p:spPr>
          <a:xfrm flipH="1">
            <a:off x="771524" y="2169715"/>
            <a:ext cx="3613150" cy="113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0D08"/>
              </a:buClr>
              <a:buSzPts val="3000"/>
              <a:buFont typeface="Titan One"/>
              <a:buNone/>
              <a:tabLst/>
              <a:defRPr/>
            </a:pPr>
            <a:r>
              <a:rPr kumimoji="0" lang="es-PE" sz="14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tan One"/>
                <a:sym typeface="Titan One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99301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96;p62"/>
          <p:cNvSpPr txBox="1">
            <a:spLocks/>
          </p:cNvSpPr>
          <p:nvPr/>
        </p:nvSpPr>
        <p:spPr>
          <a:xfrm>
            <a:off x="2471429" y="456352"/>
            <a:ext cx="38589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tan One"/>
              <a:buNone/>
              <a:defRPr sz="6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pen Sans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r>
              <a:rPr lang="es-PE" sz="3600" dirty="0">
                <a:solidFill>
                  <a:srgbClr val="FFC000"/>
                </a:solidFill>
              </a:rPr>
              <a:t>Numbers</a:t>
            </a:r>
          </a:p>
        </p:txBody>
      </p:sp>
      <p:sp>
        <p:nvSpPr>
          <p:cNvPr id="5" name="Google Shape;1197;p62"/>
          <p:cNvSpPr txBox="1">
            <a:spLocks/>
          </p:cNvSpPr>
          <p:nvPr/>
        </p:nvSpPr>
        <p:spPr>
          <a:xfrm>
            <a:off x="3693479" y="-259148"/>
            <a:ext cx="1414800" cy="11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" sz="3200" dirty="0">
                <a:solidFill>
                  <a:srgbClr val="FFC000"/>
                </a:solidFill>
                <a:latin typeface="Titan One" panose="020B0604020202020204" charset="0"/>
              </a:rPr>
              <a:t>03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5891" y="1592752"/>
            <a:ext cx="2569975" cy="290518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6564256" y="2551000"/>
            <a:ext cx="4128750" cy="108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41875"/>
            <a:ext cx="41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22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724;p47"/>
          <p:cNvSpPr txBox="1">
            <a:spLocks noGrp="1"/>
          </p:cNvSpPr>
          <p:nvPr>
            <p:ph type="title"/>
          </p:nvPr>
        </p:nvSpPr>
        <p:spPr>
          <a:xfrm>
            <a:off x="713225" y="8258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The Slide Title Goes Here!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28" name="Google Shape;725;p47"/>
          <p:cNvSpPr txBox="1">
            <a:spLocks/>
          </p:cNvSpPr>
          <p:nvPr/>
        </p:nvSpPr>
        <p:spPr>
          <a:xfrm>
            <a:off x="1323239" y="1112200"/>
            <a:ext cx="3870600" cy="33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ontserra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Montserrat"/>
              <a:buNone/>
            </a:pPr>
            <a:r>
              <a:rPr lang="en-US" dirty="0"/>
              <a:t>Do you know what helps you make your point clear? Lists like this one:</a:t>
            </a:r>
          </a:p>
          <a:p>
            <a:pPr marL="0" indent="0">
              <a:buFont typeface="Montserrat"/>
              <a:buNone/>
            </a:pPr>
            <a:endParaRPr lang="en-US" dirty="0"/>
          </a:p>
          <a:p>
            <a:pPr marL="0" indent="0">
              <a:buFont typeface="Montserrat"/>
              <a:buNone/>
            </a:pPr>
            <a:r>
              <a:rPr lang="en-US" dirty="0"/>
              <a:t>● They’re simple</a:t>
            </a:r>
          </a:p>
          <a:p>
            <a:pPr marL="0" indent="0">
              <a:buFont typeface="Montserrat"/>
              <a:buNone/>
            </a:pPr>
            <a:r>
              <a:rPr lang="en-US" dirty="0"/>
              <a:t>● You can organize your ideas clearly</a:t>
            </a:r>
          </a:p>
          <a:p>
            <a:pPr marL="0" indent="0">
              <a:buFont typeface="Montserrat"/>
              <a:buNone/>
            </a:pPr>
            <a:r>
              <a:rPr lang="en-US" dirty="0"/>
              <a:t>● You’ll never forget to buy milk!</a:t>
            </a:r>
          </a:p>
        </p:txBody>
      </p:sp>
      <p:sp>
        <p:nvSpPr>
          <p:cNvPr id="6" name="Rectángulo 5"/>
          <p:cNvSpPr/>
          <p:nvPr/>
        </p:nvSpPr>
        <p:spPr>
          <a:xfrm>
            <a:off x="-25" y="4655127"/>
            <a:ext cx="9144000" cy="48837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673" y="1576552"/>
            <a:ext cx="2051052" cy="3261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686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">
            <a:extLst>
              <a:ext uri="{FF2B5EF4-FFF2-40B4-BE49-F238E27FC236}">
                <a16:creationId xmlns:a16="http://schemas.microsoft.com/office/drawing/2014/main" id="{462BF9D3-A5E3-477F-A7B8-35049F55BE76}"/>
              </a:ext>
            </a:extLst>
          </p:cNvPr>
          <p:cNvSpPr txBox="1"/>
          <p:nvPr/>
        </p:nvSpPr>
        <p:spPr>
          <a:xfrm>
            <a:off x="1154900" y="4059410"/>
            <a:ext cx="7100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en-US" altLang="ko-KR" sz="900" kern="1200" dirty="0">
                <a:solidFill>
                  <a:srgbClr val="2D4347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900" kern="1200" dirty="0">
                <a:solidFill>
                  <a:srgbClr val="2D4347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900" kern="1200" dirty="0">
                <a:solidFill>
                  <a:srgbClr val="2D4347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Time. </a:t>
            </a:r>
            <a:r>
              <a:rPr lang="en-US" altLang="ko-KR" sz="900" kern="1200" dirty="0">
                <a:solidFill>
                  <a:srgbClr val="2D4347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endParaRPr lang="en-US" altLang="ko-KR" sz="900" kern="1200" dirty="0">
              <a:solidFill>
                <a:srgbClr val="2D4347"/>
              </a:solidFill>
              <a:cs typeface="Arial" pitchFamily="34" charset="0"/>
            </a:endParaRPr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212AAF4A-0EFC-45A9-8E1F-C07103D779EB}"/>
              </a:ext>
            </a:extLst>
          </p:cNvPr>
          <p:cNvSpPr/>
          <p:nvPr/>
        </p:nvSpPr>
        <p:spPr>
          <a:xfrm>
            <a:off x="1" y="942976"/>
            <a:ext cx="9143999" cy="29894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cxnSp>
        <p:nvCxnSpPr>
          <p:cNvPr id="21" name="Straight Connector 5">
            <a:extLst>
              <a:ext uri="{FF2B5EF4-FFF2-40B4-BE49-F238E27FC236}">
                <a16:creationId xmlns:a16="http://schemas.microsoft.com/office/drawing/2014/main" id="{1BA8E493-B9CE-4817-8FDB-51C2A0E3CBCF}"/>
              </a:ext>
            </a:extLst>
          </p:cNvPr>
          <p:cNvCxnSpPr>
            <a:cxnSpLocks/>
            <a:stCxn id="20" idx="1"/>
            <a:endCxn id="20" idx="3"/>
          </p:cNvCxnSpPr>
          <p:nvPr/>
        </p:nvCxnSpPr>
        <p:spPr>
          <a:xfrm>
            <a:off x="1" y="2437685"/>
            <a:ext cx="914399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6">
            <a:extLst>
              <a:ext uri="{FF2B5EF4-FFF2-40B4-BE49-F238E27FC236}">
                <a16:creationId xmlns:a16="http://schemas.microsoft.com/office/drawing/2014/main" id="{5F0C3568-C222-4331-B1F0-92882F942A25}"/>
              </a:ext>
            </a:extLst>
          </p:cNvPr>
          <p:cNvSpPr/>
          <p:nvPr/>
        </p:nvSpPr>
        <p:spPr>
          <a:xfrm>
            <a:off x="1729812" y="2378398"/>
            <a:ext cx="114354" cy="1097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8B679AF3-65C0-464A-B7DA-870F7453E8FA}"/>
              </a:ext>
            </a:extLst>
          </p:cNvPr>
          <p:cNvSpPr/>
          <p:nvPr/>
        </p:nvSpPr>
        <p:spPr>
          <a:xfrm>
            <a:off x="3139368" y="2378398"/>
            <a:ext cx="114354" cy="1097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5" name="Oval 8">
            <a:extLst>
              <a:ext uri="{FF2B5EF4-FFF2-40B4-BE49-F238E27FC236}">
                <a16:creationId xmlns:a16="http://schemas.microsoft.com/office/drawing/2014/main" id="{15AA3DA7-3E14-47B2-8621-CB22BF560D15}"/>
              </a:ext>
            </a:extLst>
          </p:cNvPr>
          <p:cNvSpPr/>
          <p:nvPr/>
        </p:nvSpPr>
        <p:spPr>
          <a:xfrm>
            <a:off x="4548924" y="2372391"/>
            <a:ext cx="114354" cy="1097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6" name="Oval 9">
            <a:extLst>
              <a:ext uri="{FF2B5EF4-FFF2-40B4-BE49-F238E27FC236}">
                <a16:creationId xmlns:a16="http://schemas.microsoft.com/office/drawing/2014/main" id="{95BC7725-60D3-47CB-B99D-2788094FBE92}"/>
              </a:ext>
            </a:extLst>
          </p:cNvPr>
          <p:cNvSpPr/>
          <p:nvPr/>
        </p:nvSpPr>
        <p:spPr>
          <a:xfrm>
            <a:off x="5958480" y="2378398"/>
            <a:ext cx="114354" cy="1097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7" name="Oval 10">
            <a:extLst>
              <a:ext uri="{FF2B5EF4-FFF2-40B4-BE49-F238E27FC236}">
                <a16:creationId xmlns:a16="http://schemas.microsoft.com/office/drawing/2014/main" id="{955F8ACA-1253-416B-A9D5-F88D80FEA31A}"/>
              </a:ext>
            </a:extLst>
          </p:cNvPr>
          <p:cNvSpPr/>
          <p:nvPr/>
        </p:nvSpPr>
        <p:spPr>
          <a:xfrm>
            <a:off x="7368036" y="2592711"/>
            <a:ext cx="114354" cy="10977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28" name="Group 21">
            <a:extLst>
              <a:ext uri="{FF2B5EF4-FFF2-40B4-BE49-F238E27FC236}">
                <a16:creationId xmlns:a16="http://schemas.microsoft.com/office/drawing/2014/main" id="{1B264A8F-5DC5-42E3-BD94-26729A369DA1}"/>
              </a:ext>
            </a:extLst>
          </p:cNvPr>
          <p:cNvGrpSpPr/>
          <p:nvPr/>
        </p:nvGrpSpPr>
        <p:grpSpPr>
          <a:xfrm>
            <a:off x="1154900" y="2668357"/>
            <a:ext cx="1275524" cy="802666"/>
            <a:chOff x="803640" y="3362835"/>
            <a:chExt cx="2059657" cy="1114275"/>
          </a:xfrm>
        </p:grpSpPr>
        <p:sp>
          <p:nvSpPr>
            <p:cNvPr id="29" name="TextBox 22">
              <a:extLst>
                <a:ext uri="{FF2B5EF4-FFF2-40B4-BE49-F238E27FC236}">
                  <a16:creationId xmlns:a16="http://schemas.microsoft.com/office/drawing/2014/main" id="{9DF545F8-70BD-41FA-9A2F-EF24910CFD4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9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+mn-cs"/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3">
              <a:extLst>
                <a:ext uri="{FF2B5EF4-FFF2-40B4-BE49-F238E27FC236}">
                  <a16:creationId xmlns:a16="http://schemas.microsoft.com/office/drawing/2014/main" id="{B77D024A-A07F-407B-B455-F5AC2A75FA4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20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Arial" pitchFamily="34" charset="0"/>
                </a:rPr>
                <a:t>Your Text  Here</a:t>
              </a:r>
              <a:endParaRPr lang="ko-KR" altLang="en-US" sz="900" b="1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:a16="http://schemas.microsoft.com/office/drawing/2014/main" id="{2D1186BC-9138-4AE1-9ECE-F735106794E9}"/>
              </a:ext>
            </a:extLst>
          </p:cNvPr>
          <p:cNvGrpSpPr/>
          <p:nvPr/>
        </p:nvGrpSpPr>
        <p:grpSpPr>
          <a:xfrm>
            <a:off x="4025516" y="2668357"/>
            <a:ext cx="1275524" cy="802666"/>
            <a:chOff x="803640" y="3362835"/>
            <a:chExt cx="2059657" cy="1114275"/>
          </a:xfrm>
        </p:grpSpPr>
        <p:sp>
          <p:nvSpPr>
            <p:cNvPr id="32" name="TextBox 26">
              <a:extLst>
                <a:ext uri="{FF2B5EF4-FFF2-40B4-BE49-F238E27FC236}">
                  <a16:creationId xmlns:a16="http://schemas.microsoft.com/office/drawing/2014/main" id="{10C9CA8D-C9AE-467F-847A-0DE88A4A5D5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9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+mn-cs"/>
                </a:rPr>
                <a:t>Get a modern PowerPoint  Presentation that is beautifully designed. </a:t>
              </a:r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820CEB32-3FCB-4FE5-9767-C6D7D75A8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20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Arial" pitchFamily="34" charset="0"/>
                </a:rPr>
                <a:t>Your Text  Here</a:t>
              </a:r>
              <a:endParaRPr lang="ko-KR" altLang="en-US" sz="900" b="1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28">
            <a:extLst>
              <a:ext uri="{FF2B5EF4-FFF2-40B4-BE49-F238E27FC236}">
                <a16:creationId xmlns:a16="http://schemas.microsoft.com/office/drawing/2014/main" id="{3911D25F-6824-4F21-9497-F194EC746996}"/>
              </a:ext>
            </a:extLst>
          </p:cNvPr>
          <p:cNvGrpSpPr/>
          <p:nvPr/>
        </p:nvGrpSpPr>
        <p:grpSpPr>
          <a:xfrm>
            <a:off x="6787451" y="2776214"/>
            <a:ext cx="1275524" cy="802666"/>
            <a:chOff x="803640" y="3362835"/>
            <a:chExt cx="2059657" cy="1114275"/>
          </a:xfrm>
        </p:grpSpPr>
        <p:sp>
          <p:nvSpPr>
            <p:cNvPr id="35" name="TextBox 29">
              <a:extLst>
                <a:ext uri="{FF2B5EF4-FFF2-40B4-BE49-F238E27FC236}">
                  <a16:creationId xmlns:a16="http://schemas.microsoft.com/office/drawing/2014/main" id="{29A5F06C-AFE7-4283-95CE-7FA6D5BB8C2C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9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+mn-cs"/>
                </a:rPr>
                <a:t>Get a modern PowerPoint  Presentation that is beautifully designed. </a:t>
              </a:r>
            </a:p>
          </p:txBody>
        </p:sp>
        <p:sp>
          <p:nvSpPr>
            <p:cNvPr id="36" name="TextBox 30">
              <a:extLst>
                <a:ext uri="{FF2B5EF4-FFF2-40B4-BE49-F238E27FC236}">
                  <a16:creationId xmlns:a16="http://schemas.microsoft.com/office/drawing/2014/main" id="{3BDCA4FE-BDCF-4C24-8C78-D774B550604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20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Arial" pitchFamily="34" charset="0"/>
                </a:rPr>
                <a:t>Your Text  Here</a:t>
              </a:r>
              <a:endParaRPr lang="ko-KR" altLang="en-US" sz="900" b="1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1">
            <a:extLst>
              <a:ext uri="{FF2B5EF4-FFF2-40B4-BE49-F238E27FC236}">
                <a16:creationId xmlns:a16="http://schemas.microsoft.com/office/drawing/2014/main" id="{BE09C1ED-0F39-42FE-BB6B-12AA8AE1B0D2}"/>
              </a:ext>
            </a:extLst>
          </p:cNvPr>
          <p:cNvGrpSpPr/>
          <p:nvPr/>
        </p:nvGrpSpPr>
        <p:grpSpPr>
          <a:xfrm>
            <a:off x="2555429" y="1433278"/>
            <a:ext cx="1275524" cy="802666"/>
            <a:chOff x="803640" y="3362835"/>
            <a:chExt cx="2059657" cy="1114275"/>
          </a:xfrm>
        </p:grpSpPr>
        <p:sp>
          <p:nvSpPr>
            <p:cNvPr id="38" name="TextBox 32">
              <a:extLst>
                <a:ext uri="{FF2B5EF4-FFF2-40B4-BE49-F238E27FC236}">
                  <a16:creationId xmlns:a16="http://schemas.microsoft.com/office/drawing/2014/main" id="{A904BF27-B90C-4462-A423-83DF8187D892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9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+mn-cs"/>
                </a:rPr>
                <a:t>Get a modern PowerPoint  Presentation that is beautifully designed. </a:t>
              </a:r>
            </a:p>
          </p:txBody>
        </p:sp>
        <p:sp>
          <p:nvSpPr>
            <p:cNvPr id="39" name="TextBox 33">
              <a:extLst>
                <a:ext uri="{FF2B5EF4-FFF2-40B4-BE49-F238E27FC236}">
                  <a16:creationId xmlns:a16="http://schemas.microsoft.com/office/drawing/2014/main" id="{360A9BD4-4FF5-4C42-96DF-2C966D08E92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20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Arial" pitchFamily="34" charset="0"/>
                </a:rPr>
                <a:t>Your Text  Here</a:t>
              </a:r>
              <a:endParaRPr lang="ko-KR" altLang="en-US" sz="900" b="1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4">
            <a:extLst>
              <a:ext uri="{FF2B5EF4-FFF2-40B4-BE49-F238E27FC236}">
                <a16:creationId xmlns:a16="http://schemas.microsoft.com/office/drawing/2014/main" id="{70535216-B227-4C53-A09B-86114F180501}"/>
              </a:ext>
            </a:extLst>
          </p:cNvPr>
          <p:cNvGrpSpPr/>
          <p:nvPr/>
        </p:nvGrpSpPr>
        <p:grpSpPr>
          <a:xfrm>
            <a:off x="5377895" y="1433278"/>
            <a:ext cx="1275524" cy="802666"/>
            <a:chOff x="803640" y="3362835"/>
            <a:chExt cx="2059657" cy="1114275"/>
          </a:xfrm>
        </p:grpSpPr>
        <p:sp>
          <p:nvSpPr>
            <p:cNvPr id="41" name="TextBox 35">
              <a:extLst>
                <a:ext uri="{FF2B5EF4-FFF2-40B4-BE49-F238E27FC236}">
                  <a16:creationId xmlns:a16="http://schemas.microsoft.com/office/drawing/2014/main" id="{AD3776F5-3061-472C-8925-9256C0BB0EA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97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kern="1200" dirty="0">
                  <a:solidFill>
                    <a:prstClr val="white"/>
                  </a:solidFill>
                  <a:cs typeface="+mn-cs"/>
                </a:rPr>
                <a:t>Get a modern PowerPoint  Presentation that is beautifully designed. </a:t>
              </a:r>
            </a:p>
          </p:txBody>
        </p:sp>
        <p:sp>
          <p:nvSpPr>
            <p:cNvPr id="42" name="TextBox 36">
              <a:extLst>
                <a:ext uri="{FF2B5EF4-FFF2-40B4-BE49-F238E27FC236}">
                  <a16:creationId xmlns:a16="http://schemas.microsoft.com/office/drawing/2014/main" id="{A2F722E1-5046-4049-A1BA-0E13A2A97F1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20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buClrTx/>
              </a:pPr>
              <a:r>
                <a:rPr lang="en-US" altLang="ko-KR" sz="900" b="1" kern="1200" dirty="0">
                  <a:solidFill>
                    <a:prstClr val="white"/>
                  </a:solidFill>
                  <a:cs typeface="Arial" pitchFamily="34" charset="0"/>
                </a:rPr>
                <a:t>Your Text  Here</a:t>
              </a:r>
              <a:endParaRPr lang="ko-KR" altLang="en-US" sz="900" b="1" kern="1200" dirty="0">
                <a:solidFill>
                  <a:prstClr val="white"/>
                </a:solidFill>
                <a:cs typeface="Arial" pitchFamily="34" charset="0"/>
              </a:endParaRPr>
            </a:p>
          </p:txBody>
        </p:sp>
      </p:grpSp>
      <p:sp>
        <p:nvSpPr>
          <p:cNvPr id="58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1447124" y="1961532"/>
            <a:ext cx="133009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1500" b="1" kern="1200" dirty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1500" b="1" kern="1200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9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4297994" y="1945432"/>
            <a:ext cx="133009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1500" b="1" kern="1200" dirty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1500" b="1" kern="1200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0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5647220" y="2603652"/>
            <a:ext cx="133009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1500" b="1" kern="1200" dirty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1500" b="1" kern="1200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1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7035843" y="1969535"/>
            <a:ext cx="133009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1500" b="1" kern="1200" dirty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1500" b="1" kern="1200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2" name="TextBox 6">
            <a:extLst>
              <a:ext uri="{FF2B5EF4-FFF2-40B4-BE49-F238E27FC236}">
                <a16:creationId xmlns:a16="http://schemas.microsoft.com/office/drawing/2014/main" id="{FD73CB51-7FAD-4E7B-9908-D586A939DFC3}"/>
              </a:ext>
            </a:extLst>
          </p:cNvPr>
          <p:cNvSpPr txBox="1"/>
          <p:nvPr/>
        </p:nvSpPr>
        <p:spPr>
          <a:xfrm>
            <a:off x="2762443" y="2675611"/>
            <a:ext cx="1330091" cy="3231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1500" b="1" kern="1200" dirty="0">
                <a:solidFill>
                  <a:prstClr val="white"/>
                </a:solidFill>
                <a:latin typeface="Arial Black" panose="020B0A04020102020204" pitchFamily="34" charset="0"/>
                <a:cs typeface="Arial" pitchFamily="34" charset="0"/>
              </a:rPr>
              <a:t>1850</a:t>
            </a:r>
            <a:endParaRPr lang="ko-KR" altLang="en-US" sz="1500" b="1" kern="1200" dirty="0">
              <a:solidFill>
                <a:prstClr val="white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63" name="Marcador de texto 4204"/>
          <p:cNvSpPr>
            <a:spLocks noGrp="1"/>
          </p:cNvSpPr>
          <p:nvPr>
            <p:ph type="body" sz="quarter" idx="11"/>
          </p:nvPr>
        </p:nvSpPr>
        <p:spPr>
          <a:xfrm>
            <a:off x="617854" y="326066"/>
            <a:ext cx="7908293" cy="543185"/>
          </a:xfrm>
          <a:prstGeom prst="rect">
            <a:avLst/>
          </a:prstGeo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TITULO</a:t>
            </a:r>
            <a:endParaRPr lang="es-PE" dirty="0">
              <a:solidFill>
                <a:srgbClr val="FF0000"/>
              </a:solidFill>
            </a:endParaRPr>
          </a:p>
        </p:txBody>
      </p:sp>
      <p:grpSp>
        <p:nvGrpSpPr>
          <p:cNvPr id="44" name="Grupo 43"/>
          <p:cNvGrpSpPr/>
          <p:nvPr/>
        </p:nvGrpSpPr>
        <p:grpSpPr>
          <a:xfrm>
            <a:off x="-1974" y="4806594"/>
            <a:ext cx="9145974" cy="342900"/>
            <a:chOff x="0" y="7324662"/>
            <a:chExt cx="12192000" cy="457200"/>
          </a:xfrm>
        </p:grpSpPr>
        <p:sp>
          <p:nvSpPr>
            <p:cNvPr id="45" name="Rectángulo 44"/>
            <p:cNvSpPr/>
            <p:nvPr/>
          </p:nvSpPr>
          <p:spPr>
            <a:xfrm>
              <a:off x="0" y="7553262"/>
              <a:ext cx="12192000" cy="228600"/>
            </a:xfrm>
            <a:prstGeom prst="rect">
              <a:avLst/>
            </a:prstGeom>
            <a:solidFill>
              <a:srgbClr val="C60B1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PE" sz="1350" kern="1200" dirty="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46" name="Rectángulo 45"/>
            <p:cNvSpPr/>
            <p:nvPr/>
          </p:nvSpPr>
          <p:spPr>
            <a:xfrm>
              <a:off x="0" y="7324662"/>
              <a:ext cx="12192000" cy="2286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es-PE" sz="1350" kern="1200" dirty="0">
                <a:solidFill>
                  <a:prstClr val="white"/>
                </a:solidFill>
                <a:latin typeface="Arial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6F2C79EE-7885-4855-BC28-0B0E7AEC3441}"/>
              </a:ext>
            </a:extLst>
          </p:cNvPr>
          <p:cNvGrpSpPr/>
          <p:nvPr/>
        </p:nvGrpSpPr>
        <p:grpSpPr>
          <a:xfrm>
            <a:off x="197078" y="209559"/>
            <a:ext cx="752952" cy="543185"/>
            <a:chOff x="3805238" y="3384551"/>
            <a:chExt cx="1624012" cy="1171574"/>
          </a:xfrm>
        </p:grpSpPr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1B806BF9-49BD-47C0-AA61-F468BC9217A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05238" y="3741738"/>
              <a:ext cx="773113" cy="193675"/>
            </a:xfrm>
            <a:custGeom>
              <a:avLst/>
              <a:gdLst>
                <a:gd name="T0" fmla="*/ 88 w 89"/>
                <a:gd name="T1" fmla="*/ 22 h 22"/>
                <a:gd name="T2" fmla="*/ 63 w 89"/>
                <a:gd name="T3" fmla="*/ 14 h 22"/>
                <a:gd name="T4" fmla="*/ 16 w 89"/>
                <a:gd name="T5" fmla="*/ 10 h 22"/>
                <a:gd name="T6" fmla="*/ 6 w 89"/>
                <a:gd name="T7" fmla="*/ 11 h 22"/>
                <a:gd name="T8" fmla="*/ 0 w 89"/>
                <a:gd name="T9" fmla="*/ 9 h 22"/>
                <a:gd name="T10" fmla="*/ 5 w 89"/>
                <a:gd name="T11" fmla="*/ 5 h 22"/>
                <a:gd name="T12" fmla="*/ 47 w 89"/>
                <a:gd name="T13" fmla="*/ 4 h 22"/>
                <a:gd name="T14" fmla="*/ 89 w 89"/>
                <a:gd name="T15" fmla="*/ 21 h 22"/>
                <a:gd name="T16" fmla="*/ 88 w 89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22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49" name="Freeform 6">
              <a:extLst>
                <a:ext uri="{FF2B5EF4-FFF2-40B4-BE49-F238E27FC236}">
                  <a16:creationId xmlns:a16="http://schemas.microsoft.com/office/drawing/2014/main" id="{1315706C-51DA-430E-9D90-E2119AB23B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3025" y="3960813"/>
              <a:ext cx="703263" cy="384175"/>
            </a:xfrm>
            <a:custGeom>
              <a:avLst/>
              <a:gdLst>
                <a:gd name="T0" fmla="*/ 81 w 81"/>
                <a:gd name="T1" fmla="*/ 0 h 44"/>
                <a:gd name="T2" fmla="*/ 69 w 81"/>
                <a:gd name="T3" fmla="*/ 6 h 44"/>
                <a:gd name="T4" fmla="*/ 18 w 81"/>
                <a:gd name="T5" fmla="*/ 34 h 44"/>
                <a:gd name="T6" fmla="*/ 6 w 81"/>
                <a:gd name="T7" fmla="*/ 42 h 44"/>
                <a:gd name="T8" fmla="*/ 2 w 81"/>
                <a:gd name="T9" fmla="*/ 43 h 44"/>
                <a:gd name="T10" fmla="*/ 2 w 81"/>
                <a:gd name="T11" fmla="*/ 39 h 44"/>
                <a:gd name="T12" fmla="*/ 12 w 81"/>
                <a:gd name="T13" fmla="*/ 28 h 44"/>
                <a:gd name="T14" fmla="*/ 81 w 81"/>
                <a:gd name="T1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44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0" name="Freeform 7">
              <a:extLst>
                <a:ext uri="{FF2B5EF4-FFF2-40B4-BE49-F238E27FC236}">
                  <a16:creationId xmlns:a16="http://schemas.microsoft.com/office/drawing/2014/main" id="{18391D34-A6E4-41DC-A645-547B3E8D1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3978275"/>
              <a:ext cx="565150" cy="577850"/>
            </a:xfrm>
            <a:custGeom>
              <a:avLst/>
              <a:gdLst>
                <a:gd name="T0" fmla="*/ 3 w 65"/>
                <a:gd name="T1" fmla="*/ 6 h 66"/>
                <a:gd name="T2" fmla="*/ 0 w 65"/>
                <a:gd name="T3" fmla="*/ 1 h 66"/>
                <a:gd name="T4" fmla="*/ 4 w 65"/>
                <a:gd name="T5" fmla="*/ 2 h 66"/>
                <a:gd name="T6" fmla="*/ 59 w 65"/>
                <a:gd name="T7" fmla="*/ 54 h 66"/>
                <a:gd name="T8" fmla="*/ 61 w 65"/>
                <a:gd name="T9" fmla="*/ 64 h 66"/>
                <a:gd name="T10" fmla="*/ 53 w 65"/>
                <a:gd name="T11" fmla="*/ 57 h 66"/>
                <a:gd name="T12" fmla="*/ 7 w 65"/>
                <a:gd name="T13" fmla="*/ 8 h 66"/>
                <a:gd name="T14" fmla="*/ 3 w 65"/>
                <a:gd name="T1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6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142FF3B6-5CE6-4CF8-A09E-BBB28CFEBA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3900488"/>
              <a:ext cx="738188" cy="192087"/>
            </a:xfrm>
            <a:custGeom>
              <a:avLst/>
              <a:gdLst>
                <a:gd name="T0" fmla="*/ 0 w 85"/>
                <a:gd name="T1" fmla="*/ 6 h 22"/>
                <a:gd name="T2" fmla="*/ 16 w 85"/>
                <a:gd name="T3" fmla="*/ 2 h 22"/>
                <a:gd name="T4" fmla="*/ 70 w 85"/>
                <a:gd name="T5" fmla="*/ 8 h 22"/>
                <a:gd name="T6" fmla="*/ 82 w 85"/>
                <a:gd name="T7" fmla="*/ 16 h 22"/>
                <a:gd name="T8" fmla="*/ 84 w 85"/>
                <a:gd name="T9" fmla="*/ 20 h 22"/>
                <a:gd name="T10" fmla="*/ 79 w 85"/>
                <a:gd name="T11" fmla="*/ 21 h 22"/>
                <a:gd name="T12" fmla="*/ 53 w 85"/>
                <a:gd name="T13" fmla="*/ 11 h 22"/>
                <a:gd name="T14" fmla="*/ 8 w 85"/>
                <a:gd name="T15" fmla="*/ 6 h 22"/>
                <a:gd name="T16" fmla="*/ 0 w 85"/>
                <a:gd name="T1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22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2" name="Freeform 9">
              <a:extLst>
                <a:ext uri="{FF2B5EF4-FFF2-40B4-BE49-F238E27FC236}">
                  <a16:creationId xmlns:a16="http://schemas.microsoft.com/office/drawing/2014/main" id="{019E4BAD-3742-4B4F-95D5-357515AB66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91038" y="3987800"/>
              <a:ext cx="155575" cy="550862"/>
            </a:xfrm>
            <a:custGeom>
              <a:avLst/>
              <a:gdLst>
                <a:gd name="T0" fmla="*/ 16 w 18"/>
                <a:gd name="T1" fmla="*/ 0 h 63"/>
                <a:gd name="T2" fmla="*/ 14 w 18"/>
                <a:gd name="T3" fmla="*/ 21 h 63"/>
                <a:gd name="T4" fmla="*/ 9 w 18"/>
                <a:gd name="T5" fmla="*/ 57 h 63"/>
                <a:gd name="T6" fmla="*/ 6 w 18"/>
                <a:gd name="T7" fmla="*/ 63 h 63"/>
                <a:gd name="T8" fmla="*/ 1 w 18"/>
                <a:gd name="T9" fmla="*/ 56 h 63"/>
                <a:gd name="T10" fmla="*/ 8 w 18"/>
                <a:gd name="T11" fmla="*/ 16 h 63"/>
                <a:gd name="T12" fmla="*/ 16 w 18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63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3" name="Freeform 10">
              <a:extLst>
                <a:ext uri="{FF2B5EF4-FFF2-40B4-BE49-F238E27FC236}">
                  <a16:creationId xmlns:a16="http://schemas.microsoft.com/office/drawing/2014/main" id="{90B6448B-EA98-4801-A475-83E9DC16DD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0738" y="3384551"/>
              <a:ext cx="147638" cy="533400"/>
            </a:xfrm>
            <a:custGeom>
              <a:avLst/>
              <a:gdLst>
                <a:gd name="T0" fmla="*/ 0 w 17"/>
                <a:gd name="T1" fmla="*/ 60 h 61"/>
                <a:gd name="T2" fmla="*/ 4 w 17"/>
                <a:gd name="T3" fmla="*/ 39 h 61"/>
                <a:gd name="T4" fmla="*/ 8 w 17"/>
                <a:gd name="T5" fmla="*/ 6 h 61"/>
                <a:gd name="T6" fmla="*/ 11 w 17"/>
                <a:gd name="T7" fmla="*/ 0 h 61"/>
                <a:gd name="T8" fmla="*/ 17 w 17"/>
                <a:gd name="T9" fmla="*/ 7 h 61"/>
                <a:gd name="T10" fmla="*/ 15 w 17"/>
                <a:gd name="T11" fmla="*/ 27 h 61"/>
                <a:gd name="T12" fmla="*/ 4 w 17"/>
                <a:gd name="T13" fmla="*/ 58 h 61"/>
                <a:gd name="T14" fmla="*/ 2 w 17"/>
                <a:gd name="T15" fmla="*/ 61 h 61"/>
                <a:gd name="T16" fmla="*/ 0 w 17"/>
                <a:gd name="T17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1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B543DF56-2184-4EFA-AA4A-BB61EFB452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3450" y="3663950"/>
              <a:ext cx="511175" cy="227012"/>
            </a:xfrm>
            <a:custGeom>
              <a:avLst/>
              <a:gdLst>
                <a:gd name="T0" fmla="*/ 0 w 59"/>
                <a:gd name="T1" fmla="*/ 24 h 26"/>
                <a:gd name="T2" fmla="*/ 52 w 59"/>
                <a:gd name="T3" fmla="*/ 0 h 26"/>
                <a:gd name="T4" fmla="*/ 55 w 59"/>
                <a:gd name="T5" fmla="*/ 0 h 26"/>
                <a:gd name="T6" fmla="*/ 59 w 59"/>
                <a:gd name="T7" fmla="*/ 2 h 26"/>
                <a:gd name="T8" fmla="*/ 56 w 59"/>
                <a:gd name="T9" fmla="*/ 5 h 26"/>
                <a:gd name="T10" fmla="*/ 22 w 59"/>
                <a:gd name="T11" fmla="*/ 17 h 26"/>
                <a:gd name="T12" fmla="*/ 1 w 59"/>
                <a:gd name="T13" fmla="*/ 26 h 26"/>
                <a:gd name="T14" fmla="*/ 0 w 59"/>
                <a:gd name="T15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26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2655DCA7-5F33-4883-9AB2-4C0905E41A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2875" y="3935413"/>
              <a:ext cx="546100" cy="192087"/>
            </a:xfrm>
            <a:custGeom>
              <a:avLst/>
              <a:gdLst>
                <a:gd name="T0" fmla="*/ 63 w 63"/>
                <a:gd name="T1" fmla="*/ 1 h 22"/>
                <a:gd name="T2" fmla="*/ 54 w 63"/>
                <a:gd name="T3" fmla="*/ 4 h 22"/>
                <a:gd name="T4" fmla="*/ 11 w 63"/>
                <a:gd name="T5" fmla="*/ 18 h 22"/>
                <a:gd name="T6" fmla="*/ 2 w 63"/>
                <a:gd name="T7" fmla="*/ 19 h 22"/>
                <a:gd name="T8" fmla="*/ 8 w 63"/>
                <a:gd name="T9" fmla="*/ 12 h 22"/>
                <a:gd name="T10" fmla="*/ 63 w 63"/>
                <a:gd name="T1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2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56786A18-D3EF-48E8-AAF0-CE2DD272C02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7975" y="3489325"/>
              <a:ext cx="433388" cy="366712"/>
            </a:xfrm>
            <a:custGeom>
              <a:avLst/>
              <a:gdLst>
                <a:gd name="T0" fmla="*/ 50 w 50"/>
                <a:gd name="T1" fmla="*/ 42 h 42"/>
                <a:gd name="T2" fmla="*/ 32 w 50"/>
                <a:gd name="T3" fmla="*/ 27 h 42"/>
                <a:gd name="T4" fmla="*/ 4 w 50"/>
                <a:gd name="T5" fmla="*/ 7 h 42"/>
                <a:gd name="T6" fmla="*/ 1 w 50"/>
                <a:gd name="T7" fmla="*/ 2 h 42"/>
                <a:gd name="T8" fmla="*/ 7 w 50"/>
                <a:gd name="T9" fmla="*/ 2 h 42"/>
                <a:gd name="T10" fmla="*/ 23 w 50"/>
                <a:gd name="T11" fmla="*/ 12 h 42"/>
                <a:gd name="T12" fmla="*/ 50 w 50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2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57" name="Freeform 14">
              <a:extLst>
                <a:ext uri="{FF2B5EF4-FFF2-40B4-BE49-F238E27FC236}">
                  <a16:creationId xmlns:a16="http://schemas.microsoft.com/office/drawing/2014/main" id="{1AFE48E7-1A45-4BAE-9E41-BFB894F3166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29175" y="4005263"/>
              <a:ext cx="600075" cy="339725"/>
            </a:xfrm>
            <a:custGeom>
              <a:avLst/>
              <a:gdLst>
                <a:gd name="T0" fmla="*/ 0 w 69"/>
                <a:gd name="T1" fmla="*/ 0 h 39"/>
                <a:gd name="T2" fmla="*/ 69 w 69"/>
                <a:gd name="T3" fmla="*/ 39 h 39"/>
                <a:gd name="T4" fmla="*/ 0 w 69"/>
                <a:gd name="T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39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4" name="Freeform 15">
              <a:extLst>
                <a:ext uri="{FF2B5EF4-FFF2-40B4-BE49-F238E27FC236}">
                  <a16:creationId xmlns:a16="http://schemas.microsoft.com/office/drawing/2014/main" id="{3DF810A7-5181-4933-A2A0-EEF3CD56C2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4030663"/>
              <a:ext cx="209550" cy="438150"/>
            </a:xfrm>
            <a:custGeom>
              <a:avLst/>
              <a:gdLst>
                <a:gd name="T0" fmla="*/ 3 w 24"/>
                <a:gd name="T1" fmla="*/ 0 h 50"/>
                <a:gd name="T2" fmla="*/ 21 w 24"/>
                <a:gd name="T3" fmla="*/ 38 h 50"/>
                <a:gd name="T4" fmla="*/ 21 w 24"/>
                <a:gd name="T5" fmla="*/ 48 h 50"/>
                <a:gd name="T6" fmla="*/ 16 w 24"/>
                <a:gd name="T7" fmla="*/ 40 h 50"/>
                <a:gd name="T8" fmla="*/ 2 w 24"/>
                <a:gd name="T9" fmla="*/ 4 h 50"/>
                <a:gd name="T10" fmla="*/ 3 w 24"/>
                <a:gd name="T11" fmla="*/ 0 h 50"/>
                <a:gd name="T12" fmla="*/ 3 w 24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5" name="Freeform 16">
              <a:extLst>
                <a:ext uri="{FF2B5EF4-FFF2-40B4-BE49-F238E27FC236}">
                  <a16:creationId xmlns:a16="http://schemas.microsoft.com/office/drawing/2014/main" id="{49E89DD0-33E6-4585-8AE0-520BFD2607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38625" y="4048125"/>
              <a:ext cx="287338" cy="358775"/>
            </a:xfrm>
            <a:custGeom>
              <a:avLst/>
              <a:gdLst>
                <a:gd name="T0" fmla="*/ 33 w 33"/>
                <a:gd name="T1" fmla="*/ 0 h 41"/>
                <a:gd name="T2" fmla="*/ 9 w 33"/>
                <a:gd name="T3" fmla="*/ 33 h 41"/>
                <a:gd name="T4" fmla="*/ 4 w 33"/>
                <a:gd name="T5" fmla="*/ 39 h 41"/>
                <a:gd name="T6" fmla="*/ 1 w 33"/>
                <a:gd name="T7" fmla="*/ 40 h 41"/>
                <a:gd name="T8" fmla="*/ 1 w 33"/>
                <a:gd name="T9" fmla="*/ 37 h 41"/>
                <a:gd name="T10" fmla="*/ 18 w 33"/>
                <a:gd name="T11" fmla="*/ 12 h 41"/>
                <a:gd name="T12" fmla="*/ 33 w 33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1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6" name="Freeform 17">
              <a:extLst>
                <a:ext uri="{FF2B5EF4-FFF2-40B4-BE49-F238E27FC236}">
                  <a16:creationId xmlns:a16="http://schemas.microsoft.com/office/drawing/2014/main" id="{17878362-C43E-4E5E-80E0-CF9864CC6C4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35438" y="4057650"/>
              <a:ext cx="312738" cy="269875"/>
            </a:xfrm>
            <a:custGeom>
              <a:avLst/>
              <a:gdLst>
                <a:gd name="T0" fmla="*/ 36 w 36"/>
                <a:gd name="T1" fmla="*/ 2 h 31"/>
                <a:gd name="T2" fmla="*/ 6 w 36"/>
                <a:gd name="T3" fmla="*/ 28 h 31"/>
                <a:gd name="T4" fmla="*/ 2 w 36"/>
                <a:gd name="T5" fmla="*/ 29 h 31"/>
                <a:gd name="T6" fmla="*/ 2 w 36"/>
                <a:gd name="T7" fmla="*/ 24 h 31"/>
                <a:gd name="T8" fmla="*/ 36 w 36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7" name="Freeform 18">
              <a:extLst>
                <a:ext uri="{FF2B5EF4-FFF2-40B4-BE49-F238E27FC236}">
                  <a16:creationId xmlns:a16="http://schemas.microsoft.com/office/drawing/2014/main" id="{08E84A35-5044-4FCE-A21D-37BDA68C23F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6463" y="3584575"/>
              <a:ext cx="269875" cy="271462"/>
            </a:xfrm>
            <a:custGeom>
              <a:avLst/>
              <a:gdLst>
                <a:gd name="T0" fmla="*/ 0 w 31"/>
                <a:gd name="T1" fmla="*/ 30 h 31"/>
                <a:gd name="T2" fmla="*/ 23 w 31"/>
                <a:gd name="T3" fmla="*/ 1 h 31"/>
                <a:gd name="T4" fmla="*/ 28 w 31"/>
                <a:gd name="T5" fmla="*/ 0 h 31"/>
                <a:gd name="T6" fmla="*/ 30 w 31"/>
                <a:gd name="T7" fmla="*/ 1 h 31"/>
                <a:gd name="T8" fmla="*/ 29 w 31"/>
                <a:gd name="T9" fmla="*/ 4 h 31"/>
                <a:gd name="T10" fmla="*/ 26 w 31"/>
                <a:gd name="T11" fmla="*/ 6 h 31"/>
                <a:gd name="T12" fmla="*/ 2 w 31"/>
                <a:gd name="T13" fmla="*/ 29 h 31"/>
                <a:gd name="T14" fmla="*/ 0 w 31"/>
                <a:gd name="T1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1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8" name="Freeform 19">
              <a:extLst>
                <a:ext uri="{FF2B5EF4-FFF2-40B4-BE49-F238E27FC236}">
                  <a16:creationId xmlns:a16="http://schemas.microsoft.com/office/drawing/2014/main" id="{5C02F372-096C-4422-8EE4-7D1BD674D44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56113" y="3506788"/>
              <a:ext cx="165100" cy="314325"/>
            </a:xfrm>
            <a:custGeom>
              <a:avLst/>
              <a:gdLst>
                <a:gd name="T0" fmla="*/ 17 w 19"/>
                <a:gd name="T1" fmla="*/ 36 h 36"/>
                <a:gd name="T2" fmla="*/ 13 w 19"/>
                <a:gd name="T3" fmla="*/ 25 h 36"/>
                <a:gd name="T4" fmla="*/ 3 w 19"/>
                <a:gd name="T5" fmla="*/ 7 h 36"/>
                <a:gd name="T6" fmla="*/ 2 w 19"/>
                <a:gd name="T7" fmla="*/ 1 h 36"/>
                <a:gd name="T8" fmla="*/ 7 w 19"/>
                <a:gd name="T9" fmla="*/ 3 h 36"/>
                <a:gd name="T10" fmla="*/ 17 w 19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6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69" name="Freeform 20">
              <a:extLst>
                <a:ext uri="{FF2B5EF4-FFF2-40B4-BE49-F238E27FC236}">
                  <a16:creationId xmlns:a16="http://schemas.microsoft.com/office/drawing/2014/main" id="{1E3E2F6C-B41D-4B1E-B4A8-4F94759004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43350" y="3873500"/>
              <a:ext cx="477838" cy="61912"/>
            </a:xfrm>
            <a:custGeom>
              <a:avLst/>
              <a:gdLst>
                <a:gd name="T0" fmla="*/ 0 w 55"/>
                <a:gd name="T1" fmla="*/ 7 h 7"/>
                <a:gd name="T2" fmla="*/ 55 w 55"/>
                <a:gd name="T3" fmla="*/ 5 h 7"/>
                <a:gd name="T4" fmla="*/ 0 w 55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7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0" name="Freeform 21">
              <a:extLst>
                <a:ext uri="{FF2B5EF4-FFF2-40B4-BE49-F238E27FC236}">
                  <a16:creationId xmlns:a16="http://schemas.microsoft.com/office/drawing/2014/main" id="{15DED0E1-75C1-4830-8B0D-A8FA78B0860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56138" y="4040188"/>
              <a:ext cx="112713" cy="393700"/>
            </a:xfrm>
            <a:custGeom>
              <a:avLst/>
              <a:gdLst>
                <a:gd name="T0" fmla="*/ 0 w 13"/>
                <a:gd name="T1" fmla="*/ 0 h 45"/>
                <a:gd name="T2" fmla="*/ 6 w 13"/>
                <a:gd name="T3" fmla="*/ 45 h 45"/>
                <a:gd name="T4" fmla="*/ 0 w 13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5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1" name="Freeform 22">
              <a:extLst>
                <a:ext uri="{FF2B5EF4-FFF2-40B4-BE49-F238E27FC236}">
                  <a16:creationId xmlns:a16="http://schemas.microsoft.com/office/drawing/2014/main" id="{3EE9BDB0-9AEB-4A7C-937D-46A8142485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78325" y="4092575"/>
              <a:ext cx="173038" cy="287337"/>
            </a:xfrm>
            <a:custGeom>
              <a:avLst/>
              <a:gdLst>
                <a:gd name="T0" fmla="*/ 3 w 20"/>
                <a:gd name="T1" fmla="*/ 33 h 33"/>
                <a:gd name="T2" fmla="*/ 20 w 20"/>
                <a:gd name="T3" fmla="*/ 0 h 33"/>
                <a:gd name="T4" fmla="*/ 3 w 20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33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2" name="Freeform 23">
              <a:extLst>
                <a:ext uri="{FF2B5EF4-FFF2-40B4-BE49-F238E27FC236}">
                  <a16:creationId xmlns:a16="http://schemas.microsoft.com/office/drawing/2014/main" id="{7AD1691B-3D72-48E9-BC51-C6CB7C5218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64125" y="4197350"/>
              <a:ext cx="217488" cy="182562"/>
            </a:xfrm>
            <a:custGeom>
              <a:avLst/>
              <a:gdLst>
                <a:gd name="T0" fmla="*/ 0 w 25"/>
                <a:gd name="T1" fmla="*/ 0 h 21"/>
                <a:gd name="T2" fmla="*/ 24 w 25"/>
                <a:gd name="T3" fmla="*/ 17 h 21"/>
                <a:gd name="T4" fmla="*/ 24 w 25"/>
                <a:gd name="T5" fmla="*/ 20 h 21"/>
                <a:gd name="T6" fmla="*/ 21 w 25"/>
                <a:gd name="T7" fmla="*/ 20 h 21"/>
                <a:gd name="T8" fmla="*/ 13 w 25"/>
                <a:gd name="T9" fmla="*/ 13 h 21"/>
                <a:gd name="T10" fmla="*/ 0 w 25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1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3" name="Freeform 24">
              <a:extLst>
                <a:ext uri="{FF2B5EF4-FFF2-40B4-BE49-F238E27FC236}">
                  <a16:creationId xmlns:a16="http://schemas.microsoft.com/office/drawing/2014/main" id="{B5D64F9F-C7F2-464C-BC98-68963AF3FEE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73650" y="4022725"/>
              <a:ext cx="260350" cy="139700"/>
            </a:xfrm>
            <a:custGeom>
              <a:avLst/>
              <a:gdLst>
                <a:gd name="T0" fmla="*/ 0 w 30"/>
                <a:gd name="T1" fmla="*/ 0 h 16"/>
                <a:gd name="T2" fmla="*/ 27 w 30"/>
                <a:gd name="T3" fmla="*/ 11 h 16"/>
                <a:gd name="T4" fmla="*/ 29 w 30"/>
                <a:gd name="T5" fmla="*/ 14 h 16"/>
                <a:gd name="T6" fmla="*/ 24 w 30"/>
                <a:gd name="T7" fmla="*/ 14 h 16"/>
                <a:gd name="T8" fmla="*/ 0 w 3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6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4" name="Freeform 25">
              <a:extLst>
                <a:ext uri="{FF2B5EF4-FFF2-40B4-BE49-F238E27FC236}">
                  <a16:creationId xmlns:a16="http://schemas.microsoft.com/office/drawing/2014/main" id="{68B5CF0B-EBC5-4591-BAD8-CCFEA508DEF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6063" y="4344988"/>
              <a:ext cx="69850" cy="71437"/>
            </a:xfrm>
            <a:custGeom>
              <a:avLst/>
              <a:gdLst>
                <a:gd name="T0" fmla="*/ 7 w 8"/>
                <a:gd name="T1" fmla="*/ 5 h 8"/>
                <a:gd name="T2" fmla="*/ 3 w 8"/>
                <a:gd name="T3" fmla="*/ 8 h 8"/>
                <a:gd name="T4" fmla="*/ 0 w 8"/>
                <a:gd name="T5" fmla="*/ 4 h 8"/>
                <a:gd name="T6" fmla="*/ 3 w 8"/>
                <a:gd name="T7" fmla="*/ 0 h 8"/>
                <a:gd name="T8" fmla="*/ 7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5" name="Freeform 26">
              <a:extLst>
                <a:ext uri="{FF2B5EF4-FFF2-40B4-BE49-F238E27FC236}">
                  <a16:creationId xmlns:a16="http://schemas.microsoft.com/office/drawing/2014/main" id="{1393E72B-90AF-4349-BAC1-0D47317AD6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4476750"/>
              <a:ext cx="69850" cy="79375"/>
            </a:xfrm>
            <a:custGeom>
              <a:avLst/>
              <a:gdLst>
                <a:gd name="T0" fmla="*/ 3 w 8"/>
                <a:gd name="T1" fmla="*/ 9 h 9"/>
                <a:gd name="T2" fmla="*/ 0 w 8"/>
                <a:gd name="T3" fmla="*/ 4 h 9"/>
                <a:gd name="T4" fmla="*/ 3 w 8"/>
                <a:gd name="T5" fmla="*/ 0 h 9"/>
                <a:gd name="T6" fmla="*/ 7 w 8"/>
                <a:gd name="T7" fmla="*/ 4 h 9"/>
                <a:gd name="T8" fmla="*/ 3 w 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6" name="Freeform 27">
              <a:extLst>
                <a:ext uri="{FF2B5EF4-FFF2-40B4-BE49-F238E27FC236}">
                  <a16:creationId xmlns:a16="http://schemas.microsoft.com/office/drawing/2014/main" id="{892920E0-4791-416E-88AD-41289DD19C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51338" y="4424363"/>
              <a:ext cx="87313" cy="69850"/>
            </a:xfrm>
            <a:custGeom>
              <a:avLst/>
              <a:gdLst>
                <a:gd name="T0" fmla="*/ 8 w 10"/>
                <a:gd name="T1" fmla="*/ 3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1 h 8"/>
                <a:gd name="T8" fmla="*/ 8 w 10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7" name="Freeform 28">
              <a:extLst>
                <a:ext uri="{FF2B5EF4-FFF2-40B4-BE49-F238E27FC236}">
                  <a16:creationId xmlns:a16="http://schemas.microsoft.com/office/drawing/2014/main" id="{22B34D45-DFF0-48AF-A7EA-D197932B9BB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03725" y="3402013"/>
              <a:ext cx="79375" cy="77787"/>
            </a:xfrm>
            <a:custGeom>
              <a:avLst/>
              <a:gdLst>
                <a:gd name="T0" fmla="*/ 4 w 9"/>
                <a:gd name="T1" fmla="*/ 1 h 9"/>
                <a:gd name="T2" fmla="*/ 8 w 9"/>
                <a:gd name="T3" fmla="*/ 5 h 9"/>
                <a:gd name="T4" fmla="*/ 4 w 9"/>
                <a:gd name="T5" fmla="*/ 9 h 9"/>
                <a:gd name="T6" fmla="*/ 0 w 9"/>
                <a:gd name="T7" fmla="*/ 5 h 9"/>
                <a:gd name="T8" fmla="*/ 4 w 9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8" name="Freeform 29">
              <a:extLst>
                <a:ext uri="{FF2B5EF4-FFF2-40B4-BE49-F238E27FC236}">
                  <a16:creationId xmlns:a16="http://schemas.microsoft.com/office/drawing/2014/main" id="{8FCA7159-C0D2-4552-9084-2646581485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40163" y="3917950"/>
              <a:ext cx="68263" cy="69850"/>
            </a:xfrm>
            <a:custGeom>
              <a:avLst/>
              <a:gdLst>
                <a:gd name="T0" fmla="*/ 5 w 8"/>
                <a:gd name="T1" fmla="*/ 1 h 8"/>
                <a:gd name="T2" fmla="*/ 7 w 8"/>
                <a:gd name="T3" fmla="*/ 5 h 8"/>
                <a:gd name="T4" fmla="*/ 4 w 8"/>
                <a:gd name="T5" fmla="*/ 8 h 8"/>
                <a:gd name="T6" fmla="*/ 0 w 8"/>
                <a:gd name="T7" fmla="*/ 4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79" name="Freeform 30">
              <a:extLst>
                <a:ext uri="{FF2B5EF4-FFF2-40B4-BE49-F238E27FC236}">
                  <a16:creationId xmlns:a16="http://schemas.microsoft.com/office/drawing/2014/main" id="{CEB15EEF-DEFC-4C9F-A475-502FBEF7D9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4275" y="3524250"/>
              <a:ext cx="61913" cy="60325"/>
            </a:xfrm>
            <a:custGeom>
              <a:avLst/>
              <a:gdLst>
                <a:gd name="T0" fmla="*/ 5 w 7"/>
                <a:gd name="T1" fmla="*/ 4 h 7"/>
                <a:gd name="T2" fmla="*/ 3 w 7"/>
                <a:gd name="T3" fmla="*/ 7 h 7"/>
                <a:gd name="T4" fmla="*/ 0 w 7"/>
                <a:gd name="T5" fmla="*/ 4 h 7"/>
                <a:gd name="T6" fmla="*/ 3 w 7"/>
                <a:gd name="T7" fmla="*/ 1 h 7"/>
                <a:gd name="T8" fmla="*/ 5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0" name="Freeform 31">
              <a:extLst>
                <a:ext uri="{FF2B5EF4-FFF2-40B4-BE49-F238E27FC236}">
                  <a16:creationId xmlns:a16="http://schemas.microsoft.com/office/drawing/2014/main" id="{3FA12B89-55E7-4D3A-8B99-42528F6C07C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68925" y="4170363"/>
              <a:ext cx="60325" cy="61912"/>
            </a:xfrm>
            <a:custGeom>
              <a:avLst/>
              <a:gdLst>
                <a:gd name="T0" fmla="*/ 3 w 7"/>
                <a:gd name="T1" fmla="*/ 7 h 7"/>
                <a:gd name="T2" fmla="*/ 0 w 7"/>
                <a:gd name="T3" fmla="*/ 4 h 7"/>
                <a:gd name="T4" fmla="*/ 3 w 7"/>
                <a:gd name="T5" fmla="*/ 0 h 7"/>
                <a:gd name="T6" fmla="*/ 6 w 7"/>
                <a:gd name="T7" fmla="*/ 3 h 7"/>
                <a:gd name="T8" fmla="*/ 3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</p:grpSp>
      <p:grpSp>
        <p:nvGrpSpPr>
          <p:cNvPr id="81" name="Grupo 80">
            <a:extLst>
              <a:ext uri="{FF2B5EF4-FFF2-40B4-BE49-F238E27FC236}">
                <a16:creationId xmlns:a16="http://schemas.microsoft.com/office/drawing/2014/main" id="{D2455FC9-1029-4DE3-85DE-C918026E7E73}"/>
              </a:ext>
            </a:extLst>
          </p:cNvPr>
          <p:cNvGrpSpPr/>
          <p:nvPr/>
        </p:nvGrpSpPr>
        <p:grpSpPr>
          <a:xfrm flipH="1">
            <a:off x="8176444" y="205987"/>
            <a:ext cx="732344" cy="543185"/>
            <a:chOff x="3805238" y="3384551"/>
            <a:chExt cx="1624012" cy="1171574"/>
          </a:xfrm>
        </p:grpSpPr>
        <p:sp>
          <p:nvSpPr>
            <p:cNvPr id="82" name="Freeform 5">
              <a:extLst>
                <a:ext uri="{FF2B5EF4-FFF2-40B4-BE49-F238E27FC236}">
                  <a16:creationId xmlns:a16="http://schemas.microsoft.com/office/drawing/2014/main" id="{7DCB2804-0233-4921-B6BF-80E5D6414D7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05238" y="3741738"/>
              <a:ext cx="773113" cy="193675"/>
            </a:xfrm>
            <a:custGeom>
              <a:avLst/>
              <a:gdLst>
                <a:gd name="T0" fmla="*/ 88 w 89"/>
                <a:gd name="T1" fmla="*/ 22 h 22"/>
                <a:gd name="T2" fmla="*/ 63 w 89"/>
                <a:gd name="T3" fmla="*/ 14 h 22"/>
                <a:gd name="T4" fmla="*/ 16 w 89"/>
                <a:gd name="T5" fmla="*/ 10 h 22"/>
                <a:gd name="T6" fmla="*/ 6 w 89"/>
                <a:gd name="T7" fmla="*/ 11 h 22"/>
                <a:gd name="T8" fmla="*/ 0 w 89"/>
                <a:gd name="T9" fmla="*/ 9 h 22"/>
                <a:gd name="T10" fmla="*/ 5 w 89"/>
                <a:gd name="T11" fmla="*/ 5 h 22"/>
                <a:gd name="T12" fmla="*/ 47 w 89"/>
                <a:gd name="T13" fmla="*/ 4 h 22"/>
                <a:gd name="T14" fmla="*/ 89 w 89"/>
                <a:gd name="T15" fmla="*/ 21 h 22"/>
                <a:gd name="T16" fmla="*/ 88 w 89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9" h="22">
                  <a:moveTo>
                    <a:pt x="88" y="22"/>
                  </a:moveTo>
                  <a:cubicBezTo>
                    <a:pt x="80" y="19"/>
                    <a:pt x="72" y="16"/>
                    <a:pt x="63" y="14"/>
                  </a:cubicBezTo>
                  <a:cubicBezTo>
                    <a:pt x="48" y="10"/>
                    <a:pt x="32" y="10"/>
                    <a:pt x="16" y="10"/>
                  </a:cubicBezTo>
                  <a:cubicBezTo>
                    <a:pt x="13" y="11"/>
                    <a:pt x="9" y="11"/>
                    <a:pt x="6" y="11"/>
                  </a:cubicBezTo>
                  <a:cubicBezTo>
                    <a:pt x="4" y="10"/>
                    <a:pt x="0" y="12"/>
                    <a:pt x="0" y="9"/>
                  </a:cubicBezTo>
                  <a:cubicBezTo>
                    <a:pt x="0" y="6"/>
                    <a:pt x="3" y="6"/>
                    <a:pt x="5" y="5"/>
                  </a:cubicBezTo>
                  <a:cubicBezTo>
                    <a:pt x="19" y="0"/>
                    <a:pt x="33" y="1"/>
                    <a:pt x="47" y="4"/>
                  </a:cubicBezTo>
                  <a:cubicBezTo>
                    <a:pt x="62" y="7"/>
                    <a:pt x="76" y="12"/>
                    <a:pt x="89" y="21"/>
                  </a:cubicBezTo>
                  <a:cubicBezTo>
                    <a:pt x="89" y="21"/>
                    <a:pt x="88" y="22"/>
                    <a:pt x="88" y="2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3" name="Freeform 6">
              <a:extLst>
                <a:ext uri="{FF2B5EF4-FFF2-40B4-BE49-F238E27FC236}">
                  <a16:creationId xmlns:a16="http://schemas.microsoft.com/office/drawing/2014/main" id="{40499B34-0E7F-4D0A-A63D-14BCEF1507E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83025" y="3960813"/>
              <a:ext cx="703263" cy="384175"/>
            </a:xfrm>
            <a:custGeom>
              <a:avLst/>
              <a:gdLst>
                <a:gd name="T0" fmla="*/ 81 w 81"/>
                <a:gd name="T1" fmla="*/ 0 h 44"/>
                <a:gd name="T2" fmla="*/ 69 w 81"/>
                <a:gd name="T3" fmla="*/ 6 h 44"/>
                <a:gd name="T4" fmla="*/ 18 w 81"/>
                <a:gd name="T5" fmla="*/ 34 h 44"/>
                <a:gd name="T6" fmla="*/ 6 w 81"/>
                <a:gd name="T7" fmla="*/ 42 h 44"/>
                <a:gd name="T8" fmla="*/ 2 w 81"/>
                <a:gd name="T9" fmla="*/ 43 h 44"/>
                <a:gd name="T10" fmla="*/ 2 w 81"/>
                <a:gd name="T11" fmla="*/ 39 h 44"/>
                <a:gd name="T12" fmla="*/ 12 w 81"/>
                <a:gd name="T13" fmla="*/ 28 h 44"/>
                <a:gd name="T14" fmla="*/ 81 w 81"/>
                <a:gd name="T1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44">
                  <a:moveTo>
                    <a:pt x="81" y="0"/>
                  </a:moveTo>
                  <a:cubicBezTo>
                    <a:pt x="77" y="4"/>
                    <a:pt x="73" y="5"/>
                    <a:pt x="69" y="6"/>
                  </a:cubicBezTo>
                  <a:cubicBezTo>
                    <a:pt x="50" y="12"/>
                    <a:pt x="33" y="22"/>
                    <a:pt x="18" y="34"/>
                  </a:cubicBezTo>
                  <a:cubicBezTo>
                    <a:pt x="14" y="37"/>
                    <a:pt x="10" y="40"/>
                    <a:pt x="6" y="42"/>
                  </a:cubicBezTo>
                  <a:cubicBezTo>
                    <a:pt x="4" y="43"/>
                    <a:pt x="3" y="44"/>
                    <a:pt x="2" y="43"/>
                  </a:cubicBezTo>
                  <a:cubicBezTo>
                    <a:pt x="0" y="41"/>
                    <a:pt x="1" y="40"/>
                    <a:pt x="2" y="39"/>
                  </a:cubicBezTo>
                  <a:cubicBezTo>
                    <a:pt x="5" y="34"/>
                    <a:pt x="8" y="31"/>
                    <a:pt x="12" y="28"/>
                  </a:cubicBezTo>
                  <a:cubicBezTo>
                    <a:pt x="32" y="13"/>
                    <a:pt x="54" y="4"/>
                    <a:pt x="8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4" name="Freeform 7">
              <a:extLst>
                <a:ext uri="{FF2B5EF4-FFF2-40B4-BE49-F238E27FC236}">
                  <a16:creationId xmlns:a16="http://schemas.microsoft.com/office/drawing/2014/main" id="{03B709F7-9F4E-4A30-939B-578E7677CB5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3978275"/>
              <a:ext cx="565150" cy="577850"/>
            </a:xfrm>
            <a:custGeom>
              <a:avLst/>
              <a:gdLst>
                <a:gd name="T0" fmla="*/ 3 w 65"/>
                <a:gd name="T1" fmla="*/ 6 h 66"/>
                <a:gd name="T2" fmla="*/ 0 w 65"/>
                <a:gd name="T3" fmla="*/ 1 h 66"/>
                <a:gd name="T4" fmla="*/ 4 w 65"/>
                <a:gd name="T5" fmla="*/ 2 h 66"/>
                <a:gd name="T6" fmla="*/ 59 w 65"/>
                <a:gd name="T7" fmla="*/ 54 h 66"/>
                <a:gd name="T8" fmla="*/ 61 w 65"/>
                <a:gd name="T9" fmla="*/ 64 h 66"/>
                <a:gd name="T10" fmla="*/ 53 w 65"/>
                <a:gd name="T11" fmla="*/ 57 h 66"/>
                <a:gd name="T12" fmla="*/ 7 w 65"/>
                <a:gd name="T13" fmla="*/ 8 h 66"/>
                <a:gd name="T14" fmla="*/ 3 w 65"/>
                <a:gd name="T1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6">
                  <a:moveTo>
                    <a:pt x="3" y="6"/>
                  </a:moveTo>
                  <a:cubicBezTo>
                    <a:pt x="3" y="4"/>
                    <a:pt x="0" y="4"/>
                    <a:pt x="0" y="1"/>
                  </a:cubicBezTo>
                  <a:cubicBezTo>
                    <a:pt x="2" y="0"/>
                    <a:pt x="3" y="2"/>
                    <a:pt x="4" y="2"/>
                  </a:cubicBezTo>
                  <a:cubicBezTo>
                    <a:pt x="27" y="15"/>
                    <a:pt x="46" y="31"/>
                    <a:pt x="59" y="54"/>
                  </a:cubicBezTo>
                  <a:cubicBezTo>
                    <a:pt x="61" y="57"/>
                    <a:pt x="65" y="62"/>
                    <a:pt x="61" y="64"/>
                  </a:cubicBezTo>
                  <a:cubicBezTo>
                    <a:pt x="58" y="66"/>
                    <a:pt x="55" y="61"/>
                    <a:pt x="53" y="57"/>
                  </a:cubicBezTo>
                  <a:cubicBezTo>
                    <a:pt x="40" y="39"/>
                    <a:pt x="25" y="21"/>
                    <a:pt x="7" y="8"/>
                  </a:cubicBezTo>
                  <a:cubicBezTo>
                    <a:pt x="6" y="7"/>
                    <a:pt x="5" y="5"/>
                    <a:pt x="3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5" name="Freeform 8">
              <a:extLst>
                <a:ext uri="{FF2B5EF4-FFF2-40B4-BE49-F238E27FC236}">
                  <a16:creationId xmlns:a16="http://schemas.microsoft.com/office/drawing/2014/main" id="{5A60F2A9-EEE7-4BBD-8F45-75A5ADCFE6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3900488"/>
              <a:ext cx="738188" cy="192087"/>
            </a:xfrm>
            <a:custGeom>
              <a:avLst/>
              <a:gdLst>
                <a:gd name="T0" fmla="*/ 0 w 85"/>
                <a:gd name="T1" fmla="*/ 6 h 22"/>
                <a:gd name="T2" fmla="*/ 16 w 85"/>
                <a:gd name="T3" fmla="*/ 2 h 22"/>
                <a:gd name="T4" fmla="*/ 70 w 85"/>
                <a:gd name="T5" fmla="*/ 8 h 22"/>
                <a:gd name="T6" fmla="*/ 82 w 85"/>
                <a:gd name="T7" fmla="*/ 16 h 22"/>
                <a:gd name="T8" fmla="*/ 84 w 85"/>
                <a:gd name="T9" fmla="*/ 20 h 22"/>
                <a:gd name="T10" fmla="*/ 79 w 85"/>
                <a:gd name="T11" fmla="*/ 21 h 22"/>
                <a:gd name="T12" fmla="*/ 53 w 85"/>
                <a:gd name="T13" fmla="*/ 11 h 22"/>
                <a:gd name="T14" fmla="*/ 8 w 85"/>
                <a:gd name="T15" fmla="*/ 6 h 22"/>
                <a:gd name="T16" fmla="*/ 0 w 85"/>
                <a:gd name="T17" fmla="*/ 6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" h="22">
                  <a:moveTo>
                    <a:pt x="0" y="6"/>
                  </a:moveTo>
                  <a:cubicBezTo>
                    <a:pt x="6" y="2"/>
                    <a:pt x="11" y="2"/>
                    <a:pt x="16" y="2"/>
                  </a:cubicBezTo>
                  <a:cubicBezTo>
                    <a:pt x="34" y="0"/>
                    <a:pt x="53" y="0"/>
                    <a:pt x="70" y="8"/>
                  </a:cubicBezTo>
                  <a:cubicBezTo>
                    <a:pt x="74" y="10"/>
                    <a:pt x="78" y="12"/>
                    <a:pt x="82" y="16"/>
                  </a:cubicBezTo>
                  <a:cubicBezTo>
                    <a:pt x="83" y="17"/>
                    <a:pt x="85" y="18"/>
                    <a:pt x="84" y="20"/>
                  </a:cubicBezTo>
                  <a:cubicBezTo>
                    <a:pt x="83" y="22"/>
                    <a:pt x="81" y="21"/>
                    <a:pt x="79" y="21"/>
                  </a:cubicBezTo>
                  <a:cubicBezTo>
                    <a:pt x="70" y="17"/>
                    <a:pt x="62" y="14"/>
                    <a:pt x="53" y="11"/>
                  </a:cubicBezTo>
                  <a:cubicBezTo>
                    <a:pt x="38" y="7"/>
                    <a:pt x="23" y="5"/>
                    <a:pt x="8" y="6"/>
                  </a:cubicBezTo>
                  <a:cubicBezTo>
                    <a:pt x="6" y="6"/>
                    <a:pt x="4" y="6"/>
                    <a:pt x="0" y="6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98AEFB43-7C4C-49F3-99E8-12FF4B59247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91038" y="3987800"/>
              <a:ext cx="155575" cy="550862"/>
            </a:xfrm>
            <a:custGeom>
              <a:avLst/>
              <a:gdLst>
                <a:gd name="T0" fmla="*/ 16 w 18"/>
                <a:gd name="T1" fmla="*/ 0 h 63"/>
                <a:gd name="T2" fmla="*/ 14 w 18"/>
                <a:gd name="T3" fmla="*/ 21 h 63"/>
                <a:gd name="T4" fmla="*/ 9 w 18"/>
                <a:gd name="T5" fmla="*/ 57 h 63"/>
                <a:gd name="T6" fmla="*/ 6 w 18"/>
                <a:gd name="T7" fmla="*/ 63 h 63"/>
                <a:gd name="T8" fmla="*/ 1 w 18"/>
                <a:gd name="T9" fmla="*/ 56 h 63"/>
                <a:gd name="T10" fmla="*/ 8 w 18"/>
                <a:gd name="T11" fmla="*/ 16 h 63"/>
                <a:gd name="T12" fmla="*/ 16 w 18"/>
                <a:gd name="T13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63">
                  <a:moveTo>
                    <a:pt x="16" y="0"/>
                  </a:moveTo>
                  <a:cubicBezTo>
                    <a:pt x="18" y="8"/>
                    <a:pt x="15" y="15"/>
                    <a:pt x="14" y="21"/>
                  </a:cubicBezTo>
                  <a:cubicBezTo>
                    <a:pt x="12" y="33"/>
                    <a:pt x="11" y="45"/>
                    <a:pt x="9" y="57"/>
                  </a:cubicBezTo>
                  <a:cubicBezTo>
                    <a:pt x="9" y="59"/>
                    <a:pt x="8" y="63"/>
                    <a:pt x="6" y="63"/>
                  </a:cubicBezTo>
                  <a:cubicBezTo>
                    <a:pt x="2" y="63"/>
                    <a:pt x="2" y="59"/>
                    <a:pt x="1" y="56"/>
                  </a:cubicBezTo>
                  <a:cubicBezTo>
                    <a:pt x="0" y="42"/>
                    <a:pt x="4" y="29"/>
                    <a:pt x="8" y="16"/>
                  </a:cubicBezTo>
                  <a:cubicBezTo>
                    <a:pt x="9" y="11"/>
                    <a:pt x="11" y="5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5061A7EE-CCC2-4D02-B1E7-F566608C1B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30738" y="3384551"/>
              <a:ext cx="147638" cy="533400"/>
            </a:xfrm>
            <a:custGeom>
              <a:avLst/>
              <a:gdLst>
                <a:gd name="T0" fmla="*/ 0 w 17"/>
                <a:gd name="T1" fmla="*/ 60 h 61"/>
                <a:gd name="T2" fmla="*/ 4 w 17"/>
                <a:gd name="T3" fmla="*/ 39 h 61"/>
                <a:gd name="T4" fmla="*/ 8 w 17"/>
                <a:gd name="T5" fmla="*/ 6 h 61"/>
                <a:gd name="T6" fmla="*/ 11 w 17"/>
                <a:gd name="T7" fmla="*/ 0 h 61"/>
                <a:gd name="T8" fmla="*/ 17 w 17"/>
                <a:gd name="T9" fmla="*/ 7 h 61"/>
                <a:gd name="T10" fmla="*/ 15 w 17"/>
                <a:gd name="T11" fmla="*/ 27 h 61"/>
                <a:gd name="T12" fmla="*/ 4 w 17"/>
                <a:gd name="T13" fmla="*/ 58 h 61"/>
                <a:gd name="T14" fmla="*/ 2 w 17"/>
                <a:gd name="T15" fmla="*/ 61 h 61"/>
                <a:gd name="T16" fmla="*/ 0 w 17"/>
                <a:gd name="T17" fmla="*/ 6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61">
                  <a:moveTo>
                    <a:pt x="0" y="60"/>
                  </a:moveTo>
                  <a:cubicBezTo>
                    <a:pt x="2" y="53"/>
                    <a:pt x="3" y="46"/>
                    <a:pt x="4" y="39"/>
                  </a:cubicBezTo>
                  <a:cubicBezTo>
                    <a:pt x="7" y="28"/>
                    <a:pt x="7" y="17"/>
                    <a:pt x="8" y="6"/>
                  </a:cubicBezTo>
                  <a:cubicBezTo>
                    <a:pt x="8" y="4"/>
                    <a:pt x="7" y="0"/>
                    <a:pt x="11" y="0"/>
                  </a:cubicBezTo>
                  <a:cubicBezTo>
                    <a:pt x="15" y="0"/>
                    <a:pt x="16" y="3"/>
                    <a:pt x="17" y="7"/>
                  </a:cubicBezTo>
                  <a:cubicBezTo>
                    <a:pt x="17" y="13"/>
                    <a:pt x="17" y="20"/>
                    <a:pt x="15" y="27"/>
                  </a:cubicBezTo>
                  <a:cubicBezTo>
                    <a:pt x="12" y="37"/>
                    <a:pt x="8" y="48"/>
                    <a:pt x="4" y="58"/>
                  </a:cubicBezTo>
                  <a:cubicBezTo>
                    <a:pt x="3" y="59"/>
                    <a:pt x="2" y="60"/>
                    <a:pt x="2" y="61"/>
                  </a:cubicBezTo>
                  <a:cubicBezTo>
                    <a:pt x="1" y="60"/>
                    <a:pt x="1" y="60"/>
                    <a:pt x="0" y="6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8" name="Freeform 11">
              <a:extLst>
                <a:ext uri="{FF2B5EF4-FFF2-40B4-BE49-F238E27FC236}">
                  <a16:creationId xmlns:a16="http://schemas.microsoft.com/office/drawing/2014/main" id="{ABC5FB23-60E2-4C65-954B-6A34A30D25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43450" y="3663950"/>
              <a:ext cx="511175" cy="227012"/>
            </a:xfrm>
            <a:custGeom>
              <a:avLst/>
              <a:gdLst>
                <a:gd name="T0" fmla="*/ 0 w 59"/>
                <a:gd name="T1" fmla="*/ 24 h 26"/>
                <a:gd name="T2" fmla="*/ 52 w 59"/>
                <a:gd name="T3" fmla="*/ 0 h 26"/>
                <a:gd name="T4" fmla="*/ 55 w 59"/>
                <a:gd name="T5" fmla="*/ 0 h 26"/>
                <a:gd name="T6" fmla="*/ 59 w 59"/>
                <a:gd name="T7" fmla="*/ 2 h 26"/>
                <a:gd name="T8" fmla="*/ 56 w 59"/>
                <a:gd name="T9" fmla="*/ 5 h 26"/>
                <a:gd name="T10" fmla="*/ 22 w 59"/>
                <a:gd name="T11" fmla="*/ 17 h 26"/>
                <a:gd name="T12" fmla="*/ 1 w 59"/>
                <a:gd name="T13" fmla="*/ 26 h 26"/>
                <a:gd name="T14" fmla="*/ 0 w 59"/>
                <a:gd name="T15" fmla="*/ 24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26">
                  <a:moveTo>
                    <a:pt x="0" y="24"/>
                  </a:moveTo>
                  <a:cubicBezTo>
                    <a:pt x="16" y="13"/>
                    <a:pt x="33" y="3"/>
                    <a:pt x="52" y="0"/>
                  </a:cubicBezTo>
                  <a:cubicBezTo>
                    <a:pt x="53" y="0"/>
                    <a:pt x="54" y="0"/>
                    <a:pt x="55" y="0"/>
                  </a:cubicBezTo>
                  <a:cubicBezTo>
                    <a:pt x="56" y="1"/>
                    <a:pt x="59" y="1"/>
                    <a:pt x="59" y="2"/>
                  </a:cubicBezTo>
                  <a:cubicBezTo>
                    <a:pt x="59" y="4"/>
                    <a:pt x="57" y="5"/>
                    <a:pt x="56" y="5"/>
                  </a:cubicBezTo>
                  <a:cubicBezTo>
                    <a:pt x="44" y="9"/>
                    <a:pt x="33" y="13"/>
                    <a:pt x="22" y="17"/>
                  </a:cubicBezTo>
                  <a:cubicBezTo>
                    <a:pt x="15" y="19"/>
                    <a:pt x="8" y="23"/>
                    <a:pt x="1" y="26"/>
                  </a:cubicBezTo>
                  <a:cubicBezTo>
                    <a:pt x="0" y="25"/>
                    <a:pt x="0" y="25"/>
                    <a:pt x="0" y="2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89" name="Freeform 12">
              <a:extLst>
                <a:ext uri="{FF2B5EF4-FFF2-40B4-BE49-F238E27FC236}">
                  <a16:creationId xmlns:a16="http://schemas.microsoft.com/office/drawing/2014/main" id="{3C5B6896-0A87-4FC3-85EA-59A4DD8382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52875" y="3935413"/>
              <a:ext cx="546100" cy="192087"/>
            </a:xfrm>
            <a:custGeom>
              <a:avLst/>
              <a:gdLst>
                <a:gd name="T0" fmla="*/ 63 w 63"/>
                <a:gd name="T1" fmla="*/ 1 h 22"/>
                <a:gd name="T2" fmla="*/ 54 w 63"/>
                <a:gd name="T3" fmla="*/ 4 h 22"/>
                <a:gd name="T4" fmla="*/ 11 w 63"/>
                <a:gd name="T5" fmla="*/ 18 h 22"/>
                <a:gd name="T6" fmla="*/ 2 w 63"/>
                <a:gd name="T7" fmla="*/ 19 h 22"/>
                <a:gd name="T8" fmla="*/ 8 w 63"/>
                <a:gd name="T9" fmla="*/ 12 h 22"/>
                <a:gd name="T10" fmla="*/ 63 w 63"/>
                <a:gd name="T11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22">
                  <a:moveTo>
                    <a:pt x="63" y="1"/>
                  </a:moveTo>
                  <a:cubicBezTo>
                    <a:pt x="60" y="5"/>
                    <a:pt x="56" y="3"/>
                    <a:pt x="54" y="4"/>
                  </a:cubicBezTo>
                  <a:cubicBezTo>
                    <a:pt x="39" y="7"/>
                    <a:pt x="24" y="11"/>
                    <a:pt x="11" y="18"/>
                  </a:cubicBezTo>
                  <a:cubicBezTo>
                    <a:pt x="8" y="19"/>
                    <a:pt x="4" y="22"/>
                    <a:pt x="2" y="19"/>
                  </a:cubicBezTo>
                  <a:cubicBezTo>
                    <a:pt x="0" y="15"/>
                    <a:pt x="5" y="13"/>
                    <a:pt x="8" y="12"/>
                  </a:cubicBezTo>
                  <a:cubicBezTo>
                    <a:pt x="25" y="3"/>
                    <a:pt x="43" y="0"/>
                    <a:pt x="63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0" name="Freeform 13">
              <a:extLst>
                <a:ext uri="{FF2B5EF4-FFF2-40B4-BE49-F238E27FC236}">
                  <a16:creationId xmlns:a16="http://schemas.microsoft.com/office/drawing/2014/main" id="{C9B551CF-3749-481B-8E2B-77E64D1F9BA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17975" y="3489325"/>
              <a:ext cx="433388" cy="366712"/>
            </a:xfrm>
            <a:custGeom>
              <a:avLst/>
              <a:gdLst>
                <a:gd name="T0" fmla="*/ 50 w 50"/>
                <a:gd name="T1" fmla="*/ 42 h 42"/>
                <a:gd name="T2" fmla="*/ 32 w 50"/>
                <a:gd name="T3" fmla="*/ 27 h 42"/>
                <a:gd name="T4" fmla="*/ 4 w 50"/>
                <a:gd name="T5" fmla="*/ 7 h 42"/>
                <a:gd name="T6" fmla="*/ 1 w 50"/>
                <a:gd name="T7" fmla="*/ 2 h 42"/>
                <a:gd name="T8" fmla="*/ 7 w 50"/>
                <a:gd name="T9" fmla="*/ 2 h 42"/>
                <a:gd name="T10" fmla="*/ 23 w 50"/>
                <a:gd name="T11" fmla="*/ 12 h 42"/>
                <a:gd name="T12" fmla="*/ 50 w 50"/>
                <a:gd name="T1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42">
                  <a:moveTo>
                    <a:pt x="50" y="42"/>
                  </a:moveTo>
                  <a:cubicBezTo>
                    <a:pt x="43" y="38"/>
                    <a:pt x="38" y="32"/>
                    <a:pt x="32" y="27"/>
                  </a:cubicBezTo>
                  <a:cubicBezTo>
                    <a:pt x="23" y="20"/>
                    <a:pt x="14" y="14"/>
                    <a:pt x="4" y="7"/>
                  </a:cubicBezTo>
                  <a:cubicBezTo>
                    <a:pt x="3" y="6"/>
                    <a:pt x="0" y="4"/>
                    <a:pt x="1" y="2"/>
                  </a:cubicBezTo>
                  <a:cubicBezTo>
                    <a:pt x="2" y="0"/>
                    <a:pt x="5" y="1"/>
                    <a:pt x="7" y="2"/>
                  </a:cubicBezTo>
                  <a:cubicBezTo>
                    <a:pt x="13" y="4"/>
                    <a:pt x="18" y="8"/>
                    <a:pt x="23" y="12"/>
                  </a:cubicBezTo>
                  <a:cubicBezTo>
                    <a:pt x="33" y="20"/>
                    <a:pt x="43" y="30"/>
                    <a:pt x="50" y="4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1" name="Freeform 14">
              <a:extLst>
                <a:ext uri="{FF2B5EF4-FFF2-40B4-BE49-F238E27FC236}">
                  <a16:creationId xmlns:a16="http://schemas.microsoft.com/office/drawing/2014/main" id="{A391B2E0-0703-4FCF-84F7-2C080A78882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29175" y="4005263"/>
              <a:ext cx="600075" cy="339725"/>
            </a:xfrm>
            <a:custGeom>
              <a:avLst/>
              <a:gdLst>
                <a:gd name="T0" fmla="*/ 0 w 69"/>
                <a:gd name="T1" fmla="*/ 0 h 39"/>
                <a:gd name="T2" fmla="*/ 69 w 69"/>
                <a:gd name="T3" fmla="*/ 39 h 39"/>
                <a:gd name="T4" fmla="*/ 0 w 69"/>
                <a:gd name="T5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39">
                  <a:moveTo>
                    <a:pt x="0" y="0"/>
                  </a:moveTo>
                  <a:cubicBezTo>
                    <a:pt x="26" y="7"/>
                    <a:pt x="51" y="17"/>
                    <a:pt x="69" y="39"/>
                  </a:cubicBezTo>
                  <a:cubicBezTo>
                    <a:pt x="47" y="24"/>
                    <a:pt x="25" y="9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2" name="Freeform 15">
              <a:extLst>
                <a:ext uri="{FF2B5EF4-FFF2-40B4-BE49-F238E27FC236}">
                  <a16:creationId xmlns:a16="http://schemas.microsoft.com/office/drawing/2014/main" id="{01F89531-6868-45EF-8D13-FE9AD8865A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4030663"/>
              <a:ext cx="209550" cy="438150"/>
            </a:xfrm>
            <a:custGeom>
              <a:avLst/>
              <a:gdLst>
                <a:gd name="T0" fmla="*/ 3 w 24"/>
                <a:gd name="T1" fmla="*/ 0 h 50"/>
                <a:gd name="T2" fmla="*/ 21 w 24"/>
                <a:gd name="T3" fmla="*/ 38 h 50"/>
                <a:gd name="T4" fmla="*/ 21 w 24"/>
                <a:gd name="T5" fmla="*/ 48 h 50"/>
                <a:gd name="T6" fmla="*/ 16 w 24"/>
                <a:gd name="T7" fmla="*/ 40 h 50"/>
                <a:gd name="T8" fmla="*/ 2 w 24"/>
                <a:gd name="T9" fmla="*/ 4 h 50"/>
                <a:gd name="T10" fmla="*/ 3 w 24"/>
                <a:gd name="T11" fmla="*/ 0 h 50"/>
                <a:gd name="T12" fmla="*/ 3 w 24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50">
                  <a:moveTo>
                    <a:pt x="3" y="0"/>
                  </a:moveTo>
                  <a:cubicBezTo>
                    <a:pt x="11" y="12"/>
                    <a:pt x="18" y="24"/>
                    <a:pt x="21" y="38"/>
                  </a:cubicBezTo>
                  <a:cubicBezTo>
                    <a:pt x="22" y="41"/>
                    <a:pt x="24" y="47"/>
                    <a:pt x="21" y="48"/>
                  </a:cubicBezTo>
                  <a:cubicBezTo>
                    <a:pt x="18" y="50"/>
                    <a:pt x="17" y="43"/>
                    <a:pt x="16" y="40"/>
                  </a:cubicBezTo>
                  <a:cubicBezTo>
                    <a:pt x="13" y="28"/>
                    <a:pt x="8" y="15"/>
                    <a:pt x="2" y="4"/>
                  </a:cubicBezTo>
                  <a:cubicBezTo>
                    <a:pt x="2" y="3"/>
                    <a:pt x="0" y="1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3" name="Freeform 16">
              <a:extLst>
                <a:ext uri="{FF2B5EF4-FFF2-40B4-BE49-F238E27FC236}">
                  <a16:creationId xmlns:a16="http://schemas.microsoft.com/office/drawing/2014/main" id="{1E402D2E-6632-4FC6-B14F-853510AFD85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38625" y="4048125"/>
              <a:ext cx="287338" cy="358775"/>
            </a:xfrm>
            <a:custGeom>
              <a:avLst/>
              <a:gdLst>
                <a:gd name="T0" fmla="*/ 33 w 33"/>
                <a:gd name="T1" fmla="*/ 0 h 41"/>
                <a:gd name="T2" fmla="*/ 9 w 33"/>
                <a:gd name="T3" fmla="*/ 33 h 41"/>
                <a:gd name="T4" fmla="*/ 4 w 33"/>
                <a:gd name="T5" fmla="*/ 39 h 41"/>
                <a:gd name="T6" fmla="*/ 1 w 33"/>
                <a:gd name="T7" fmla="*/ 40 h 41"/>
                <a:gd name="T8" fmla="*/ 1 w 33"/>
                <a:gd name="T9" fmla="*/ 37 h 41"/>
                <a:gd name="T10" fmla="*/ 18 w 33"/>
                <a:gd name="T11" fmla="*/ 12 h 41"/>
                <a:gd name="T12" fmla="*/ 33 w 33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1">
                  <a:moveTo>
                    <a:pt x="33" y="0"/>
                  </a:moveTo>
                  <a:cubicBezTo>
                    <a:pt x="25" y="11"/>
                    <a:pt x="16" y="21"/>
                    <a:pt x="9" y="33"/>
                  </a:cubicBezTo>
                  <a:cubicBezTo>
                    <a:pt x="7" y="35"/>
                    <a:pt x="6" y="37"/>
                    <a:pt x="4" y="39"/>
                  </a:cubicBezTo>
                  <a:cubicBezTo>
                    <a:pt x="4" y="40"/>
                    <a:pt x="2" y="41"/>
                    <a:pt x="1" y="40"/>
                  </a:cubicBezTo>
                  <a:cubicBezTo>
                    <a:pt x="0" y="40"/>
                    <a:pt x="1" y="38"/>
                    <a:pt x="1" y="37"/>
                  </a:cubicBezTo>
                  <a:cubicBezTo>
                    <a:pt x="4" y="27"/>
                    <a:pt x="11" y="20"/>
                    <a:pt x="18" y="12"/>
                  </a:cubicBezTo>
                  <a:cubicBezTo>
                    <a:pt x="22" y="7"/>
                    <a:pt x="27" y="3"/>
                    <a:pt x="3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4" name="Freeform 17">
              <a:extLst>
                <a:ext uri="{FF2B5EF4-FFF2-40B4-BE49-F238E27FC236}">
                  <a16:creationId xmlns:a16="http://schemas.microsoft.com/office/drawing/2014/main" id="{0E61798A-7D4B-46D1-B9E9-C259B727428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35438" y="4057650"/>
              <a:ext cx="312738" cy="269875"/>
            </a:xfrm>
            <a:custGeom>
              <a:avLst/>
              <a:gdLst>
                <a:gd name="T0" fmla="*/ 36 w 36"/>
                <a:gd name="T1" fmla="*/ 2 h 31"/>
                <a:gd name="T2" fmla="*/ 6 w 36"/>
                <a:gd name="T3" fmla="*/ 28 h 31"/>
                <a:gd name="T4" fmla="*/ 2 w 36"/>
                <a:gd name="T5" fmla="*/ 29 h 31"/>
                <a:gd name="T6" fmla="*/ 2 w 36"/>
                <a:gd name="T7" fmla="*/ 24 h 31"/>
                <a:gd name="T8" fmla="*/ 36 w 36"/>
                <a:gd name="T9" fmla="*/ 2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36" y="2"/>
                  </a:moveTo>
                  <a:cubicBezTo>
                    <a:pt x="23" y="7"/>
                    <a:pt x="14" y="17"/>
                    <a:pt x="6" y="28"/>
                  </a:cubicBezTo>
                  <a:cubicBezTo>
                    <a:pt x="5" y="29"/>
                    <a:pt x="4" y="31"/>
                    <a:pt x="2" y="29"/>
                  </a:cubicBezTo>
                  <a:cubicBezTo>
                    <a:pt x="0" y="28"/>
                    <a:pt x="1" y="26"/>
                    <a:pt x="2" y="24"/>
                  </a:cubicBezTo>
                  <a:cubicBezTo>
                    <a:pt x="7" y="13"/>
                    <a:pt x="26" y="0"/>
                    <a:pt x="36" y="2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5" name="Freeform 18">
              <a:extLst>
                <a:ext uri="{FF2B5EF4-FFF2-40B4-BE49-F238E27FC236}">
                  <a16:creationId xmlns:a16="http://schemas.microsoft.com/office/drawing/2014/main" id="{970305B5-E07C-4852-A596-9789E0DE823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716463" y="3584575"/>
              <a:ext cx="269875" cy="271462"/>
            </a:xfrm>
            <a:custGeom>
              <a:avLst/>
              <a:gdLst>
                <a:gd name="T0" fmla="*/ 0 w 31"/>
                <a:gd name="T1" fmla="*/ 30 h 31"/>
                <a:gd name="T2" fmla="*/ 23 w 31"/>
                <a:gd name="T3" fmla="*/ 1 h 31"/>
                <a:gd name="T4" fmla="*/ 28 w 31"/>
                <a:gd name="T5" fmla="*/ 0 h 31"/>
                <a:gd name="T6" fmla="*/ 30 w 31"/>
                <a:gd name="T7" fmla="*/ 1 h 31"/>
                <a:gd name="T8" fmla="*/ 29 w 31"/>
                <a:gd name="T9" fmla="*/ 4 h 31"/>
                <a:gd name="T10" fmla="*/ 26 w 31"/>
                <a:gd name="T11" fmla="*/ 6 h 31"/>
                <a:gd name="T12" fmla="*/ 2 w 31"/>
                <a:gd name="T13" fmla="*/ 29 h 31"/>
                <a:gd name="T14" fmla="*/ 0 w 31"/>
                <a:gd name="T15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31">
                  <a:moveTo>
                    <a:pt x="0" y="30"/>
                  </a:moveTo>
                  <a:cubicBezTo>
                    <a:pt x="0" y="19"/>
                    <a:pt x="13" y="3"/>
                    <a:pt x="23" y="1"/>
                  </a:cubicBezTo>
                  <a:cubicBezTo>
                    <a:pt x="25" y="0"/>
                    <a:pt x="26" y="0"/>
                    <a:pt x="28" y="0"/>
                  </a:cubicBezTo>
                  <a:cubicBezTo>
                    <a:pt x="29" y="0"/>
                    <a:pt x="30" y="0"/>
                    <a:pt x="30" y="1"/>
                  </a:cubicBezTo>
                  <a:cubicBezTo>
                    <a:pt x="31" y="3"/>
                    <a:pt x="30" y="3"/>
                    <a:pt x="29" y="4"/>
                  </a:cubicBezTo>
                  <a:cubicBezTo>
                    <a:pt x="28" y="5"/>
                    <a:pt x="27" y="5"/>
                    <a:pt x="26" y="6"/>
                  </a:cubicBezTo>
                  <a:cubicBezTo>
                    <a:pt x="15" y="10"/>
                    <a:pt x="8" y="18"/>
                    <a:pt x="2" y="29"/>
                  </a:cubicBezTo>
                  <a:cubicBezTo>
                    <a:pt x="2" y="30"/>
                    <a:pt x="2" y="31"/>
                    <a:pt x="0" y="3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6" name="Freeform 19">
              <a:extLst>
                <a:ext uri="{FF2B5EF4-FFF2-40B4-BE49-F238E27FC236}">
                  <a16:creationId xmlns:a16="http://schemas.microsoft.com/office/drawing/2014/main" id="{78091CEB-78BE-43D4-8F8F-9F9475C934E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56113" y="3506788"/>
              <a:ext cx="165100" cy="314325"/>
            </a:xfrm>
            <a:custGeom>
              <a:avLst/>
              <a:gdLst>
                <a:gd name="T0" fmla="*/ 17 w 19"/>
                <a:gd name="T1" fmla="*/ 36 h 36"/>
                <a:gd name="T2" fmla="*/ 13 w 19"/>
                <a:gd name="T3" fmla="*/ 25 h 36"/>
                <a:gd name="T4" fmla="*/ 3 w 19"/>
                <a:gd name="T5" fmla="*/ 7 h 36"/>
                <a:gd name="T6" fmla="*/ 2 w 19"/>
                <a:gd name="T7" fmla="*/ 1 h 36"/>
                <a:gd name="T8" fmla="*/ 7 w 19"/>
                <a:gd name="T9" fmla="*/ 3 h 36"/>
                <a:gd name="T10" fmla="*/ 17 w 19"/>
                <a:gd name="T1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36">
                  <a:moveTo>
                    <a:pt x="17" y="36"/>
                  </a:moveTo>
                  <a:cubicBezTo>
                    <a:pt x="14" y="32"/>
                    <a:pt x="14" y="29"/>
                    <a:pt x="13" y="25"/>
                  </a:cubicBezTo>
                  <a:cubicBezTo>
                    <a:pt x="10" y="19"/>
                    <a:pt x="7" y="13"/>
                    <a:pt x="3" y="7"/>
                  </a:cubicBezTo>
                  <a:cubicBezTo>
                    <a:pt x="2" y="5"/>
                    <a:pt x="0" y="3"/>
                    <a:pt x="2" y="1"/>
                  </a:cubicBezTo>
                  <a:cubicBezTo>
                    <a:pt x="4" y="0"/>
                    <a:pt x="6" y="2"/>
                    <a:pt x="7" y="3"/>
                  </a:cubicBezTo>
                  <a:cubicBezTo>
                    <a:pt x="14" y="9"/>
                    <a:pt x="19" y="26"/>
                    <a:pt x="17" y="36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7" name="Freeform 20">
              <a:extLst>
                <a:ext uri="{FF2B5EF4-FFF2-40B4-BE49-F238E27FC236}">
                  <a16:creationId xmlns:a16="http://schemas.microsoft.com/office/drawing/2014/main" id="{98A2CA69-97F7-4B33-AE7A-39CABF303C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43350" y="3873500"/>
              <a:ext cx="477838" cy="61912"/>
            </a:xfrm>
            <a:custGeom>
              <a:avLst/>
              <a:gdLst>
                <a:gd name="T0" fmla="*/ 0 w 55"/>
                <a:gd name="T1" fmla="*/ 7 h 7"/>
                <a:gd name="T2" fmla="*/ 55 w 55"/>
                <a:gd name="T3" fmla="*/ 5 h 7"/>
                <a:gd name="T4" fmla="*/ 0 w 55"/>
                <a:gd name="T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7">
                  <a:moveTo>
                    <a:pt x="0" y="7"/>
                  </a:moveTo>
                  <a:cubicBezTo>
                    <a:pt x="18" y="0"/>
                    <a:pt x="36" y="1"/>
                    <a:pt x="55" y="5"/>
                  </a:cubicBezTo>
                  <a:cubicBezTo>
                    <a:pt x="36" y="3"/>
                    <a:pt x="18" y="5"/>
                    <a:pt x="0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8" name="Freeform 21">
              <a:extLst>
                <a:ext uri="{FF2B5EF4-FFF2-40B4-BE49-F238E27FC236}">
                  <a16:creationId xmlns:a16="http://schemas.microsoft.com/office/drawing/2014/main" id="{EA88D190-90BF-4460-9298-0D151479C5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56138" y="4040188"/>
              <a:ext cx="112713" cy="393700"/>
            </a:xfrm>
            <a:custGeom>
              <a:avLst/>
              <a:gdLst>
                <a:gd name="T0" fmla="*/ 0 w 13"/>
                <a:gd name="T1" fmla="*/ 0 h 45"/>
                <a:gd name="T2" fmla="*/ 6 w 13"/>
                <a:gd name="T3" fmla="*/ 45 h 45"/>
                <a:gd name="T4" fmla="*/ 0 w 13"/>
                <a:gd name="T5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5">
                  <a:moveTo>
                    <a:pt x="0" y="0"/>
                  </a:moveTo>
                  <a:cubicBezTo>
                    <a:pt x="6" y="14"/>
                    <a:pt x="13" y="29"/>
                    <a:pt x="6" y="45"/>
                  </a:cubicBezTo>
                  <a:cubicBezTo>
                    <a:pt x="6" y="30"/>
                    <a:pt x="5" y="15"/>
                    <a:pt x="0" y="0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99" name="Freeform 22">
              <a:extLst>
                <a:ext uri="{FF2B5EF4-FFF2-40B4-BE49-F238E27FC236}">
                  <a16:creationId xmlns:a16="http://schemas.microsoft.com/office/drawing/2014/main" id="{98D5EBDA-7DF4-421F-9333-A83354D96DA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78325" y="4092575"/>
              <a:ext cx="173038" cy="287337"/>
            </a:xfrm>
            <a:custGeom>
              <a:avLst/>
              <a:gdLst>
                <a:gd name="T0" fmla="*/ 3 w 20"/>
                <a:gd name="T1" fmla="*/ 33 h 33"/>
                <a:gd name="T2" fmla="*/ 20 w 20"/>
                <a:gd name="T3" fmla="*/ 0 h 33"/>
                <a:gd name="T4" fmla="*/ 3 w 20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33">
                  <a:moveTo>
                    <a:pt x="3" y="33"/>
                  </a:moveTo>
                  <a:cubicBezTo>
                    <a:pt x="0" y="23"/>
                    <a:pt x="10" y="4"/>
                    <a:pt x="20" y="0"/>
                  </a:cubicBezTo>
                  <a:cubicBezTo>
                    <a:pt x="9" y="10"/>
                    <a:pt x="8" y="22"/>
                    <a:pt x="3" y="3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0" name="Freeform 23">
              <a:extLst>
                <a:ext uri="{FF2B5EF4-FFF2-40B4-BE49-F238E27FC236}">
                  <a16:creationId xmlns:a16="http://schemas.microsoft.com/office/drawing/2014/main" id="{1ED0F31D-9D37-4667-A53B-94542B731B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64125" y="4197350"/>
              <a:ext cx="217488" cy="182562"/>
            </a:xfrm>
            <a:custGeom>
              <a:avLst/>
              <a:gdLst>
                <a:gd name="T0" fmla="*/ 0 w 25"/>
                <a:gd name="T1" fmla="*/ 0 h 21"/>
                <a:gd name="T2" fmla="*/ 24 w 25"/>
                <a:gd name="T3" fmla="*/ 17 h 21"/>
                <a:gd name="T4" fmla="*/ 24 w 25"/>
                <a:gd name="T5" fmla="*/ 20 h 21"/>
                <a:gd name="T6" fmla="*/ 21 w 25"/>
                <a:gd name="T7" fmla="*/ 20 h 21"/>
                <a:gd name="T8" fmla="*/ 13 w 25"/>
                <a:gd name="T9" fmla="*/ 13 h 21"/>
                <a:gd name="T10" fmla="*/ 0 w 25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1">
                  <a:moveTo>
                    <a:pt x="0" y="0"/>
                  </a:moveTo>
                  <a:cubicBezTo>
                    <a:pt x="9" y="4"/>
                    <a:pt x="18" y="9"/>
                    <a:pt x="24" y="17"/>
                  </a:cubicBezTo>
                  <a:cubicBezTo>
                    <a:pt x="24" y="18"/>
                    <a:pt x="25" y="19"/>
                    <a:pt x="24" y="20"/>
                  </a:cubicBezTo>
                  <a:cubicBezTo>
                    <a:pt x="23" y="21"/>
                    <a:pt x="22" y="20"/>
                    <a:pt x="21" y="20"/>
                  </a:cubicBezTo>
                  <a:cubicBezTo>
                    <a:pt x="19" y="17"/>
                    <a:pt x="16" y="15"/>
                    <a:pt x="13" y="13"/>
                  </a:cubicBezTo>
                  <a:cubicBezTo>
                    <a:pt x="9" y="9"/>
                    <a:pt x="5" y="4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1" name="Freeform 24">
              <a:extLst>
                <a:ext uri="{FF2B5EF4-FFF2-40B4-BE49-F238E27FC236}">
                  <a16:creationId xmlns:a16="http://schemas.microsoft.com/office/drawing/2014/main" id="{9C66C8C0-9915-4405-A00E-1001F684DF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073650" y="4022725"/>
              <a:ext cx="260350" cy="139700"/>
            </a:xfrm>
            <a:custGeom>
              <a:avLst/>
              <a:gdLst>
                <a:gd name="T0" fmla="*/ 0 w 30"/>
                <a:gd name="T1" fmla="*/ 0 h 16"/>
                <a:gd name="T2" fmla="*/ 27 w 30"/>
                <a:gd name="T3" fmla="*/ 11 h 16"/>
                <a:gd name="T4" fmla="*/ 29 w 30"/>
                <a:gd name="T5" fmla="*/ 14 h 16"/>
                <a:gd name="T6" fmla="*/ 24 w 30"/>
                <a:gd name="T7" fmla="*/ 14 h 16"/>
                <a:gd name="T8" fmla="*/ 0 w 30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6">
                  <a:moveTo>
                    <a:pt x="0" y="0"/>
                  </a:moveTo>
                  <a:cubicBezTo>
                    <a:pt x="10" y="1"/>
                    <a:pt x="19" y="5"/>
                    <a:pt x="27" y="11"/>
                  </a:cubicBezTo>
                  <a:cubicBezTo>
                    <a:pt x="28" y="11"/>
                    <a:pt x="30" y="12"/>
                    <a:pt x="29" y="14"/>
                  </a:cubicBezTo>
                  <a:cubicBezTo>
                    <a:pt x="28" y="16"/>
                    <a:pt x="26" y="15"/>
                    <a:pt x="24" y="14"/>
                  </a:cubicBezTo>
                  <a:cubicBezTo>
                    <a:pt x="16" y="9"/>
                    <a:pt x="8" y="5"/>
                    <a:pt x="0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2" name="Freeform 25">
              <a:extLst>
                <a:ext uri="{FF2B5EF4-FFF2-40B4-BE49-F238E27FC236}">
                  <a16:creationId xmlns:a16="http://schemas.microsoft.com/office/drawing/2014/main" id="{7B44DA2F-E9FF-4B77-AC41-8960796B55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56063" y="4344988"/>
              <a:ext cx="69850" cy="71437"/>
            </a:xfrm>
            <a:custGeom>
              <a:avLst/>
              <a:gdLst>
                <a:gd name="T0" fmla="*/ 7 w 8"/>
                <a:gd name="T1" fmla="*/ 5 h 8"/>
                <a:gd name="T2" fmla="*/ 3 w 8"/>
                <a:gd name="T3" fmla="*/ 8 h 8"/>
                <a:gd name="T4" fmla="*/ 0 w 8"/>
                <a:gd name="T5" fmla="*/ 4 h 8"/>
                <a:gd name="T6" fmla="*/ 3 w 8"/>
                <a:gd name="T7" fmla="*/ 0 h 8"/>
                <a:gd name="T8" fmla="*/ 7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5"/>
                  </a:moveTo>
                  <a:cubicBezTo>
                    <a:pt x="7" y="8"/>
                    <a:pt x="4" y="6"/>
                    <a:pt x="3" y="8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2" y="4"/>
                    <a:pt x="0" y="0"/>
                    <a:pt x="3" y="0"/>
                  </a:cubicBezTo>
                  <a:cubicBezTo>
                    <a:pt x="7" y="1"/>
                    <a:pt x="8" y="2"/>
                    <a:pt x="7" y="5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3" name="Freeform 26">
              <a:extLst>
                <a:ext uri="{FF2B5EF4-FFF2-40B4-BE49-F238E27FC236}">
                  <a16:creationId xmlns:a16="http://schemas.microsoft.com/office/drawing/2014/main" id="{4E092E86-ADA0-4C9E-A7BE-791564C01DB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681538" y="4476750"/>
              <a:ext cx="69850" cy="79375"/>
            </a:xfrm>
            <a:custGeom>
              <a:avLst/>
              <a:gdLst>
                <a:gd name="T0" fmla="*/ 3 w 8"/>
                <a:gd name="T1" fmla="*/ 9 h 9"/>
                <a:gd name="T2" fmla="*/ 0 w 8"/>
                <a:gd name="T3" fmla="*/ 4 h 9"/>
                <a:gd name="T4" fmla="*/ 3 w 8"/>
                <a:gd name="T5" fmla="*/ 0 h 9"/>
                <a:gd name="T6" fmla="*/ 7 w 8"/>
                <a:gd name="T7" fmla="*/ 4 h 9"/>
                <a:gd name="T8" fmla="*/ 3 w 8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3" y="9"/>
                  </a:moveTo>
                  <a:cubicBezTo>
                    <a:pt x="2" y="7"/>
                    <a:pt x="1" y="6"/>
                    <a:pt x="0" y="4"/>
                  </a:cubicBezTo>
                  <a:cubicBezTo>
                    <a:pt x="1" y="4"/>
                    <a:pt x="0" y="0"/>
                    <a:pt x="3" y="0"/>
                  </a:cubicBezTo>
                  <a:cubicBezTo>
                    <a:pt x="5" y="1"/>
                    <a:pt x="7" y="0"/>
                    <a:pt x="7" y="4"/>
                  </a:cubicBezTo>
                  <a:cubicBezTo>
                    <a:pt x="8" y="8"/>
                    <a:pt x="4" y="6"/>
                    <a:pt x="3" y="9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4" name="Freeform 27">
              <a:extLst>
                <a:ext uri="{FF2B5EF4-FFF2-40B4-BE49-F238E27FC236}">
                  <a16:creationId xmlns:a16="http://schemas.microsoft.com/office/drawing/2014/main" id="{17B17722-2F62-42D1-85DB-C2073D9E038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51338" y="4424363"/>
              <a:ext cx="87313" cy="69850"/>
            </a:xfrm>
            <a:custGeom>
              <a:avLst/>
              <a:gdLst>
                <a:gd name="T0" fmla="*/ 8 w 10"/>
                <a:gd name="T1" fmla="*/ 3 h 8"/>
                <a:gd name="T2" fmla="*/ 4 w 10"/>
                <a:gd name="T3" fmla="*/ 8 h 8"/>
                <a:gd name="T4" fmla="*/ 0 w 10"/>
                <a:gd name="T5" fmla="*/ 4 h 8"/>
                <a:gd name="T6" fmla="*/ 4 w 10"/>
                <a:gd name="T7" fmla="*/ 1 h 8"/>
                <a:gd name="T8" fmla="*/ 8 w 10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8">
                  <a:moveTo>
                    <a:pt x="8" y="3"/>
                  </a:moveTo>
                  <a:cubicBezTo>
                    <a:pt x="9" y="8"/>
                    <a:pt x="5" y="6"/>
                    <a:pt x="4" y="8"/>
                  </a:cubicBezTo>
                  <a:cubicBezTo>
                    <a:pt x="3" y="7"/>
                    <a:pt x="2" y="6"/>
                    <a:pt x="0" y="4"/>
                  </a:cubicBezTo>
                  <a:cubicBezTo>
                    <a:pt x="3" y="4"/>
                    <a:pt x="1" y="0"/>
                    <a:pt x="4" y="1"/>
                  </a:cubicBezTo>
                  <a:cubicBezTo>
                    <a:pt x="6" y="1"/>
                    <a:pt x="10" y="0"/>
                    <a:pt x="8" y="3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5" name="Freeform 28">
              <a:extLst>
                <a:ext uri="{FF2B5EF4-FFF2-40B4-BE49-F238E27FC236}">
                  <a16:creationId xmlns:a16="http://schemas.microsoft.com/office/drawing/2014/main" id="{0E62574E-4DDC-4A0A-AC09-70B6B4C2117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03725" y="3402013"/>
              <a:ext cx="79375" cy="77787"/>
            </a:xfrm>
            <a:custGeom>
              <a:avLst/>
              <a:gdLst>
                <a:gd name="T0" fmla="*/ 4 w 9"/>
                <a:gd name="T1" fmla="*/ 1 h 9"/>
                <a:gd name="T2" fmla="*/ 8 w 9"/>
                <a:gd name="T3" fmla="*/ 5 h 9"/>
                <a:gd name="T4" fmla="*/ 4 w 9"/>
                <a:gd name="T5" fmla="*/ 9 h 9"/>
                <a:gd name="T6" fmla="*/ 0 w 9"/>
                <a:gd name="T7" fmla="*/ 5 h 9"/>
                <a:gd name="T8" fmla="*/ 4 w 9"/>
                <a:gd name="T9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9">
                  <a:moveTo>
                    <a:pt x="4" y="1"/>
                  </a:moveTo>
                  <a:cubicBezTo>
                    <a:pt x="9" y="0"/>
                    <a:pt x="8" y="4"/>
                    <a:pt x="8" y="5"/>
                  </a:cubicBezTo>
                  <a:cubicBezTo>
                    <a:pt x="9" y="8"/>
                    <a:pt x="5" y="7"/>
                    <a:pt x="4" y="9"/>
                  </a:cubicBezTo>
                  <a:cubicBezTo>
                    <a:pt x="3" y="8"/>
                    <a:pt x="2" y="6"/>
                    <a:pt x="0" y="5"/>
                  </a:cubicBezTo>
                  <a:cubicBezTo>
                    <a:pt x="2" y="4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6" name="Freeform 29">
              <a:extLst>
                <a:ext uri="{FF2B5EF4-FFF2-40B4-BE49-F238E27FC236}">
                  <a16:creationId xmlns:a16="http://schemas.microsoft.com/office/drawing/2014/main" id="{F526DAEE-329B-49F3-81C2-63576F9B344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40163" y="3917950"/>
              <a:ext cx="68263" cy="69850"/>
            </a:xfrm>
            <a:custGeom>
              <a:avLst/>
              <a:gdLst>
                <a:gd name="T0" fmla="*/ 5 w 8"/>
                <a:gd name="T1" fmla="*/ 1 h 8"/>
                <a:gd name="T2" fmla="*/ 7 w 8"/>
                <a:gd name="T3" fmla="*/ 5 h 8"/>
                <a:gd name="T4" fmla="*/ 4 w 8"/>
                <a:gd name="T5" fmla="*/ 8 h 8"/>
                <a:gd name="T6" fmla="*/ 0 w 8"/>
                <a:gd name="T7" fmla="*/ 4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8" y="0"/>
                    <a:pt x="7" y="4"/>
                    <a:pt x="7" y="5"/>
                  </a:cubicBezTo>
                  <a:cubicBezTo>
                    <a:pt x="8" y="8"/>
                    <a:pt x="4" y="6"/>
                    <a:pt x="4" y="8"/>
                  </a:cubicBezTo>
                  <a:cubicBezTo>
                    <a:pt x="2" y="7"/>
                    <a:pt x="1" y="6"/>
                    <a:pt x="0" y="4"/>
                  </a:cubicBezTo>
                  <a:cubicBezTo>
                    <a:pt x="2" y="4"/>
                    <a:pt x="1" y="0"/>
                    <a:pt x="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7" name="Freeform 30">
              <a:extLst>
                <a:ext uri="{FF2B5EF4-FFF2-40B4-BE49-F238E27FC236}">
                  <a16:creationId xmlns:a16="http://schemas.microsoft.com/office/drawing/2014/main" id="{6A533B0B-441E-4546-B00C-C54D8C9A779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94275" y="3524250"/>
              <a:ext cx="61913" cy="60325"/>
            </a:xfrm>
            <a:custGeom>
              <a:avLst/>
              <a:gdLst>
                <a:gd name="T0" fmla="*/ 5 w 7"/>
                <a:gd name="T1" fmla="*/ 4 h 7"/>
                <a:gd name="T2" fmla="*/ 3 w 7"/>
                <a:gd name="T3" fmla="*/ 7 h 7"/>
                <a:gd name="T4" fmla="*/ 0 w 7"/>
                <a:gd name="T5" fmla="*/ 4 h 7"/>
                <a:gd name="T6" fmla="*/ 3 w 7"/>
                <a:gd name="T7" fmla="*/ 1 h 7"/>
                <a:gd name="T8" fmla="*/ 5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5" y="4"/>
                  </a:moveTo>
                  <a:cubicBezTo>
                    <a:pt x="7" y="7"/>
                    <a:pt x="4" y="6"/>
                    <a:pt x="3" y="7"/>
                  </a:cubicBezTo>
                  <a:cubicBezTo>
                    <a:pt x="1" y="7"/>
                    <a:pt x="1" y="5"/>
                    <a:pt x="0" y="4"/>
                  </a:cubicBezTo>
                  <a:cubicBezTo>
                    <a:pt x="1" y="4"/>
                    <a:pt x="0" y="0"/>
                    <a:pt x="3" y="1"/>
                  </a:cubicBezTo>
                  <a:cubicBezTo>
                    <a:pt x="4" y="1"/>
                    <a:pt x="7" y="1"/>
                    <a:pt x="5" y="4"/>
                  </a:cubicBezTo>
                  <a:close/>
                </a:path>
              </a:pathLst>
            </a:custGeom>
            <a:solidFill>
              <a:srgbClr val="C60B1E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  <p:sp>
          <p:nvSpPr>
            <p:cNvPr id="108" name="Freeform 31">
              <a:extLst>
                <a:ext uri="{FF2B5EF4-FFF2-40B4-BE49-F238E27FC236}">
                  <a16:creationId xmlns:a16="http://schemas.microsoft.com/office/drawing/2014/main" id="{800C104C-B435-42C7-912D-8FB8347FBA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368925" y="4170363"/>
              <a:ext cx="60325" cy="61912"/>
            </a:xfrm>
            <a:custGeom>
              <a:avLst/>
              <a:gdLst>
                <a:gd name="T0" fmla="*/ 3 w 7"/>
                <a:gd name="T1" fmla="*/ 7 h 7"/>
                <a:gd name="T2" fmla="*/ 0 w 7"/>
                <a:gd name="T3" fmla="*/ 4 h 7"/>
                <a:gd name="T4" fmla="*/ 3 w 7"/>
                <a:gd name="T5" fmla="*/ 0 h 7"/>
                <a:gd name="T6" fmla="*/ 6 w 7"/>
                <a:gd name="T7" fmla="*/ 3 h 7"/>
                <a:gd name="T8" fmla="*/ 3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7"/>
                  </a:move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0" y="0"/>
                    <a:pt x="3" y="0"/>
                  </a:cubicBezTo>
                  <a:cubicBezTo>
                    <a:pt x="5" y="0"/>
                    <a:pt x="6" y="1"/>
                    <a:pt x="6" y="3"/>
                  </a:cubicBezTo>
                  <a:cubicBezTo>
                    <a:pt x="7" y="6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buClrTx/>
              </a:pPr>
              <a:endParaRPr lang="es-PE" sz="1350" kern="1200" dirty="0">
                <a:solidFill>
                  <a:prstClr val="black"/>
                </a:solidFill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0246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995142" y="-1"/>
            <a:ext cx="1034137" cy="5143501"/>
          </a:xfrm>
          <a:prstGeom prst="rect">
            <a:avLst/>
          </a:prstGeom>
          <a:solidFill>
            <a:schemeClr val="bg1"/>
          </a:solidFill>
          <a:ln w="22225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buClrTx/>
            </a:pPr>
            <a:endParaRPr lang="es-PE" sz="1350" kern="12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2798608" y="-1"/>
            <a:ext cx="1741970" cy="5143501"/>
          </a:xfrm>
          <a:prstGeom prst="rect">
            <a:avLst/>
          </a:prstGeom>
          <a:solidFill>
            <a:srgbClr val="E10714"/>
          </a:solidFill>
          <a:ln w="22225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buClrTx/>
            </a:pPr>
            <a:endParaRPr lang="es-PE" sz="1350" kern="12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4540578" y="-1"/>
            <a:ext cx="1579235" cy="5161789"/>
          </a:xfrm>
          <a:prstGeom prst="rect">
            <a:avLst/>
          </a:prstGeom>
          <a:solidFill>
            <a:srgbClr val="FFC000"/>
          </a:solidFill>
          <a:ln w="22225" cap="flat">
            <a:noFill/>
            <a:prstDash val="solid"/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>
              <a:buClrTx/>
            </a:pPr>
            <a:endParaRPr lang="es-PE" sz="1350" kern="1200" dirty="0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Text Placeholder 10"/>
          <p:cNvSpPr txBox="1">
            <a:spLocks/>
          </p:cNvSpPr>
          <p:nvPr/>
        </p:nvSpPr>
        <p:spPr>
          <a:xfrm>
            <a:off x="3560863" y="970417"/>
            <a:ext cx="2005426" cy="116543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685800">
              <a:lnSpc>
                <a:spcPct val="110000"/>
              </a:lnSpc>
              <a:buClrTx/>
              <a:buNone/>
            </a:pPr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pitchFamily="34" charset="0"/>
              </a:rPr>
              <a:t>Portfolio Presentation Designed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80860" y="3994543"/>
            <a:ext cx="1944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en-US" altLang="ko-KR" sz="900" kern="1200" dirty="0">
                <a:solidFill>
                  <a:prstClr val="white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your Presentations. 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s-PE" dirty="0">
              <a:solidFill>
                <a:schemeClr val="bg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196" y="1843644"/>
            <a:ext cx="1928961" cy="314431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0474" y="2483626"/>
            <a:ext cx="1706741" cy="1262207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7881" y="2175209"/>
            <a:ext cx="1508719" cy="187904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268" y="347648"/>
            <a:ext cx="681112" cy="65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5751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BD974E2-DBB0-4ED9-B026-561DE37CF5C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94153" y="450186"/>
            <a:ext cx="7908293" cy="543185"/>
          </a:xfrm>
          <a:prstGeom prst="rect">
            <a:avLst/>
          </a:prstGeom>
        </p:spPr>
        <p:txBody>
          <a:bodyPr/>
          <a:lstStyle/>
          <a:p>
            <a:endParaRPr lang="es-PE" dirty="0"/>
          </a:p>
        </p:txBody>
      </p: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2259D319-B8B4-4E2A-958E-19ADE07FB0F3}"/>
              </a:ext>
            </a:extLst>
          </p:cNvPr>
          <p:cNvSpPr/>
          <p:nvPr/>
        </p:nvSpPr>
        <p:spPr>
          <a:xfrm rot="16200000">
            <a:off x="2077632" y="-354956"/>
            <a:ext cx="1022525" cy="4434840"/>
          </a:xfrm>
          <a:prstGeom prst="round2SameRect">
            <a:avLst>
              <a:gd name="adj1" fmla="val 12834"/>
              <a:gd name="adj2" fmla="val 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6" kern="1200">
              <a:solidFill>
                <a:srgbClr val="DC3539"/>
              </a:solidFill>
              <a:latin typeface="Arial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4B08F8D-8548-4071-A7F5-91CB986A0E99}"/>
              </a:ext>
            </a:extLst>
          </p:cNvPr>
          <p:cNvSpPr/>
          <p:nvPr/>
        </p:nvSpPr>
        <p:spPr>
          <a:xfrm>
            <a:off x="543658" y="2514261"/>
            <a:ext cx="323165" cy="323165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6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F77EF1-27A0-42A5-9C44-A52D4039EF19}"/>
              </a:ext>
            </a:extLst>
          </p:cNvPr>
          <p:cNvSpPr txBox="1"/>
          <p:nvPr/>
        </p:nvSpPr>
        <p:spPr>
          <a:xfrm>
            <a:off x="900025" y="2491180"/>
            <a:ext cx="335622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900" kern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900" kern="12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66D20D9-28D3-451A-B2B4-92FCC322A6A0}"/>
              </a:ext>
            </a:extLst>
          </p:cNvPr>
          <p:cNvSpPr txBox="1"/>
          <p:nvPr/>
        </p:nvSpPr>
        <p:spPr>
          <a:xfrm>
            <a:off x="630336" y="2595051"/>
            <a:ext cx="149812" cy="16158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 defTabSz="685800">
              <a:buClrTx/>
            </a:pPr>
            <a:r>
              <a:rPr lang="en-US" altLang="ko-KR" sz="1050" b="1" kern="1200" dirty="0">
                <a:solidFill>
                  <a:prstClr val="white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E64143C-22BA-4E9E-9D37-1D1AF76617C1}"/>
              </a:ext>
            </a:extLst>
          </p:cNvPr>
          <p:cNvSpPr/>
          <p:nvPr/>
        </p:nvSpPr>
        <p:spPr>
          <a:xfrm>
            <a:off x="543658" y="3097680"/>
            <a:ext cx="323165" cy="323165"/>
          </a:xfrm>
          <a:prstGeom prst="ellipse">
            <a:avLst/>
          </a:prstGeom>
          <a:solidFill>
            <a:schemeClr val="accent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6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21349C-7C62-4D25-8ED8-54960E409D24}"/>
              </a:ext>
            </a:extLst>
          </p:cNvPr>
          <p:cNvSpPr txBox="1"/>
          <p:nvPr/>
        </p:nvSpPr>
        <p:spPr>
          <a:xfrm>
            <a:off x="900025" y="3074598"/>
            <a:ext cx="335622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900" kern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900" kern="12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F60F99-087B-4848-9011-88228D358F76}"/>
              </a:ext>
            </a:extLst>
          </p:cNvPr>
          <p:cNvSpPr txBox="1"/>
          <p:nvPr/>
        </p:nvSpPr>
        <p:spPr>
          <a:xfrm>
            <a:off x="630336" y="3178470"/>
            <a:ext cx="149812" cy="16158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 defTabSz="685800">
              <a:buClrTx/>
            </a:pPr>
            <a:r>
              <a:rPr lang="en-US" altLang="ko-KR" sz="1050" b="1" kern="1200" dirty="0">
                <a:solidFill>
                  <a:prstClr val="white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9EE471D-CE5F-4087-9B66-49CB747BBA49}"/>
              </a:ext>
            </a:extLst>
          </p:cNvPr>
          <p:cNvSpPr/>
          <p:nvPr/>
        </p:nvSpPr>
        <p:spPr>
          <a:xfrm>
            <a:off x="543658" y="3681099"/>
            <a:ext cx="323165" cy="323165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6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2938B4-FC2B-4359-8FD1-9F5B25CF4A25}"/>
              </a:ext>
            </a:extLst>
          </p:cNvPr>
          <p:cNvSpPr txBox="1"/>
          <p:nvPr/>
        </p:nvSpPr>
        <p:spPr>
          <a:xfrm>
            <a:off x="900025" y="3658018"/>
            <a:ext cx="335622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900" kern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900" kern="12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26D0F5F-0F9E-40B7-BA23-F1190C4C731C}"/>
              </a:ext>
            </a:extLst>
          </p:cNvPr>
          <p:cNvSpPr txBox="1"/>
          <p:nvPr/>
        </p:nvSpPr>
        <p:spPr>
          <a:xfrm>
            <a:off x="630336" y="3761889"/>
            <a:ext cx="149812" cy="16158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 defTabSz="685800">
              <a:buClrTx/>
            </a:pPr>
            <a:r>
              <a:rPr lang="en-US" altLang="ko-KR" sz="1050" b="1" kern="1200" dirty="0">
                <a:solidFill>
                  <a:prstClr val="white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47DBEC3-859C-4492-BDAF-08F879B22A44}"/>
              </a:ext>
            </a:extLst>
          </p:cNvPr>
          <p:cNvSpPr/>
          <p:nvPr/>
        </p:nvSpPr>
        <p:spPr>
          <a:xfrm>
            <a:off x="543658" y="4264517"/>
            <a:ext cx="323165" cy="323165"/>
          </a:xfrm>
          <a:prstGeom prst="ellipse">
            <a:avLst/>
          </a:prstGeom>
          <a:solidFill>
            <a:srgbClr val="E30613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6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C54C60-71AE-449F-A309-E44AFF06843F}"/>
              </a:ext>
            </a:extLst>
          </p:cNvPr>
          <p:cNvSpPr txBox="1"/>
          <p:nvPr/>
        </p:nvSpPr>
        <p:spPr>
          <a:xfrm>
            <a:off x="900025" y="4241436"/>
            <a:ext cx="3356222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800">
              <a:buClrTx/>
            </a:pPr>
            <a:r>
              <a:rPr lang="en-US" altLang="ko-KR" sz="900" kern="1200" dirty="0">
                <a:solidFill>
                  <a:prstClr val="black">
                    <a:lumMod val="75000"/>
                    <a:lumOff val="25000"/>
                  </a:prstClr>
                </a:solidFill>
                <a:cs typeface="Arial" pitchFamily="34" charset="0"/>
              </a:rPr>
              <a:t>Example Text : Get a modern PowerPoint  Presentation that is beautifully designed. I believe that this Template will your Time.</a:t>
            </a:r>
            <a:endParaRPr lang="ko-KR" altLang="en-US" sz="900" kern="1200" dirty="0">
              <a:solidFill>
                <a:prstClr val="black">
                  <a:lumMod val="75000"/>
                  <a:lumOff val="25000"/>
                </a:prst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7598991-5648-4C64-99A2-256C08A2C301}"/>
              </a:ext>
            </a:extLst>
          </p:cNvPr>
          <p:cNvSpPr txBox="1"/>
          <p:nvPr/>
        </p:nvSpPr>
        <p:spPr>
          <a:xfrm>
            <a:off x="630336" y="4345308"/>
            <a:ext cx="149812" cy="16158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 defTabSz="685800">
              <a:buClrTx/>
            </a:pPr>
            <a:r>
              <a:rPr lang="en-US" altLang="ko-KR" sz="1050" b="1" kern="1200" dirty="0">
                <a:solidFill>
                  <a:prstClr val="white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16" name="TextBox 94">
            <a:extLst>
              <a:ext uri="{FF2B5EF4-FFF2-40B4-BE49-F238E27FC236}">
                <a16:creationId xmlns:a16="http://schemas.microsoft.com/office/drawing/2014/main" id="{EAC28240-2809-4004-8E65-326608E7F802}"/>
              </a:ext>
            </a:extLst>
          </p:cNvPr>
          <p:cNvSpPr txBox="1"/>
          <p:nvPr/>
        </p:nvSpPr>
        <p:spPr>
          <a:xfrm>
            <a:off x="543660" y="1497553"/>
            <a:ext cx="2862484" cy="76944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defTabSz="685800">
              <a:lnSpc>
                <a:spcPts val="3000"/>
              </a:lnSpc>
              <a:buClrTx/>
            </a:pPr>
            <a:r>
              <a:rPr lang="en-US" altLang="ko-KR" sz="3000" kern="1200" dirty="0">
                <a:solidFill>
                  <a:prstClr val="white"/>
                </a:solidFill>
                <a:cs typeface="Arial" pitchFamily="34" charset="0"/>
              </a:rPr>
              <a:t>Independence</a:t>
            </a:r>
          </a:p>
          <a:p>
            <a:pPr defTabSz="685800">
              <a:lnSpc>
                <a:spcPts val="3000"/>
              </a:lnSpc>
              <a:buClrTx/>
            </a:pPr>
            <a:r>
              <a:rPr lang="en-US" altLang="ko-KR" sz="3000" kern="1200" dirty="0">
                <a:solidFill>
                  <a:prstClr val="white"/>
                </a:solidFill>
                <a:cs typeface="Arial" pitchFamily="34" charset="0"/>
              </a:rPr>
              <a:t>Presentation</a:t>
            </a:r>
            <a:endParaRPr lang="ko-KR" altLang="en-US" sz="3000" kern="1200" dirty="0">
              <a:solidFill>
                <a:prstClr val="white"/>
              </a:solidFill>
              <a:cs typeface="Arial" pitchFamily="34" charset="0"/>
            </a:endParaRP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A6C9D9E1-F87B-4A1A-B7E3-9DA21DDD8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5980">
            <a:off x="5534223" y="1499387"/>
            <a:ext cx="2793349" cy="298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968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1510;p63"/>
          <p:cNvGrpSpPr/>
          <p:nvPr/>
        </p:nvGrpSpPr>
        <p:grpSpPr>
          <a:xfrm>
            <a:off x="923638" y="1969125"/>
            <a:ext cx="2397882" cy="2096549"/>
            <a:chOff x="923638" y="1969125"/>
            <a:chExt cx="2397882" cy="2096549"/>
          </a:xfrm>
          <a:solidFill>
            <a:srgbClr val="86C9D4"/>
          </a:solidFill>
        </p:grpSpPr>
        <p:sp>
          <p:nvSpPr>
            <p:cNvPr id="10" name="Google Shape;1511;p63"/>
            <p:cNvSpPr/>
            <p:nvPr/>
          </p:nvSpPr>
          <p:spPr>
            <a:xfrm rot="166470">
              <a:off x="952078" y="2042780"/>
              <a:ext cx="2304643" cy="1967567"/>
            </a:xfrm>
            <a:custGeom>
              <a:avLst/>
              <a:gdLst/>
              <a:ahLst/>
              <a:cxnLst/>
              <a:rect l="l" t="t" r="r" b="b"/>
              <a:pathLst>
                <a:path w="138151" h="88929" extrusionOk="0">
                  <a:moveTo>
                    <a:pt x="75162" y="0"/>
                  </a:moveTo>
                  <a:cubicBezTo>
                    <a:pt x="74355" y="0"/>
                    <a:pt x="73547" y="9"/>
                    <a:pt x="72748" y="9"/>
                  </a:cubicBezTo>
                  <a:cubicBezTo>
                    <a:pt x="67996" y="225"/>
                    <a:pt x="63297" y="387"/>
                    <a:pt x="58544" y="657"/>
                  </a:cubicBezTo>
                  <a:cubicBezTo>
                    <a:pt x="52658" y="765"/>
                    <a:pt x="46825" y="1359"/>
                    <a:pt x="40938" y="1737"/>
                  </a:cubicBezTo>
                  <a:cubicBezTo>
                    <a:pt x="35321" y="1953"/>
                    <a:pt x="29651" y="2169"/>
                    <a:pt x="24196" y="3195"/>
                  </a:cubicBezTo>
                  <a:cubicBezTo>
                    <a:pt x="20362" y="3789"/>
                    <a:pt x="16689" y="4978"/>
                    <a:pt x="13233" y="6706"/>
                  </a:cubicBezTo>
                  <a:cubicBezTo>
                    <a:pt x="11018" y="7786"/>
                    <a:pt x="9020" y="9298"/>
                    <a:pt x="7454" y="11242"/>
                  </a:cubicBezTo>
                  <a:cubicBezTo>
                    <a:pt x="5294" y="13943"/>
                    <a:pt x="4214" y="17021"/>
                    <a:pt x="3403" y="20045"/>
                  </a:cubicBezTo>
                  <a:cubicBezTo>
                    <a:pt x="2431" y="24096"/>
                    <a:pt x="1783" y="28254"/>
                    <a:pt x="1405" y="32413"/>
                  </a:cubicBezTo>
                  <a:cubicBezTo>
                    <a:pt x="1189" y="34411"/>
                    <a:pt x="973" y="36356"/>
                    <a:pt x="973" y="38354"/>
                  </a:cubicBezTo>
                  <a:cubicBezTo>
                    <a:pt x="757" y="40622"/>
                    <a:pt x="865" y="42890"/>
                    <a:pt x="595" y="45105"/>
                  </a:cubicBezTo>
                  <a:cubicBezTo>
                    <a:pt x="595" y="47319"/>
                    <a:pt x="379" y="49479"/>
                    <a:pt x="379" y="51693"/>
                  </a:cubicBezTo>
                  <a:cubicBezTo>
                    <a:pt x="433" y="53260"/>
                    <a:pt x="109" y="54826"/>
                    <a:pt x="163" y="56392"/>
                  </a:cubicBezTo>
                  <a:cubicBezTo>
                    <a:pt x="1" y="60010"/>
                    <a:pt x="217" y="63629"/>
                    <a:pt x="865" y="67193"/>
                  </a:cubicBezTo>
                  <a:cubicBezTo>
                    <a:pt x="1189" y="69786"/>
                    <a:pt x="1783" y="72378"/>
                    <a:pt x="2701" y="74808"/>
                  </a:cubicBezTo>
                  <a:cubicBezTo>
                    <a:pt x="3619" y="77509"/>
                    <a:pt x="5348" y="79885"/>
                    <a:pt x="7616" y="81667"/>
                  </a:cubicBezTo>
                  <a:cubicBezTo>
                    <a:pt x="8858" y="82531"/>
                    <a:pt x="10154" y="83287"/>
                    <a:pt x="11504" y="84043"/>
                  </a:cubicBezTo>
                  <a:cubicBezTo>
                    <a:pt x="12855" y="84745"/>
                    <a:pt x="14313" y="85286"/>
                    <a:pt x="15825" y="85610"/>
                  </a:cubicBezTo>
                  <a:cubicBezTo>
                    <a:pt x="17823" y="86204"/>
                    <a:pt x="19821" y="86690"/>
                    <a:pt x="21928" y="87014"/>
                  </a:cubicBezTo>
                  <a:cubicBezTo>
                    <a:pt x="26788" y="87878"/>
                    <a:pt x="31703" y="88364"/>
                    <a:pt x="36672" y="88472"/>
                  </a:cubicBezTo>
                  <a:cubicBezTo>
                    <a:pt x="39534" y="88634"/>
                    <a:pt x="42396" y="88796"/>
                    <a:pt x="45259" y="88796"/>
                  </a:cubicBezTo>
                  <a:cubicBezTo>
                    <a:pt x="45482" y="88788"/>
                    <a:pt x="45706" y="88785"/>
                    <a:pt x="45930" y="88785"/>
                  </a:cubicBezTo>
                  <a:cubicBezTo>
                    <a:pt x="47272" y="88785"/>
                    <a:pt x="48615" y="88904"/>
                    <a:pt x="49957" y="88904"/>
                  </a:cubicBezTo>
                  <a:cubicBezTo>
                    <a:pt x="52082" y="88904"/>
                    <a:pt x="54182" y="88928"/>
                    <a:pt x="56274" y="88928"/>
                  </a:cubicBezTo>
                  <a:cubicBezTo>
                    <a:pt x="57320" y="88928"/>
                    <a:pt x="58364" y="88922"/>
                    <a:pt x="59408" y="88904"/>
                  </a:cubicBezTo>
                  <a:cubicBezTo>
                    <a:pt x="60921" y="88796"/>
                    <a:pt x="62379" y="88796"/>
                    <a:pt x="63891" y="88796"/>
                  </a:cubicBezTo>
                  <a:cubicBezTo>
                    <a:pt x="64215" y="88782"/>
                    <a:pt x="64539" y="88779"/>
                    <a:pt x="64864" y="88779"/>
                  </a:cubicBezTo>
                  <a:cubicBezTo>
                    <a:pt x="65189" y="88779"/>
                    <a:pt x="65515" y="88782"/>
                    <a:pt x="65842" y="88782"/>
                  </a:cubicBezTo>
                  <a:cubicBezTo>
                    <a:pt x="66497" y="88782"/>
                    <a:pt x="67158" y="88769"/>
                    <a:pt x="67834" y="88688"/>
                  </a:cubicBezTo>
                  <a:cubicBezTo>
                    <a:pt x="68617" y="88634"/>
                    <a:pt x="69400" y="88634"/>
                    <a:pt x="70183" y="88634"/>
                  </a:cubicBezTo>
                  <a:cubicBezTo>
                    <a:pt x="70966" y="88634"/>
                    <a:pt x="71749" y="88634"/>
                    <a:pt x="72532" y="88580"/>
                  </a:cubicBezTo>
                  <a:cubicBezTo>
                    <a:pt x="75070" y="88418"/>
                    <a:pt x="77555" y="88580"/>
                    <a:pt x="80039" y="88364"/>
                  </a:cubicBezTo>
                  <a:cubicBezTo>
                    <a:pt x="81281" y="88310"/>
                    <a:pt x="82523" y="88364"/>
                    <a:pt x="83712" y="88256"/>
                  </a:cubicBezTo>
                  <a:cubicBezTo>
                    <a:pt x="91435" y="87878"/>
                    <a:pt x="99103" y="87500"/>
                    <a:pt x="106718" y="86474"/>
                  </a:cubicBezTo>
                  <a:cubicBezTo>
                    <a:pt x="109851" y="86096"/>
                    <a:pt x="112875" y="85448"/>
                    <a:pt x="116062" y="85232"/>
                  </a:cubicBezTo>
                  <a:cubicBezTo>
                    <a:pt x="118060" y="85070"/>
                    <a:pt x="120058" y="84691"/>
                    <a:pt x="122056" y="84097"/>
                  </a:cubicBezTo>
                  <a:cubicBezTo>
                    <a:pt x="123731" y="83719"/>
                    <a:pt x="125027" y="82801"/>
                    <a:pt x="126485" y="82099"/>
                  </a:cubicBezTo>
                  <a:cubicBezTo>
                    <a:pt x="128159" y="81127"/>
                    <a:pt x="129671" y="79939"/>
                    <a:pt x="130967" y="78589"/>
                  </a:cubicBezTo>
                  <a:cubicBezTo>
                    <a:pt x="132426" y="77131"/>
                    <a:pt x="133560" y="75402"/>
                    <a:pt x="134370" y="73566"/>
                  </a:cubicBezTo>
                  <a:cubicBezTo>
                    <a:pt x="135720" y="70596"/>
                    <a:pt x="136584" y="67463"/>
                    <a:pt x="137070" y="64277"/>
                  </a:cubicBezTo>
                  <a:cubicBezTo>
                    <a:pt x="137502" y="60821"/>
                    <a:pt x="138150" y="57418"/>
                    <a:pt x="138042" y="53962"/>
                  </a:cubicBezTo>
                  <a:cubicBezTo>
                    <a:pt x="138042" y="51423"/>
                    <a:pt x="137772" y="48939"/>
                    <a:pt x="137826" y="46401"/>
                  </a:cubicBezTo>
                  <a:cubicBezTo>
                    <a:pt x="137772" y="43106"/>
                    <a:pt x="137772" y="39758"/>
                    <a:pt x="137772" y="36410"/>
                  </a:cubicBezTo>
                  <a:cubicBezTo>
                    <a:pt x="137772" y="35113"/>
                    <a:pt x="137556" y="33817"/>
                    <a:pt x="137556" y="32521"/>
                  </a:cubicBezTo>
                  <a:cubicBezTo>
                    <a:pt x="137394" y="28957"/>
                    <a:pt x="136908" y="25392"/>
                    <a:pt x="136530" y="21828"/>
                  </a:cubicBezTo>
                  <a:cubicBezTo>
                    <a:pt x="136260" y="20153"/>
                    <a:pt x="135828" y="18587"/>
                    <a:pt x="135288" y="17021"/>
                  </a:cubicBezTo>
                  <a:cubicBezTo>
                    <a:pt x="134262" y="13241"/>
                    <a:pt x="132264" y="9784"/>
                    <a:pt x="129455" y="7084"/>
                  </a:cubicBezTo>
                  <a:cubicBezTo>
                    <a:pt x="128375" y="6004"/>
                    <a:pt x="127187" y="5086"/>
                    <a:pt x="125945" y="4384"/>
                  </a:cubicBezTo>
                  <a:cubicBezTo>
                    <a:pt x="123677" y="3033"/>
                    <a:pt x="121192" y="2169"/>
                    <a:pt x="118600" y="1791"/>
                  </a:cubicBezTo>
                  <a:cubicBezTo>
                    <a:pt x="116224" y="1359"/>
                    <a:pt x="113847" y="1143"/>
                    <a:pt x="111471" y="1089"/>
                  </a:cubicBezTo>
                  <a:cubicBezTo>
                    <a:pt x="108609" y="765"/>
                    <a:pt x="105746" y="603"/>
                    <a:pt x="102830" y="603"/>
                  </a:cubicBezTo>
                  <a:cubicBezTo>
                    <a:pt x="99428" y="495"/>
                    <a:pt x="95971" y="495"/>
                    <a:pt x="92515" y="495"/>
                  </a:cubicBezTo>
                  <a:cubicBezTo>
                    <a:pt x="90759" y="360"/>
                    <a:pt x="89004" y="360"/>
                    <a:pt x="87249" y="360"/>
                  </a:cubicBezTo>
                  <a:cubicBezTo>
                    <a:pt x="85494" y="360"/>
                    <a:pt x="83739" y="360"/>
                    <a:pt x="81983" y="225"/>
                  </a:cubicBezTo>
                  <a:cubicBezTo>
                    <a:pt x="80903" y="117"/>
                    <a:pt x="79823" y="171"/>
                    <a:pt x="78743" y="117"/>
                  </a:cubicBezTo>
                  <a:cubicBezTo>
                    <a:pt x="77576" y="20"/>
                    <a:pt x="76371" y="0"/>
                    <a:pt x="751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" name="Google Shape;1512;p63"/>
            <p:cNvSpPr/>
            <p:nvPr/>
          </p:nvSpPr>
          <p:spPr>
            <a:xfrm rot="166470">
              <a:off x="988437" y="2024453"/>
              <a:ext cx="2304643" cy="1967567"/>
            </a:xfrm>
            <a:custGeom>
              <a:avLst/>
              <a:gdLst/>
              <a:ahLst/>
              <a:cxnLst/>
              <a:rect l="l" t="t" r="r" b="b"/>
              <a:pathLst>
                <a:path w="138151" h="88929" extrusionOk="0">
                  <a:moveTo>
                    <a:pt x="75162" y="0"/>
                  </a:moveTo>
                  <a:cubicBezTo>
                    <a:pt x="74355" y="0"/>
                    <a:pt x="73547" y="9"/>
                    <a:pt x="72748" y="9"/>
                  </a:cubicBezTo>
                  <a:cubicBezTo>
                    <a:pt x="67996" y="225"/>
                    <a:pt x="63297" y="387"/>
                    <a:pt x="58544" y="657"/>
                  </a:cubicBezTo>
                  <a:cubicBezTo>
                    <a:pt x="52658" y="765"/>
                    <a:pt x="46825" y="1359"/>
                    <a:pt x="40938" y="1737"/>
                  </a:cubicBezTo>
                  <a:cubicBezTo>
                    <a:pt x="35321" y="1953"/>
                    <a:pt x="29651" y="2169"/>
                    <a:pt x="24196" y="3195"/>
                  </a:cubicBezTo>
                  <a:cubicBezTo>
                    <a:pt x="20362" y="3789"/>
                    <a:pt x="16689" y="4978"/>
                    <a:pt x="13233" y="6706"/>
                  </a:cubicBezTo>
                  <a:cubicBezTo>
                    <a:pt x="11018" y="7786"/>
                    <a:pt x="9020" y="9298"/>
                    <a:pt x="7454" y="11242"/>
                  </a:cubicBezTo>
                  <a:cubicBezTo>
                    <a:pt x="5294" y="13943"/>
                    <a:pt x="4214" y="17021"/>
                    <a:pt x="3403" y="20045"/>
                  </a:cubicBezTo>
                  <a:cubicBezTo>
                    <a:pt x="2431" y="24096"/>
                    <a:pt x="1783" y="28254"/>
                    <a:pt x="1405" y="32413"/>
                  </a:cubicBezTo>
                  <a:cubicBezTo>
                    <a:pt x="1189" y="34411"/>
                    <a:pt x="973" y="36356"/>
                    <a:pt x="973" y="38354"/>
                  </a:cubicBezTo>
                  <a:cubicBezTo>
                    <a:pt x="757" y="40622"/>
                    <a:pt x="865" y="42890"/>
                    <a:pt x="595" y="45105"/>
                  </a:cubicBezTo>
                  <a:cubicBezTo>
                    <a:pt x="595" y="47319"/>
                    <a:pt x="379" y="49479"/>
                    <a:pt x="379" y="51693"/>
                  </a:cubicBezTo>
                  <a:cubicBezTo>
                    <a:pt x="433" y="53260"/>
                    <a:pt x="109" y="54826"/>
                    <a:pt x="163" y="56392"/>
                  </a:cubicBezTo>
                  <a:cubicBezTo>
                    <a:pt x="1" y="60010"/>
                    <a:pt x="217" y="63629"/>
                    <a:pt x="865" y="67193"/>
                  </a:cubicBezTo>
                  <a:cubicBezTo>
                    <a:pt x="1189" y="69786"/>
                    <a:pt x="1783" y="72378"/>
                    <a:pt x="2701" y="74808"/>
                  </a:cubicBezTo>
                  <a:cubicBezTo>
                    <a:pt x="3619" y="77509"/>
                    <a:pt x="5348" y="79885"/>
                    <a:pt x="7616" y="81667"/>
                  </a:cubicBezTo>
                  <a:cubicBezTo>
                    <a:pt x="8858" y="82531"/>
                    <a:pt x="10154" y="83287"/>
                    <a:pt x="11504" y="84043"/>
                  </a:cubicBezTo>
                  <a:cubicBezTo>
                    <a:pt x="12855" y="84745"/>
                    <a:pt x="14313" y="85286"/>
                    <a:pt x="15825" y="85610"/>
                  </a:cubicBezTo>
                  <a:cubicBezTo>
                    <a:pt x="17823" y="86204"/>
                    <a:pt x="19821" y="86690"/>
                    <a:pt x="21928" y="87014"/>
                  </a:cubicBezTo>
                  <a:cubicBezTo>
                    <a:pt x="26788" y="87878"/>
                    <a:pt x="31703" y="88364"/>
                    <a:pt x="36672" y="88472"/>
                  </a:cubicBezTo>
                  <a:cubicBezTo>
                    <a:pt x="39534" y="88634"/>
                    <a:pt x="42396" y="88796"/>
                    <a:pt x="45259" y="88796"/>
                  </a:cubicBezTo>
                  <a:cubicBezTo>
                    <a:pt x="45482" y="88788"/>
                    <a:pt x="45706" y="88785"/>
                    <a:pt x="45930" y="88785"/>
                  </a:cubicBezTo>
                  <a:cubicBezTo>
                    <a:pt x="47272" y="88785"/>
                    <a:pt x="48615" y="88904"/>
                    <a:pt x="49957" y="88904"/>
                  </a:cubicBezTo>
                  <a:cubicBezTo>
                    <a:pt x="52082" y="88904"/>
                    <a:pt x="54182" y="88928"/>
                    <a:pt x="56274" y="88928"/>
                  </a:cubicBezTo>
                  <a:cubicBezTo>
                    <a:pt x="57320" y="88928"/>
                    <a:pt x="58364" y="88922"/>
                    <a:pt x="59408" y="88904"/>
                  </a:cubicBezTo>
                  <a:cubicBezTo>
                    <a:pt x="60921" y="88796"/>
                    <a:pt x="62379" y="88796"/>
                    <a:pt x="63891" y="88796"/>
                  </a:cubicBezTo>
                  <a:cubicBezTo>
                    <a:pt x="64215" y="88782"/>
                    <a:pt x="64539" y="88779"/>
                    <a:pt x="64864" y="88779"/>
                  </a:cubicBezTo>
                  <a:cubicBezTo>
                    <a:pt x="65189" y="88779"/>
                    <a:pt x="65515" y="88782"/>
                    <a:pt x="65842" y="88782"/>
                  </a:cubicBezTo>
                  <a:cubicBezTo>
                    <a:pt x="66497" y="88782"/>
                    <a:pt x="67158" y="88769"/>
                    <a:pt x="67834" y="88688"/>
                  </a:cubicBezTo>
                  <a:cubicBezTo>
                    <a:pt x="68617" y="88634"/>
                    <a:pt x="69400" y="88634"/>
                    <a:pt x="70183" y="88634"/>
                  </a:cubicBezTo>
                  <a:cubicBezTo>
                    <a:pt x="70966" y="88634"/>
                    <a:pt x="71749" y="88634"/>
                    <a:pt x="72532" y="88580"/>
                  </a:cubicBezTo>
                  <a:cubicBezTo>
                    <a:pt x="75070" y="88418"/>
                    <a:pt x="77555" y="88580"/>
                    <a:pt x="80039" y="88364"/>
                  </a:cubicBezTo>
                  <a:cubicBezTo>
                    <a:pt x="81281" y="88310"/>
                    <a:pt x="82523" y="88364"/>
                    <a:pt x="83712" y="88256"/>
                  </a:cubicBezTo>
                  <a:cubicBezTo>
                    <a:pt x="91435" y="87878"/>
                    <a:pt x="99103" y="87500"/>
                    <a:pt x="106718" y="86474"/>
                  </a:cubicBezTo>
                  <a:cubicBezTo>
                    <a:pt x="109851" y="86096"/>
                    <a:pt x="112875" y="85448"/>
                    <a:pt x="116062" y="85232"/>
                  </a:cubicBezTo>
                  <a:cubicBezTo>
                    <a:pt x="118060" y="85070"/>
                    <a:pt x="120058" y="84691"/>
                    <a:pt x="122056" y="84097"/>
                  </a:cubicBezTo>
                  <a:cubicBezTo>
                    <a:pt x="123731" y="83719"/>
                    <a:pt x="125027" y="82801"/>
                    <a:pt x="126485" y="82099"/>
                  </a:cubicBezTo>
                  <a:cubicBezTo>
                    <a:pt x="128159" y="81127"/>
                    <a:pt x="129671" y="79939"/>
                    <a:pt x="130967" y="78589"/>
                  </a:cubicBezTo>
                  <a:cubicBezTo>
                    <a:pt x="132426" y="77131"/>
                    <a:pt x="133560" y="75402"/>
                    <a:pt x="134370" y="73566"/>
                  </a:cubicBezTo>
                  <a:cubicBezTo>
                    <a:pt x="135720" y="70596"/>
                    <a:pt x="136584" y="67463"/>
                    <a:pt x="137070" y="64277"/>
                  </a:cubicBezTo>
                  <a:cubicBezTo>
                    <a:pt x="137502" y="60821"/>
                    <a:pt x="138150" y="57418"/>
                    <a:pt x="138042" y="53962"/>
                  </a:cubicBezTo>
                  <a:cubicBezTo>
                    <a:pt x="138042" y="51423"/>
                    <a:pt x="137772" y="48939"/>
                    <a:pt x="137826" y="46401"/>
                  </a:cubicBezTo>
                  <a:cubicBezTo>
                    <a:pt x="137772" y="43106"/>
                    <a:pt x="137772" y="39758"/>
                    <a:pt x="137772" y="36410"/>
                  </a:cubicBezTo>
                  <a:cubicBezTo>
                    <a:pt x="137772" y="35113"/>
                    <a:pt x="137556" y="33817"/>
                    <a:pt x="137556" y="32521"/>
                  </a:cubicBezTo>
                  <a:cubicBezTo>
                    <a:pt x="137394" y="28957"/>
                    <a:pt x="136908" y="25392"/>
                    <a:pt x="136530" y="21828"/>
                  </a:cubicBezTo>
                  <a:cubicBezTo>
                    <a:pt x="136260" y="20153"/>
                    <a:pt x="135828" y="18587"/>
                    <a:pt x="135288" y="17021"/>
                  </a:cubicBezTo>
                  <a:cubicBezTo>
                    <a:pt x="134262" y="13241"/>
                    <a:pt x="132264" y="9784"/>
                    <a:pt x="129455" y="7084"/>
                  </a:cubicBezTo>
                  <a:cubicBezTo>
                    <a:pt x="128375" y="6004"/>
                    <a:pt x="127187" y="5086"/>
                    <a:pt x="125945" y="4384"/>
                  </a:cubicBezTo>
                  <a:cubicBezTo>
                    <a:pt x="123677" y="3033"/>
                    <a:pt x="121192" y="2169"/>
                    <a:pt x="118600" y="1791"/>
                  </a:cubicBezTo>
                  <a:cubicBezTo>
                    <a:pt x="116224" y="1359"/>
                    <a:pt x="113847" y="1143"/>
                    <a:pt x="111471" y="1089"/>
                  </a:cubicBezTo>
                  <a:cubicBezTo>
                    <a:pt x="108609" y="765"/>
                    <a:pt x="105746" y="603"/>
                    <a:pt x="102830" y="603"/>
                  </a:cubicBezTo>
                  <a:cubicBezTo>
                    <a:pt x="99428" y="495"/>
                    <a:pt x="95971" y="495"/>
                    <a:pt x="92515" y="495"/>
                  </a:cubicBezTo>
                  <a:cubicBezTo>
                    <a:pt x="90759" y="360"/>
                    <a:pt x="89004" y="360"/>
                    <a:pt x="87249" y="360"/>
                  </a:cubicBezTo>
                  <a:cubicBezTo>
                    <a:pt x="85494" y="360"/>
                    <a:pt x="83739" y="360"/>
                    <a:pt x="81983" y="225"/>
                  </a:cubicBezTo>
                  <a:cubicBezTo>
                    <a:pt x="80903" y="117"/>
                    <a:pt x="79823" y="171"/>
                    <a:pt x="78743" y="117"/>
                  </a:cubicBezTo>
                  <a:cubicBezTo>
                    <a:pt x="77576" y="20"/>
                    <a:pt x="76371" y="0"/>
                    <a:pt x="75162" y="0"/>
                  </a:cubicBezTo>
                  <a:close/>
                </a:path>
              </a:pathLst>
            </a:custGeom>
            <a:grp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12" name="Google Shape;1513;p63"/>
          <p:cNvSpPr txBox="1">
            <a:spLocks/>
          </p:cNvSpPr>
          <p:nvPr/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200" dirty="0">
                <a:solidFill>
                  <a:srgbClr val="B96940"/>
                </a:solidFill>
                <a:latin typeface="Titan One" panose="020B0604020202020204" charset="0"/>
              </a:rPr>
              <a:t>You Can Use a Graph!</a:t>
            </a:r>
          </a:p>
        </p:txBody>
      </p:sp>
      <p:pic>
        <p:nvPicPr>
          <p:cNvPr id="13" name="Google Shape;1514;p63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1125" y="1635588"/>
            <a:ext cx="4439874" cy="27453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515;p63"/>
          <p:cNvSpPr txBox="1"/>
          <p:nvPr/>
        </p:nvSpPr>
        <p:spPr>
          <a:xfrm>
            <a:off x="1313325" y="2315088"/>
            <a:ext cx="1618500" cy="14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2"/>
                </a:solidFill>
                <a:latin typeface="Open Sans"/>
                <a:ea typeface="Open Sans"/>
                <a:cs typeface="Open Sans"/>
                <a:sym typeface="Open Sans"/>
              </a:rPr>
              <a:t>To modify this graph, click on it, follow the link, change the data and paste the new graph here</a:t>
            </a:r>
            <a:endParaRPr dirty="0">
              <a:solidFill>
                <a:schemeClr val="accent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576131" y="2562875"/>
            <a:ext cx="4128750" cy="1080000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  <p:grpSp>
        <p:nvGrpSpPr>
          <p:cNvPr id="16" name="Grupo 15"/>
          <p:cNvGrpSpPr/>
          <p:nvPr/>
        </p:nvGrpSpPr>
        <p:grpSpPr>
          <a:xfrm>
            <a:off x="-110792" y="-74120"/>
            <a:ext cx="9365534" cy="853930"/>
            <a:chOff x="-118995" y="-61450"/>
            <a:chExt cx="10381558" cy="946569"/>
          </a:xfrm>
        </p:grpSpPr>
        <p:pic>
          <p:nvPicPr>
            <p:cNvPr id="17" name="Imagen 1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18" name="Imagen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9" name="Imagen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0414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657;p76"/>
          <p:cNvSpPr txBox="1">
            <a:spLocks/>
          </p:cNvSpPr>
          <p:nvPr/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4000" dirty="0">
                <a:solidFill>
                  <a:srgbClr val="FFC000"/>
                </a:solidFill>
                <a:latin typeface="Titan One" panose="020B0604020202020204" charset="0"/>
              </a:rPr>
              <a:t>This Is a Map</a:t>
            </a:r>
          </a:p>
        </p:txBody>
      </p:sp>
      <p:grpSp>
        <p:nvGrpSpPr>
          <p:cNvPr id="15" name="Google Shape;1658;p76"/>
          <p:cNvGrpSpPr/>
          <p:nvPr/>
        </p:nvGrpSpPr>
        <p:grpSpPr>
          <a:xfrm>
            <a:off x="1399074" y="1346282"/>
            <a:ext cx="6803235" cy="3128612"/>
            <a:chOff x="1399075" y="1346282"/>
            <a:chExt cx="6803235" cy="3128612"/>
          </a:xfrm>
        </p:grpSpPr>
        <p:grpSp>
          <p:nvGrpSpPr>
            <p:cNvPr id="16" name="Google Shape;1659;p76"/>
            <p:cNvGrpSpPr/>
            <p:nvPr/>
          </p:nvGrpSpPr>
          <p:grpSpPr>
            <a:xfrm>
              <a:off x="1425714" y="1346282"/>
              <a:ext cx="6776596" cy="3106440"/>
              <a:chOff x="238125" y="1381525"/>
              <a:chExt cx="7117525" cy="2929775"/>
            </a:xfrm>
          </p:grpSpPr>
          <p:sp>
            <p:nvSpPr>
              <p:cNvPr id="108" name="Google Shape;1660;p76"/>
              <p:cNvSpPr/>
              <p:nvPr/>
            </p:nvSpPr>
            <p:spPr>
              <a:xfrm>
                <a:off x="2254175" y="1381525"/>
                <a:ext cx="1134175" cy="690600"/>
              </a:xfrm>
              <a:custGeom>
                <a:avLst/>
                <a:gdLst/>
                <a:ahLst/>
                <a:cxnLst/>
                <a:rect l="l" t="t" r="r" b="b"/>
                <a:pathLst>
                  <a:path w="45367" h="27624" extrusionOk="0">
                    <a:moveTo>
                      <a:pt x="36973" y="2129"/>
                    </a:moveTo>
                    <a:cubicBezTo>
                      <a:pt x="36942" y="2901"/>
                      <a:pt x="36139" y="3117"/>
                      <a:pt x="35522" y="3457"/>
                    </a:cubicBezTo>
                    <a:cubicBezTo>
                      <a:pt x="34646" y="3054"/>
                      <a:pt x="33480" y="2888"/>
                      <a:pt x="32079" y="2888"/>
                    </a:cubicBezTo>
                    <a:cubicBezTo>
                      <a:pt x="31653" y="2888"/>
                      <a:pt x="31206" y="2903"/>
                      <a:pt x="30738" y="2932"/>
                    </a:cubicBezTo>
                    <a:cubicBezTo>
                      <a:pt x="31500" y="2246"/>
                      <a:pt x="33097" y="2172"/>
                      <a:pt x="34578" y="2172"/>
                    </a:cubicBezTo>
                    <a:cubicBezTo>
                      <a:pt x="34988" y="2172"/>
                      <a:pt x="35389" y="2177"/>
                      <a:pt x="35761" y="2177"/>
                    </a:cubicBezTo>
                    <a:cubicBezTo>
                      <a:pt x="36223" y="2177"/>
                      <a:pt x="36639" y="2169"/>
                      <a:pt x="36973" y="2129"/>
                    </a:cubicBezTo>
                    <a:close/>
                    <a:moveTo>
                      <a:pt x="35334" y="13288"/>
                    </a:moveTo>
                    <a:cubicBezTo>
                      <a:pt x="35396" y="13288"/>
                      <a:pt x="35459" y="13293"/>
                      <a:pt x="35522" y="13301"/>
                    </a:cubicBezTo>
                    <a:cubicBezTo>
                      <a:pt x="35337" y="13950"/>
                      <a:pt x="34534" y="14166"/>
                      <a:pt x="34411" y="14875"/>
                    </a:cubicBezTo>
                    <a:cubicBezTo>
                      <a:pt x="33480" y="14439"/>
                      <a:pt x="34305" y="13288"/>
                      <a:pt x="35334" y="13288"/>
                    </a:cubicBezTo>
                    <a:close/>
                    <a:moveTo>
                      <a:pt x="31479" y="0"/>
                    </a:moveTo>
                    <a:cubicBezTo>
                      <a:pt x="30960" y="249"/>
                      <a:pt x="30184" y="308"/>
                      <a:pt x="29330" y="308"/>
                    </a:cubicBezTo>
                    <a:cubicBezTo>
                      <a:pt x="28549" y="308"/>
                      <a:pt x="27702" y="258"/>
                      <a:pt x="26927" y="258"/>
                    </a:cubicBezTo>
                    <a:cubicBezTo>
                      <a:pt x="26128" y="258"/>
                      <a:pt x="25404" y="311"/>
                      <a:pt x="24906" y="525"/>
                    </a:cubicBezTo>
                    <a:cubicBezTo>
                      <a:pt x="24775" y="527"/>
                      <a:pt x="24642" y="528"/>
                      <a:pt x="24509" y="528"/>
                    </a:cubicBezTo>
                    <a:cubicBezTo>
                      <a:pt x="24063" y="528"/>
                      <a:pt x="23603" y="518"/>
                      <a:pt x="23158" y="518"/>
                    </a:cubicBezTo>
                    <a:cubicBezTo>
                      <a:pt x="22001" y="518"/>
                      <a:pt x="20945" y="586"/>
                      <a:pt x="20492" y="1080"/>
                    </a:cubicBezTo>
                    <a:cubicBezTo>
                      <a:pt x="20461" y="1667"/>
                      <a:pt x="21480" y="2808"/>
                      <a:pt x="20832" y="2932"/>
                    </a:cubicBezTo>
                    <a:cubicBezTo>
                      <a:pt x="20109" y="2847"/>
                      <a:pt x="19471" y="2823"/>
                      <a:pt x="18875" y="2823"/>
                    </a:cubicBezTo>
                    <a:cubicBezTo>
                      <a:pt x="18093" y="2823"/>
                      <a:pt x="17384" y="2864"/>
                      <a:pt x="16654" y="2864"/>
                    </a:cubicBezTo>
                    <a:cubicBezTo>
                      <a:pt x="15920" y="2864"/>
                      <a:pt x="15163" y="2822"/>
                      <a:pt x="14289" y="2654"/>
                    </a:cubicBezTo>
                    <a:cubicBezTo>
                      <a:pt x="10617" y="3024"/>
                      <a:pt x="8888" y="4784"/>
                      <a:pt x="5123" y="5061"/>
                    </a:cubicBezTo>
                    <a:cubicBezTo>
                      <a:pt x="4784" y="6018"/>
                      <a:pt x="6759" y="5277"/>
                      <a:pt x="6574" y="6111"/>
                    </a:cubicBezTo>
                    <a:cubicBezTo>
                      <a:pt x="5524" y="6759"/>
                      <a:pt x="3549" y="6759"/>
                      <a:pt x="2562" y="7438"/>
                    </a:cubicBezTo>
                    <a:cubicBezTo>
                      <a:pt x="2261" y="7324"/>
                      <a:pt x="1925" y="7255"/>
                      <a:pt x="1594" y="7255"/>
                    </a:cubicBezTo>
                    <a:cubicBezTo>
                      <a:pt x="941" y="7255"/>
                      <a:pt x="307" y="7523"/>
                      <a:pt x="0" y="8240"/>
                    </a:cubicBezTo>
                    <a:cubicBezTo>
                      <a:pt x="162" y="8210"/>
                      <a:pt x="300" y="8196"/>
                      <a:pt x="420" y="8196"/>
                    </a:cubicBezTo>
                    <a:cubicBezTo>
                      <a:pt x="1148" y="8196"/>
                      <a:pt x="1211" y="8685"/>
                      <a:pt x="1821" y="8765"/>
                    </a:cubicBezTo>
                    <a:cubicBezTo>
                      <a:pt x="1821" y="8410"/>
                      <a:pt x="2276" y="8232"/>
                      <a:pt x="2731" y="8232"/>
                    </a:cubicBezTo>
                    <a:cubicBezTo>
                      <a:pt x="3187" y="8232"/>
                      <a:pt x="3642" y="8410"/>
                      <a:pt x="3642" y="8765"/>
                    </a:cubicBezTo>
                    <a:cubicBezTo>
                      <a:pt x="4175" y="8673"/>
                      <a:pt x="4961" y="8274"/>
                      <a:pt x="5522" y="8274"/>
                    </a:cubicBezTo>
                    <a:cubicBezTo>
                      <a:pt x="5902" y="8274"/>
                      <a:pt x="6178" y="8457"/>
                      <a:pt x="6203" y="9042"/>
                    </a:cubicBezTo>
                    <a:cubicBezTo>
                      <a:pt x="5996" y="9055"/>
                      <a:pt x="5777" y="9060"/>
                      <a:pt x="5550" y="9060"/>
                    </a:cubicBezTo>
                    <a:cubicBezTo>
                      <a:pt x="4877" y="9060"/>
                      <a:pt x="4136" y="9019"/>
                      <a:pt x="3449" y="9019"/>
                    </a:cubicBezTo>
                    <a:cubicBezTo>
                      <a:pt x="2644" y="9019"/>
                      <a:pt x="1912" y="9075"/>
                      <a:pt x="1451" y="9320"/>
                    </a:cubicBezTo>
                    <a:cubicBezTo>
                      <a:pt x="1790" y="10308"/>
                      <a:pt x="3179" y="10524"/>
                      <a:pt x="4382" y="10894"/>
                    </a:cubicBezTo>
                    <a:cubicBezTo>
                      <a:pt x="4487" y="10911"/>
                      <a:pt x="4579" y="10919"/>
                      <a:pt x="4659" y="10919"/>
                    </a:cubicBezTo>
                    <a:cubicBezTo>
                      <a:pt x="5361" y="10919"/>
                      <a:pt x="5218" y="10337"/>
                      <a:pt x="5891" y="10337"/>
                    </a:cubicBezTo>
                    <a:cubicBezTo>
                      <a:pt x="5980" y="10337"/>
                      <a:pt x="6083" y="10347"/>
                      <a:pt x="6203" y="10370"/>
                    </a:cubicBezTo>
                    <a:cubicBezTo>
                      <a:pt x="7262" y="10947"/>
                      <a:pt x="8434" y="11243"/>
                      <a:pt x="9615" y="11243"/>
                    </a:cubicBezTo>
                    <a:cubicBezTo>
                      <a:pt x="9949" y="11243"/>
                      <a:pt x="10283" y="11220"/>
                      <a:pt x="10617" y="11172"/>
                    </a:cubicBezTo>
                    <a:lnTo>
                      <a:pt x="10617" y="11172"/>
                    </a:lnTo>
                    <a:cubicBezTo>
                      <a:pt x="10308" y="12345"/>
                      <a:pt x="10863" y="12931"/>
                      <a:pt x="11357" y="13548"/>
                    </a:cubicBezTo>
                    <a:cubicBezTo>
                      <a:pt x="11234" y="14196"/>
                      <a:pt x="10771" y="14567"/>
                      <a:pt x="10987" y="15431"/>
                    </a:cubicBezTo>
                    <a:cubicBezTo>
                      <a:pt x="11175" y="15495"/>
                      <a:pt x="11343" y="15522"/>
                      <a:pt x="11494" y="15522"/>
                    </a:cubicBezTo>
                    <a:cubicBezTo>
                      <a:pt x="12250" y="15522"/>
                      <a:pt x="12601" y="14859"/>
                      <a:pt x="13040" y="14859"/>
                    </a:cubicBezTo>
                    <a:cubicBezTo>
                      <a:pt x="13192" y="14859"/>
                      <a:pt x="13355" y="14939"/>
                      <a:pt x="13548" y="15153"/>
                    </a:cubicBezTo>
                    <a:cubicBezTo>
                      <a:pt x="13702" y="15835"/>
                      <a:pt x="13072" y="15953"/>
                      <a:pt x="12306" y="15953"/>
                    </a:cubicBezTo>
                    <a:cubicBezTo>
                      <a:pt x="11998" y="15953"/>
                      <a:pt x="11667" y="15934"/>
                      <a:pt x="11357" y="15925"/>
                    </a:cubicBezTo>
                    <a:lnTo>
                      <a:pt x="11357" y="15925"/>
                    </a:lnTo>
                    <a:cubicBezTo>
                      <a:pt x="11666" y="17128"/>
                      <a:pt x="14135" y="16758"/>
                      <a:pt x="14629" y="17807"/>
                    </a:cubicBezTo>
                    <a:cubicBezTo>
                      <a:pt x="13795" y="18239"/>
                      <a:pt x="12777" y="18579"/>
                      <a:pt x="12067" y="19134"/>
                    </a:cubicBezTo>
                    <a:cubicBezTo>
                      <a:pt x="13116" y="19474"/>
                      <a:pt x="10925" y="19659"/>
                      <a:pt x="11357" y="20461"/>
                    </a:cubicBezTo>
                    <a:cubicBezTo>
                      <a:pt x="13950" y="21727"/>
                      <a:pt x="11944" y="24782"/>
                      <a:pt x="13888" y="26572"/>
                    </a:cubicBezTo>
                    <a:lnTo>
                      <a:pt x="16480" y="26572"/>
                    </a:lnTo>
                    <a:cubicBezTo>
                      <a:pt x="17500" y="26602"/>
                      <a:pt x="17120" y="27624"/>
                      <a:pt x="18205" y="27624"/>
                    </a:cubicBezTo>
                    <a:cubicBezTo>
                      <a:pt x="18236" y="27624"/>
                      <a:pt x="18268" y="27623"/>
                      <a:pt x="18301" y="27621"/>
                    </a:cubicBezTo>
                    <a:cubicBezTo>
                      <a:pt x="18671" y="27097"/>
                      <a:pt x="18918" y="26449"/>
                      <a:pt x="19783" y="26294"/>
                    </a:cubicBezTo>
                    <a:cubicBezTo>
                      <a:pt x="19320" y="24319"/>
                      <a:pt x="21603" y="24288"/>
                      <a:pt x="21233" y="22313"/>
                    </a:cubicBezTo>
                    <a:cubicBezTo>
                      <a:pt x="22159" y="22313"/>
                      <a:pt x="21727" y="21295"/>
                      <a:pt x="22684" y="21264"/>
                    </a:cubicBezTo>
                    <a:cubicBezTo>
                      <a:pt x="22952" y="21365"/>
                      <a:pt x="23168" y="21403"/>
                      <a:pt x="23354" y="21403"/>
                    </a:cubicBezTo>
                    <a:cubicBezTo>
                      <a:pt x="23910" y="21403"/>
                      <a:pt x="24191" y="21063"/>
                      <a:pt x="24765" y="21063"/>
                    </a:cubicBezTo>
                    <a:cubicBezTo>
                      <a:pt x="24991" y="21063"/>
                      <a:pt x="25263" y="21116"/>
                      <a:pt x="25615" y="21264"/>
                    </a:cubicBezTo>
                    <a:cubicBezTo>
                      <a:pt x="26202" y="20863"/>
                      <a:pt x="26819" y="20523"/>
                      <a:pt x="27467" y="20214"/>
                    </a:cubicBezTo>
                    <a:cubicBezTo>
                      <a:pt x="29226" y="19875"/>
                      <a:pt x="29998" y="18857"/>
                      <a:pt x="31849" y="18610"/>
                    </a:cubicBezTo>
                    <a:cubicBezTo>
                      <a:pt x="32004" y="17653"/>
                      <a:pt x="35090" y="17406"/>
                      <a:pt x="34041" y="16480"/>
                    </a:cubicBezTo>
                    <a:lnTo>
                      <a:pt x="34041" y="16480"/>
                    </a:lnTo>
                    <a:cubicBezTo>
                      <a:pt x="33877" y="16616"/>
                      <a:pt x="33674" y="16670"/>
                      <a:pt x="33447" y="16670"/>
                    </a:cubicBezTo>
                    <a:cubicBezTo>
                      <a:pt x="32644" y="16670"/>
                      <a:pt x="31532" y="16004"/>
                      <a:pt x="30738" y="15956"/>
                    </a:cubicBezTo>
                    <a:cubicBezTo>
                      <a:pt x="31397" y="15956"/>
                      <a:pt x="31251" y="15370"/>
                      <a:pt x="31925" y="15370"/>
                    </a:cubicBezTo>
                    <a:cubicBezTo>
                      <a:pt x="32010" y="15370"/>
                      <a:pt x="32107" y="15379"/>
                      <a:pt x="32220" y="15400"/>
                    </a:cubicBezTo>
                    <a:cubicBezTo>
                      <a:pt x="33526" y="15756"/>
                      <a:pt x="34290" y="16484"/>
                      <a:pt x="36021" y="16484"/>
                    </a:cubicBezTo>
                    <a:cubicBezTo>
                      <a:pt x="36090" y="16484"/>
                      <a:pt x="36160" y="16483"/>
                      <a:pt x="36232" y="16480"/>
                    </a:cubicBezTo>
                    <a:cubicBezTo>
                      <a:pt x="37466" y="15832"/>
                      <a:pt x="34473" y="15307"/>
                      <a:pt x="35522" y="14875"/>
                    </a:cubicBezTo>
                    <a:lnTo>
                      <a:pt x="35522" y="14875"/>
                    </a:lnTo>
                    <a:cubicBezTo>
                      <a:pt x="36047" y="15030"/>
                      <a:pt x="36448" y="15277"/>
                      <a:pt x="36973" y="15400"/>
                    </a:cubicBezTo>
                    <a:cubicBezTo>
                      <a:pt x="37250" y="14505"/>
                      <a:pt x="36571" y="14289"/>
                      <a:pt x="36232" y="13826"/>
                    </a:cubicBezTo>
                    <a:cubicBezTo>
                      <a:pt x="39256" y="13703"/>
                      <a:pt x="38269" y="11018"/>
                      <a:pt x="37713" y="9567"/>
                    </a:cubicBezTo>
                    <a:cubicBezTo>
                      <a:pt x="38518" y="9383"/>
                      <a:pt x="39339" y="9285"/>
                      <a:pt x="40165" y="9285"/>
                    </a:cubicBezTo>
                    <a:cubicBezTo>
                      <a:pt x="40448" y="9285"/>
                      <a:pt x="40732" y="9297"/>
                      <a:pt x="41015" y="9320"/>
                    </a:cubicBezTo>
                    <a:cubicBezTo>
                      <a:pt x="40923" y="8148"/>
                      <a:pt x="39040" y="8271"/>
                      <a:pt x="38084" y="7715"/>
                    </a:cubicBezTo>
                    <a:lnTo>
                      <a:pt x="38084" y="7715"/>
                    </a:lnTo>
                    <a:cubicBezTo>
                      <a:pt x="38156" y="7723"/>
                      <a:pt x="38222" y="7727"/>
                      <a:pt x="38283" y="7727"/>
                    </a:cubicBezTo>
                    <a:cubicBezTo>
                      <a:pt x="39062" y="7727"/>
                      <a:pt x="39012" y="7139"/>
                      <a:pt x="39809" y="7139"/>
                    </a:cubicBezTo>
                    <a:cubicBezTo>
                      <a:pt x="39939" y="7139"/>
                      <a:pt x="40092" y="7154"/>
                      <a:pt x="40275" y="7191"/>
                    </a:cubicBezTo>
                    <a:cubicBezTo>
                      <a:pt x="40522" y="6358"/>
                      <a:pt x="39627" y="6419"/>
                      <a:pt x="39904" y="5586"/>
                    </a:cubicBezTo>
                    <a:lnTo>
                      <a:pt x="39904" y="5586"/>
                    </a:lnTo>
                    <a:cubicBezTo>
                      <a:pt x="39989" y="5596"/>
                      <a:pt x="40066" y="5601"/>
                      <a:pt x="40137" y="5601"/>
                    </a:cubicBezTo>
                    <a:cubicBezTo>
                      <a:pt x="41084" y="5601"/>
                      <a:pt x="40916" y="4769"/>
                      <a:pt x="41863" y="4769"/>
                    </a:cubicBezTo>
                    <a:cubicBezTo>
                      <a:pt x="41934" y="4769"/>
                      <a:pt x="42011" y="4774"/>
                      <a:pt x="42096" y="4784"/>
                    </a:cubicBezTo>
                    <a:cubicBezTo>
                      <a:pt x="42227" y="4753"/>
                      <a:pt x="42384" y="4742"/>
                      <a:pt x="42557" y="4742"/>
                    </a:cubicBezTo>
                    <a:cubicBezTo>
                      <a:pt x="43060" y="4742"/>
                      <a:pt x="43694" y="4838"/>
                      <a:pt x="44196" y="4838"/>
                    </a:cubicBezTo>
                    <a:cubicBezTo>
                      <a:pt x="44737" y="4838"/>
                      <a:pt x="45124" y="4726"/>
                      <a:pt x="45028" y="4259"/>
                    </a:cubicBezTo>
                    <a:cubicBezTo>
                      <a:pt x="45367" y="3302"/>
                      <a:pt x="43454" y="3981"/>
                      <a:pt x="43207" y="3457"/>
                    </a:cubicBezTo>
                    <a:cubicBezTo>
                      <a:pt x="42400" y="3399"/>
                      <a:pt x="42508" y="2642"/>
                      <a:pt x="41597" y="2642"/>
                    </a:cubicBezTo>
                    <a:cubicBezTo>
                      <a:pt x="41532" y="2642"/>
                      <a:pt x="41462" y="2646"/>
                      <a:pt x="41386" y="2654"/>
                    </a:cubicBezTo>
                    <a:cubicBezTo>
                      <a:pt x="41280" y="2644"/>
                      <a:pt x="41174" y="2639"/>
                      <a:pt x="41069" y="2639"/>
                    </a:cubicBezTo>
                    <a:cubicBezTo>
                      <a:pt x="39811" y="2639"/>
                      <a:pt x="38540" y="3298"/>
                      <a:pt x="37751" y="3298"/>
                    </a:cubicBezTo>
                    <a:cubicBezTo>
                      <a:pt x="37595" y="3298"/>
                      <a:pt x="37457" y="3272"/>
                      <a:pt x="37343" y="3210"/>
                    </a:cubicBezTo>
                    <a:cubicBezTo>
                      <a:pt x="37559" y="1852"/>
                      <a:pt x="40583" y="2531"/>
                      <a:pt x="41015" y="1327"/>
                    </a:cubicBezTo>
                    <a:cubicBezTo>
                      <a:pt x="40397" y="708"/>
                      <a:pt x="39243" y="487"/>
                      <a:pt x="37759" y="487"/>
                    </a:cubicBezTo>
                    <a:cubicBezTo>
                      <a:pt x="37393" y="487"/>
                      <a:pt x="37006" y="500"/>
                      <a:pt x="36602" y="525"/>
                    </a:cubicBezTo>
                    <a:cubicBezTo>
                      <a:pt x="35906" y="360"/>
                      <a:pt x="35101" y="151"/>
                      <a:pt x="34426" y="151"/>
                    </a:cubicBezTo>
                    <a:cubicBezTo>
                      <a:pt x="33964" y="151"/>
                      <a:pt x="33563" y="249"/>
                      <a:pt x="33300" y="525"/>
                    </a:cubicBezTo>
                    <a:cubicBezTo>
                      <a:pt x="32991" y="154"/>
                      <a:pt x="32158" y="154"/>
                      <a:pt x="314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9" name="Google Shape;1661;p76"/>
              <p:cNvSpPr/>
              <p:nvPr/>
            </p:nvSpPr>
            <p:spPr>
              <a:xfrm>
                <a:off x="1851425" y="1421625"/>
                <a:ext cx="649650" cy="264950"/>
              </a:xfrm>
              <a:custGeom>
                <a:avLst/>
                <a:gdLst/>
                <a:ahLst/>
                <a:cxnLst/>
                <a:rect l="l" t="t" r="r" b="b"/>
                <a:pathLst>
                  <a:path w="25986" h="10598" extrusionOk="0">
                    <a:moveTo>
                      <a:pt x="9049" y="9278"/>
                    </a:moveTo>
                    <a:cubicBezTo>
                      <a:pt x="9073" y="9278"/>
                      <a:pt x="9092" y="9282"/>
                      <a:pt x="9104" y="9290"/>
                    </a:cubicBezTo>
                    <a:lnTo>
                      <a:pt x="9135" y="9290"/>
                    </a:lnTo>
                    <a:cubicBezTo>
                      <a:pt x="9295" y="9424"/>
                      <a:pt x="8971" y="9580"/>
                      <a:pt x="8800" y="9580"/>
                    </a:cubicBezTo>
                    <a:cubicBezTo>
                      <a:pt x="8774" y="9580"/>
                      <a:pt x="8751" y="9576"/>
                      <a:pt x="8734" y="9568"/>
                    </a:cubicBezTo>
                    <a:cubicBezTo>
                      <a:pt x="8574" y="9435"/>
                      <a:pt x="8898" y="9278"/>
                      <a:pt x="9049" y="9278"/>
                    </a:cubicBezTo>
                    <a:close/>
                    <a:moveTo>
                      <a:pt x="24906" y="1"/>
                    </a:moveTo>
                    <a:cubicBezTo>
                      <a:pt x="23663" y="123"/>
                      <a:pt x="22326" y="160"/>
                      <a:pt x="20931" y="160"/>
                    </a:cubicBezTo>
                    <a:cubicBezTo>
                      <a:pt x="18618" y="160"/>
                      <a:pt x="16144" y="56"/>
                      <a:pt x="13674" y="56"/>
                    </a:cubicBezTo>
                    <a:cubicBezTo>
                      <a:pt x="10452" y="56"/>
                      <a:pt x="7234" y="233"/>
                      <a:pt x="4383" y="1050"/>
                    </a:cubicBezTo>
                    <a:cubicBezTo>
                      <a:pt x="3889" y="2655"/>
                      <a:pt x="5957" y="2377"/>
                      <a:pt x="6203" y="3457"/>
                    </a:cubicBezTo>
                    <a:cubicBezTo>
                      <a:pt x="6134" y="3461"/>
                      <a:pt x="6068" y="3463"/>
                      <a:pt x="6004" y="3463"/>
                    </a:cubicBezTo>
                    <a:cubicBezTo>
                      <a:pt x="4031" y="3463"/>
                      <a:pt x="4369" y="1832"/>
                      <a:pt x="2435" y="1832"/>
                    </a:cubicBezTo>
                    <a:cubicBezTo>
                      <a:pt x="2244" y="1832"/>
                      <a:pt x="2030" y="1848"/>
                      <a:pt x="1790" y="1883"/>
                    </a:cubicBezTo>
                    <a:cubicBezTo>
                      <a:pt x="1667" y="2223"/>
                      <a:pt x="1265" y="2377"/>
                      <a:pt x="1420" y="2933"/>
                    </a:cubicBezTo>
                    <a:cubicBezTo>
                      <a:pt x="1361" y="2933"/>
                      <a:pt x="1301" y="2932"/>
                      <a:pt x="1241" y="2932"/>
                    </a:cubicBezTo>
                    <a:cubicBezTo>
                      <a:pt x="700" y="2932"/>
                      <a:pt x="142" y="2957"/>
                      <a:pt x="309" y="3457"/>
                    </a:cubicBezTo>
                    <a:cubicBezTo>
                      <a:pt x="0" y="4291"/>
                      <a:pt x="1265" y="4013"/>
                      <a:pt x="1451" y="4507"/>
                    </a:cubicBezTo>
                    <a:lnTo>
                      <a:pt x="1451" y="6111"/>
                    </a:lnTo>
                    <a:cubicBezTo>
                      <a:pt x="1636" y="6081"/>
                      <a:pt x="1796" y="6068"/>
                      <a:pt x="1939" y="6068"/>
                    </a:cubicBezTo>
                    <a:cubicBezTo>
                      <a:pt x="2651" y="6068"/>
                      <a:pt x="2917" y="6389"/>
                      <a:pt x="3611" y="6389"/>
                    </a:cubicBezTo>
                    <a:cubicBezTo>
                      <a:pt x="3765" y="5360"/>
                      <a:pt x="5313" y="4417"/>
                      <a:pt x="6574" y="4417"/>
                    </a:cubicBezTo>
                    <a:cubicBezTo>
                      <a:pt x="6827" y="4417"/>
                      <a:pt x="7068" y="4455"/>
                      <a:pt x="7284" y="4537"/>
                    </a:cubicBezTo>
                    <a:cubicBezTo>
                      <a:pt x="7506" y="4982"/>
                      <a:pt x="7249" y="5076"/>
                      <a:pt x="6865" y="5076"/>
                    </a:cubicBezTo>
                    <a:cubicBezTo>
                      <a:pt x="6584" y="5076"/>
                      <a:pt x="6235" y="5026"/>
                      <a:pt x="5956" y="5026"/>
                    </a:cubicBezTo>
                    <a:cubicBezTo>
                      <a:pt x="5661" y="5026"/>
                      <a:pt x="5444" y="5081"/>
                      <a:pt x="5463" y="5309"/>
                    </a:cubicBezTo>
                    <a:cubicBezTo>
                      <a:pt x="6574" y="5710"/>
                      <a:pt x="4197" y="5803"/>
                      <a:pt x="4352" y="6389"/>
                    </a:cubicBezTo>
                    <a:cubicBezTo>
                      <a:pt x="4546" y="6352"/>
                      <a:pt x="4716" y="6333"/>
                      <a:pt x="4861" y="6333"/>
                    </a:cubicBezTo>
                    <a:cubicBezTo>
                      <a:pt x="5434" y="6333"/>
                      <a:pt x="5635" y="6619"/>
                      <a:pt x="5463" y="7161"/>
                    </a:cubicBezTo>
                    <a:cubicBezTo>
                      <a:pt x="4751" y="7161"/>
                      <a:pt x="4479" y="6868"/>
                      <a:pt x="3785" y="6868"/>
                    </a:cubicBezTo>
                    <a:cubicBezTo>
                      <a:pt x="3636" y="6868"/>
                      <a:pt x="3468" y="6881"/>
                      <a:pt x="3272" y="6914"/>
                    </a:cubicBezTo>
                    <a:cubicBezTo>
                      <a:pt x="3302" y="7685"/>
                      <a:pt x="2037" y="7438"/>
                      <a:pt x="2531" y="8519"/>
                    </a:cubicBezTo>
                    <a:cubicBezTo>
                      <a:pt x="3365" y="8436"/>
                      <a:pt x="4110" y="8359"/>
                      <a:pt x="4768" y="8359"/>
                    </a:cubicBezTo>
                    <a:cubicBezTo>
                      <a:pt x="5836" y="8359"/>
                      <a:pt x="6672" y="8564"/>
                      <a:pt x="7284" y="9290"/>
                    </a:cubicBezTo>
                    <a:cubicBezTo>
                      <a:pt x="6906" y="9346"/>
                      <a:pt x="6545" y="9370"/>
                      <a:pt x="6199" y="9370"/>
                    </a:cubicBezTo>
                    <a:cubicBezTo>
                      <a:pt x="4302" y="9370"/>
                      <a:pt x="2864" y="8652"/>
                      <a:pt x="1546" y="8652"/>
                    </a:cubicBezTo>
                    <a:cubicBezTo>
                      <a:pt x="1263" y="8652"/>
                      <a:pt x="985" y="8685"/>
                      <a:pt x="710" y="8766"/>
                    </a:cubicBezTo>
                    <a:cubicBezTo>
                      <a:pt x="401" y="10031"/>
                      <a:pt x="2901" y="9259"/>
                      <a:pt x="2901" y="10370"/>
                    </a:cubicBezTo>
                    <a:cubicBezTo>
                      <a:pt x="3189" y="10338"/>
                      <a:pt x="3486" y="10325"/>
                      <a:pt x="3789" y="10325"/>
                    </a:cubicBezTo>
                    <a:cubicBezTo>
                      <a:pt x="5170" y="10325"/>
                      <a:pt x="6671" y="10597"/>
                      <a:pt x="7896" y="10597"/>
                    </a:cubicBezTo>
                    <a:cubicBezTo>
                      <a:pt x="8999" y="10597"/>
                      <a:pt x="9879" y="10376"/>
                      <a:pt x="10246" y="9537"/>
                    </a:cubicBezTo>
                    <a:cubicBezTo>
                      <a:pt x="10392" y="9552"/>
                      <a:pt x="10530" y="9559"/>
                      <a:pt x="10658" y="9559"/>
                    </a:cubicBezTo>
                    <a:cubicBezTo>
                      <a:pt x="11349" y="9559"/>
                      <a:pt x="11775" y="9338"/>
                      <a:pt x="11697" y="8766"/>
                    </a:cubicBezTo>
                    <a:cubicBezTo>
                      <a:pt x="11789" y="8519"/>
                      <a:pt x="11632" y="8457"/>
                      <a:pt x="11389" y="8457"/>
                    </a:cubicBezTo>
                    <a:cubicBezTo>
                      <a:pt x="11147" y="8457"/>
                      <a:pt x="10820" y="8519"/>
                      <a:pt x="10574" y="8519"/>
                    </a:cubicBezTo>
                    <a:cubicBezTo>
                      <a:pt x="10329" y="8519"/>
                      <a:pt x="10164" y="8457"/>
                      <a:pt x="10246" y="8210"/>
                    </a:cubicBezTo>
                    <a:lnTo>
                      <a:pt x="12808" y="8210"/>
                    </a:lnTo>
                    <a:cubicBezTo>
                      <a:pt x="12808" y="6790"/>
                      <a:pt x="15030" y="7006"/>
                      <a:pt x="14629" y="5309"/>
                    </a:cubicBezTo>
                    <a:cubicBezTo>
                      <a:pt x="16372" y="5253"/>
                      <a:pt x="16655" y="4197"/>
                      <a:pt x="18467" y="4197"/>
                    </a:cubicBezTo>
                    <a:cubicBezTo>
                      <a:pt x="18643" y="4197"/>
                      <a:pt x="18834" y="4207"/>
                      <a:pt x="19042" y="4229"/>
                    </a:cubicBezTo>
                    <a:cubicBezTo>
                      <a:pt x="19489" y="3603"/>
                      <a:pt x="20167" y="3178"/>
                      <a:pt x="21466" y="3178"/>
                    </a:cubicBezTo>
                    <a:cubicBezTo>
                      <a:pt x="21511" y="3178"/>
                      <a:pt x="21557" y="3179"/>
                      <a:pt x="21603" y="3180"/>
                    </a:cubicBezTo>
                    <a:cubicBezTo>
                      <a:pt x="22066" y="2501"/>
                      <a:pt x="20770" y="1883"/>
                      <a:pt x="21603" y="1853"/>
                    </a:cubicBezTo>
                    <a:cubicBezTo>
                      <a:pt x="23147" y="1328"/>
                      <a:pt x="25369" y="2099"/>
                      <a:pt x="25986" y="525"/>
                    </a:cubicBezTo>
                    <a:cubicBezTo>
                      <a:pt x="25986" y="93"/>
                      <a:pt x="24967" y="371"/>
                      <a:pt x="249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0" name="Google Shape;1662;p76"/>
              <p:cNvSpPr/>
              <p:nvPr/>
            </p:nvSpPr>
            <p:spPr>
              <a:xfrm>
                <a:off x="3936900" y="1467925"/>
                <a:ext cx="2515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197" extrusionOk="0">
                    <a:moveTo>
                      <a:pt x="63" y="1"/>
                    </a:moveTo>
                    <a:lnTo>
                      <a:pt x="63" y="1"/>
                    </a:lnTo>
                    <a:cubicBezTo>
                      <a:pt x="1" y="402"/>
                      <a:pt x="155" y="803"/>
                      <a:pt x="433" y="1081"/>
                    </a:cubicBezTo>
                    <a:cubicBezTo>
                      <a:pt x="2402" y="1527"/>
                      <a:pt x="4081" y="2197"/>
                      <a:pt x="6666" y="2197"/>
                    </a:cubicBezTo>
                    <a:cubicBezTo>
                      <a:pt x="7120" y="2197"/>
                      <a:pt x="7601" y="2176"/>
                      <a:pt x="8117" y="2130"/>
                    </a:cubicBezTo>
                    <a:cubicBezTo>
                      <a:pt x="8333" y="1389"/>
                      <a:pt x="10062" y="1729"/>
                      <a:pt x="9599" y="525"/>
                    </a:cubicBezTo>
                    <a:cubicBezTo>
                      <a:pt x="6266" y="155"/>
                      <a:pt x="3056" y="62"/>
                      <a:pt x="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1" name="Google Shape;1663;p76"/>
              <p:cNvSpPr/>
              <p:nvPr/>
            </p:nvSpPr>
            <p:spPr>
              <a:xfrm>
                <a:off x="3736300" y="1480175"/>
                <a:ext cx="330250" cy="173850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6954" extrusionOk="0">
                    <a:moveTo>
                      <a:pt x="5298" y="0"/>
                    </a:moveTo>
                    <a:cubicBezTo>
                      <a:pt x="5143" y="0"/>
                      <a:pt x="4981" y="11"/>
                      <a:pt x="4815" y="35"/>
                    </a:cubicBezTo>
                    <a:cubicBezTo>
                      <a:pt x="3735" y="467"/>
                      <a:pt x="5402" y="1393"/>
                      <a:pt x="4414" y="1609"/>
                    </a:cubicBezTo>
                    <a:cubicBezTo>
                      <a:pt x="3969" y="880"/>
                      <a:pt x="2623" y="161"/>
                      <a:pt x="1532" y="161"/>
                    </a:cubicBezTo>
                    <a:cubicBezTo>
                      <a:pt x="730" y="161"/>
                      <a:pt x="66" y="550"/>
                      <a:pt x="1" y="1609"/>
                    </a:cubicBezTo>
                    <a:cubicBezTo>
                      <a:pt x="217" y="2412"/>
                      <a:pt x="1606" y="2257"/>
                      <a:pt x="1883" y="2967"/>
                    </a:cubicBezTo>
                    <a:cubicBezTo>
                      <a:pt x="1822" y="3615"/>
                      <a:pt x="1173" y="3800"/>
                      <a:pt x="1883" y="4294"/>
                    </a:cubicBezTo>
                    <a:cubicBezTo>
                      <a:pt x="3316" y="4236"/>
                      <a:pt x="3419" y="3235"/>
                      <a:pt x="4896" y="3235"/>
                    </a:cubicBezTo>
                    <a:cubicBezTo>
                      <a:pt x="4978" y="3235"/>
                      <a:pt x="5064" y="3238"/>
                      <a:pt x="5155" y="3245"/>
                    </a:cubicBezTo>
                    <a:cubicBezTo>
                      <a:pt x="5062" y="4418"/>
                      <a:pt x="3365" y="4418"/>
                      <a:pt x="3334" y="5621"/>
                    </a:cubicBezTo>
                    <a:cubicBezTo>
                      <a:pt x="3920" y="5997"/>
                      <a:pt x="4596" y="6211"/>
                      <a:pt x="5280" y="6211"/>
                    </a:cubicBezTo>
                    <a:cubicBezTo>
                      <a:pt x="5496" y="6211"/>
                      <a:pt x="5712" y="6190"/>
                      <a:pt x="5926" y="6146"/>
                    </a:cubicBezTo>
                    <a:lnTo>
                      <a:pt x="5926" y="6146"/>
                    </a:lnTo>
                    <a:cubicBezTo>
                      <a:pt x="5784" y="6788"/>
                      <a:pt x="6318" y="6953"/>
                      <a:pt x="7051" y="6953"/>
                    </a:cubicBezTo>
                    <a:cubicBezTo>
                      <a:pt x="7270" y="6953"/>
                      <a:pt x="7506" y="6939"/>
                      <a:pt x="7747" y="6917"/>
                    </a:cubicBezTo>
                    <a:cubicBezTo>
                      <a:pt x="8025" y="5930"/>
                      <a:pt x="8395" y="4942"/>
                      <a:pt x="8827" y="4016"/>
                    </a:cubicBezTo>
                    <a:cubicBezTo>
                      <a:pt x="9661" y="4615"/>
                      <a:pt x="10186" y="5434"/>
                      <a:pt x="11832" y="5434"/>
                    </a:cubicBezTo>
                    <a:cubicBezTo>
                      <a:pt x="12137" y="5434"/>
                      <a:pt x="12480" y="5406"/>
                      <a:pt x="12870" y="5343"/>
                    </a:cubicBezTo>
                    <a:cubicBezTo>
                      <a:pt x="13210" y="3307"/>
                      <a:pt x="10957" y="3183"/>
                      <a:pt x="9938" y="2165"/>
                    </a:cubicBezTo>
                    <a:cubicBezTo>
                      <a:pt x="9907" y="2320"/>
                      <a:pt x="9830" y="2377"/>
                      <a:pt x="9723" y="2377"/>
                    </a:cubicBezTo>
                    <a:cubicBezTo>
                      <a:pt x="9411" y="2377"/>
                      <a:pt x="8852" y="1886"/>
                      <a:pt x="8482" y="1886"/>
                    </a:cubicBezTo>
                    <a:cubicBezTo>
                      <a:pt x="8473" y="1886"/>
                      <a:pt x="8465" y="1886"/>
                      <a:pt x="8457" y="1887"/>
                    </a:cubicBezTo>
                    <a:cubicBezTo>
                      <a:pt x="8383" y="1889"/>
                      <a:pt x="8312" y="1891"/>
                      <a:pt x="8242" y="1891"/>
                    </a:cubicBezTo>
                    <a:cubicBezTo>
                      <a:pt x="7463" y="1891"/>
                      <a:pt x="6922" y="1730"/>
                      <a:pt x="6667" y="1362"/>
                    </a:cubicBezTo>
                    <a:cubicBezTo>
                      <a:pt x="7409" y="730"/>
                      <a:pt x="6560" y="0"/>
                      <a:pt x="5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2" name="Google Shape;1664;p76"/>
              <p:cNvSpPr/>
              <p:nvPr/>
            </p:nvSpPr>
            <p:spPr>
              <a:xfrm>
                <a:off x="4624150" y="14823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3" name="Google Shape;1665;p76"/>
              <p:cNvSpPr/>
              <p:nvPr/>
            </p:nvSpPr>
            <p:spPr>
              <a:xfrm>
                <a:off x="5209950" y="14998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4" name="Google Shape;1666;p76"/>
              <p:cNvSpPr/>
              <p:nvPr/>
            </p:nvSpPr>
            <p:spPr>
              <a:xfrm>
                <a:off x="4553375" y="16075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5" name="Google Shape;1667;p76"/>
              <p:cNvSpPr/>
              <p:nvPr/>
            </p:nvSpPr>
            <p:spPr>
              <a:xfrm>
                <a:off x="6098000" y="16072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6" name="Google Shape;1668;p76"/>
              <p:cNvSpPr/>
              <p:nvPr/>
            </p:nvSpPr>
            <p:spPr>
              <a:xfrm>
                <a:off x="3123700" y="1866750"/>
                <a:ext cx="211425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8457" h="4232" extrusionOk="0">
                    <a:moveTo>
                      <a:pt x="1568" y="0"/>
                    </a:moveTo>
                    <a:cubicBezTo>
                      <a:pt x="1530" y="0"/>
                      <a:pt x="1491" y="1"/>
                      <a:pt x="1451" y="3"/>
                    </a:cubicBezTo>
                    <a:cubicBezTo>
                      <a:pt x="1914" y="1268"/>
                      <a:pt x="0" y="898"/>
                      <a:pt x="0" y="1855"/>
                    </a:cubicBezTo>
                    <a:cubicBezTo>
                      <a:pt x="154" y="1887"/>
                      <a:pt x="284" y="1901"/>
                      <a:pt x="395" y="1901"/>
                    </a:cubicBezTo>
                    <a:cubicBezTo>
                      <a:pt x="953" y="1901"/>
                      <a:pt x="1067" y="1560"/>
                      <a:pt x="1604" y="1560"/>
                    </a:cubicBezTo>
                    <a:cubicBezTo>
                      <a:pt x="1669" y="1560"/>
                      <a:pt x="1741" y="1566"/>
                      <a:pt x="1821" y="1577"/>
                    </a:cubicBezTo>
                    <a:cubicBezTo>
                      <a:pt x="1636" y="2225"/>
                      <a:pt x="402" y="2163"/>
                      <a:pt x="741" y="3182"/>
                    </a:cubicBezTo>
                    <a:cubicBezTo>
                      <a:pt x="955" y="3142"/>
                      <a:pt x="1139" y="3124"/>
                      <a:pt x="1297" y="3124"/>
                    </a:cubicBezTo>
                    <a:cubicBezTo>
                      <a:pt x="2489" y="3124"/>
                      <a:pt x="2295" y="4122"/>
                      <a:pt x="3303" y="4231"/>
                    </a:cubicBezTo>
                    <a:cubicBezTo>
                      <a:pt x="3431" y="4012"/>
                      <a:pt x="3894" y="3933"/>
                      <a:pt x="4417" y="3933"/>
                    </a:cubicBezTo>
                    <a:cubicBezTo>
                      <a:pt x="5149" y="3933"/>
                      <a:pt x="6001" y="4087"/>
                      <a:pt x="6234" y="4231"/>
                    </a:cubicBezTo>
                    <a:cubicBezTo>
                      <a:pt x="6265" y="3552"/>
                      <a:pt x="7592" y="3830"/>
                      <a:pt x="8055" y="3460"/>
                    </a:cubicBezTo>
                    <a:cubicBezTo>
                      <a:pt x="8457" y="2102"/>
                      <a:pt x="7222" y="1916"/>
                      <a:pt x="7315" y="805"/>
                    </a:cubicBezTo>
                    <a:lnTo>
                      <a:pt x="7315" y="805"/>
                    </a:lnTo>
                    <a:cubicBezTo>
                      <a:pt x="6878" y="900"/>
                      <a:pt x="6517" y="927"/>
                      <a:pt x="6192" y="927"/>
                    </a:cubicBezTo>
                    <a:cubicBezTo>
                      <a:pt x="5731" y="927"/>
                      <a:pt x="5342" y="872"/>
                      <a:pt x="4910" y="872"/>
                    </a:cubicBezTo>
                    <a:cubicBezTo>
                      <a:pt x="4550" y="872"/>
                      <a:pt x="4160" y="910"/>
                      <a:pt x="3673" y="1052"/>
                    </a:cubicBezTo>
                    <a:cubicBezTo>
                      <a:pt x="2686" y="903"/>
                      <a:pt x="2742" y="0"/>
                      <a:pt x="15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7" name="Google Shape;1669;p76"/>
              <p:cNvSpPr/>
              <p:nvPr/>
            </p:nvSpPr>
            <p:spPr>
              <a:xfrm>
                <a:off x="1886900" y="1932325"/>
                <a:ext cx="137375" cy="6037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415" extrusionOk="0">
                    <a:moveTo>
                      <a:pt x="2207" y="0"/>
                    </a:moveTo>
                    <a:cubicBezTo>
                      <a:pt x="2094" y="0"/>
                      <a:pt x="1968" y="10"/>
                      <a:pt x="1822" y="34"/>
                    </a:cubicBezTo>
                    <a:cubicBezTo>
                      <a:pt x="1381" y="474"/>
                      <a:pt x="1579" y="1405"/>
                      <a:pt x="468" y="1405"/>
                    </a:cubicBezTo>
                    <a:cubicBezTo>
                      <a:pt x="333" y="1405"/>
                      <a:pt x="178" y="1391"/>
                      <a:pt x="1" y="1361"/>
                    </a:cubicBezTo>
                    <a:lnTo>
                      <a:pt x="1" y="1361"/>
                    </a:lnTo>
                    <a:cubicBezTo>
                      <a:pt x="29" y="2218"/>
                      <a:pt x="1036" y="2414"/>
                      <a:pt x="2262" y="2414"/>
                    </a:cubicBezTo>
                    <a:cubicBezTo>
                      <a:pt x="2361" y="2414"/>
                      <a:pt x="2461" y="2413"/>
                      <a:pt x="2562" y="2410"/>
                    </a:cubicBezTo>
                    <a:cubicBezTo>
                      <a:pt x="2527" y="1827"/>
                      <a:pt x="2711" y="1644"/>
                      <a:pt x="3003" y="1644"/>
                    </a:cubicBezTo>
                    <a:cubicBezTo>
                      <a:pt x="3493" y="1644"/>
                      <a:pt x="4286" y="2159"/>
                      <a:pt x="4858" y="2159"/>
                    </a:cubicBezTo>
                    <a:cubicBezTo>
                      <a:pt x="5153" y="2159"/>
                      <a:pt x="5389" y="2022"/>
                      <a:pt x="5494" y="1608"/>
                    </a:cubicBezTo>
                    <a:cubicBezTo>
                      <a:pt x="4044" y="1330"/>
                      <a:pt x="5000" y="960"/>
                      <a:pt x="4044" y="281"/>
                    </a:cubicBezTo>
                    <a:cubicBezTo>
                      <a:pt x="3882" y="313"/>
                      <a:pt x="3744" y="326"/>
                      <a:pt x="3623" y="326"/>
                    </a:cubicBezTo>
                    <a:cubicBezTo>
                      <a:pt x="3022" y="326"/>
                      <a:pt x="2846" y="0"/>
                      <a:pt x="2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8" name="Google Shape;1670;p76"/>
              <p:cNvSpPr/>
              <p:nvPr/>
            </p:nvSpPr>
            <p:spPr>
              <a:xfrm>
                <a:off x="3450825" y="20655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19" name="Google Shape;1671;p76"/>
              <p:cNvSpPr/>
              <p:nvPr/>
            </p:nvSpPr>
            <p:spPr>
              <a:xfrm>
                <a:off x="3375225" y="21654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0" name="Google Shape;1672;p76"/>
              <p:cNvSpPr/>
              <p:nvPr/>
            </p:nvSpPr>
            <p:spPr>
              <a:xfrm>
                <a:off x="6475300" y="23714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1" name="Google Shape;1673;p76"/>
              <p:cNvSpPr/>
              <p:nvPr/>
            </p:nvSpPr>
            <p:spPr>
              <a:xfrm>
                <a:off x="6318675" y="24508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2" name="Google Shape;1674;p76"/>
              <p:cNvSpPr/>
              <p:nvPr/>
            </p:nvSpPr>
            <p:spPr>
              <a:xfrm>
                <a:off x="4085825" y="25765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3" name="Google Shape;1675;p76"/>
              <p:cNvSpPr/>
              <p:nvPr/>
            </p:nvSpPr>
            <p:spPr>
              <a:xfrm>
                <a:off x="6128100" y="27848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4" name="Google Shape;1676;p76"/>
              <p:cNvSpPr/>
              <p:nvPr/>
            </p:nvSpPr>
            <p:spPr>
              <a:xfrm>
                <a:off x="1887675" y="27895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5" name="Google Shape;1677;p76"/>
              <p:cNvSpPr/>
              <p:nvPr/>
            </p:nvSpPr>
            <p:spPr>
              <a:xfrm>
                <a:off x="1947500" y="27903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6" name="Google Shape;1678;p76"/>
              <p:cNvSpPr/>
              <p:nvPr/>
            </p:nvSpPr>
            <p:spPr>
              <a:xfrm>
                <a:off x="1996475" y="2816575"/>
                <a:ext cx="37050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47" extrusionOk="0">
                    <a:moveTo>
                      <a:pt x="0" y="1"/>
                    </a:moveTo>
                    <a:lnTo>
                      <a:pt x="0" y="1328"/>
                    </a:lnTo>
                    <a:cubicBezTo>
                      <a:pt x="108" y="1341"/>
                      <a:pt x="205" y="1347"/>
                      <a:pt x="293" y="1347"/>
                    </a:cubicBezTo>
                    <a:cubicBezTo>
                      <a:pt x="837" y="1347"/>
                      <a:pt x="1057" y="1130"/>
                      <a:pt x="1482" y="1050"/>
                    </a:cubicBezTo>
                    <a:cubicBezTo>
                      <a:pt x="1420" y="371"/>
                      <a:pt x="957" y="3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7" name="Google Shape;1679;p76"/>
              <p:cNvSpPr/>
              <p:nvPr/>
            </p:nvSpPr>
            <p:spPr>
              <a:xfrm>
                <a:off x="1757300" y="2829700"/>
                <a:ext cx="349525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3981" h="4260" extrusionOk="0">
                    <a:moveTo>
                      <a:pt x="802" y="0"/>
                    </a:moveTo>
                    <a:cubicBezTo>
                      <a:pt x="648" y="525"/>
                      <a:pt x="0" y="679"/>
                      <a:pt x="62" y="1328"/>
                    </a:cubicBezTo>
                    <a:cubicBezTo>
                      <a:pt x="150" y="1335"/>
                      <a:pt x="233" y="1338"/>
                      <a:pt x="311" y="1338"/>
                    </a:cubicBezTo>
                    <a:cubicBezTo>
                      <a:pt x="1355" y="1338"/>
                      <a:pt x="1591" y="731"/>
                      <a:pt x="2664" y="731"/>
                    </a:cubicBezTo>
                    <a:cubicBezTo>
                      <a:pt x="2865" y="731"/>
                      <a:pt x="3094" y="753"/>
                      <a:pt x="3364" y="803"/>
                    </a:cubicBezTo>
                    <a:cubicBezTo>
                      <a:pt x="4907" y="1019"/>
                      <a:pt x="5061" y="2223"/>
                      <a:pt x="6666" y="2408"/>
                    </a:cubicBezTo>
                    <a:cubicBezTo>
                      <a:pt x="6794" y="2431"/>
                      <a:pt x="6943" y="2439"/>
                      <a:pt x="7104" y="2439"/>
                    </a:cubicBezTo>
                    <a:cubicBezTo>
                      <a:pt x="7596" y="2439"/>
                      <a:pt x="8202" y="2359"/>
                      <a:pt x="8693" y="2359"/>
                    </a:cubicBezTo>
                    <a:cubicBezTo>
                      <a:pt x="9126" y="2359"/>
                      <a:pt x="9469" y="2421"/>
                      <a:pt x="9567" y="2655"/>
                    </a:cubicBezTo>
                    <a:cubicBezTo>
                      <a:pt x="8240" y="2685"/>
                      <a:pt x="8672" y="3025"/>
                      <a:pt x="8857" y="3735"/>
                    </a:cubicBezTo>
                    <a:cubicBezTo>
                      <a:pt x="9037" y="3713"/>
                      <a:pt x="9200" y="3704"/>
                      <a:pt x="9351" y="3704"/>
                    </a:cubicBezTo>
                    <a:cubicBezTo>
                      <a:pt x="10288" y="3704"/>
                      <a:pt x="10728" y="4073"/>
                      <a:pt x="11419" y="4259"/>
                    </a:cubicBezTo>
                    <a:cubicBezTo>
                      <a:pt x="11438" y="3794"/>
                      <a:pt x="11983" y="3711"/>
                      <a:pt x="12643" y="3711"/>
                    </a:cubicBezTo>
                    <a:cubicBezTo>
                      <a:pt x="13016" y="3711"/>
                      <a:pt x="13425" y="3737"/>
                      <a:pt x="13796" y="3737"/>
                    </a:cubicBezTo>
                    <a:cubicBezTo>
                      <a:pt x="13859" y="3737"/>
                      <a:pt x="13920" y="3737"/>
                      <a:pt x="13980" y="3735"/>
                    </a:cubicBezTo>
                    <a:cubicBezTo>
                      <a:pt x="13456" y="1976"/>
                      <a:pt x="11419" y="2192"/>
                      <a:pt x="9228" y="2130"/>
                    </a:cubicBezTo>
                    <a:cubicBezTo>
                      <a:pt x="9475" y="1420"/>
                      <a:pt x="8487" y="1605"/>
                      <a:pt x="8487" y="1081"/>
                    </a:cubicBezTo>
                    <a:cubicBezTo>
                      <a:pt x="7685" y="772"/>
                      <a:pt x="6450" y="741"/>
                      <a:pt x="6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8" name="Google Shape;1680;p76"/>
              <p:cNvSpPr/>
              <p:nvPr/>
            </p:nvSpPr>
            <p:spPr>
              <a:xfrm>
                <a:off x="2022625" y="28428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29" name="Google Shape;1681;p76"/>
              <p:cNvSpPr/>
              <p:nvPr/>
            </p:nvSpPr>
            <p:spPr>
              <a:xfrm>
                <a:off x="6164150" y="28900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0" name="Google Shape;1682;p76"/>
              <p:cNvSpPr/>
              <p:nvPr/>
            </p:nvSpPr>
            <p:spPr>
              <a:xfrm>
                <a:off x="5928275" y="28956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1" name="Google Shape;1683;p76"/>
              <p:cNvSpPr/>
              <p:nvPr/>
            </p:nvSpPr>
            <p:spPr>
              <a:xfrm>
                <a:off x="1877650" y="29091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2" name="Google Shape;1684;p76"/>
              <p:cNvSpPr/>
              <p:nvPr/>
            </p:nvSpPr>
            <p:spPr>
              <a:xfrm>
                <a:off x="2124550" y="29091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3" name="Google Shape;1685;p76"/>
              <p:cNvSpPr/>
              <p:nvPr/>
            </p:nvSpPr>
            <p:spPr>
              <a:xfrm>
                <a:off x="3061975" y="2936175"/>
                <a:ext cx="46325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050" extrusionOk="0">
                    <a:moveTo>
                      <a:pt x="988" y="0"/>
                    </a:moveTo>
                    <a:cubicBezTo>
                      <a:pt x="988" y="525"/>
                      <a:pt x="0" y="340"/>
                      <a:pt x="278" y="1050"/>
                    </a:cubicBezTo>
                    <a:lnTo>
                      <a:pt x="1729" y="1050"/>
                    </a:lnTo>
                    <a:cubicBezTo>
                      <a:pt x="1852" y="463"/>
                      <a:pt x="1636" y="62"/>
                      <a:pt x="9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4" name="Google Shape;1686;p76"/>
              <p:cNvSpPr/>
              <p:nvPr/>
            </p:nvSpPr>
            <p:spPr>
              <a:xfrm>
                <a:off x="6238425" y="29763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5" name="Google Shape;1687;p76"/>
              <p:cNvSpPr/>
              <p:nvPr/>
            </p:nvSpPr>
            <p:spPr>
              <a:xfrm>
                <a:off x="5296375" y="30619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6" name="Google Shape;1688;p76"/>
              <p:cNvSpPr/>
              <p:nvPr/>
            </p:nvSpPr>
            <p:spPr>
              <a:xfrm>
                <a:off x="5935975" y="31219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7" name="Google Shape;1689;p76"/>
              <p:cNvSpPr/>
              <p:nvPr/>
            </p:nvSpPr>
            <p:spPr>
              <a:xfrm>
                <a:off x="5642800" y="31352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8" name="Google Shape;1690;p76"/>
              <p:cNvSpPr/>
              <p:nvPr/>
            </p:nvSpPr>
            <p:spPr>
              <a:xfrm>
                <a:off x="6121925" y="32085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39" name="Google Shape;1691;p76"/>
              <p:cNvSpPr/>
              <p:nvPr/>
            </p:nvSpPr>
            <p:spPr>
              <a:xfrm>
                <a:off x="6374300" y="32137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0" name="Google Shape;1692;p76"/>
              <p:cNvSpPr/>
              <p:nvPr/>
            </p:nvSpPr>
            <p:spPr>
              <a:xfrm>
                <a:off x="6394275" y="3247875"/>
                <a:ext cx="429775" cy="167125"/>
              </a:xfrm>
              <a:custGeom>
                <a:avLst/>
                <a:gdLst/>
                <a:ahLst/>
                <a:cxnLst/>
                <a:rect l="l" t="t" r="r" b="b"/>
                <a:pathLst>
                  <a:path w="17191" h="6685" extrusionOk="0">
                    <a:moveTo>
                      <a:pt x="4754" y="1"/>
                    </a:moveTo>
                    <a:cubicBezTo>
                      <a:pt x="4435" y="377"/>
                      <a:pt x="4225" y="809"/>
                      <a:pt x="3434" y="809"/>
                    </a:cubicBezTo>
                    <a:cubicBezTo>
                      <a:pt x="3382" y="809"/>
                      <a:pt x="3329" y="807"/>
                      <a:pt x="3272" y="803"/>
                    </a:cubicBezTo>
                    <a:cubicBezTo>
                      <a:pt x="3155" y="825"/>
                      <a:pt x="3055" y="835"/>
                      <a:pt x="2968" y="835"/>
                    </a:cubicBezTo>
                    <a:cubicBezTo>
                      <a:pt x="2295" y="835"/>
                      <a:pt x="2428" y="246"/>
                      <a:pt x="1756" y="246"/>
                    </a:cubicBezTo>
                    <a:cubicBezTo>
                      <a:pt x="1669" y="246"/>
                      <a:pt x="1569" y="256"/>
                      <a:pt x="1451" y="278"/>
                    </a:cubicBezTo>
                    <a:cubicBezTo>
                      <a:pt x="1575" y="988"/>
                      <a:pt x="1" y="494"/>
                      <a:pt x="340" y="1328"/>
                    </a:cubicBezTo>
                    <a:cubicBezTo>
                      <a:pt x="356" y="1489"/>
                      <a:pt x="427" y="1545"/>
                      <a:pt x="540" y="1545"/>
                    </a:cubicBezTo>
                    <a:cubicBezTo>
                      <a:pt x="792" y="1545"/>
                      <a:pt x="1251" y="1263"/>
                      <a:pt x="1762" y="1263"/>
                    </a:cubicBezTo>
                    <a:cubicBezTo>
                      <a:pt x="1893" y="1263"/>
                      <a:pt x="2026" y="1281"/>
                      <a:pt x="2161" y="1328"/>
                    </a:cubicBezTo>
                    <a:cubicBezTo>
                      <a:pt x="3797" y="2284"/>
                      <a:pt x="5957" y="2871"/>
                      <a:pt x="7315" y="4013"/>
                    </a:cubicBezTo>
                    <a:lnTo>
                      <a:pt x="7315" y="5587"/>
                    </a:lnTo>
                    <a:cubicBezTo>
                      <a:pt x="7767" y="5389"/>
                      <a:pt x="8146" y="5311"/>
                      <a:pt x="8480" y="5311"/>
                    </a:cubicBezTo>
                    <a:cubicBezTo>
                      <a:pt x="9605" y="5311"/>
                      <a:pt x="10216" y="6199"/>
                      <a:pt x="11358" y="6389"/>
                    </a:cubicBezTo>
                    <a:cubicBezTo>
                      <a:pt x="12513" y="6361"/>
                      <a:pt x="12279" y="5278"/>
                      <a:pt x="13522" y="5278"/>
                    </a:cubicBezTo>
                    <a:cubicBezTo>
                      <a:pt x="13640" y="5278"/>
                      <a:pt x="13772" y="5287"/>
                      <a:pt x="13920" y="5309"/>
                    </a:cubicBezTo>
                    <a:cubicBezTo>
                      <a:pt x="14569" y="5622"/>
                      <a:pt x="15313" y="6685"/>
                      <a:pt x="16296" y="6685"/>
                    </a:cubicBezTo>
                    <a:cubicBezTo>
                      <a:pt x="16574" y="6685"/>
                      <a:pt x="16871" y="6600"/>
                      <a:pt x="17191" y="6389"/>
                    </a:cubicBezTo>
                    <a:cubicBezTo>
                      <a:pt x="16481" y="6204"/>
                      <a:pt x="16018" y="5525"/>
                      <a:pt x="16111" y="4784"/>
                    </a:cubicBezTo>
                    <a:cubicBezTo>
                      <a:pt x="15154" y="4167"/>
                      <a:pt x="13796" y="3827"/>
                      <a:pt x="13179" y="2932"/>
                    </a:cubicBezTo>
                    <a:lnTo>
                      <a:pt x="13179" y="2130"/>
                    </a:lnTo>
                    <a:cubicBezTo>
                      <a:pt x="10340" y="2068"/>
                      <a:pt x="9599" y="494"/>
                      <a:pt x="73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1" name="Google Shape;1693;p76"/>
              <p:cNvSpPr/>
              <p:nvPr/>
            </p:nvSpPr>
            <p:spPr>
              <a:xfrm>
                <a:off x="5854975" y="33343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2" name="Google Shape;1694;p76"/>
              <p:cNvSpPr/>
              <p:nvPr/>
            </p:nvSpPr>
            <p:spPr>
              <a:xfrm>
                <a:off x="5981500" y="3427600"/>
                <a:ext cx="866475" cy="544775"/>
              </a:xfrm>
              <a:custGeom>
                <a:avLst/>
                <a:gdLst/>
                <a:ahLst/>
                <a:cxnLst/>
                <a:rect l="l" t="t" r="r" b="b"/>
                <a:pathLst>
                  <a:path w="34659" h="21791" extrusionOk="0">
                    <a:moveTo>
                      <a:pt x="26103" y="0"/>
                    </a:moveTo>
                    <a:cubicBezTo>
                      <a:pt x="26075" y="0"/>
                      <a:pt x="26047" y="1"/>
                      <a:pt x="26017" y="2"/>
                    </a:cubicBezTo>
                    <a:cubicBezTo>
                      <a:pt x="25091" y="1082"/>
                      <a:pt x="26418" y="3860"/>
                      <a:pt x="24906" y="4508"/>
                    </a:cubicBezTo>
                    <a:cubicBezTo>
                      <a:pt x="24714" y="4557"/>
                      <a:pt x="24559" y="4578"/>
                      <a:pt x="24432" y="4578"/>
                    </a:cubicBezTo>
                    <a:cubicBezTo>
                      <a:pt x="23724" y="4578"/>
                      <a:pt x="23893" y="3924"/>
                      <a:pt x="23161" y="3924"/>
                    </a:cubicBezTo>
                    <a:cubicBezTo>
                      <a:pt x="23040" y="3924"/>
                      <a:pt x="22894" y="3942"/>
                      <a:pt x="22715" y="3983"/>
                    </a:cubicBezTo>
                    <a:cubicBezTo>
                      <a:pt x="22653" y="3243"/>
                      <a:pt x="20987" y="3644"/>
                      <a:pt x="21265" y="2656"/>
                    </a:cubicBezTo>
                    <a:cubicBezTo>
                      <a:pt x="21079" y="1823"/>
                      <a:pt x="23055" y="2564"/>
                      <a:pt x="22715" y="1607"/>
                    </a:cubicBezTo>
                    <a:cubicBezTo>
                      <a:pt x="22062" y="1065"/>
                      <a:pt x="20742" y="1009"/>
                      <a:pt x="19355" y="1009"/>
                    </a:cubicBezTo>
                    <a:cubicBezTo>
                      <a:pt x="18990" y="1009"/>
                      <a:pt x="18621" y="1013"/>
                      <a:pt x="18258" y="1013"/>
                    </a:cubicBezTo>
                    <a:cubicBezTo>
                      <a:pt x="17327" y="1013"/>
                      <a:pt x="16437" y="987"/>
                      <a:pt x="15771" y="805"/>
                    </a:cubicBezTo>
                    <a:cubicBezTo>
                      <a:pt x="15123" y="959"/>
                      <a:pt x="15771" y="2039"/>
                      <a:pt x="15030" y="2132"/>
                    </a:cubicBezTo>
                    <a:cubicBezTo>
                      <a:pt x="13796" y="2255"/>
                      <a:pt x="12562" y="2533"/>
                      <a:pt x="11358" y="2934"/>
                    </a:cubicBezTo>
                    <a:cubicBezTo>
                      <a:pt x="10926" y="3737"/>
                      <a:pt x="11234" y="5125"/>
                      <a:pt x="9907" y="5311"/>
                    </a:cubicBezTo>
                    <a:cubicBezTo>
                      <a:pt x="9626" y="5110"/>
                      <a:pt x="9336" y="5043"/>
                      <a:pt x="9033" y="5043"/>
                    </a:cubicBezTo>
                    <a:cubicBezTo>
                      <a:pt x="8427" y="5043"/>
                      <a:pt x="7773" y="5312"/>
                      <a:pt x="7054" y="5312"/>
                    </a:cubicBezTo>
                    <a:cubicBezTo>
                      <a:pt x="7028" y="5312"/>
                      <a:pt x="7002" y="5311"/>
                      <a:pt x="6976" y="5311"/>
                    </a:cubicBezTo>
                    <a:lnTo>
                      <a:pt x="6976" y="5311"/>
                    </a:lnTo>
                    <a:cubicBezTo>
                      <a:pt x="6235" y="5496"/>
                      <a:pt x="7037" y="6792"/>
                      <a:pt x="6235" y="6915"/>
                    </a:cubicBezTo>
                    <a:cubicBezTo>
                      <a:pt x="5679" y="6804"/>
                      <a:pt x="5555" y="6436"/>
                      <a:pt x="5252" y="6436"/>
                    </a:cubicBezTo>
                    <a:cubicBezTo>
                      <a:pt x="5135" y="6436"/>
                      <a:pt x="4991" y="6491"/>
                      <a:pt x="4784" y="6638"/>
                    </a:cubicBezTo>
                    <a:cubicBezTo>
                      <a:pt x="3858" y="7317"/>
                      <a:pt x="4291" y="8952"/>
                      <a:pt x="2963" y="9292"/>
                    </a:cubicBezTo>
                    <a:cubicBezTo>
                      <a:pt x="2130" y="9693"/>
                      <a:pt x="495" y="9477"/>
                      <a:pt x="1" y="10094"/>
                    </a:cubicBezTo>
                    <a:cubicBezTo>
                      <a:pt x="402" y="11267"/>
                      <a:pt x="1297" y="12748"/>
                      <a:pt x="402" y="14075"/>
                    </a:cubicBezTo>
                    <a:cubicBezTo>
                      <a:pt x="1112" y="14260"/>
                      <a:pt x="1359" y="14785"/>
                      <a:pt x="1513" y="15402"/>
                    </a:cubicBezTo>
                    <a:cubicBezTo>
                      <a:pt x="1698" y="16606"/>
                      <a:pt x="834" y="17069"/>
                      <a:pt x="1112" y="18334"/>
                    </a:cubicBezTo>
                    <a:cubicBezTo>
                      <a:pt x="1162" y="18331"/>
                      <a:pt x="1211" y="18330"/>
                      <a:pt x="1257" y="18330"/>
                    </a:cubicBezTo>
                    <a:cubicBezTo>
                      <a:pt x="2184" y="18330"/>
                      <a:pt x="2321" y="18863"/>
                      <a:pt x="3196" y="18863"/>
                    </a:cubicBezTo>
                    <a:cubicBezTo>
                      <a:pt x="3240" y="18863"/>
                      <a:pt x="3286" y="18862"/>
                      <a:pt x="3334" y="18859"/>
                    </a:cubicBezTo>
                    <a:cubicBezTo>
                      <a:pt x="4630" y="18444"/>
                      <a:pt x="5447" y="17724"/>
                      <a:pt x="7286" y="17724"/>
                    </a:cubicBezTo>
                    <a:cubicBezTo>
                      <a:pt x="7636" y="17724"/>
                      <a:pt x="8023" y="17750"/>
                      <a:pt x="8457" y="17810"/>
                    </a:cubicBezTo>
                    <a:cubicBezTo>
                      <a:pt x="9560" y="16785"/>
                      <a:pt x="11579" y="16454"/>
                      <a:pt x="14077" y="16454"/>
                    </a:cubicBezTo>
                    <a:cubicBezTo>
                      <a:pt x="14515" y="16454"/>
                      <a:pt x="14967" y="16464"/>
                      <a:pt x="15432" y="16482"/>
                    </a:cubicBezTo>
                    <a:cubicBezTo>
                      <a:pt x="16388" y="17007"/>
                      <a:pt x="17160" y="17840"/>
                      <a:pt x="17592" y="18859"/>
                    </a:cubicBezTo>
                    <a:cubicBezTo>
                      <a:pt x="17871" y="18764"/>
                      <a:pt x="18080" y="18728"/>
                      <a:pt x="18247" y="18728"/>
                    </a:cubicBezTo>
                    <a:cubicBezTo>
                      <a:pt x="18751" y="18728"/>
                      <a:pt x="18875" y="19051"/>
                      <a:pt x="19371" y="19051"/>
                    </a:cubicBezTo>
                    <a:cubicBezTo>
                      <a:pt x="19568" y="19051"/>
                      <a:pt x="19824" y="19000"/>
                      <a:pt x="20184" y="18859"/>
                    </a:cubicBezTo>
                    <a:lnTo>
                      <a:pt x="20184" y="18859"/>
                    </a:lnTo>
                    <a:cubicBezTo>
                      <a:pt x="20184" y="19569"/>
                      <a:pt x="20308" y="20371"/>
                      <a:pt x="19783" y="20711"/>
                    </a:cubicBezTo>
                    <a:cubicBezTo>
                      <a:pt x="22129" y="21698"/>
                      <a:pt x="23517" y="21760"/>
                      <a:pt x="27128" y="21791"/>
                    </a:cubicBezTo>
                    <a:cubicBezTo>
                      <a:pt x="28054" y="21297"/>
                      <a:pt x="28733" y="20618"/>
                      <a:pt x="30060" y="20433"/>
                    </a:cubicBezTo>
                    <a:cubicBezTo>
                      <a:pt x="29875" y="19075"/>
                      <a:pt x="31788" y="19260"/>
                      <a:pt x="31511" y="17810"/>
                    </a:cubicBezTo>
                    <a:cubicBezTo>
                      <a:pt x="32776" y="17748"/>
                      <a:pt x="32467" y="16544"/>
                      <a:pt x="33702" y="16482"/>
                    </a:cubicBezTo>
                    <a:cubicBezTo>
                      <a:pt x="33301" y="15526"/>
                      <a:pt x="34350" y="14970"/>
                      <a:pt x="34443" y="14075"/>
                    </a:cubicBezTo>
                    <a:cubicBezTo>
                      <a:pt x="34659" y="12470"/>
                      <a:pt x="33733" y="10804"/>
                      <a:pt x="33362" y="9292"/>
                    </a:cubicBezTo>
                    <a:cubicBezTo>
                      <a:pt x="33237" y="9246"/>
                      <a:pt x="33116" y="9227"/>
                      <a:pt x="33002" y="9227"/>
                    </a:cubicBezTo>
                    <a:cubicBezTo>
                      <a:pt x="32503" y="9227"/>
                      <a:pt x="32112" y="9584"/>
                      <a:pt x="31830" y="9584"/>
                    </a:cubicBezTo>
                    <a:cubicBezTo>
                      <a:pt x="31701" y="9584"/>
                      <a:pt x="31594" y="9509"/>
                      <a:pt x="31511" y="9292"/>
                    </a:cubicBezTo>
                    <a:cubicBezTo>
                      <a:pt x="31665" y="8057"/>
                      <a:pt x="30863" y="7471"/>
                      <a:pt x="31140" y="6113"/>
                    </a:cubicBezTo>
                    <a:cubicBezTo>
                      <a:pt x="30431" y="5928"/>
                      <a:pt x="30307" y="5311"/>
                      <a:pt x="29690" y="5033"/>
                    </a:cubicBezTo>
                    <a:cubicBezTo>
                      <a:pt x="29566" y="2996"/>
                      <a:pt x="27067" y="2687"/>
                      <a:pt x="27499" y="249"/>
                    </a:cubicBezTo>
                    <a:lnTo>
                      <a:pt x="27499" y="249"/>
                    </a:lnTo>
                    <a:cubicBezTo>
                      <a:pt x="27439" y="254"/>
                      <a:pt x="27384" y="257"/>
                      <a:pt x="27333" y="257"/>
                    </a:cubicBezTo>
                    <a:cubicBezTo>
                      <a:pt x="26796" y="257"/>
                      <a:pt x="26653" y="0"/>
                      <a:pt x="261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3" name="Google Shape;1695;p76"/>
              <p:cNvSpPr/>
              <p:nvPr/>
            </p:nvSpPr>
            <p:spPr>
              <a:xfrm>
                <a:off x="4490875" y="34475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4" name="Google Shape;1696;p76"/>
              <p:cNvSpPr/>
              <p:nvPr/>
            </p:nvSpPr>
            <p:spPr>
              <a:xfrm>
                <a:off x="7202100" y="38655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5" name="Google Shape;1697;p76"/>
              <p:cNvSpPr/>
              <p:nvPr/>
            </p:nvSpPr>
            <p:spPr>
              <a:xfrm>
                <a:off x="6998400" y="39793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6" name="Google Shape;1698;p76"/>
              <p:cNvSpPr/>
              <p:nvPr/>
            </p:nvSpPr>
            <p:spPr>
              <a:xfrm>
                <a:off x="6539325" y="39961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7" name="Google Shape;1699;p76"/>
              <p:cNvSpPr/>
              <p:nvPr/>
            </p:nvSpPr>
            <p:spPr>
              <a:xfrm>
                <a:off x="2399175" y="4186600"/>
                <a:ext cx="40025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1601" h="721" extrusionOk="0">
                    <a:moveTo>
                      <a:pt x="885" y="1"/>
                    </a:moveTo>
                    <a:cubicBezTo>
                      <a:pt x="468" y="1"/>
                      <a:pt x="1" y="267"/>
                      <a:pt x="33" y="720"/>
                    </a:cubicBezTo>
                    <a:lnTo>
                      <a:pt x="1483" y="720"/>
                    </a:lnTo>
                    <a:cubicBezTo>
                      <a:pt x="1601" y="221"/>
                      <a:pt x="1264" y="1"/>
                      <a:pt x="8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8" name="Google Shape;1700;p76"/>
              <p:cNvSpPr/>
              <p:nvPr/>
            </p:nvSpPr>
            <p:spPr>
              <a:xfrm>
                <a:off x="3233250" y="2556525"/>
                <a:ext cx="1476000" cy="1342550"/>
              </a:xfrm>
              <a:custGeom>
                <a:avLst/>
                <a:gdLst/>
                <a:ahLst/>
                <a:cxnLst/>
                <a:rect l="l" t="t" r="r" b="b"/>
                <a:pathLst>
                  <a:path w="59040" h="53702" extrusionOk="0">
                    <a:moveTo>
                      <a:pt x="23544" y="0"/>
                    </a:moveTo>
                    <a:cubicBezTo>
                      <a:pt x="21759" y="0"/>
                      <a:pt x="20004" y="279"/>
                      <a:pt x="18333" y="836"/>
                    </a:cubicBezTo>
                    <a:cubicBezTo>
                      <a:pt x="17781" y="813"/>
                      <a:pt x="17243" y="800"/>
                      <a:pt x="16725" y="800"/>
                    </a:cubicBezTo>
                    <a:cubicBezTo>
                      <a:pt x="14433" y="800"/>
                      <a:pt x="12516" y="1060"/>
                      <a:pt x="11358" y="1916"/>
                    </a:cubicBezTo>
                    <a:cubicBezTo>
                      <a:pt x="11065" y="1388"/>
                      <a:pt x="10382" y="1111"/>
                      <a:pt x="9335" y="1111"/>
                    </a:cubicBezTo>
                    <a:cubicBezTo>
                      <a:pt x="9280" y="1111"/>
                      <a:pt x="9224" y="1112"/>
                      <a:pt x="9167" y="1113"/>
                    </a:cubicBezTo>
                    <a:cubicBezTo>
                      <a:pt x="8858" y="2039"/>
                      <a:pt x="7562" y="2224"/>
                      <a:pt x="6605" y="2687"/>
                    </a:cubicBezTo>
                    <a:cubicBezTo>
                      <a:pt x="5618" y="3953"/>
                      <a:pt x="5988" y="5558"/>
                      <a:pt x="5155" y="6669"/>
                    </a:cubicBezTo>
                    <a:cubicBezTo>
                      <a:pt x="4599" y="7378"/>
                      <a:pt x="2624" y="8088"/>
                      <a:pt x="1852" y="8798"/>
                    </a:cubicBezTo>
                    <a:cubicBezTo>
                      <a:pt x="1791" y="10341"/>
                      <a:pt x="927" y="11329"/>
                      <a:pt x="1" y="12285"/>
                    </a:cubicBezTo>
                    <a:lnTo>
                      <a:pt x="1" y="19198"/>
                    </a:lnTo>
                    <a:cubicBezTo>
                      <a:pt x="1266" y="20217"/>
                      <a:pt x="2377" y="21359"/>
                      <a:pt x="2933" y="22902"/>
                    </a:cubicBezTo>
                    <a:cubicBezTo>
                      <a:pt x="4630" y="23643"/>
                      <a:pt x="5772" y="24754"/>
                      <a:pt x="8056" y="25031"/>
                    </a:cubicBezTo>
                    <a:cubicBezTo>
                      <a:pt x="9414" y="24834"/>
                      <a:pt x="10791" y="24735"/>
                      <a:pt x="12173" y="24735"/>
                    </a:cubicBezTo>
                    <a:cubicBezTo>
                      <a:pt x="12518" y="24735"/>
                      <a:pt x="12864" y="24741"/>
                      <a:pt x="13210" y="24754"/>
                    </a:cubicBezTo>
                    <a:cubicBezTo>
                      <a:pt x="13947" y="24341"/>
                      <a:pt x="13923" y="23420"/>
                      <a:pt x="15213" y="23420"/>
                    </a:cubicBezTo>
                    <a:cubicBezTo>
                      <a:pt x="15272" y="23420"/>
                      <a:pt x="15335" y="23422"/>
                      <a:pt x="15401" y="23426"/>
                    </a:cubicBezTo>
                    <a:cubicBezTo>
                      <a:pt x="16080" y="23488"/>
                      <a:pt x="15617" y="24321"/>
                      <a:pt x="16142" y="24507"/>
                    </a:cubicBezTo>
                    <a:cubicBezTo>
                      <a:pt x="16370" y="24482"/>
                      <a:pt x="16579" y="24471"/>
                      <a:pt x="16774" y="24471"/>
                    </a:cubicBezTo>
                    <a:cubicBezTo>
                      <a:pt x="18025" y="24471"/>
                      <a:pt x="18665" y="24924"/>
                      <a:pt x="19814" y="25031"/>
                    </a:cubicBezTo>
                    <a:cubicBezTo>
                      <a:pt x="20325" y="24827"/>
                      <a:pt x="20625" y="24453"/>
                      <a:pt x="21430" y="24453"/>
                    </a:cubicBezTo>
                    <a:cubicBezTo>
                      <a:pt x="21598" y="24453"/>
                      <a:pt x="21787" y="24469"/>
                      <a:pt x="22005" y="24507"/>
                    </a:cubicBezTo>
                    <a:cubicBezTo>
                      <a:pt x="22376" y="26544"/>
                      <a:pt x="21234" y="27500"/>
                      <a:pt x="21265" y="29290"/>
                    </a:cubicBezTo>
                    <a:cubicBezTo>
                      <a:pt x="22314" y="30648"/>
                      <a:pt x="24104" y="31667"/>
                      <a:pt x="23456" y="33518"/>
                    </a:cubicBezTo>
                    <a:cubicBezTo>
                      <a:pt x="24443" y="34413"/>
                      <a:pt x="24505" y="35956"/>
                      <a:pt x="24937" y="37253"/>
                    </a:cubicBezTo>
                    <a:cubicBezTo>
                      <a:pt x="24011" y="38456"/>
                      <a:pt x="24227" y="40462"/>
                      <a:pt x="23456" y="41758"/>
                    </a:cubicBezTo>
                    <a:cubicBezTo>
                      <a:pt x="24999" y="42777"/>
                      <a:pt x="26172" y="44258"/>
                      <a:pt x="26789" y="46017"/>
                    </a:cubicBezTo>
                    <a:lnTo>
                      <a:pt x="26789" y="48394"/>
                    </a:lnTo>
                    <a:cubicBezTo>
                      <a:pt x="28394" y="49782"/>
                      <a:pt x="28363" y="52375"/>
                      <a:pt x="30060" y="53702"/>
                    </a:cubicBezTo>
                    <a:cubicBezTo>
                      <a:pt x="33578" y="53517"/>
                      <a:pt x="35338" y="52066"/>
                      <a:pt x="38486" y="51572"/>
                    </a:cubicBezTo>
                    <a:cubicBezTo>
                      <a:pt x="39041" y="50122"/>
                      <a:pt x="40152" y="49073"/>
                      <a:pt x="41788" y="48394"/>
                    </a:cubicBezTo>
                    <a:cubicBezTo>
                      <a:pt x="41603" y="47375"/>
                      <a:pt x="42436" y="47097"/>
                      <a:pt x="42127" y="46017"/>
                    </a:cubicBezTo>
                    <a:cubicBezTo>
                      <a:pt x="42703" y="45808"/>
                      <a:pt x="42990" y="45421"/>
                      <a:pt x="43835" y="45421"/>
                    </a:cubicBezTo>
                    <a:cubicBezTo>
                      <a:pt x="43987" y="45421"/>
                      <a:pt x="44157" y="45434"/>
                      <a:pt x="44349" y="45462"/>
                    </a:cubicBezTo>
                    <a:cubicBezTo>
                      <a:pt x="44380" y="42406"/>
                      <a:pt x="45892" y="40400"/>
                      <a:pt x="48763" y="39351"/>
                    </a:cubicBezTo>
                    <a:cubicBezTo>
                      <a:pt x="49287" y="36913"/>
                      <a:pt x="49287" y="34382"/>
                      <a:pt x="48763" y="31913"/>
                    </a:cubicBezTo>
                    <a:cubicBezTo>
                      <a:pt x="49534" y="30864"/>
                      <a:pt x="50151" y="29691"/>
                      <a:pt x="50552" y="28457"/>
                    </a:cubicBezTo>
                    <a:cubicBezTo>
                      <a:pt x="51447" y="28025"/>
                      <a:pt x="52188" y="27500"/>
                      <a:pt x="53145" y="27130"/>
                    </a:cubicBezTo>
                    <a:cubicBezTo>
                      <a:pt x="54873" y="25278"/>
                      <a:pt x="56478" y="23334"/>
                      <a:pt x="58268" y="21544"/>
                    </a:cubicBezTo>
                    <a:cubicBezTo>
                      <a:pt x="58546" y="20556"/>
                      <a:pt x="59040" y="19198"/>
                      <a:pt x="57898" y="18643"/>
                    </a:cubicBezTo>
                    <a:cubicBezTo>
                      <a:pt x="57787" y="18632"/>
                      <a:pt x="57684" y="18627"/>
                      <a:pt x="57588" y="18627"/>
                    </a:cubicBezTo>
                    <a:cubicBezTo>
                      <a:pt x="56369" y="18627"/>
                      <a:pt x="56318" y="19448"/>
                      <a:pt x="55118" y="19448"/>
                    </a:cubicBezTo>
                    <a:cubicBezTo>
                      <a:pt x="55079" y="19448"/>
                      <a:pt x="55038" y="19447"/>
                      <a:pt x="54997" y="19445"/>
                    </a:cubicBezTo>
                    <a:lnTo>
                      <a:pt x="51664" y="19445"/>
                    </a:lnTo>
                    <a:cubicBezTo>
                      <a:pt x="51509" y="17624"/>
                      <a:pt x="49688" y="16976"/>
                      <a:pt x="48361" y="15958"/>
                    </a:cubicBezTo>
                    <a:cubicBezTo>
                      <a:pt x="48701" y="14199"/>
                      <a:pt x="46201" y="14538"/>
                      <a:pt x="46911" y="12501"/>
                    </a:cubicBezTo>
                    <a:cubicBezTo>
                      <a:pt x="46294" y="11884"/>
                      <a:pt x="45152" y="11637"/>
                      <a:pt x="44720" y="10897"/>
                    </a:cubicBezTo>
                    <a:cubicBezTo>
                      <a:pt x="45028" y="10156"/>
                      <a:pt x="44288" y="8983"/>
                      <a:pt x="44627" y="8798"/>
                    </a:cubicBezTo>
                    <a:cubicBezTo>
                      <a:pt x="44534" y="8613"/>
                      <a:pt x="44411" y="8428"/>
                      <a:pt x="44288" y="8181"/>
                    </a:cubicBezTo>
                    <a:cubicBezTo>
                      <a:pt x="44220" y="8226"/>
                      <a:pt x="44119" y="8255"/>
                      <a:pt x="44046" y="8255"/>
                    </a:cubicBezTo>
                    <a:cubicBezTo>
                      <a:pt x="44019" y="8255"/>
                      <a:pt x="43995" y="8251"/>
                      <a:pt x="43979" y="8243"/>
                    </a:cubicBezTo>
                    <a:cubicBezTo>
                      <a:pt x="43855" y="8150"/>
                      <a:pt x="44041" y="8026"/>
                      <a:pt x="44195" y="7965"/>
                    </a:cubicBezTo>
                    <a:cubicBezTo>
                      <a:pt x="43516" y="6792"/>
                      <a:pt x="42590" y="5342"/>
                      <a:pt x="42220" y="4755"/>
                    </a:cubicBezTo>
                    <a:lnTo>
                      <a:pt x="42127" y="4755"/>
                    </a:lnTo>
                    <a:cubicBezTo>
                      <a:pt x="39473" y="4045"/>
                      <a:pt x="36140" y="3798"/>
                      <a:pt x="32591" y="3706"/>
                    </a:cubicBezTo>
                    <a:cubicBezTo>
                      <a:pt x="31542" y="3922"/>
                      <a:pt x="31727" y="5033"/>
                      <a:pt x="30770" y="5311"/>
                    </a:cubicBezTo>
                    <a:cubicBezTo>
                      <a:pt x="29104" y="4045"/>
                      <a:pt x="25770" y="3984"/>
                      <a:pt x="24196" y="2657"/>
                    </a:cubicBezTo>
                    <a:cubicBezTo>
                      <a:pt x="24474" y="1731"/>
                      <a:pt x="23795" y="1515"/>
                      <a:pt x="23456" y="1052"/>
                    </a:cubicBezTo>
                    <a:cubicBezTo>
                      <a:pt x="24320" y="990"/>
                      <a:pt x="24289" y="342"/>
                      <a:pt x="23826" y="2"/>
                    </a:cubicBezTo>
                    <a:cubicBezTo>
                      <a:pt x="23732" y="1"/>
                      <a:pt x="23638" y="0"/>
                      <a:pt x="235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49" name="Google Shape;1701;p76"/>
              <p:cNvSpPr/>
              <p:nvPr/>
            </p:nvSpPr>
            <p:spPr>
              <a:xfrm>
                <a:off x="3389100" y="1580175"/>
                <a:ext cx="3841575" cy="1635325"/>
              </a:xfrm>
              <a:custGeom>
                <a:avLst/>
                <a:gdLst/>
                <a:ahLst/>
                <a:cxnLst/>
                <a:rect l="l" t="t" r="r" b="b"/>
                <a:pathLst>
                  <a:path w="153663" h="65413" extrusionOk="0">
                    <a:moveTo>
                      <a:pt x="90433" y="4284"/>
                    </a:moveTo>
                    <a:cubicBezTo>
                      <a:pt x="90468" y="4284"/>
                      <a:pt x="90498" y="4291"/>
                      <a:pt x="90519" y="4306"/>
                    </a:cubicBezTo>
                    <a:cubicBezTo>
                      <a:pt x="90679" y="4413"/>
                      <a:pt x="90355" y="4565"/>
                      <a:pt x="90204" y="4565"/>
                    </a:cubicBezTo>
                    <a:cubicBezTo>
                      <a:pt x="90181" y="4565"/>
                      <a:pt x="90161" y="4561"/>
                      <a:pt x="90148" y="4553"/>
                    </a:cubicBezTo>
                    <a:lnTo>
                      <a:pt x="90118" y="4584"/>
                    </a:lnTo>
                    <a:cubicBezTo>
                      <a:pt x="89963" y="4455"/>
                      <a:pt x="90259" y="4284"/>
                      <a:pt x="90433" y="4284"/>
                    </a:cubicBezTo>
                    <a:close/>
                    <a:moveTo>
                      <a:pt x="89323" y="4819"/>
                    </a:moveTo>
                    <a:cubicBezTo>
                      <a:pt x="89346" y="4819"/>
                      <a:pt x="89364" y="4822"/>
                      <a:pt x="89377" y="4831"/>
                    </a:cubicBezTo>
                    <a:cubicBezTo>
                      <a:pt x="89582" y="4933"/>
                      <a:pt x="89297" y="5100"/>
                      <a:pt x="89124" y="5100"/>
                    </a:cubicBezTo>
                    <a:cubicBezTo>
                      <a:pt x="89089" y="5100"/>
                      <a:pt x="89058" y="5093"/>
                      <a:pt x="89037" y="5078"/>
                    </a:cubicBezTo>
                    <a:lnTo>
                      <a:pt x="89037" y="5109"/>
                    </a:lnTo>
                    <a:cubicBezTo>
                      <a:pt x="88877" y="4975"/>
                      <a:pt x="89179" y="4819"/>
                      <a:pt x="89323" y="4819"/>
                    </a:cubicBezTo>
                    <a:close/>
                    <a:moveTo>
                      <a:pt x="88224" y="5086"/>
                    </a:moveTo>
                    <a:cubicBezTo>
                      <a:pt x="88256" y="5086"/>
                      <a:pt x="88281" y="5093"/>
                      <a:pt x="88297" y="5109"/>
                    </a:cubicBezTo>
                    <a:cubicBezTo>
                      <a:pt x="88483" y="5215"/>
                      <a:pt x="88164" y="5368"/>
                      <a:pt x="87993" y="5368"/>
                    </a:cubicBezTo>
                    <a:cubicBezTo>
                      <a:pt x="87966" y="5368"/>
                      <a:pt x="87943" y="5364"/>
                      <a:pt x="87926" y="5355"/>
                    </a:cubicBezTo>
                    <a:lnTo>
                      <a:pt x="87926" y="5386"/>
                    </a:lnTo>
                    <a:cubicBezTo>
                      <a:pt x="87772" y="5258"/>
                      <a:pt x="88068" y="5086"/>
                      <a:pt x="88224" y="5086"/>
                    </a:cubicBezTo>
                    <a:close/>
                    <a:moveTo>
                      <a:pt x="31455" y="8800"/>
                    </a:moveTo>
                    <a:cubicBezTo>
                      <a:pt x="31479" y="8800"/>
                      <a:pt x="31498" y="8804"/>
                      <a:pt x="31511" y="8812"/>
                    </a:cubicBezTo>
                    <a:cubicBezTo>
                      <a:pt x="31665" y="8915"/>
                      <a:pt x="31392" y="9081"/>
                      <a:pt x="31225" y="9081"/>
                    </a:cubicBezTo>
                    <a:cubicBezTo>
                      <a:pt x="31191" y="9081"/>
                      <a:pt x="31161" y="9074"/>
                      <a:pt x="31140" y="9059"/>
                    </a:cubicBezTo>
                    <a:lnTo>
                      <a:pt x="31140" y="9090"/>
                    </a:lnTo>
                    <a:cubicBezTo>
                      <a:pt x="30980" y="8956"/>
                      <a:pt x="31305" y="8800"/>
                      <a:pt x="31455" y="8800"/>
                    </a:cubicBezTo>
                    <a:close/>
                    <a:moveTo>
                      <a:pt x="63645" y="8860"/>
                    </a:moveTo>
                    <a:cubicBezTo>
                      <a:pt x="63771" y="8860"/>
                      <a:pt x="63858" y="8987"/>
                      <a:pt x="63731" y="9367"/>
                    </a:cubicBezTo>
                    <a:cubicBezTo>
                      <a:pt x="63021" y="9327"/>
                      <a:pt x="63404" y="8860"/>
                      <a:pt x="63645" y="8860"/>
                    </a:cubicBezTo>
                    <a:close/>
                    <a:moveTo>
                      <a:pt x="63731" y="9367"/>
                    </a:moveTo>
                    <a:cubicBezTo>
                      <a:pt x="64008" y="9769"/>
                      <a:pt x="65551" y="9275"/>
                      <a:pt x="65212" y="10139"/>
                    </a:cubicBezTo>
                    <a:cubicBezTo>
                      <a:pt x="64502" y="10046"/>
                      <a:pt x="63638" y="10077"/>
                      <a:pt x="63731" y="9367"/>
                    </a:cubicBezTo>
                    <a:close/>
                    <a:moveTo>
                      <a:pt x="38399" y="14108"/>
                    </a:moveTo>
                    <a:cubicBezTo>
                      <a:pt x="38423" y="14108"/>
                      <a:pt x="38442" y="14112"/>
                      <a:pt x="38455" y="14120"/>
                    </a:cubicBezTo>
                    <a:cubicBezTo>
                      <a:pt x="38634" y="14223"/>
                      <a:pt x="38345" y="14389"/>
                      <a:pt x="38189" y="14389"/>
                    </a:cubicBezTo>
                    <a:cubicBezTo>
                      <a:pt x="38157" y="14389"/>
                      <a:pt x="38131" y="14383"/>
                      <a:pt x="38115" y="14367"/>
                    </a:cubicBezTo>
                    <a:lnTo>
                      <a:pt x="38084" y="14398"/>
                    </a:lnTo>
                    <a:cubicBezTo>
                      <a:pt x="37924" y="14264"/>
                      <a:pt x="38249" y="14108"/>
                      <a:pt x="38399" y="14108"/>
                    </a:cubicBezTo>
                    <a:close/>
                    <a:moveTo>
                      <a:pt x="30431" y="18657"/>
                    </a:moveTo>
                    <a:cubicBezTo>
                      <a:pt x="30462" y="19459"/>
                      <a:pt x="29320" y="19428"/>
                      <a:pt x="28239" y="19459"/>
                    </a:cubicBezTo>
                    <a:cubicBezTo>
                      <a:pt x="28209" y="18657"/>
                      <a:pt x="29505" y="18780"/>
                      <a:pt x="30431" y="18657"/>
                    </a:cubicBezTo>
                    <a:close/>
                    <a:moveTo>
                      <a:pt x="26540" y="13312"/>
                    </a:moveTo>
                    <a:cubicBezTo>
                      <a:pt x="26872" y="13312"/>
                      <a:pt x="27047" y="13406"/>
                      <a:pt x="27128" y="13595"/>
                    </a:cubicBezTo>
                    <a:cubicBezTo>
                      <a:pt x="26820" y="15416"/>
                      <a:pt x="23857" y="15293"/>
                      <a:pt x="24197" y="17577"/>
                    </a:cubicBezTo>
                    <a:cubicBezTo>
                      <a:pt x="25061" y="18194"/>
                      <a:pt x="26048" y="18564"/>
                      <a:pt x="27128" y="18626"/>
                    </a:cubicBezTo>
                    <a:lnTo>
                      <a:pt x="27128" y="21280"/>
                    </a:lnTo>
                    <a:cubicBezTo>
                      <a:pt x="26416" y="21201"/>
                      <a:pt x="27058" y="20129"/>
                      <a:pt x="26216" y="20129"/>
                    </a:cubicBezTo>
                    <a:cubicBezTo>
                      <a:pt x="26073" y="20129"/>
                      <a:pt x="25888" y="20159"/>
                      <a:pt x="25647" y="20231"/>
                    </a:cubicBezTo>
                    <a:cubicBezTo>
                      <a:pt x="24845" y="21157"/>
                      <a:pt x="25369" y="23008"/>
                      <a:pt x="24197" y="23687"/>
                    </a:cubicBezTo>
                    <a:cubicBezTo>
                      <a:pt x="23972" y="23705"/>
                      <a:pt x="23757" y="23711"/>
                      <a:pt x="23551" y="23711"/>
                    </a:cubicBezTo>
                    <a:cubicBezTo>
                      <a:pt x="22911" y="23711"/>
                      <a:pt x="22354" y="23648"/>
                      <a:pt x="21851" y="23648"/>
                    </a:cubicBezTo>
                    <a:cubicBezTo>
                      <a:pt x="21647" y="23648"/>
                      <a:pt x="21453" y="23658"/>
                      <a:pt x="21265" y="23687"/>
                    </a:cubicBezTo>
                    <a:cubicBezTo>
                      <a:pt x="20246" y="23842"/>
                      <a:pt x="20030" y="24459"/>
                      <a:pt x="19073" y="24490"/>
                    </a:cubicBezTo>
                    <a:cubicBezTo>
                      <a:pt x="19136" y="24280"/>
                      <a:pt x="18628" y="23927"/>
                      <a:pt x="18277" y="23927"/>
                    </a:cubicBezTo>
                    <a:cubicBezTo>
                      <a:pt x="18112" y="23927"/>
                      <a:pt x="17982" y="24005"/>
                      <a:pt x="17962" y="24212"/>
                    </a:cubicBezTo>
                    <a:cubicBezTo>
                      <a:pt x="17098" y="24150"/>
                      <a:pt x="17098" y="23502"/>
                      <a:pt x="17962" y="23440"/>
                    </a:cubicBezTo>
                    <a:cubicBezTo>
                      <a:pt x="17098" y="22823"/>
                      <a:pt x="16543" y="21836"/>
                      <a:pt x="16512" y="20755"/>
                    </a:cubicBezTo>
                    <a:lnTo>
                      <a:pt x="16512" y="20755"/>
                    </a:lnTo>
                    <a:cubicBezTo>
                      <a:pt x="18098" y="20863"/>
                      <a:pt x="17764" y="23640"/>
                      <a:pt x="19814" y="23640"/>
                    </a:cubicBezTo>
                    <a:cubicBezTo>
                      <a:pt x="20117" y="23640"/>
                      <a:pt x="20473" y="23580"/>
                      <a:pt x="20894" y="23440"/>
                    </a:cubicBezTo>
                    <a:cubicBezTo>
                      <a:pt x="21728" y="22360"/>
                      <a:pt x="22283" y="21064"/>
                      <a:pt x="23086" y="19953"/>
                    </a:cubicBezTo>
                    <a:cubicBezTo>
                      <a:pt x="22931" y="19398"/>
                      <a:pt x="22684" y="18842"/>
                      <a:pt x="22345" y="18348"/>
                    </a:cubicBezTo>
                    <a:cubicBezTo>
                      <a:pt x="22561" y="15848"/>
                      <a:pt x="25184" y="15108"/>
                      <a:pt x="26388" y="13318"/>
                    </a:cubicBezTo>
                    <a:cubicBezTo>
                      <a:pt x="26442" y="13314"/>
                      <a:pt x="26492" y="13312"/>
                      <a:pt x="26540" y="13312"/>
                    </a:cubicBezTo>
                    <a:close/>
                    <a:moveTo>
                      <a:pt x="16851" y="34304"/>
                    </a:moveTo>
                    <a:lnTo>
                      <a:pt x="16851" y="34828"/>
                    </a:lnTo>
                    <a:cubicBezTo>
                      <a:pt x="16481" y="34828"/>
                      <a:pt x="16389" y="34365"/>
                      <a:pt x="16851" y="34304"/>
                    </a:cubicBezTo>
                    <a:close/>
                    <a:moveTo>
                      <a:pt x="108562" y="36980"/>
                    </a:moveTo>
                    <a:cubicBezTo>
                      <a:pt x="108644" y="36980"/>
                      <a:pt x="108729" y="36983"/>
                      <a:pt x="108820" y="36989"/>
                    </a:cubicBezTo>
                    <a:cubicBezTo>
                      <a:pt x="108820" y="37390"/>
                      <a:pt x="108635" y="38007"/>
                      <a:pt x="109190" y="38038"/>
                    </a:cubicBezTo>
                    <a:cubicBezTo>
                      <a:pt x="109032" y="38258"/>
                      <a:pt x="108834" y="38332"/>
                      <a:pt x="108609" y="38332"/>
                    </a:cubicBezTo>
                    <a:cubicBezTo>
                      <a:pt x="108134" y="38332"/>
                      <a:pt x="107540" y="37998"/>
                      <a:pt x="106956" y="37998"/>
                    </a:cubicBezTo>
                    <a:cubicBezTo>
                      <a:pt x="106846" y="37998"/>
                      <a:pt x="106737" y="38010"/>
                      <a:pt x="106629" y="38038"/>
                    </a:cubicBezTo>
                    <a:cubicBezTo>
                      <a:pt x="107119" y="37576"/>
                      <a:pt x="107394" y="36980"/>
                      <a:pt x="108562" y="36980"/>
                    </a:cubicBezTo>
                    <a:close/>
                    <a:moveTo>
                      <a:pt x="83463" y="0"/>
                    </a:moveTo>
                    <a:cubicBezTo>
                      <a:pt x="83374" y="0"/>
                      <a:pt x="83278" y="5"/>
                      <a:pt x="83174" y="16"/>
                    </a:cubicBezTo>
                    <a:cubicBezTo>
                      <a:pt x="82309" y="294"/>
                      <a:pt x="82032" y="942"/>
                      <a:pt x="82093" y="1868"/>
                    </a:cubicBezTo>
                    <a:cubicBezTo>
                      <a:pt x="81842" y="1808"/>
                      <a:pt x="81638" y="1783"/>
                      <a:pt x="81468" y="1783"/>
                    </a:cubicBezTo>
                    <a:cubicBezTo>
                      <a:pt x="80466" y="1783"/>
                      <a:pt x="80700" y="2678"/>
                      <a:pt x="79703" y="2678"/>
                    </a:cubicBezTo>
                    <a:cubicBezTo>
                      <a:pt x="79650" y="2678"/>
                      <a:pt x="79593" y="2676"/>
                      <a:pt x="79532" y="2670"/>
                    </a:cubicBezTo>
                    <a:cubicBezTo>
                      <a:pt x="78898" y="2560"/>
                      <a:pt x="79150" y="1835"/>
                      <a:pt x="78376" y="1835"/>
                    </a:cubicBezTo>
                    <a:cubicBezTo>
                      <a:pt x="78283" y="1835"/>
                      <a:pt x="78176" y="1845"/>
                      <a:pt x="78051" y="1868"/>
                    </a:cubicBezTo>
                    <a:cubicBezTo>
                      <a:pt x="77218" y="2513"/>
                      <a:pt x="76105" y="2947"/>
                      <a:pt x="74446" y="2947"/>
                    </a:cubicBezTo>
                    <a:cubicBezTo>
                      <a:pt x="74199" y="2947"/>
                      <a:pt x="73940" y="2937"/>
                      <a:pt x="73668" y="2917"/>
                    </a:cubicBezTo>
                    <a:cubicBezTo>
                      <a:pt x="73069" y="3260"/>
                      <a:pt x="72760" y="3761"/>
                      <a:pt x="71740" y="3761"/>
                    </a:cubicBezTo>
                    <a:cubicBezTo>
                      <a:pt x="71657" y="3761"/>
                      <a:pt x="71570" y="3758"/>
                      <a:pt x="71477" y="3751"/>
                    </a:cubicBezTo>
                    <a:cubicBezTo>
                      <a:pt x="70952" y="4059"/>
                      <a:pt x="71292" y="5047"/>
                      <a:pt x="70335" y="5047"/>
                    </a:cubicBezTo>
                    <a:cubicBezTo>
                      <a:pt x="70225" y="5074"/>
                      <a:pt x="70092" y="5084"/>
                      <a:pt x="69946" y="5084"/>
                    </a:cubicBezTo>
                    <a:cubicBezTo>
                      <a:pt x="69583" y="5084"/>
                      <a:pt x="69142" y="5023"/>
                      <a:pt x="68785" y="5023"/>
                    </a:cubicBezTo>
                    <a:cubicBezTo>
                      <a:pt x="68319" y="5023"/>
                      <a:pt x="67996" y="5127"/>
                      <a:pt x="68175" y="5602"/>
                    </a:cubicBezTo>
                    <a:cubicBezTo>
                      <a:pt x="68175" y="6559"/>
                      <a:pt x="70304" y="5973"/>
                      <a:pt x="69996" y="7176"/>
                    </a:cubicBezTo>
                    <a:cubicBezTo>
                      <a:pt x="68756" y="6923"/>
                      <a:pt x="68365" y="6103"/>
                      <a:pt x="66804" y="6103"/>
                    </a:cubicBezTo>
                    <a:cubicBezTo>
                      <a:pt x="66655" y="6103"/>
                      <a:pt x="66495" y="6111"/>
                      <a:pt x="66323" y="6127"/>
                    </a:cubicBezTo>
                    <a:cubicBezTo>
                      <a:pt x="66323" y="6837"/>
                      <a:pt x="66539" y="7670"/>
                      <a:pt x="65582" y="7732"/>
                    </a:cubicBezTo>
                    <a:cubicBezTo>
                      <a:pt x="65181" y="7392"/>
                      <a:pt x="65181" y="6775"/>
                      <a:pt x="65212" y="6127"/>
                    </a:cubicBezTo>
                    <a:cubicBezTo>
                      <a:pt x="65109" y="6111"/>
                      <a:pt x="65017" y="6104"/>
                      <a:pt x="64936" y="6104"/>
                    </a:cubicBezTo>
                    <a:cubicBezTo>
                      <a:pt x="64033" y="6104"/>
                      <a:pt x="64380" y="6993"/>
                      <a:pt x="63497" y="6993"/>
                    </a:cubicBezTo>
                    <a:cubicBezTo>
                      <a:pt x="63368" y="6993"/>
                      <a:pt x="63211" y="6973"/>
                      <a:pt x="63021" y="6929"/>
                    </a:cubicBezTo>
                    <a:cubicBezTo>
                      <a:pt x="62548" y="6509"/>
                      <a:pt x="62522" y="5776"/>
                      <a:pt x="61479" y="5776"/>
                    </a:cubicBezTo>
                    <a:cubicBezTo>
                      <a:pt x="61297" y="5776"/>
                      <a:pt x="61083" y="5799"/>
                      <a:pt x="60830" y="5849"/>
                    </a:cubicBezTo>
                    <a:cubicBezTo>
                      <a:pt x="59811" y="6960"/>
                      <a:pt x="58392" y="7824"/>
                      <a:pt x="57157" y="8781"/>
                    </a:cubicBezTo>
                    <a:cubicBezTo>
                      <a:pt x="56941" y="8792"/>
                      <a:pt x="56747" y="8797"/>
                      <a:pt x="56570" y="8797"/>
                    </a:cubicBezTo>
                    <a:cubicBezTo>
                      <a:pt x="54792" y="8797"/>
                      <a:pt x="54734" y="8284"/>
                      <a:pt x="52404" y="8256"/>
                    </a:cubicBezTo>
                    <a:lnTo>
                      <a:pt x="52404" y="8256"/>
                    </a:lnTo>
                    <a:cubicBezTo>
                      <a:pt x="51818" y="9553"/>
                      <a:pt x="54287" y="8658"/>
                      <a:pt x="53855" y="9830"/>
                    </a:cubicBezTo>
                    <a:cubicBezTo>
                      <a:pt x="53473" y="9769"/>
                      <a:pt x="53088" y="9748"/>
                      <a:pt x="52689" y="9748"/>
                    </a:cubicBezTo>
                    <a:cubicBezTo>
                      <a:pt x="51748" y="9748"/>
                      <a:pt x="50729" y="9867"/>
                      <a:pt x="49499" y="9867"/>
                    </a:cubicBezTo>
                    <a:cubicBezTo>
                      <a:pt x="49139" y="9867"/>
                      <a:pt x="48761" y="9857"/>
                      <a:pt x="48361" y="9830"/>
                    </a:cubicBezTo>
                    <a:cubicBezTo>
                      <a:pt x="46726" y="10324"/>
                      <a:pt x="45831" y="11343"/>
                      <a:pt x="43979" y="11713"/>
                    </a:cubicBezTo>
                    <a:lnTo>
                      <a:pt x="43979" y="10139"/>
                    </a:lnTo>
                    <a:cubicBezTo>
                      <a:pt x="43757" y="10146"/>
                      <a:pt x="43539" y="10152"/>
                      <a:pt x="43332" y="10152"/>
                    </a:cubicBezTo>
                    <a:cubicBezTo>
                      <a:pt x="42676" y="10152"/>
                      <a:pt x="42116" y="10096"/>
                      <a:pt x="41788" y="9861"/>
                    </a:cubicBezTo>
                    <a:lnTo>
                      <a:pt x="41788" y="9861"/>
                    </a:lnTo>
                    <a:cubicBezTo>
                      <a:pt x="41875" y="11251"/>
                      <a:pt x="41799" y="12532"/>
                      <a:pt x="39954" y="12532"/>
                    </a:cubicBezTo>
                    <a:cubicBezTo>
                      <a:pt x="39832" y="12532"/>
                      <a:pt x="39703" y="12527"/>
                      <a:pt x="39566" y="12515"/>
                    </a:cubicBezTo>
                    <a:lnTo>
                      <a:pt x="39566" y="12515"/>
                    </a:lnTo>
                    <a:cubicBezTo>
                      <a:pt x="39689" y="13503"/>
                      <a:pt x="38239" y="13318"/>
                      <a:pt x="37375" y="13595"/>
                    </a:cubicBezTo>
                    <a:cubicBezTo>
                      <a:pt x="36480" y="13935"/>
                      <a:pt x="38023" y="14367"/>
                      <a:pt x="37004" y="14645"/>
                    </a:cubicBezTo>
                    <a:cubicBezTo>
                      <a:pt x="36867" y="14664"/>
                      <a:pt x="36737" y="14674"/>
                      <a:pt x="36616" y="14674"/>
                    </a:cubicBezTo>
                    <a:cubicBezTo>
                      <a:pt x="34829" y="14674"/>
                      <a:pt x="34726" y="12673"/>
                      <a:pt x="34813" y="12268"/>
                    </a:cubicBezTo>
                    <a:cubicBezTo>
                      <a:pt x="35492" y="12268"/>
                      <a:pt x="36201" y="12249"/>
                      <a:pt x="36882" y="12249"/>
                    </a:cubicBezTo>
                    <a:cubicBezTo>
                      <a:pt x="37903" y="12249"/>
                      <a:pt x="38862" y="12293"/>
                      <a:pt x="39566" y="12515"/>
                    </a:cubicBezTo>
                    <a:cubicBezTo>
                      <a:pt x="40553" y="10849"/>
                      <a:pt x="37498" y="9985"/>
                      <a:pt x="35153" y="9861"/>
                    </a:cubicBezTo>
                    <a:cubicBezTo>
                      <a:pt x="34597" y="9213"/>
                      <a:pt x="33609" y="8874"/>
                      <a:pt x="32252" y="8812"/>
                    </a:cubicBezTo>
                    <a:cubicBezTo>
                      <a:pt x="31758" y="8133"/>
                      <a:pt x="31140" y="7608"/>
                      <a:pt x="30400" y="7207"/>
                    </a:cubicBezTo>
                    <a:lnTo>
                      <a:pt x="27128" y="7207"/>
                    </a:lnTo>
                    <a:cubicBezTo>
                      <a:pt x="26110" y="7701"/>
                      <a:pt x="25184" y="8287"/>
                      <a:pt x="24197" y="8812"/>
                    </a:cubicBezTo>
                    <a:cubicBezTo>
                      <a:pt x="24151" y="8693"/>
                      <a:pt x="24091" y="8652"/>
                      <a:pt x="24013" y="8652"/>
                    </a:cubicBezTo>
                    <a:cubicBezTo>
                      <a:pt x="23852" y="8652"/>
                      <a:pt x="23612" y="8824"/>
                      <a:pt x="23251" y="8824"/>
                    </a:cubicBezTo>
                    <a:cubicBezTo>
                      <a:pt x="23198" y="8824"/>
                      <a:pt x="23143" y="8820"/>
                      <a:pt x="23086" y="8812"/>
                    </a:cubicBezTo>
                    <a:cubicBezTo>
                      <a:pt x="21789" y="9800"/>
                      <a:pt x="20154" y="10540"/>
                      <a:pt x="18703" y="11466"/>
                    </a:cubicBezTo>
                    <a:cubicBezTo>
                      <a:pt x="18302" y="12639"/>
                      <a:pt x="17530" y="13657"/>
                      <a:pt x="16512" y="14367"/>
                    </a:cubicBezTo>
                    <a:cubicBezTo>
                      <a:pt x="16419" y="14058"/>
                      <a:pt x="15833" y="14151"/>
                      <a:pt x="15401" y="14120"/>
                    </a:cubicBezTo>
                    <a:lnTo>
                      <a:pt x="15401" y="15169"/>
                    </a:lnTo>
                    <a:cubicBezTo>
                      <a:pt x="13086" y="15262"/>
                      <a:pt x="12839" y="16867"/>
                      <a:pt x="12099" y="18101"/>
                    </a:cubicBezTo>
                    <a:cubicBezTo>
                      <a:pt x="12839" y="18719"/>
                      <a:pt x="12932" y="19799"/>
                      <a:pt x="12839" y="21033"/>
                    </a:cubicBezTo>
                    <a:cubicBezTo>
                      <a:pt x="13179" y="21743"/>
                      <a:pt x="15154" y="21311"/>
                      <a:pt x="15771" y="21836"/>
                    </a:cubicBezTo>
                    <a:cubicBezTo>
                      <a:pt x="14969" y="22607"/>
                      <a:pt x="14290" y="22885"/>
                      <a:pt x="14290" y="23687"/>
                    </a:cubicBezTo>
                    <a:cubicBezTo>
                      <a:pt x="14372" y="23674"/>
                      <a:pt x="14444" y="23668"/>
                      <a:pt x="14509" y="23668"/>
                    </a:cubicBezTo>
                    <a:cubicBezTo>
                      <a:pt x="15049" y="23668"/>
                      <a:pt x="15003" y="24104"/>
                      <a:pt x="15031" y="24490"/>
                    </a:cubicBezTo>
                    <a:cubicBezTo>
                      <a:pt x="13734" y="24490"/>
                      <a:pt x="12901" y="24891"/>
                      <a:pt x="11728" y="25014"/>
                    </a:cubicBezTo>
                    <a:cubicBezTo>
                      <a:pt x="11389" y="25477"/>
                      <a:pt x="10710" y="25693"/>
                      <a:pt x="10988" y="26588"/>
                    </a:cubicBezTo>
                    <a:cubicBezTo>
                      <a:pt x="10783" y="26545"/>
                      <a:pt x="10610" y="26526"/>
                      <a:pt x="10465" y="26526"/>
                    </a:cubicBezTo>
                    <a:cubicBezTo>
                      <a:pt x="9218" y="26526"/>
                      <a:pt x="9918" y="27932"/>
                      <a:pt x="8678" y="27932"/>
                    </a:cubicBezTo>
                    <a:cubicBezTo>
                      <a:pt x="8601" y="27932"/>
                      <a:pt x="8518" y="27927"/>
                      <a:pt x="8426" y="27915"/>
                    </a:cubicBezTo>
                    <a:lnTo>
                      <a:pt x="8426" y="27915"/>
                    </a:lnTo>
                    <a:cubicBezTo>
                      <a:pt x="8488" y="28255"/>
                      <a:pt x="8364" y="28409"/>
                      <a:pt x="8056" y="28471"/>
                    </a:cubicBezTo>
                    <a:cubicBezTo>
                      <a:pt x="7947" y="28462"/>
                      <a:pt x="7843" y="28458"/>
                      <a:pt x="7745" y="28458"/>
                    </a:cubicBezTo>
                    <a:cubicBezTo>
                      <a:pt x="6402" y="28458"/>
                      <a:pt x="6044" y="29204"/>
                      <a:pt x="5124" y="29520"/>
                    </a:cubicBezTo>
                    <a:cubicBezTo>
                      <a:pt x="4229" y="29674"/>
                      <a:pt x="3241" y="29767"/>
                      <a:pt x="3303" y="30600"/>
                    </a:cubicBezTo>
                    <a:cubicBezTo>
                      <a:pt x="3623" y="30820"/>
                      <a:pt x="4201" y="30859"/>
                      <a:pt x="4828" y="30859"/>
                    </a:cubicBezTo>
                    <a:cubicBezTo>
                      <a:pt x="5170" y="30859"/>
                      <a:pt x="5527" y="30847"/>
                      <a:pt x="5865" y="30847"/>
                    </a:cubicBezTo>
                    <a:cubicBezTo>
                      <a:pt x="5679" y="32051"/>
                      <a:pt x="7562" y="31742"/>
                      <a:pt x="7346" y="32977"/>
                    </a:cubicBezTo>
                    <a:cubicBezTo>
                      <a:pt x="6945" y="33347"/>
                      <a:pt x="6945" y="33964"/>
                      <a:pt x="6235" y="34057"/>
                    </a:cubicBezTo>
                    <a:cubicBezTo>
                      <a:pt x="5755" y="33873"/>
                      <a:pt x="5287" y="33811"/>
                      <a:pt x="4812" y="33811"/>
                    </a:cubicBezTo>
                    <a:cubicBezTo>
                      <a:pt x="3803" y="33811"/>
                      <a:pt x="2761" y="34092"/>
                      <a:pt x="1500" y="34092"/>
                    </a:cubicBezTo>
                    <a:cubicBezTo>
                      <a:pt x="1256" y="34092"/>
                      <a:pt x="1003" y="34082"/>
                      <a:pt x="742" y="34057"/>
                    </a:cubicBezTo>
                    <a:lnTo>
                      <a:pt x="742" y="34057"/>
                    </a:lnTo>
                    <a:cubicBezTo>
                      <a:pt x="371" y="34921"/>
                      <a:pt x="1544" y="36927"/>
                      <a:pt x="1" y="36958"/>
                    </a:cubicBezTo>
                    <a:cubicBezTo>
                      <a:pt x="279" y="37729"/>
                      <a:pt x="1112" y="38131"/>
                      <a:pt x="742" y="39365"/>
                    </a:cubicBezTo>
                    <a:cubicBezTo>
                      <a:pt x="1045" y="39315"/>
                      <a:pt x="1311" y="39294"/>
                      <a:pt x="1550" y="39294"/>
                    </a:cubicBezTo>
                    <a:cubicBezTo>
                      <a:pt x="2644" y="39294"/>
                      <a:pt x="3157" y="39738"/>
                      <a:pt x="4044" y="39890"/>
                    </a:cubicBezTo>
                    <a:cubicBezTo>
                      <a:pt x="4723" y="39627"/>
                      <a:pt x="5108" y="39496"/>
                      <a:pt x="5498" y="39496"/>
                    </a:cubicBezTo>
                    <a:cubicBezTo>
                      <a:pt x="5888" y="39496"/>
                      <a:pt x="6281" y="39627"/>
                      <a:pt x="6976" y="39890"/>
                    </a:cubicBezTo>
                    <a:cubicBezTo>
                      <a:pt x="7809" y="38810"/>
                      <a:pt x="9074" y="38038"/>
                      <a:pt x="8796" y="36155"/>
                    </a:cubicBezTo>
                    <a:cubicBezTo>
                      <a:pt x="10401" y="35816"/>
                      <a:pt x="10124" y="34119"/>
                      <a:pt x="12099" y="34057"/>
                    </a:cubicBezTo>
                    <a:cubicBezTo>
                      <a:pt x="12524" y="34236"/>
                      <a:pt x="12879" y="34302"/>
                      <a:pt x="13202" y="34302"/>
                    </a:cubicBezTo>
                    <a:cubicBezTo>
                      <a:pt x="14050" y="34302"/>
                      <a:pt x="14676" y="33846"/>
                      <a:pt x="15771" y="33779"/>
                    </a:cubicBezTo>
                    <a:lnTo>
                      <a:pt x="15771" y="33779"/>
                    </a:lnTo>
                    <a:cubicBezTo>
                      <a:pt x="14722" y="34798"/>
                      <a:pt x="15247" y="36464"/>
                      <a:pt x="15771" y="37760"/>
                    </a:cubicBezTo>
                    <a:cubicBezTo>
                      <a:pt x="18086" y="37606"/>
                      <a:pt x="16635" y="36248"/>
                      <a:pt x="16851" y="34828"/>
                    </a:cubicBezTo>
                    <a:lnTo>
                      <a:pt x="16851" y="34828"/>
                    </a:lnTo>
                    <a:cubicBezTo>
                      <a:pt x="17623" y="34921"/>
                      <a:pt x="17592" y="35538"/>
                      <a:pt x="17962" y="35909"/>
                    </a:cubicBezTo>
                    <a:cubicBezTo>
                      <a:pt x="19752" y="35939"/>
                      <a:pt x="20863" y="36433"/>
                      <a:pt x="21265" y="37513"/>
                    </a:cubicBezTo>
                    <a:cubicBezTo>
                      <a:pt x="21215" y="37963"/>
                      <a:pt x="20639" y="38049"/>
                      <a:pt x="19931" y="38049"/>
                    </a:cubicBezTo>
                    <a:cubicBezTo>
                      <a:pt x="19764" y="38049"/>
                      <a:pt x="19590" y="38044"/>
                      <a:pt x="19413" y="38038"/>
                    </a:cubicBezTo>
                    <a:lnTo>
                      <a:pt x="19413" y="38038"/>
                    </a:lnTo>
                    <a:cubicBezTo>
                      <a:pt x="19351" y="38964"/>
                      <a:pt x="20709" y="38871"/>
                      <a:pt x="21265" y="39365"/>
                    </a:cubicBezTo>
                    <a:cubicBezTo>
                      <a:pt x="21080" y="38161"/>
                      <a:pt x="22252" y="37945"/>
                      <a:pt x="23086" y="37513"/>
                    </a:cubicBezTo>
                    <a:cubicBezTo>
                      <a:pt x="23302" y="36896"/>
                      <a:pt x="22376" y="37112"/>
                      <a:pt x="22345" y="36711"/>
                    </a:cubicBezTo>
                    <a:cubicBezTo>
                      <a:pt x="22484" y="36540"/>
                      <a:pt x="22618" y="36477"/>
                      <a:pt x="22749" y="36477"/>
                    </a:cubicBezTo>
                    <a:cubicBezTo>
                      <a:pt x="23116" y="36477"/>
                      <a:pt x="23455" y="36976"/>
                      <a:pt x="23801" y="36976"/>
                    </a:cubicBezTo>
                    <a:cubicBezTo>
                      <a:pt x="23931" y="36976"/>
                      <a:pt x="24062" y="36905"/>
                      <a:pt x="24197" y="36711"/>
                    </a:cubicBezTo>
                    <a:cubicBezTo>
                      <a:pt x="23209" y="35291"/>
                      <a:pt x="18641" y="35044"/>
                      <a:pt x="19814" y="32977"/>
                    </a:cubicBezTo>
                    <a:lnTo>
                      <a:pt x="19814" y="32977"/>
                    </a:lnTo>
                    <a:cubicBezTo>
                      <a:pt x="20894" y="34211"/>
                      <a:pt x="22962" y="34767"/>
                      <a:pt x="24197" y="35909"/>
                    </a:cubicBezTo>
                    <a:cubicBezTo>
                      <a:pt x="24413" y="36094"/>
                      <a:pt x="24721" y="36742"/>
                      <a:pt x="24906" y="36958"/>
                    </a:cubicBezTo>
                    <a:cubicBezTo>
                      <a:pt x="25215" y="37297"/>
                      <a:pt x="25801" y="37606"/>
                      <a:pt x="25647" y="38038"/>
                    </a:cubicBezTo>
                    <a:lnTo>
                      <a:pt x="25647" y="39612"/>
                    </a:lnTo>
                    <a:cubicBezTo>
                      <a:pt x="25976" y="39859"/>
                      <a:pt x="26580" y="39900"/>
                      <a:pt x="27238" y="39900"/>
                    </a:cubicBezTo>
                    <a:cubicBezTo>
                      <a:pt x="27567" y="39900"/>
                      <a:pt x="27910" y="39890"/>
                      <a:pt x="28239" y="39890"/>
                    </a:cubicBezTo>
                    <a:cubicBezTo>
                      <a:pt x="28826" y="38964"/>
                      <a:pt x="27561" y="37668"/>
                      <a:pt x="28579" y="36711"/>
                    </a:cubicBezTo>
                    <a:lnTo>
                      <a:pt x="29690" y="36711"/>
                    </a:lnTo>
                    <a:cubicBezTo>
                      <a:pt x="29258" y="37729"/>
                      <a:pt x="29628" y="37699"/>
                      <a:pt x="29320" y="38810"/>
                    </a:cubicBezTo>
                    <a:cubicBezTo>
                      <a:pt x="29362" y="38805"/>
                      <a:pt x="29401" y="38803"/>
                      <a:pt x="29437" y="38803"/>
                    </a:cubicBezTo>
                    <a:cubicBezTo>
                      <a:pt x="30121" y="38803"/>
                      <a:pt x="29845" y="39597"/>
                      <a:pt x="30431" y="39890"/>
                    </a:cubicBezTo>
                    <a:cubicBezTo>
                      <a:pt x="31033" y="40198"/>
                      <a:pt x="31864" y="40322"/>
                      <a:pt x="32685" y="40322"/>
                    </a:cubicBezTo>
                    <a:cubicBezTo>
                      <a:pt x="33672" y="40322"/>
                      <a:pt x="34644" y="40142"/>
                      <a:pt x="35183" y="39890"/>
                    </a:cubicBezTo>
                    <a:lnTo>
                      <a:pt x="35183" y="39890"/>
                    </a:lnTo>
                    <a:cubicBezTo>
                      <a:pt x="36232" y="40249"/>
                      <a:pt x="34343" y="41219"/>
                      <a:pt x="35756" y="41219"/>
                    </a:cubicBezTo>
                    <a:cubicBezTo>
                      <a:pt x="35799" y="41219"/>
                      <a:pt x="35844" y="41219"/>
                      <a:pt x="35893" y="41217"/>
                    </a:cubicBezTo>
                    <a:cubicBezTo>
                      <a:pt x="35963" y="41225"/>
                      <a:pt x="36027" y="41229"/>
                      <a:pt x="36085" y="41229"/>
                    </a:cubicBezTo>
                    <a:cubicBezTo>
                      <a:pt x="37161" y="41229"/>
                      <a:pt x="36286" y="39834"/>
                      <a:pt x="37323" y="39834"/>
                    </a:cubicBezTo>
                    <a:cubicBezTo>
                      <a:pt x="37438" y="39834"/>
                      <a:pt x="37577" y="39851"/>
                      <a:pt x="37745" y="39890"/>
                    </a:cubicBezTo>
                    <a:lnTo>
                      <a:pt x="37745" y="41464"/>
                    </a:lnTo>
                    <a:cubicBezTo>
                      <a:pt x="36850" y="41865"/>
                      <a:pt x="37220" y="43192"/>
                      <a:pt x="36449" y="43686"/>
                    </a:cubicBezTo>
                    <a:cubicBezTo>
                      <a:pt x="37097" y="44858"/>
                      <a:pt x="38609" y="47667"/>
                      <a:pt x="38825" y="48099"/>
                    </a:cubicBezTo>
                    <a:cubicBezTo>
                      <a:pt x="39597" y="48685"/>
                      <a:pt x="40276" y="49765"/>
                      <a:pt x="39936" y="50259"/>
                    </a:cubicBezTo>
                    <a:cubicBezTo>
                      <a:pt x="41479" y="51370"/>
                      <a:pt x="42498" y="52821"/>
                      <a:pt x="43979" y="53963"/>
                    </a:cubicBezTo>
                    <a:cubicBezTo>
                      <a:pt x="44843" y="55074"/>
                      <a:pt x="44720" y="56740"/>
                      <a:pt x="46541" y="57697"/>
                    </a:cubicBezTo>
                    <a:cubicBezTo>
                      <a:pt x="49102" y="57080"/>
                      <a:pt x="50892" y="55876"/>
                      <a:pt x="53886" y="55567"/>
                    </a:cubicBezTo>
                    <a:cubicBezTo>
                      <a:pt x="54379" y="55413"/>
                      <a:pt x="53947" y="54549"/>
                      <a:pt x="54595" y="54487"/>
                    </a:cubicBezTo>
                    <a:cubicBezTo>
                      <a:pt x="56200" y="54302"/>
                      <a:pt x="56848" y="53469"/>
                      <a:pt x="58268" y="53160"/>
                    </a:cubicBezTo>
                    <a:cubicBezTo>
                      <a:pt x="58021" y="52018"/>
                      <a:pt x="59348" y="51987"/>
                      <a:pt x="59379" y="51031"/>
                    </a:cubicBezTo>
                    <a:cubicBezTo>
                      <a:pt x="58731" y="50074"/>
                      <a:pt x="56848" y="50043"/>
                      <a:pt x="57157" y="48377"/>
                    </a:cubicBezTo>
                    <a:cubicBezTo>
                      <a:pt x="56896" y="48353"/>
                      <a:pt x="56651" y="48342"/>
                      <a:pt x="56421" y="48342"/>
                    </a:cubicBezTo>
                    <a:cubicBezTo>
                      <a:pt x="55432" y="48342"/>
                      <a:pt x="54732" y="48551"/>
                      <a:pt x="54256" y="48901"/>
                    </a:cubicBezTo>
                    <a:cubicBezTo>
                      <a:pt x="53947" y="47914"/>
                      <a:pt x="52589" y="47636"/>
                      <a:pt x="52775" y="46247"/>
                    </a:cubicBezTo>
                    <a:lnTo>
                      <a:pt x="52775" y="46247"/>
                    </a:lnTo>
                    <a:cubicBezTo>
                      <a:pt x="52716" y="46252"/>
                      <a:pt x="52660" y="46254"/>
                      <a:pt x="52607" y="46254"/>
                    </a:cubicBezTo>
                    <a:cubicBezTo>
                      <a:pt x="51581" y="46254"/>
                      <a:pt x="51658" y="45433"/>
                      <a:pt x="50954" y="45198"/>
                    </a:cubicBezTo>
                    <a:cubicBezTo>
                      <a:pt x="51509" y="45044"/>
                      <a:pt x="51880" y="44797"/>
                      <a:pt x="52404" y="44673"/>
                    </a:cubicBezTo>
                    <a:cubicBezTo>
                      <a:pt x="54347" y="45527"/>
                      <a:pt x="53875" y="48149"/>
                      <a:pt x="57067" y="48149"/>
                    </a:cubicBezTo>
                    <a:cubicBezTo>
                      <a:pt x="57222" y="48149"/>
                      <a:pt x="57385" y="48143"/>
                      <a:pt x="57558" y="48130"/>
                    </a:cubicBezTo>
                    <a:cubicBezTo>
                      <a:pt x="57682" y="48654"/>
                      <a:pt x="58577" y="48624"/>
                      <a:pt x="58268" y="49457"/>
                    </a:cubicBezTo>
                    <a:cubicBezTo>
                      <a:pt x="58402" y="49468"/>
                      <a:pt x="58527" y="49474"/>
                      <a:pt x="58645" y="49474"/>
                    </a:cubicBezTo>
                    <a:cubicBezTo>
                      <a:pt x="60078" y="49474"/>
                      <a:pt x="60416" y="48685"/>
                      <a:pt x="61864" y="48685"/>
                    </a:cubicBezTo>
                    <a:cubicBezTo>
                      <a:pt x="61889" y="48685"/>
                      <a:pt x="61915" y="48685"/>
                      <a:pt x="61941" y="48685"/>
                    </a:cubicBezTo>
                    <a:cubicBezTo>
                      <a:pt x="62315" y="48829"/>
                      <a:pt x="62340" y="49216"/>
                      <a:pt x="62920" y="49216"/>
                    </a:cubicBezTo>
                    <a:cubicBezTo>
                      <a:pt x="62961" y="49216"/>
                      <a:pt x="63005" y="49214"/>
                      <a:pt x="63052" y="49210"/>
                    </a:cubicBezTo>
                    <a:cubicBezTo>
                      <a:pt x="63320" y="49180"/>
                      <a:pt x="63568" y="49167"/>
                      <a:pt x="63797" y="49167"/>
                    </a:cubicBezTo>
                    <a:cubicBezTo>
                      <a:pt x="65730" y="49167"/>
                      <a:pt x="66394" y="50123"/>
                      <a:pt x="67774" y="50537"/>
                    </a:cubicBezTo>
                    <a:cubicBezTo>
                      <a:pt x="67696" y="50525"/>
                      <a:pt x="67627" y="50519"/>
                      <a:pt x="67566" y="50519"/>
                    </a:cubicBezTo>
                    <a:cubicBezTo>
                      <a:pt x="67164" y="50519"/>
                      <a:pt x="67090" y="50767"/>
                      <a:pt x="67064" y="51062"/>
                    </a:cubicBezTo>
                    <a:cubicBezTo>
                      <a:pt x="67465" y="51555"/>
                      <a:pt x="68761" y="51432"/>
                      <a:pt x="69286" y="51864"/>
                    </a:cubicBezTo>
                    <a:cubicBezTo>
                      <a:pt x="69070" y="52697"/>
                      <a:pt x="69934" y="52790"/>
                      <a:pt x="69625" y="53716"/>
                    </a:cubicBezTo>
                    <a:cubicBezTo>
                      <a:pt x="70736" y="54611"/>
                      <a:pt x="71199" y="55938"/>
                      <a:pt x="71816" y="57203"/>
                    </a:cubicBezTo>
                    <a:cubicBezTo>
                      <a:pt x="72588" y="57697"/>
                      <a:pt x="73360" y="58191"/>
                      <a:pt x="73668" y="59055"/>
                    </a:cubicBezTo>
                    <a:lnTo>
                      <a:pt x="73668" y="60660"/>
                    </a:lnTo>
                    <a:cubicBezTo>
                      <a:pt x="73946" y="60882"/>
                      <a:pt x="74468" y="60926"/>
                      <a:pt x="75048" y="60926"/>
                    </a:cubicBezTo>
                    <a:cubicBezTo>
                      <a:pt x="75435" y="60926"/>
                      <a:pt x="75847" y="60907"/>
                      <a:pt x="76230" y="60907"/>
                    </a:cubicBezTo>
                    <a:cubicBezTo>
                      <a:pt x="76723" y="59209"/>
                      <a:pt x="78020" y="58129"/>
                      <a:pt x="77680" y="55845"/>
                    </a:cubicBezTo>
                    <a:lnTo>
                      <a:pt x="79162" y="55845"/>
                    </a:lnTo>
                    <a:lnTo>
                      <a:pt x="79162" y="54796"/>
                    </a:lnTo>
                    <a:cubicBezTo>
                      <a:pt x="79363" y="54850"/>
                      <a:pt x="79521" y="54872"/>
                      <a:pt x="79647" y="54872"/>
                    </a:cubicBezTo>
                    <a:cubicBezTo>
                      <a:pt x="80313" y="54872"/>
                      <a:pt x="80096" y="54243"/>
                      <a:pt x="80723" y="54243"/>
                    </a:cubicBezTo>
                    <a:cubicBezTo>
                      <a:pt x="80797" y="54243"/>
                      <a:pt x="80882" y="54252"/>
                      <a:pt x="80982" y="54271"/>
                    </a:cubicBezTo>
                    <a:cubicBezTo>
                      <a:pt x="80890" y="53037"/>
                      <a:pt x="82340" y="52913"/>
                      <a:pt x="82834" y="52142"/>
                    </a:cubicBezTo>
                    <a:cubicBezTo>
                      <a:pt x="83822" y="51555"/>
                      <a:pt x="84964" y="51185"/>
                      <a:pt x="86105" y="51062"/>
                    </a:cubicBezTo>
                    <a:cubicBezTo>
                      <a:pt x="86939" y="51802"/>
                      <a:pt x="86939" y="53129"/>
                      <a:pt x="88328" y="53469"/>
                    </a:cubicBezTo>
                    <a:cubicBezTo>
                      <a:pt x="88451" y="54086"/>
                      <a:pt x="87649" y="54024"/>
                      <a:pt x="87926" y="54796"/>
                    </a:cubicBezTo>
                    <a:cubicBezTo>
                      <a:pt x="88358" y="55660"/>
                      <a:pt x="90858" y="54981"/>
                      <a:pt x="91630" y="55567"/>
                    </a:cubicBezTo>
                    <a:cubicBezTo>
                      <a:pt x="91136" y="56154"/>
                      <a:pt x="91815" y="56339"/>
                      <a:pt x="91229" y="57172"/>
                    </a:cubicBezTo>
                    <a:cubicBezTo>
                      <a:pt x="92185" y="57450"/>
                      <a:pt x="92864" y="57944"/>
                      <a:pt x="93080" y="58777"/>
                    </a:cubicBezTo>
                    <a:cubicBezTo>
                      <a:pt x="92926" y="59271"/>
                      <a:pt x="92031" y="59271"/>
                      <a:pt x="92340" y="60104"/>
                    </a:cubicBezTo>
                    <a:cubicBezTo>
                      <a:pt x="92463" y="60907"/>
                      <a:pt x="93481" y="61061"/>
                      <a:pt x="93080" y="62234"/>
                    </a:cubicBezTo>
                    <a:cubicBezTo>
                      <a:pt x="94839" y="63345"/>
                      <a:pt x="96506" y="64548"/>
                      <a:pt x="98574" y="65412"/>
                    </a:cubicBezTo>
                    <a:cubicBezTo>
                      <a:pt x="98666" y="63653"/>
                      <a:pt x="96845" y="63314"/>
                      <a:pt x="96753" y="61709"/>
                    </a:cubicBezTo>
                    <a:cubicBezTo>
                      <a:pt x="95734" y="61184"/>
                      <a:pt x="94747" y="60660"/>
                      <a:pt x="94160" y="59826"/>
                    </a:cubicBezTo>
                    <a:cubicBezTo>
                      <a:pt x="94346" y="58993"/>
                      <a:pt x="93697" y="57543"/>
                      <a:pt x="94901" y="57450"/>
                    </a:cubicBezTo>
                    <a:cubicBezTo>
                      <a:pt x="95704" y="58222"/>
                      <a:pt x="96290" y="59117"/>
                      <a:pt x="97864" y="59302"/>
                    </a:cubicBezTo>
                    <a:cubicBezTo>
                      <a:pt x="98142" y="59579"/>
                      <a:pt x="98265" y="59981"/>
                      <a:pt x="98203" y="60382"/>
                    </a:cubicBezTo>
                    <a:cubicBezTo>
                      <a:pt x="101752" y="60042"/>
                      <a:pt x="102617" y="57728"/>
                      <a:pt x="102215" y="54518"/>
                    </a:cubicBezTo>
                    <a:cubicBezTo>
                      <a:pt x="101752" y="54271"/>
                      <a:pt x="100888" y="54271"/>
                      <a:pt x="100395" y="53994"/>
                    </a:cubicBezTo>
                    <a:cubicBezTo>
                      <a:pt x="100857" y="52852"/>
                      <a:pt x="98635" y="52913"/>
                      <a:pt x="99685" y="52142"/>
                    </a:cubicBezTo>
                    <a:cubicBezTo>
                      <a:pt x="99883" y="51992"/>
                      <a:pt x="100040" y="51933"/>
                      <a:pt x="100177" y="51933"/>
                    </a:cubicBezTo>
                    <a:cubicBezTo>
                      <a:pt x="100674" y="51933"/>
                      <a:pt x="100893" y="52713"/>
                      <a:pt x="101804" y="52713"/>
                    </a:cubicBezTo>
                    <a:cubicBezTo>
                      <a:pt x="101928" y="52713"/>
                      <a:pt x="102064" y="52699"/>
                      <a:pt x="102215" y="52666"/>
                    </a:cubicBezTo>
                    <a:cubicBezTo>
                      <a:pt x="102436" y="51734"/>
                      <a:pt x="103653" y="51562"/>
                      <a:pt x="105104" y="51562"/>
                    </a:cubicBezTo>
                    <a:cubicBezTo>
                      <a:pt x="105478" y="51562"/>
                      <a:pt x="105867" y="51574"/>
                      <a:pt x="106258" y="51586"/>
                    </a:cubicBezTo>
                    <a:cubicBezTo>
                      <a:pt x="107431" y="50321"/>
                      <a:pt x="108974" y="49333"/>
                      <a:pt x="109560" y="47605"/>
                    </a:cubicBezTo>
                    <a:cubicBezTo>
                      <a:pt x="109631" y="47616"/>
                      <a:pt x="109693" y="47621"/>
                      <a:pt x="109749" y="47621"/>
                    </a:cubicBezTo>
                    <a:cubicBezTo>
                      <a:pt x="110161" y="47621"/>
                      <a:pt x="110237" y="47358"/>
                      <a:pt x="110672" y="47358"/>
                    </a:cubicBezTo>
                    <a:cubicBezTo>
                      <a:pt x="111289" y="46278"/>
                      <a:pt x="110579" y="44272"/>
                      <a:pt x="111752" y="43655"/>
                    </a:cubicBezTo>
                    <a:cubicBezTo>
                      <a:pt x="110980" y="43408"/>
                      <a:pt x="110672" y="42883"/>
                      <a:pt x="110672" y="42050"/>
                    </a:cubicBezTo>
                    <a:cubicBezTo>
                      <a:pt x="110054" y="41711"/>
                      <a:pt x="109221" y="41495"/>
                      <a:pt x="109190" y="40723"/>
                    </a:cubicBezTo>
                    <a:cubicBezTo>
                      <a:pt x="109036" y="40075"/>
                      <a:pt x="109869" y="40137"/>
                      <a:pt x="109560" y="39396"/>
                    </a:cubicBezTo>
                    <a:lnTo>
                      <a:pt x="109560" y="39396"/>
                    </a:lnTo>
                    <a:cubicBezTo>
                      <a:pt x="109680" y="39405"/>
                      <a:pt x="109790" y="39411"/>
                      <a:pt x="109890" y="39411"/>
                    </a:cubicBezTo>
                    <a:cubicBezTo>
                      <a:pt x="110437" y="39411"/>
                      <a:pt x="110698" y="39258"/>
                      <a:pt x="110672" y="38840"/>
                    </a:cubicBezTo>
                    <a:cubicBezTo>
                      <a:pt x="111721" y="38501"/>
                      <a:pt x="109005" y="37266"/>
                      <a:pt x="111412" y="37266"/>
                    </a:cubicBezTo>
                    <a:cubicBezTo>
                      <a:pt x="111813" y="38100"/>
                      <a:pt x="113079" y="38316"/>
                      <a:pt x="113603" y="39118"/>
                    </a:cubicBezTo>
                    <a:cubicBezTo>
                      <a:pt x="113233" y="40507"/>
                      <a:pt x="114282" y="40908"/>
                      <a:pt x="115455" y="41248"/>
                    </a:cubicBezTo>
                    <a:cubicBezTo>
                      <a:pt x="117646" y="40075"/>
                      <a:pt x="115363" y="37174"/>
                      <a:pt x="116535" y="35137"/>
                    </a:cubicBezTo>
                    <a:cubicBezTo>
                      <a:pt x="117307" y="34643"/>
                      <a:pt x="118418" y="34365"/>
                      <a:pt x="119467" y="34057"/>
                    </a:cubicBezTo>
                    <a:cubicBezTo>
                      <a:pt x="120300" y="32822"/>
                      <a:pt x="121072" y="31526"/>
                      <a:pt x="122368" y="30600"/>
                    </a:cubicBezTo>
                    <a:cubicBezTo>
                      <a:pt x="122893" y="28471"/>
                      <a:pt x="121535" y="26249"/>
                      <a:pt x="122368" y="24737"/>
                    </a:cubicBezTo>
                    <a:lnTo>
                      <a:pt x="122368" y="24737"/>
                    </a:lnTo>
                    <a:cubicBezTo>
                      <a:pt x="121874" y="26280"/>
                      <a:pt x="123232" y="26434"/>
                      <a:pt x="123479" y="27422"/>
                    </a:cubicBezTo>
                    <a:cubicBezTo>
                      <a:pt x="123572" y="29057"/>
                      <a:pt x="123664" y="30631"/>
                      <a:pt x="125331" y="31125"/>
                    </a:cubicBezTo>
                    <a:cubicBezTo>
                      <a:pt x="126010" y="30662"/>
                      <a:pt x="125022" y="30446"/>
                      <a:pt x="125331" y="29551"/>
                    </a:cubicBezTo>
                    <a:cubicBezTo>
                      <a:pt x="125363" y="29550"/>
                      <a:pt x="125394" y="29550"/>
                      <a:pt x="125424" y="29550"/>
                    </a:cubicBezTo>
                    <a:cubicBezTo>
                      <a:pt x="126011" y="29550"/>
                      <a:pt x="126113" y="29736"/>
                      <a:pt x="126320" y="29736"/>
                    </a:cubicBezTo>
                    <a:cubicBezTo>
                      <a:pt x="126424" y="29736"/>
                      <a:pt x="126553" y="29690"/>
                      <a:pt x="126781" y="29551"/>
                    </a:cubicBezTo>
                    <a:cubicBezTo>
                      <a:pt x="126843" y="28687"/>
                      <a:pt x="125825" y="28625"/>
                      <a:pt x="126072" y="27668"/>
                    </a:cubicBezTo>
                    <a:cubicBezTo>
                      <a:pt x="124745" y="27483"/>
                      <a:pt x="124405" y="26588"/>
                      <a:pt x="123850" y="25817"/>
                    </a:cubicBezTo>
                    <a:cubicBezTo>
                      <a:pt x="123726" y="24860"/>
                      <a:pt x="124004" y="23595"/>
                      <a:pt x="122769" y="23410"/>
                    </a:cubicBezTo>
                    <a:cubicBezTo>
                      <a:pt x="122038" y="23497"/>
                      <a:pt x="122609" y="24499"/>
                      <a:pt x="121805" y="24499"/>
                    </a:cubicBezTo>
                    <a:cubicBezTo>
                      <a:pt x="121761" y="24499"/>
                      <a:pt x="121712" y="24496"/>
                      <a:pt x="121658" y="24490"/>
                    </a:cubicBezTo>
                    <a:cubicBezTo>
                      <a:pt x="121499" y="23989"/>
                      <a:pt x="121215" y="23826"/>
                      <a:pt x="120865" y="23826"/>
                    </a:cubicBezTo>
                    <a:cubicBezTo>
                      <a:pt x="120215" y="23826"/>
                      <a:pt x="119338" y="24387"/>
                      <a:pt x="118613" y="24387"/>
                    </a:cubicBezTo>
                    <a:cubicBezTo>
                      <a:pt x="118213" y="24387"/>
                      <a:pt x="117860" y="24216"/>
                      <a:pt x="117615" y="23687"/>
                    </a:cubicBezTo>
                    <a:cubicBezTo>
                      <a:pt x="117862" y="23070"/>
                      <a:pt x="118541" y="22761"/>
                      <a:pt x="119097" y="22360"/>
                    </a:cubicBezTo>
                    <a:cubicBezTo>
                      <a:pt x="119529" y="21527"/>
                      <a:pt x="119375" y="20262"/>
                      <a:pt x="120578" y="19953"/>
                    </a:cubicBezTo>
                    <a:cubicBezTo>
                      <a:pt x="120782" y="20112"/>
                      <a:pt x="120925" y="20171"/>
                      <a:pt x="121042" y="20171"/>
                    </a:cubicBezTo>
                    <a:cubicBezTo>
                      <a:pt x="121373" y="20171"/>
                      <a:pt x="121488" y="19696"/>
                      <a:pt x="122182" y="19696"/>
                    </a:cubicBezTo>
                    <a:cubicBezTo>
                      <a:pt x="122240" y="19696"/>
                      <a:pt x="122302" y="19699"/>
                      <a:pt x="122368" y="19706"/>
                    </a:cubicBezTo>
                    <a:cubicBezTo>
                      <a:pt x="123879" y="19841"/>
                      <a:pt x="125295" y="20259"/>
                      <a:pt x="127091" y="20259"/>
                    </a:cubicBezTo>
                    <a:cubicBezTo>
                      <a:pt x="127350" y="20259"/>
                      <a:pt x="127617" y="20250"/>
                      <a:pt x="127892" y="20231"/>
                    </a:cubicBezTo>
                    <a:lnTo>
                      <a:pt x="127892" y="20231"/>
                    </a:lnTo>
                    <a:cubicBezTo>
                      <a:pt x="127769" y="20694"/>
                      <a:pt x="128170" y="20725"/>
                      <a:pt x="128602" y="20755"/>
                    </a:cubicBezTo>
                    <a:cubicBezTo>
                      <a:pt x="128901" y="20512"/>
                      <a:pt x="129427" y="20473"/>
                      <a:pt x="130014" y="20473"/>
                    </a:cubicBezTo>
                    <a:cubicBezTo>
                      <a:pt x="130294" y="20473"/>
                      <a:pt x="130588" y="20482"/>
                      <a:pt x="130878" y="20482"/>
                    </a:cubicBezTo>
                    <a:cubicBezTo>
                      <a:pt x="130985" y="20482"/>
                      <a:pt x="131090" y="20481"/>
                      <a:pt x="131195" y="20478"/>
                    </a:cubicBezTo>
                    <a:cubicBezTo>
                      <a:pt x="131380" y="19644"/>
                      <a:pt x="130547" y="19552"/>
                      <a:pt x="130824" y="18626"/>
                    </a:cubicBezTo>
                    <a:cubicBezTo>
                      <a:pt x="131565" y="18564"/>
                      <a:pt x="131534" y="17916"/>
                      <a:pt x="132275" y="17824"/>
                    </a:cubicBezTo>
                    <a:cubicBezTo>
                      <a:pt x="133046" y="17916"/>
                      <a:pt x="133016" y="18564"/>
                      <a:pt x="133756" y="18626"/>
                    </a:cubicBezTo>
                    <a:cubicBezTo>
                      <a:pt x="133618" y="18187"/>
                      <a:pt x="134291" y="17593"/>
                      <a:pt x="134794" y="17593"/>
                    </a:cubicBezTo>
                    <a:cubicBezTo>
                      <a:pt x="134963" y="17593"/>
                      <a:pt x="135113" y="17660"/>
                      <a:pt x="135207" y="17824"/>
                    </a:cubicBezTo>
                    <a:cubicBezTo>
                      <a:pt x="134034" y="19552"/>
                      <a:pt x="132306" y="20879"/>
                      <a:pt x="131904" y="23132"/>
                    </a:cubicBezTo>
                    <a:cubicBezTo>
                      <a:pt x="132151" y="23872"/>
                      <a:pt x="132954" y="24150"/>
                      <a:pt x="133386" y="24737"/>
                    </a:cubicBezTo>
                    <a:cubicBezTo>
                      <a:pt x="133540" y="25755"/>
                      <a:pt x="133818" y="26743"/>
                      <a:pt x="134836" y="27144"/>
                    </a:cubicBezTo>
                    <a:cubicBezTo>
                      <a:pt x="135762" y="26465"/>
                      <a:pt x="136287" y="25539"/>
                      <a:pt x="137398" y="25014"/>
                    </a:cubicBezTo>
                    <a:cubicBezTo>
                      <a:pt x="137058" y="23687"/>
                      <a:pt x="138571" y="23872"/>
                      <a:pt x="137799" y="22885"/>
                    </a:cubicBezTo>
                    <a:cubicBezTo>
                      <a:pt x="137892" y="22360"/>
                      <a:pt x="138756" y="22360"/>
                      <a:pt x="138879" y="21836"/>
                    </a:cubicBezTo>
                    <a:cubicBezTo>
                      <a:pt x="138355" y="21496"/>
                      <a:pt x="137244" y="21589"/>
                      <a:pt x="137429" y="20755"/>
                    </a:cubicBezTo>
                    <a:cubicBezTo>
                      <a:pt x="137643" y="19296"/>
                      <a:pt x="138679" y="18953"/>
                      <a:pt x="140104" y="18953"/>
                    </a:cubicBezTo>
                    <a:cubicBezTo>
                      <a:pt x="140939" y="18953"/>
                      <a:pt x="141907" y="19071"/>
                      <a:pt x="142922" y="19151"/>
                    </a:cubicBezTo>
                    <a:cubicBezTo>
                      <a:pt x="143447" y="18749"/>
                      <a:pt x="143385" y="17916"/>
                      <a:pt x="144002" y="17577"/>
                    </a:cubicBezTo>
                    <a:cubicBezTo>
                      <a:pt x="146117" y="17456"/>
                      <a:pt x="147699" y="16773"/>
                      <a:pt x="149039" y="16773"/>
                    </a:cubicBezTo>
                    <a:cubicBezTo>
                      <a:pt x="149068" y="16773"/>
                      <a:pt x="149097" y="16774"/>
                      <a:pt x="149125" y="16774"/>
                    </a:cubicBezTo>
                    <a:cubicBezTo>
                      <a:pt x="149125" y="15602"/>
                      <a:pt x="147305" y="15787"/>
                      <a:pt x="147305" y="14645"/>
                    </a:cubicBezTo>
                    <a:cubicBezTo>
                      <a:pt x="148096" y="14560"/>
                      <a:pt x="148007" y="13854"/>
                      <a:pt x="148863" y="13854"/>
                    </a:cubicBezTo>
                    <a:cubicBezTo>
                      <a:pt x="148942" y="13854"/>
                      <a:pt x="149029" y="13860"/>
                      <a:pt x="149125" y="13873"/>
                    </a:cubicBezTo>
                    <a:cubicBezTo>
                      <a:pt x="150899" y="13901"/>
                      <a:pt x="150824" y="15240"/>
                      <a:pt x="152601" y="15240"/>
                    </a:cubicBezTo>
                    <a:cubicBezTo>
                      <a:pt x="152772" y="15240"/>
                      <a:pt x="152960" y="15227"/>
                      <a:pt x="153168" y="15200"/>
                    </a:cubicBezTo>
                    <a:cubicBezTo>
                      <a:pt x="153662" y="14707"/>
                      <a:pt x="152829" y="13842"/>
                      <a:pt x="153539" y="13040"/>
                    </a:cubicBezTo>
                    <a:cubicBezTo>
                      <a:pt x="152836" y="12820"/>
                      <a:pt x="151915" y="12039"/>
                      <a:pt x="151120" y="12039"/>
                    </a:cubicBezTo>
                    <a:cubicBezTo>
                      <a:pt x="150797" y="12039"/>
                      <a:pt x="150495" y="12168"/>
                      <a:pt x="150236" y="12515"/>
                    </a:cubicBezTo>
                    <a:cubicBezTo>
                      <a:pt x="150360" y="12052"/>
                      <a:pt x="150236" y="11528"/>
                      <a:pt x="149866" y="11188"/>
                    </a:cubicBezTo>
                    <a:cubicBezTo>
                      <a:pt x="148153" y="10733"/>
                      <a:pt x="147113" y="9790"/>
                      <a:pt x="144812" y="9790"/>
                    </a:cubicBezTo>
                    <a:cubicBezTo>
                      <a:pt x="144460" y="9790"/>
                      <a:pt x="144080" y="9812"/>
                      <a:pt x="143663" y="9861"/>
                    </a:cubicBezTo>
                    <a:cubicBezTo>
                      <a:pt x="143231" y="9367"/>
                      <a:pt x="142243" y="9306"/>
                      <a:pt x="141811" y="8812"/>
                    </a:cubicBezTo>
                    <a:cubicBezTo>
                      <a:pt x="141600" y="8831"/>
                      <a:pt x="141404" y="8839"/>
                      <a:pt x="141219" y="8839"/>
                    </a:cubicBezTo>
                    <a:cubicBezTo>
                      <a:pt x="139599" y="8839"/>
                      <a:pt x="138906" y="8182"/>
                      <a:pt x="137303" y="8182"/>
                    </a:cubicBezTo>
                    <a:cubicBezTo>
                      <a:pt x="137009" y="8182"/>
                      <a:pt x="136684" y="8204"/>
                      <a:pt x="136318" y="8256"/>
                    </a:cubicBezTo>
                    <a:cubicBezTo>
                      <a:pt x="135793" y="9028"/>
                      <a:pt x="137305" y="9614"/>
                      <a:pt x="136318" y="9861"/>
                    </a:cubicBezTo>
                    <a:cubicBezTo>
                      <a:pt x="135238" y="9738"/>
                      <a:pt x="135454" y="8719"/>
                      <a:pt x="134497" y="8534"/>
                    </a:cubicBezTo>
                    <a:cubicBezTo>
                      <a:pt x="134049" y="8880"/>
                      <a:pt x="133446" y="8955"/>
                      <a:pt x="132743" y="8955"/>
                    </a:cubicBezTo>
                    <a:cubicBezTo>
                      <a:pt x="132207" y="8955"/>
                      <a:pt x="131612" y="8911"/>
                      <a:pt x="130982" y="8911"/>
                    </a:cubicBezTo>
                    <a:cubicBezTo>
                      <a:pt x="130446" y="8911"/>
                      <a:pt x="129885" y="8943"/>
                      <a:pt x="129312" y="9059"/>
                    </a:cubicBezTo>
                    <a:cubicBezTo>
                      <a:pt x="128168" y="8514"/>
                      <a:pt x="128106" y="7128"/>
                      <a:pt x="126198" y="7128"/>
                    </a:cubicBezTo>
                    <a:cubicBezTo>
                      <a:pt x="125944" y="7128"/>
                      <a:pt x="125657" y="7153"/>
                      <a:pt x="125331" y="7207"/>
                    </a:cubicBezTo>
                    <a:cubicBezTo>
                      <a:pt x="124806" y="7269"/>
                      <a:pt x="125207" y="7979"/>
                      <a:pt x="124590" y="7979"/>
                    </a:cubicBezTo>
                    <a:cubicBezTo>
                      <a:pt x="123047" y="7516"/>
                      <a:pt x="121566" y="6991"/>
                      <a:pt x="120177" y="6405"/>
                    </a:cubicBezTo>
                    <a:cubicBezTo>
                      <a:pt x="120054" y="6682"/>
                      <a:pt x="119776" y="6868"/>
                      <a:pt x="119467" y="6929"/>
                    </a:cubicBezTo>
                    <a:cubicBezTo>
                      <a:pt x="119782" y="6216"/>
                      <a:pt x="119255" y="6102"/>
                      <a:pt x="118584" y="6102"/>
                    </a:cubicBezTo>
                    <a:cubicBezTo>
                      <a:pt x="118269" y="6102"/>
                      <a:pt x="117922" y="6127"/>
                      <a:pt x="117615" y="6127"/>
                    </a:cubicBezTo>
                    <a:cubicBezTo>
                      <a:pt x="118510" y="5510"/>
                      <a:pt x="117245" y="5541"/>
                      <a:pt x="116906" y="5047"/>
                    </a:cubicBezTo>
                    <a:cubicBezTo>
                      <a:pt x="116416" y="5184"/>
                      <a:pt x="116073" y="5236"/>
                      <a:pt x="115796" y="5236"/>
                    </a:cubicBezTo>
                    <a:cubicBezTo>
                      <a:pt x="115077" y="5236"/>
                      <a:pt x="114807" y="4889"/>
                      <a:pt x="113603" y="4800"/>
                    </a:cubicBezTo>
                    <a:cubicBezTo>
                      <a:pt x="113525" y="5017"/>
                      <a:pt x="113169" y="5045"/>
                      <a:pt x="112778" y="5045"/>
                    </a:cubicBezTo>
                    <a:cubicBezTo>
                      <a:pt x="112641" y="5045"/>
                      <a:pt x="112500" y="5041"/>
                      <a:pt x="112364" y="5041"/>
                    </a:cubicBezTo>
                    <a:cubicBezTo>
                      <a:pt x="112280" y="5041"/>
                      <a:pt x="112199" y="5043"/>
                      <a:pt x="112122" y="5047"/>
                    </a:cubicBezTo>
                    <a:cubicBezTo>
                      <a:pt x="111783" y="5571"/>
                      <a:pt x="113233" y="5942"/>
                      <a:pt x="112122" y="6127"/>
                    </a:cubicBezTo>
                    <a:cubicBezTo>
                      <a:pt x="111517" y="6056"/>
                      <a:pt x="110881" y="6029"/>
                      <a:pt x="110229" y="6029"/>
                    </a:cubicBezTo>
                    <a:cubicBezTo>
                      <a:pt x="108266" y="6029"/>
                      <a:pt x="106155" y="6271"/>
                      <a:pt x="104291" y="6271"/>
                    </a:cubicBezTo>
                    <a:cubicBezTo>
                      <a:pt x="103552" y="6271"/>
                      <a:pt x="102852" y="6233"/>
                      <a:pt x="102215" y="6127"/>
                    </a:cubicBezTo>
                    <a:cubicBezTo>
                      <a:pt x="101381" y="5988"/>
                      <a:pt x="101023" y="5298"/>
                      <a:pt x="100306" y="5298"/>
                    </a:cubicBezTo>
                    <a:cubicBezTo>
                      <a:pt x="100227" y="5298"/>
                      <a:pt x="100144" y="5306"/>
                      <a:pt x="100055" y="5325"/>
                    </a:cubicBezTo>
                    <a:cubicBezTo>
                      <a:pt x="99729" y="5378"/>
                      <a:pt x="99424" y="5400"/>
                      <a:pt x="99135" y="5400"/>
                    </a:cubicBezTo>
                    <a:cubicBezTo>
                      <a:pt x="97917" y="5400"/>
                      <a:pt x="96985" y="4999"/>
                      <a:pt x="96012" y="4800"/>
                    </a:cubicBezTo>
                    <a:cubicBezTo>
                      <a:pt x="95907" y="4777"/>
                      <a:pt x="95793" y="4770"/>
                      <a:pt x="95675" y="4770"/>
                    </a:cubicBezTo>
                    <a:cubicBezTo>
                      <a:pt x="95391" y="4770"/>
                      <a:pt x="95080" y="4815"/>
                      <a:pt x="94803" y="4815"/>
                    </a:cubicBezTo>
                    <a:cubicBezTo>
                      <a:pt x="94719" y="4815"/>
                      <a:pt x="94638" y="4811"/>
                      <a:pt x="94562" y="4800"/>
                    </a:cubicBezTo>
                    <a:cubicBezTo>
                      <a:pt x="93785" y="4696"/>
                      <a:pt x="93161" y="4180"/>
                      <a:pt x="91778" y="4180"/>
                    </a:cubicBezTo>
                    <a:cubicBezTo>
                      <a:pt x="91512" y="4180"/>
                      <a:pt x="91218" y="4200"/>
                      <a:pt x="90889" y="4244"/>
                    </a:cubicBezTo>
                    <a:cubicBezTo>
                      <a:pt x="91012" y="3565"/>
                      <a:pt x="91969" y="3473"/>
                      <a:pt x="91969" y="2670"/>
                    </a:cubicBezTo>
                    <a:cubicBezTo>
                      <a:pt x="91475" y="1899"/>
                      <a:pt x="90272" y="1590"/>
                      <a:pt x="89778" y="819"/>
                    </a:cubicBezTo>
                    <a:cubicBezTo>
                      <a:pt x="89054" y="1040"/>
                      <a:pt x="88080" y="1091"/>
                      <a:pt x="87054" y="1091"/>
                    </a:cubicBezTo>
                    <a:cubicBezTo>
                      <a:pt x="86506" y="1091"/>
                      <a:pt x="85943" y="1076"/>
                      <a:pt x="85396" y="1066"/>
                    </a:cubicBezTo>
                    <a:cubicBezTo>
                      <a:pt x="84536" y="865"/>
                      <a:pt x="84607" y="0"/>
                      <a:pt x="834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0" name="Google Shape;1702;p76"/>
              <p:cNvSpPr/>
              <p:nvPr/>
            </p:nvSpPr>
            <p:spPr>
              <a:xfrm>
                <a:off x="3389100" y="17603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1703;p76"/>
              <p:cNvSpPr/>
              <p:nvPr/>
            </p:nvSpPr>
            <p:spPr>
              <a:xfrm>
                <a:off x="1804350" y="3002525"/>
                <a:ext cx="1016925" cy="1308775"/>
              </a:xfrm>
              <a:custGeom>
                <a:avLst/>
                <a:gdLst/>
                <a:ahLst/>
                <a:cxnLst/>
                <a:rect l="l" t="t" r="r" b="b"/>
                <a:pathLst>
                  <a:path w="40677" h="52351" extrusionOk="0">
                    <a:moveTo>
                      <a:pt x="8056" y="1"/>
                    </a:moveTo>
                    <a:cubicBezTo>
                      <a:pt x="7754" y="412"/>
                      <a:pt x="7452" y="823"/>
                      <a:pt x="6588" y="823"/>
                    </a:cubicBezTo>
                    <a:cubicBezTo>
                      <a:pt x="6479" y="823"/>
                      <a:pt x="6362" y="817"/>
                      <a:pt x="6235" y="803"/>
                    </a:cubicBezTo>
                    <a:cubicBezTo>
                      <a:pt x="5679" y="1883"/>
                      <a:pt x="4198" y="2346"/>
                      <a:pt x="3303" y="3179"/>
                    </a:cubicBezTo>
                    <a:cubicBezTo>
                      <a:pt x="2963" y="3704"/>
                      <a:pt x="2562" y="4198"/>
                      <a:pt x="2130" y="4661"/>
                    </a:cubicBezTo>
                    <a:cubicBezTo>
                      <a:pt x="2377" y="5154"/>
                      <a:pt x="2686" y="5586"/>
                      <a:pt x="2902" y="6111"/>
                    </a:cubicBezTo>
                    <a:cubicBezTo>
                      <a:pt x="2902" y="6636"/>
                      <a:pt x="1914" y="6451"/>
                      <a:pt x="2192" y="7160"/>
                    </a:cubicBezTo>
                    <a:cubicBezTo>
                      <a:pt x="2346" y="8549"/>
                      <a:pt x="1019" y="8796"/>
                      <a:pt x="710" y="9815"/>
                    </a:cubicBezTo>
                    <a:cubicBezTo>
                      <a:pt x="1" y="11697"/>
                      <a:pt x="2192" y="12685"/>
                      <a:pt x="710" y="13549"/>
                    </a:cubicBezTo>
                    <a:cubicBezTo>
                      <a:pt x="1389" y="14043"/>
                      <a:pt x="2562" y="14166"/>
                      <a:pt x="3334" y="14629"/>
                    </a:cubicBezTo>
                    <a:cubicBezTo>
                      <a:pt x="3025" y="15030"/>
                      <a:pt x="2130" y="15030"/>
                      <a:pt x="1482" y="15154"/>
                    </a:cubicBezTo>
                    <a:cubicBezTo>
                      <a:pt x="1235" y="17283"/>
                      <a:pt x="2840" y="18085"/>
                      <a:pt x="4784" y="18610"/>
                    </a:cubicBezTo>
                    <a:cubicBezTo>
                      <a:pt x="4938" y="19258"/>
                      <a:pt x="4105" y="19197"/>
                      <a:pt x="4414" y="19937"/>
                    </a:cubicBezTo>
                    <a:cubicBezTo>
                      <a:pt x="5772" y="20709"/>
                      <a:pt x="6266" y="22128"/>
                      <a:pt x="8426" y="22344"/>
                    </a:cubicBezTo>
                    <a:cubicBezTo>
                      <a:pt x="9105" y="23517"/>
                      <a:pt x="10278" y="24350"/>
                      <a:pt x="10278" y="26048"/>
                    </a:cubicBezTo>
                    <a:cubicBezTo>
                      <a:pt x="9876" y="26387"/>
                      <a:pt x="9907" y="27005"/>
                      <a:pt x="9537" y="27375"/>
                    </a:cubicBezTo>
                    <a:cubicBezTo>
                      <a:pt x="10000" y="27529"/>
                      <a:pt x="10278" y="27961"/>
                      <a:pt x="10278" y="28424"/>
                    </a:cubicBezTo>
                    <a:cubicBezTo>
                      <a:pt x="9290" y="29628"/>
                      <a:pt x="10710" y="31017"/>
                      <a:pt x="10278" y="32683"/>
                    </a:cubicBezTo>
                    <a:cubicBezTo>
                      <a:pt x="8302" y="33516"/>
                      <a:pt x="9197" y="36510"/>
                      <a:pt x="8457" y="38238"/>
                    </a:cubicBezTo>
                    <a:cubicBezTo>
                      <a:pt x="8594" y="38432"/>
                      <a:pt x="8760" y="38495"/>
                      <a:pt x="8938" y="38495"/>
                    </a:cubicBezTo>
                    <a:cubicBezTo>
                      <a:pt x="9267" y="38495"/>
                      <a:pt x="9634" y="38277"/>
                      <a:pt x="9918" y="38277"/>
                    </a:cubicBezTo>
                    <a:cubicBezTo>
                      <a:pt x="10066" y="38277"/>
                      <a:pt x="10192" y="38336"/>
                      <a:pt x="10278" y="38516"/>
                    </a:cubicBezTo>
                    <a:cubicBezTo>
                      <a:pt x="10586" y="39812"/>
                      <a:pt x="9012" y="39750"/>
                      <a:pt x="8457" y="40368"/>
                    </a:cubicBezTo>
                    <a:cubicBezTo>
                      <a:pt x="7994" y="41232"/>
                      <a:pt x="9599" y="40584"/>
                      <a:pt x="9167" y="41448"/>
                    </a:cubicBezTo>
                    <a:cubicBezTo>
                      <a:pt x="8457" y="42096"/>
                      <a:pt x="9568" y="42713"/>
                      <a:pt x="8796" y="43577"/>
                    </a:cubicBezTo>
                    <a:cubicBezTo>
                      <a:pt x="9136" y="45367"/>
                      <a:pt x="10370" y="46293"/>
                      <a:pt x="9568" y="47805"/>
                    </a:cubicBezTo>
                    <a:cubicBezTo>
                      <a:pt x="10648" y="48423"/>
                      <a:pt x="10524" y="49935"/>
                      <a:pt x="11759" y="50459"/>
                    </a:cubicBezTo>
                    <a:cubicBezTo>
                      <a:pt x="11697" y="50922"/>
                      <a:pt x="12191" y="51015"/>
                      <a:pt x="12098" y="51509"/>
                    </a:cubicBezTo>
                    <a:cubicBezTo>
                      <a:pt x="12870" y="51663"/>
                      <a:pt x="13611" y="51941"/>
                      <a:pt x="14290" y="52311"/>
                    </a:cubicBezTo>
                    <a:cubicBezTo>
                      <a:pt x="14471" y="52291"/>
                      <a:pt x="14669" y="52284"/>
                      <a:pt x="14878" y="52284"/>
                    </a:cubicBezTo>
                    <a:cubicBezTo>
                      <a:pt x="15498" y="52284"/>
                      <a:pt x="16210" y="52350"/>
                      <a:pt x="16827" y="52350"/>
                    </a:cubicBezTo>
                    <a:cubicBezTo>
                      <a:pt x="17593" y="52350"/>
                      <a:pt x="18214" y="52247"/>
                      <a:pt x="18333" y="51787"/>
                    </a:cubicBezTo>
                    <a:cubicBezTo>
                      <a:pt x="17499" y="51694"/>
                      <a:pt x="16697" y="51324"/>
                      <a:pt x="16141" y="50706"/>
                    </a:cubicBezTo>
                    <a:cubicBezTo>
                      <a:pt x="16419" y="49811"/>
                      <a:pt x="14660" y="50398"/>
                      <a:pt x="15030" y="49379"/>
                    </a:cubicBezTo>
                    <a:cubicBezTo>
                      <a:pt x="14907" y="48237"/>
                      <a:pt x="16080" y="48021"/>
                      <a:pt x="16141" y="47003"/>
                    </a:cubicBezTo>
                    <a:cubicBezTo>
                      <a:pt x="17067" y="46972"/>
                      <a:pt x="17561" y="46602"/>
                      <a:pt x="17592" y="45954"/>
                    </a:cubicBezTo>
                    <a:cubicBezTo>
                      <a:pt x="17808" y="44997"/>
                      <a:pt x="16327" y="45306"/>
                      <a:pt x="16512" y="44349"/>
                    </a:cubicBezTo>
                    <a:cubicBezTo>
                      <a:pt x="17456" y="43552"/>
                      <a:pt x="18851" y="41120"/>
                      <a:pt x="16815" y="40665"/>
                    </a:cubicBezTo>
                    <a:lnTo>
                      <a:pt x="16815" y="40665"/>
                    </a:lnTo>
                    <a:cubicBezTo>
                      <a:pt x="17023" y="40693"/>
                      <a:pt x="17210" y="40707"/>
                      <a:pt x="17379" y="40707"/>
                    </a:cubicBezTo>
                    <a:cubicBezTo>
                      <a:pt x="18944" y="40707"/>
                      <a:pt x="18964" y="39562"/>
                      <a:pt x="19444" y="38763"/>
                    </a:cubicBezTo>
                    <a:cubicBezTo>
                      <a:pt x="19547" y="38768"/>
                      <a:pt x="19646" y="38770"/>
                      <a:pt x="19742" y="38770"/>
                    </a:cubicBezTo>
                    <a:cubicBezTo>
                      <a:pt x="21488" y="38770"/>
                      <a:pt x="22139" y="38006"/>
                      <a:pt x="23456" y="37714"/>
                    </a:cubicBezTo>
                    <a:cubicBezTo>
                      <a:pt x="23702" y="36479"/>
                      <a:pt x="22869" y="35985"/>
                      <a:pt x="22715" y="35059"/>
                    </a:cubicBezTo>
                    <a:lnTo>
                      <a:pt x="25678" y="35059"/>
                    </a:lnTo>
                    <a:cubicBezTo>
                      <a:pt x="25678" y="34782"/>
                      <a:pt x="26110" y="34843"/>
                      <a:pt x="26387" y="34782"/>
                    </a:cubicBezTo>
                    <a:cubicBezTo>
                      <a:pt x="26599" y="34147"/>
                      <a:pt x="26722" y="33454"/>
                      <a:pt x="27798" y="33454"/>
                    </a:cubicBezTo>
                    <a:cubicBezTo>
                      <a:pt x="27821" y="33454"/>
                      <a:pt x="27845" y="33454"/>
                      <a:pt x="27869" y="33455"/>
                    </a:cubicBezTo>
                    <a:cubicBezTo>
                      <a:pt x="27745" y="31942"/>
                      <a:pt x="29258" y="31634"/>
                      <a:pt x="30060" y="30801"/>
                    </a:cubicBezTo>
                    <a:lnTo>
                      <a:pt x="30060" y="28949"/>
                    </a:lnTo>
                    <a:cubicBezTo>
                      <a:pt x="30770" y="28455"/>
                      <a:pt x="31202" y="27807"/>
                      <a:pt x="31881" y="27344"/>
                    </a:cubicBezTo>
                    <a:cubicBezTo>
                      <a:pt x="33640" y="26943"/>
                      <a:pt x="33640" y="26943"/>
                      <a:pt x="35183" y="26542"/>
                    </a:cubicBezTo>
                    <a:cubicBezTo>
                      <a:pt x="35337" y="24844"/>
                      <a:pt x="37127" y="23363"/>
                      <a:pt x="35924" y="21480"/>
                    </a:cubicBezTo>
                    <a:cubicBezTo>
                      <a:pt x="36448" y="21295"/>
                      <a:pt x="36757" y="20740"/>
                      <a:pt x="36664" y="20153"/>
                    </a:cubicBezTo>
                    <a:lnTo>
                      <a:pt x="36664" y="20153"/>
                    </a:lnTo>
                    <a:cubicBezTo>
                      <a:pt x="36735" y="20164"/>
                      <a:pt x="36797" y="20169"/>
                      <a:pt x="36853" y="20169"/>
                    </a:cubicBezTo>
                    <a:cubicBezTo>
                      <a:pt x="37264" y="20169"/>
                      <a:pt x="37337" y="19906"/>
                      <a:pt x="37745" y="19906"/>
                    </a:cubicBezTo>
                    <a:cubicBezTo>
                      <a:pt x="37899" y="19011"/>
                      <a:pt x="38825" y="18734"/>
                      <a:pt x="39226" y="18055"/>
                    </a:cubicBezTo>
                    <a:cubicBezTo>
                      <a:pt x="40214" y="17345"/>
                      <a:pt x="39164" y="16758"/>
                      <a:pt x="40306" y="16450"/>
                    </a:cubicBezTo>
                    <a:cubicBezTo>
                      <a:pt x="40059" y="15647"/>
                      <a:pt x="40677" y="15493"/>
                      <a:pt x="40677" y="14876"/>
                    </a:cubicBezTo>
                    <a:cubicBezTo>
                      <a:pt x="40677" y="13888"/>
                      <a:pt x="40275" y="13178"/>
                      <a:pt x="39936" y="12500"/>
                    </a:cubicBezTo>
                    <a:cubicBezTo>
                      <a:pt x="39751" y="12358"/>
                      <a:pt x="39583" y="12306"/>
                      <a:pt x="39421" y="12306"/>
                    </a:cubicBezTo>
                    <a:cubicBezTo>
                      <a:pt x="39016" y="12306"/>
                      <a:pt x="38644" y="12636"/>
                      <a:pt x="38115" y="12746"/>
                    </a:cubicBezTo>
                    <a:cubicBezTo>
                      <a:pt x="37529" y="11851"/>
                      <a:pt x="36109" y="11543"/>
                      <a:pt x="34813" y="11142"/>
                    </a:cubicBezTo>
                    <a:lnTo>
                      <a:pt x="32251" y="11142"/>
                    </a:lnTo>
                    <a:cubicBezTo>
                      <a:pt x="31603" y="10370"/>
                      <a:pt x="29134" y="10926"/>
                      <a:pt x="28949" y="9815"/>
                    </a:cubicBezTo>
                    <a:cubicBezTo>
                      <a:pt x="28640" y="9815"/>
                      <a:pt x="28314" y="9830"/>
                      <a:pt x="28009" y="9830"/>
                    </a:cubicBezTo>
                    <a:cubicBezTo>
                      <a:pt x="27340" y="9830"/>
                      <a:pt x="26779" y="9757"/>
                      <a:pt x="26758" y="9290"/>
                    </a:cubicBezTo>
                    <a:cubicBezTo>
                      <a:pt x="27656" y="8233"/>
                      <a:pt x="26224" y="5591"/>
                      <a:pt x="23700" y="5591"/>
                    </a:cubicBezTo>
                    <a:cubicBezTo>
                      <a:pt x="23277" y="5591"/>
                      <a:pt x="22823" y="5665"/>
                      <a:pt x="22345" y="5833"/>
                    </a:cubicBezTo>
                    <a:cubicBezTo>
                      <a:pt x="21203" y="5340"/>
                      <a:pt x="20339" y="4630"/>
                      <a:pt x="20153" y="3457"/>
                    </a:cubicBezTo>
                    <a:cubicBezTo>
                      <a:pt x="18240" y="3056"/>
                      <a:pt x="16882" y="2284"/>
                      <a:pt x="15030" y="1852"/>
                    </a:cubicBezTo>
                    <a:cubicBezTo>
                      <a:pt x="14537" y="1945"/>
                      <a:pt x="14444" y="2315"/>
                      <a:pt x="13919" y="2377"/>
                    </a:cubicBezTo>
                    <a:cubicBezTo>
                      <a:pt x="13425" y="1420"/>
                      <a:pt x="11636" y="1389"/>
                      <a:pt x="11358" y="278"/>
                    </a:cubicBezTo>
                    <a:cubicBezTo>
                      <a:pt x="11221" y="249"/>
                      <a:pt x="11105" y="237"/>
                      <a:pt x="11007" y="237"/>
                    </a:cubicBezTo>
                    <a:cubicBezTo>
                      <a:pt x="10264" y="237"/>
                      <a:pt x="10503" y="968"/>
                      <a:pt x="9876" y="1050"/>
                    </a:cubicBezTo>
                    <a:cubicBezTo>
                      <a:pt x="9043" y="865"/>
                      <a:pt x="8920" y="186"/>
                      <a:pt x="80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1704;p76"/>
              <p:cNvSpPr/>
              <p:nvPr/>
            </p:nvSpPr>
            <p:spPr>
              <a:xfrm>
                <a:off x="238125" y="1592250"/>
                <a:ext cx="2253700" cy="1529900"/>
              </a:xfrm>
              <a:custGeom>
                <a:avLst/>
                <a:gdLst/>
                <a:ahLst/>
                <a:cxnLst/>
                <a:rect l="l" t="t" r="r" b="b"/>
                <a:pathLst>
                  <a:path w="90148" h="61196" extrusionOk="0">
                    <a:moveTo>
                      <a:pt x="57527" y="4070"/>
                    </a:moveTo>
                    <a:cubicBezTo>
                      <a:pt x="58638" y="4317"/>
                      <a:pt x="57125" y="4780"/>
                      <a:pt x="57125" y="5119"/>
                    </a:cubicBezTo>
                    <a:cubicBezTo>
                      <a:pt x="56045" y="4872"/>
                      <a:pt x="57310" y="4224"/>
                      <a:pt x="57527" y="4070"/>
                    </a:cubicBezTo>
                    <a:close/>
                    <a:moveTo>
                      <a:pt x="44974" y="5652"/>
                    </a:moveTo>
                    <a:cubicBezTo>
                      <a:pt x="45008" y="5652"/>
                      <a:pt x="45038" y="5659"/>
                      <a:pt x="45058" y="5675"/>
                    </a:cubicBezTo>
                    <a:cubicBezTo>
                      <a:pt x="45212" y="5777"/>
                      <a:pt x="44939" y="5944"/>
                      <a:pt x="44790" y="5944"/>
                    </a:cubicBezTo>
                    <a:cubicBezTo>
                      <a:pt x="44760" y="5944"/>
                      <a:pt x="44734" y="5937"/>
                      <a:pt x="44719" y="5922"/>
                    </a:cubicBezTo>
                    <a:cubicBezTo>
                      <a:pt x="44539" y="5819"/>
                      <a:pt x="44808" y="5652"/>
                      <a:pt x="44974" y="5652"/>
                    </a:cubicBezTo>
                    <a:close/>
                    <a:moveTo>
                      <a:pt x="56345" y="5381"/>
                    </a:moveTo>
                    <a:cubicBezTo>
                      <a:pt x="57100" y="5381"/>
                      <a:pt x="57372" y="5721"/>
                      <a:pt x="58122" y="5721"/>
                    </a:cubicBezTo>
                    <a:cubicBezTo>
                      <a:pt x="58272" y="5721"/>
                      <a:pt x="58442" y="5707"/>
                      <a:pt x="58638" y="5675"/>
                    </a:cubicBezTo>
                    <a:lnTo>
                      <a:pt x="58638" y="5675"/>
                    </a:lnTo>
                    <a:cubicBezTo>
                      <a:pt x="58638" y="6724"/>
                      <a:pt x="57187" y="6755"/>
                      <a:pt x="56045" y="6971"/>
                    </a:cubicBezTo>
                    <a:lnTo>
                      <a:pt x="56045" y="5397"/>
                    </a:lnTo>
                    <a:cubicBezTo>
                      <a:pt x="56154" y="5386"/>
                      <a:pt x="56253" y="5381"/>
                      <a:pt x="56345" y="5381"/>
                    </a:cubicBezTo>
                    <a:close/>
                    <a:moveTo>
                      <a:pt x="85661" y="24787"/>
                    </a:moveTo>
                    <a:cubicBezTo>
                      <a:pt x="85693" y="24787"/>
                      <a:pt x="85719" y="24793"/>
                      <a:pt x="85734" y="24809"/>
                    </a:cubicBezTo>
                    <a:cubicBezTo>
                      <a:pt x="85894" y="24916"/>
                      <a:pt x="85594" y="25068"/>
                      <a:pt x="85429" y="25068"/>
                    </a:cubicBezTo>
                    <a:cubicBezTo>
                      <a:pt x="85403" y="25068"/>
                      <a:pt x="85381" y="25064"/>
                      <a:pt x="85364" y="25056"/>
                    </a:cubicBezTo>
                    <a:cubicBezTo>
                      <a:pt x="85210" y="24953"/>
                      <a:pt x="85504" y="24787"/>
                      <a:pt x="85661" y="24787"/>
                    </a:cubicBezTo>
                    <a:close/>
                    <a:moveTo>
                      <a:pt x="37173" y="44005"/>
                    </a:moveTo>
                    <a:cubicBezTo>
                      <a:pt x="37258" y="44005"/>
                      <a:pt x="37343" y="44067"/>
                      <a:pt x="37343" y="44190"/>
                    </a:cubicBezTo>
                    <a:cubicBezTo>
                      <a:pt x="37330" y="44321"/>
                      <a:pt x="37267" y="44368"/>
                      <a:pt x="37199" y="44368"/>
                    </a:cubicBezTo>
                    <a:cubicBezTo>
                      <a:pt x="37106" y="44368"/>
                      <a:pt x="37003" y="44279"/>
                      <a:pt x="37003" y="44190"/>
                    </a:cubicBezTo>
                    <a:cubicBezTo>
                      <a:pt x="37003" y="44067"/>
                      <a:pt x="37088" y="44005"/>
                      <a:pt x="37173" y="44005"/>
                    </a:cubicBezTo>
                    <a:close/>
                    <a:moveTo>
                      <a:pt x="37372" y="44718"/>
                    </a:moveTo>
                    <a:cubicBezTo>
                      <a:pt x="38206" y="44824"/>
                      <a:pt x="38184" y="45551"/>
                      <a:pt x="38824" y="45764"/>
                    </a:cubicBezTo>
                    <a:cubicBezTo>
                      <a:pt x="38713" y="45927"/>
                      <a:pt x="38553" y="45996"/>
                      <a:pt x="38378" y="45996"/>
                    </a:cubicBezTo>
                    <a:cubicBezTo>
                      <a:pt x="37822" y="45996"/>
                      <a:pt x="37118" y="45304"/>
                      <a:pt x="37372" y="44718"/>
                    </a:cubicBezTo>
                    <a:close/>
                    <a:moveTo>
                      <a:pt x="55387" y="1"/>
                    </a:moveTo>
                    <a:cubicBezTo>
                      <a:pt x="54003" y="1"/>
                      <a:pt x="53856" y="1365"/>
                      <a:pt x="54965" y="1663"/>
                    </a:cubicBezTo>
                    <a:cubicBezTo>
                      <a:pt x="54586" y="1702"/>
                      <a:pt x="54237" y="1718"/>
                      <a:pt x="53907" y="1718"/>
                    </a:cubicBezTo>
                    <a:cubicBezTo>
                      <a:pt x="52467" y="1718"/>
                      <a:pt x="51415" y="1415"/>
                      <a:pt x="50007" y="1415"/>
                    </a:cubicBezTo>
                    <a:cubicBezTo>
                      <a:pt x="49952" y="1415"/>
                      <a:pt x="49897" y="1415"/>
                      <a:pt x="49842" y="1416"/>
                    </a:cubicBezTo>
                    <a:cubicBezTo>
                      <a:pt x="50397" y="2774"/>
                      <a:pt x="48145" y="2157"/>
                      <a:pt x="48021" y="3021"/>
                    </a:cubicBezTo>
                    <a:cubicBezTo>
                      <a:pt x="48279" y="3110"/>
                      <a:pt x="48480" y="3134"/>
                      <a:pt x="48644" y="3134"/>
                    </a:cubicBezTo>
                    <a:cubicBezTo>
                      <a:pt x="48854" y="3134"/>
                      <a:pt x="49003" y="3094"/>
                      <a:pt x="49132" y="3094"/>
                    </a:cubicBezTo>
                    <a:cubicBezTo>
                      <a:pt x="49252" y="3094"/>
                      <a:pt x="49355" y="3129"/>
                      <a:pt x="49472" y="3268"/>
                    </a:cubicBezTo>
                    <a:cubicBezTo>
                      <a:pt x="49225" y="3638"/>
                      <a:pt x="48700" y="3761"/>
                      <a:pt x="48021" y="3792"/>
                    </a:cubicBezTo>
                    <a:cubicBezTo>
                      <a:pt x="47562" y="2609"/>
                      <a:pt x="45666" y="2446"/>
                      <a:pt x="43562" y="2446"/>
                    </a:cubicBezTo>
                    <a:cubicBezTo>
                      <a:pt x="42977" y="2446"/>
                      <a:pt x="42377" y="2458"/>
                      <a:pt x="41787" y="2465"/>
                    </a:cubicBezTo>
                    <a:cubicBezTo>
                      <a:pt x="41571" y="3761"/>
                      <a:pt x="40645" y="4471"/>
                      <a:pt x="39565" y="5119"/>
                    </a:cubicBezTo>
                    <a:cubicBezTo>
                      <a:pt x="39503" y="5953"/>
                      <a:pt x="40522" y="6014"/>
                      <a:pt x="40306" y="6971"/>
                    </a:cubicBezTo>
                    <a:cubicBezTo>
                      <a:pt x="40437" y="6978"/>
                      <a:pt x="40563" y="6981"/>
                      <a:pt x="40685" y="6981"/>
                    </a:cubicBezTo>
                    <a:cubicBezTo>
                      <a:pt x="42257" y="6981"/>
                      <a:pt x="43115" y="6457"/>
                      <a:pt x="44318" y="6199"/>
                    </a:cubicBezTo>
                    <a:lnTo>
                      <a:pt x="44318" y="6199"/>
                    </a:lnTo>
                    <a:cubicBezTo>
                      <a:pt x="43962" y="6881"/>
                      <a:pt x="44410" y="6979"/>
                      <a:pt x="44996" y="6979"/>
                    </a:cubicBezTo>
                    <a:cubicBezTo>
                      <a:pt x="45234" y="6979"/>
                      <a:pt x="45495" y="6963"/>
                      <a:pt x="45734" y="6963"/>
                    </a:cubicBezTo>
                    <a:cubicBezTo>
                      <a:pt x="46132" y="6963"/>
                      <a:pt x="46469" y="7008"/>
                      <a:pt x="46540" y="7249"/>
                    </a:cubicBezTo>
                    <a:cubicBezTo>
                      <a:pt x="46621" y="7493"/>
                      <a:pt x="46460" y="7556"/>
                      <a:pt x="46217" y="7556"/>
                    </a:cubicBezTo>
                    <a:cubicBezTo>
                      <a:pt x="45960" y="7556"/>
                      <a:pt x="45612" y="7486"/>
                      <a:pt x="45360" y="7486"/>
                    </a:cubicBezTo>
                    <a:cubicBezTo>
                      <a:pt x="45129" y="7486"/>
                      <a:pt x="44979" y="7546"/>
                      <a:pt x="45058" y="7773"/>
                    </a:cubicBezTo>
                    <a:cubicBezTo>
                      <a:pt x="45058" y="9224"/>
                      <a:pt x="49070" y="7712"/>
                      <a:pt x="48361" y="9656"/>
                    </a:cubicBezTo>
                    <a:cubicBezTo>
                      <a:pt x="48995" y="9374"/>
                      <a:pt x="49423" y="9259"/>
                      <a:pt x="49846" y="9259"/>
                    </a:cubicBezTo>
                    <a:cubicBezTo>
                      <a:pt x="50348" y="9259"/>
                      <a:pt x="50841" y="9421"/>
                      <a:pt x="51663" y="9656"/>
                    </a:cubicBezTo>
                    <a:lnTo>
                      <a:pt x="52033" y="9656"/>
                    </a:lnTo>
                    <a:cubicBezTo>
                      <a:pt x="51971" y="9427"/>
                      <a:pt x="52482" y="9087"/>
                      <a:pt x="52833" y="9087"/>
                    </a:cubicBezTo>
                    <a:cubicBezTo>
                      <a:pt x="53002" y="9087"/>
                      <a:pt x="53134" y="9167"/>
                      <a:pt x="53144" y="9378"/>
                    </a:cubicBezTo>
                    <a:cubicBezTo>
                      <a:pt x="53097" y="9613"/>
                      <a:pt x="52783" y="9669"/>
                      <a:pt x="52405" y="9669"/>
                    </a:cubicBezTo>
                    <a:cubicBezTo>
                      <a:pt x="52285" y="9669"/>
                      <a:pt x="52159" y="9663"/>
                      <a:pt x="52033" y="9656"/>
                    </a:cubicBezTo>
                    <a:lnTo>
                      <a:pt x="52033" y="9656"/>
                    </a:lnTo>
                    <a:cubicBezTo>
                      <a:pt x="52126" y="10304"/>
                      <a:pt x="53607" y="11168"/>
                      <a:pt x="52033" y="11508"/>
                    </a:cubicBezTo>
                    <a:cubicBezTo>
                      <a:pt x="51601" y="11446"/>
                      <a:pt x="51755" y="11014"/>
                      <a:pt x="51663" y="10705"/>
                    </a:cubicBezTo>
                    <a:cubicBezTo>
                      <a:pt x="48662" y="10507"/>
                      <a:pt x="47038" y="9348"/>
                      <a:pt x="43789" y="9348"/>
                    </a:cubicBezTo>
                    <a:cubicBezTo>
                      <a:pt x="43496" y="9348"/>
                      <a:pt x="43189" y="9358"/>
                      <a:pt x="42867" y="9378"/>
                    </a:cubicBezTo>
                    <a:cubicBezTo>
                      <a:pt x="41756" y="9131"/>
                      <a:pt x="41725" y="8082"/>
                      <a:pt x="40306" y="8051"/>
                    </a:cubicBezTo>
                    <a:cubicBezTo>
                      <a:pt x="40151" y="8823"/>
                      <a:pt x="39164" y="8977"/>
                      <a:pt x="38114" y="9100"/>
                    </a:cubicBezTo>
                    <a:cubicBezTo>
                      <a:pt x="38238" y="8638"/>
                      <a:pt x="38084" y="8113"/>
                      <a:pt x="37744" y="7773"/>
                    </a:cubicBezTo>
                    <a:cubicBezTo>
                      <a:pt x="36364" y="7833"/>
                      <a:pt x="36326" y="8856"/>
                      <a:pt x="34935" y="8856"/>
                    </a:cubicBezTo>
                    <a:cubicBezTo>
                      <a:pt x="34895" y="8856"/>
                      <a:pt x="34854" y="8855"/>
                      <a:pt x="34812" y="8854"/>
                    </a:cubicBezTo>
                    <a:cubicBezTo>
                      <a:pt x="34602" y="8882"/>
                      <a:pt x="34415" y="8893"/>
                      <a:pt x="34245" y="8893"/>
                    </a:cubicBezTo>
                    <a:cubicBezTo>
                      <a:pt x="33356" y="8893"/>
                      <a:pt x="32933" y="8571"/>
                      <a:pt x="32070" y="8571"/>
                    </a:cubicBezTo>
                    <a:cubicBezTo>
                      <a:pt x="32009" y="8571"/>
                      <a:pt x="31946" y="8572"/>
                      <a:pt x="31880" y="8576"/>
                    </a:cubicBezTo>
                    <a:cubicBezTo>
                      <a:pt x="31479" y="8638"/>
                      <a:pt x="31633" y="9100"/>
                      <a:pt x="31140" y="9100"/>
                    </a:cubicBezTo>
                    <a:cubicBezTo>
                      <a:pt x="30800" y="9100"/>
                      <a:pt x="30831" y="8792"/>
                      <a:pt x="30800" y="8576"/>
                    </a:cubicBezTo>
                    <a:cubicBezTo>
                      <a:pt x="30067" y="8652"/>
                      <a:pt x="29603" y="8893"/>
                      <a:pt x="28797" y="8893"/>
                    </a:cubicBezTo>
                    <a:cubicBezTo>
                      <a:pt x="28620" y="8893"/>
                      <a:pt x="28425" y="8881"/>
                      <a:pt x="28208" y="8854"/>
                    </a:cubicBezTo>
                    <a:cubicBezTo>
                      <a:pt x="25276" y="7527"/>
                      <a:pt x="19659" y="8175"/>
                      <a:pt x="16511" y="7002"/>
                    </a:cubicBezTo>
                    <a:cubicBezTo>
                      <a:pt x="13764" y="7866"/>
                      <a:pt x="10215" y="8113"/>
                      <a:pt x="8425" y="8329"/>
                    </a:cubicBezTo>
                    <a:cubicBezTo>
                      <a:pt x="7592" y="9378"/>
                      <a:pt x="9104" y="9378"/>
                      <a:pt x="9536" y="10211"/>
                    </a:cubicBezTo>
                    <a:cubicBezTo>
                      <a:pt x="9779" y="10190"/>
                      <a:pt x="10007" y="10179"/>
                      <a:pt x="10219" y="10179"/>
                    </a:cubicBezTo>
                    <a:cubicBezTo>
                      <a:pt x="11219" y="10179"/>
                      <a:pt x="11869" y="10428"/>
                      <a:pt x="12098" y="11014"/>
                    </a:cubicBezTo>
                    <a:cubicBezTo>
                      <a:pt x="11828" y="10941"/>
                      <a:pt x="11612" y="10910"/>
                      <a:pt x="11436" y="10910"/>
                    </a:cubicBezTo>
                    <a:cubicBezTo>
                      <a:pt x="10650" y="10910"/>
                      <a:pt x="10675" y="11533"/>
                      <a:pt x="10246" y="11785"/>
                    </a:cubicBezTo>
                    <a:cubicBezTo>
                      <a:pt x="9598" y="11569"/>
                      <a:pt x="9259" y="11106"/>
                      <a:pt x="8425" y="11014"/>
                    </a:cubicBezTo>
                    <a:cubicBezTo>
                      <a:pt x="7037" y="12032"/>
                      <a:pt x="3703" y="11631"/>
                      <a:pt x="2562" y="12835"/>
                    </a:cubicBezTo>
                    <a:cubicBezTo>
                      <a:pt x="2628" y="12833"/>
                      <a:pt x="2693" y="12832"/>
                      <a:pt x="2756" y="12832"/>
                    </a:cubicBezTo>
                    <a:cubicBezTo>
                      <a:pt x="4644" y="12832"/>
                      <a:pt x="5314" y="13710"/>
                      <a:pt x="5493" y="14964"/>
                    </a:cubicBezTo>
                    <a:cubicBezTo>
                      <a:pt x="6142" y="14800"/>
                      <a:pt x="6735" y="14755"/>
                      <a:pt x="7302" y="14755"/>
                    </a:cubicBezTo>
                    <a:cubicBezTo>
                      <a:pt x="7972" y="14755"/>
                      <a:pt x="8605" y="14817"/>
                      <a:pt x="9249" y="14817"/>
                    </a:cubicBezTo>
                    <a:cubicBezTo>
                      <a:pt x="9694" y="14817"/>
                      <a:pt x="10145" y="14787"/>
                      <a:pt x="10616" y="14686"/>
                    </a:cubicBezTo>
                    <a:lnTo>
                      <a:pt x="10616" y="14686"/>
                    </a:lnTo>
                    <a:cubicBezTo>
                      <a:pt x="8826" y="17032"/>
                      <a:pt x="1204" y="15149"/>
                      <a:pt x="1821" y="19223"/>
                    </a:cubicBezTo>
                    <a:cubicBezTo>
                      <a:pt x="3055" y="19840"/>
                      <a:pt x="3333" y="19933"/>
                      <a:pt x="2932" y="21353"/>
                    </a:cubicBezTo>
                    <a:cubicBezTo>
                      <a:pt x="3526" y="21353"/>
                      <a:pt x="3679" y="21067"/>
                      <a:pt x="4224" y="21067"/>
                    </a:cubicBezTo>
                    <a:cubicBezTo>
                      <a:pt x="4273" y="21067"/>
                      <a:pt x="4326" y="21070"/>
                      <a:pt x="4382" y="21075"/>
                    </a:cubicBezTo>
                    <a:cubicBezTo>
                      <a:pt x="4413" y="21507"/>
                      <a:pt x="4228" y="22093"/>
                      <a:pt x="4784" y="22124"/>
                    </a:cubicBezTo>
                    <a:cubicBezTo>
                      <a:pt x="4872" y="21975"/>
                      <a:pt x="4934" y="21915"/>
                      <a:pt x="4981" y="21915"/>
                    </a:cubicBezTo>
                    <a:cubicBezTo>
                      <a:pt x="5177" y="21915"/>
                      <a:pt x="5118" y="22960"/>
                      <a:pt x="5677" y="22960"/>
                    </a:cubicBezTo>
                    <a:cubicBezTo>
                      <a:pt x="5732" y="22960"/>
                      <a:pt x="5795" y="22950"/>
                      <a:pt x="5864" y="22927"/>
                    </a:cubicBezTo>
                    <a:cubicBezTo>
                      <a:pt x="6143" y="22294"/>
                      <a:pt x="6848" y="21964"/>
                      <a:pt x="7628" y="21964"/>
                    </a:cubicBezTo>
                    <a:cubicBezTo>
                      <a:pt x="8141" y="21964"/>
                      <a:pt x="8688" y="22108"/>
                      <a:pt x="9166" y="22402"/>
                    </a:cubicBezTo>
                    <a:cubicBezTo>
                      <a:pt x="7592" y="23297"/>
                      <a:pt x="7006" y="24902"/>
                      <a:pt x="5154" y="25581"/>
                    </a:cubicBezTo>
                    <a:cubicBezTo>
                      <a:pt x="3457" y="25982"/>
                      <a:pt x="2901" y="27124"/>
                      <a:pt x="741" y="27185"/>
                    </a:cubicBezTo>
                    <a:cubicBezTo>
                      <a:pt x="1049" y="28019"/>
                      <a:pt x="154" y="27988"/>
                      <a:pt x="0" y="28513"/>
                    </a:cubicBezTo>
                    <a:cubicBezTo>
                      <a:pt x="188" y="28530"/>
                      <a:pt x="363" y="28538"/>
                      <a:pt x="528" y="28538"/>
                    </a:cubicBezTo>
                    <a:cubicBezTo>
                      <a:pt x="1627" y="28538"/>
                      <a:pt x="2268" y="28200"/>
                      <a:pt x="3378" y="28200"/>
                    </a:cubicBezTo>
                    <a:cubicBezTo>
                      <a:pt x="3573" y="28200"/>
                      <a:pt x="3783" y="28210"/>
                      <a:pt x="4012" y="28235"/>
                    </a:cubicBezTo>
                    <a:cubicBezTo>
                      <a:pt x="4444" y="27463"/>
                      <a:pt x="5586" y="27247"/>
                      <a:pt x="6975" y="27185"/>
                    </a:cubicBezTo>
                    <a:cubicBezTo>
                      <a:pt x="8333" y="25365"/>
                      <a:pt x="10709" y="24254"/>
                      <a:pt x="12839" y="22927"/>
                    </a:cubicBezTo>
                    <a:lnTo>
                      <a:pt x="13579" y="22927"/>
                    </a:lnTo>
                    <a:cubicBezTo>
                      <a:pt x="13914" y="22703"/>
                      <a:pt x="13719" y="22102"/>
                      <a:pt x="14407" y="22102"/>
                    </a:cubicBezTo>
                    <a:cubicBezTo>
                      <a:pt x="14481" y="22102"/>
                      <a:pt x="14564" y="22109"/>
                      <a:pt x="14659" y="22124"/>
                    </a:cubicBezTo>
                    <a:cubicBezTo>
                      <a:pt x="14685" y="21994"/>
                      <a:pt x="14712" y="21863"/>
                      <a:pt x="14905" y="21863"/>
                    </a:cubicBezTo>
                    <a:cubicBezTo>
                      <a:pt x="14941" y="21863"/>
                      <a:pt x="14982" y="21868"/>
                      <a:pt x="15030" y="21877"/>
                    </a:cubicBezTo>
                    <a:cubicBezTo>
                      <a:pt x="15004" y="22008"/>
                      <a:pt x="14978" y="22138"/>
                      <a:pt x="14784" y="22138"/>
                    </a:cubicBezTo>
                    <a:cubicBezTo>
                      <a:pt x="14748" y="22138"/>
                      <a:pt x="14707" y="22134"/>
                      <a:pt x="14659" y="22124"/>
                    </a:cubicBezTo>
                    <a:lnTo>
                      <a:pt x="14659" y="22124"/>
                    </a:lnTo>
                    <a:cubicBezTo>
                      <a:pt x="14814" y="23328"/>
                      <a:pt x="13672" y="23544"/>
                      <a:pt x="13178" y="24254"/>
                    </a:cubicBezTo>
                    <a:cubicBezTo>
                      <a:pt x="13424" y="24274"/>
                      <a:pt x="13654" y="24283"/>
                      <a:pt x="13872" y="24283"/>
                    </a:cubicBezTo>
                    <a:cubicBezTo>
                      <a:pt x="16334" y="24283"/>
                      <a:pt x="17144" y="23097"/>
                      <a:pt x="19412" y="22927"/>
                    </a:cubicBezTo>
                    <a:cubicBezTo>
                      <a:pt x="19597" y="21754"/>
                      <a:pt x="19227" y="20951"/>
                      <a:pt x="19042" y="19995"/>
                    </a:cubicBezTo>
                    <a:lnTo>
                      <a:pt x="19042" y="19995"/>
                    </a:lnTo>
                    <a:cubicBezTo>
                      <a:pt x="19261" y="20031"/>
                      <a:pt x="19453" y="20047"/>
                      <a:pt x="19625" y="20047"/>
                    </a:cubicBezTo>
                    <a:cubicBezTo>
                      <a:pt x="20675" y="20047"/>
                      <a:pt x="20960" y="19459"/>
                      <a:pt x="22043" y="19459"/>
                    </a:cubicBezTo>
                    <a:cubicBezTo>
                      <a:pt x="22128" y="19459"/>
                      <a:pt x="22218" y="19462"/>
                      <a:pt x="22313" y="19470"/>
                    </a:cubicBezTo>
                    <a:cubicBezTo>
                      <a:pt x="23270" y="19933"/>
                      <a:pt x="24165" y="20581"/>
                      <a:pt x="24906" y="21353"/>
                    </a:cubicBezTo>
                    <a:cubicBezTo>
                      <a:pt x="27220" y="21877"/>
                      <a:pt x="29226" y="22649"/>
                      <a:pt x="28918" y="25056"/>
                    </a:cubicBezTo>
                    <a:cubicBezTo>
                      <a:pt x="30708" y="24902"/>
                      <a:pt x="29010" y="23575"/>
                      <a:pt x="30399" y="23451"/>
                    </a:cubicBezTo>
                    <a:lnTo>
                      <a:pt x="30399" y="23451"/>
                    </a:lnTo>
                    <a:cubicBezTo>
                      <a:pt x="30492" y="25704"/>
                      <a:pt x="30275" y="28142"/>
                      <a:pt x="31479" y="29562"/>
                    </a:cubicBezTo>
                    <a:cubicBezTo>
                      <a:pt x="30368" y="30272"/>
                      <a:pt x="31109" y="30549"/>
                      <a:pt x="31479" y="31444"/>
                    </a:cubicBezTo>
                    <a:cubicBezTo>
                      <a:pt x="31479" y="31969"/>
                      <a:pt x="30492" y="31753"/>
                      <a:pt x="30769" y="32494"/>
                    </a:cubicBezTo>
                    <a:cubicBezTo>
                      <a:pt x="30584" y="35426"/>
                      <a:pt x="30337" y="37370"/>
                      <a:pt x="30769" y="40209"/>
                    </a:cubicBezTo>
                    <a:cubicBezTo>
                      <a:pt x="31757" y="40672"/>
                      <a:pt x="32374" y="41351"/>
                      <a:pt x="33331" y="41814"/>
                    </a:cubicBezTo>
                    <a:cubicBezTo>
                      <a:pt x="34349" y="42832"/>
                      <a:pt x="34257" y="44653"/>
                      <a:pt x="35522" y="45517"/>
                    </a:cubicBezTo>
                    <a:cubicBezTo>
                      <a:pt x="35090" y="45579"/>
                      <a:pt x="35213" y="46011"/>
                      <a:pt x="35121" y="46320"/>
                    </a:cubicBezTo>
                    <a:cubicBezTo>
                      <a:pt x="36664" y="46721"/>
                      <a:pt x="37003" y="47955"/>
                      <a:pt x="37713" y="48974"/>
                    </a:cubicBezTo>
                    <a:cubicBezTo>
                      <a:pt x="37855" y="48950"/>
                      <a:pt x="37977" y="48940"/>
                      <a:pt x="38085" y="48940"/>
                    </a:cubicBezTo>
                    <a:cubicBezTo>
                      <a:pt x="38719" y="48940"/>
                      <a:pt x="38867" y="49285"/>
                      <a:pt x="39501" y="49285"/>
                    </a:cubicBezTo>
                    <a:cubicBezTo>
                      <a:pt x="39610" y="49285"/>
                      <a:pt x="39732" y="49275"/>
                      <a:pt x="39874" y="49252"/>
                    </a:cubicBezTo>
                    <a:cubicBezTo>
                      <a:pt x="39935" y="48110"/>
                      <a:pt x="39195" y="48357"/>
                      <a:pt x="39164" y="46875"/>
                    </a:cubicBezTo>
                    <a:cubicBezTo>
                      <a:pt x="38979" y="46875"/>
                      <a:pt x="38763" y="46628"/>
                      <a:pt x="39164" y="46597"/>
                    </a:cubicBezTo>
                    <a:lnTo>
                      <a:pt x="39164" y="46875"/>
                    </a:lnTo>
                    <a:cubicBezTo>
                      <a:pt x="39258" y="46856"/>
                      <a:pt x="39340" y="46848"/>
                      <a:pt x="39410" y="46848"/>
                    </a:cubicBezTo>
                    <a:cubicBezTo>
                      <a:pt x="39914" y="46848"/>
                      <a:pt x="39846" y="47295"/>
                      <a:pt x="39874" y="47647"/>
                    </a:cubicBezTo>
                    <a:cubicBezTo>
                      <a:pt x="40985" y="48202"/>
                      <a:pt x="41972" y="48912"/>
                      <a:pt x="42836" y="49776"/>
                    </a:cubicBezTo>
                    <a:cubicBezTo>
                      <a:pt x="42559" y="51659"/>
                      <a:pt x="43546" y="52646"/>
                      <a:pt x="44287" y="53757"/>
                    </a:cubicBezTo>
                    <a:cubicBezTo>
                      <a:pt x="46792" y="54218"/>
                      <a:pt x="48451" y="55228"/>
                      <a:pt x="50999" y="55228"/>
                    </a:cubicBezTo>
                    <a:cubicBezTo>
                      <a:pt x="51527" y="55228"/>
                      <a:pt x="52092" y="55185"/>
                      <a:pt x="52712" y="55084"/>
                    </a:cubicBezTo>
                    <a:cubicBezTo>
                      <a:pt x="53144" y="55763"/>
                      <a:pt x="53638" y="56381"/>
                      <a:pt x="54193" y="56967"/>
                    </a:cubicBezTo>
                    <a:cubicBezTo>
                      <a:pt x="54433" y="56930"/>
                      <a:pt x="54642" y="56915"/>
                      <a:pt x="54831" y="56915"/>
                    </a:cubicBezTo>
                    <a:cubicBezTo>
                      <a:pt x="55672" y="56915"/>
                      <a:pt x="56095" y="57219"/>
                      <a:pt x="56935" y="57219"/>
                    </a:cubicBezTo>
                    <a:cubicBezTo>
                      <a:pt x="56996" y="57219"/>
                      <a:pt x="57059" y="57217"/>
                      <a:pt x="57125" y="57214"/>
                    </a:cubicBezTo>
                    <a:cubicBezTo>
                      <a:pt x="57465" y="57862"/>
                      <a:pt x="58175" y="58201"/>
                      <a:pt x="58946" y="58541"/>
                    </a:cubicBezTo>
                    <a:lnTo>
                      <a:pt x="58946" y="59343"/>
                    </a:lnTo>
                    <a:cubicBezTo>
                      <a:pt x="61106" y="59498"/>
                      <a:pt x="61539" y="60856"/>
                      <a:pt x="63390" y="61195"/>
                    </a:cubicBezTo>
                    <a:cubicBezTo>
                      <a:pt x="63761" y="60825"/>
                      <a:pt x="63730" y="60208"/>
                      <a:pt x="64470" y="60146"/>
                    </a:cubicBezTo>
                    <a:cubicBezTo>
                      <a:pt x="64501" y="60238"/>
                      <a:pt x="64532" y="60362"/>
                      <a:pt x="64563" y="60485"/>
                    </a:cubicBezTo>
                    <a:cubicBezTo>
                      <a:pt x="64964" y="59961"/>
                      <a:pt x="65427" y="59498"/>
                      <a:pt x="65921" y="59066"/>
                    </a:cubicBezTo>
                    <a:cubicBezTo>
                      <a:pt x="65767" y="58572"/>
                      <a:pt x="65273" y="58294"/>
                      <a:pt x="64470" y="58263"/>
                    </a:cubicBezTo>
                    <a:cubicBezTo>
                      <a:pt x="63545" y="58541"/>
                      <a:pt x="63113" y="59220"/>
                      <a:pt x="61909" y="59343"/>
                    </a:cubicBezTo>
                    <a:cubicBezTo>
                      <a:pt x="61045" y="58047"/>
                      <a:pt x="62279" y="56813"/>
                      <a:pt x="61909" y="55084"/>
                    </a:cubicBezTo>
                    <a:cubicBezTo>
                      <a:pt x="61230" y="54159"/>
                      <a:pt x="58823" y="54529"/>
                      <a:pt x="57527" y="54035"/>
                    </a:cubicBezTo>
                    <a:cubicBezTo>
                      <a:pt x="57897" y="52862"/>
                      <a:pt x="58946" y="52245"/>
                      <a:pt x="58638" y="50548"/>
                    </a:cubicBezTo>
                    <a:lnTo>
                      <a:pt x="58638" y="50548"/>
                    </a:lnTo>
                    <a:cubicBezTo>
                      <a:pt x="58020" y="50640"/>
                      <a:pt x="57403" y="50687"/>
                      <a:pt x="56790" y="50687"/>
                    </a:cubicBezTo>
                    <a:cubicBezTo>
                      <a:pt x="56176" y="50687"/>
                      <a:pt x="55567" y="50640"/>
                      <a:pt x="54965" y="50548"/>
                    </a:cubicBezTo>
                    <a:cubicBezTo>
                      <a:pt x="54286" y="51134"/>
                      <a:pt x="54626" y="52430"/>
                      <a:pt x="53484" y="52677"/>
                    </a:cubicBezTo>
                    <a:cubicBezTo>
                      <a:pt x="53390" y="52681"/>
                      <a:pt x="53300" y="52682"/>
                      <a:pt x="53212" y="52682"/>
                    </a:cubicBezTo>
                    <a:cubicBezTo>
                      <a:pt x="48693" y="52682"/>
                      <a:pt x="51642" y="48070"/>
                      <a:pt x="50552" y="46042"/>
                    </a:cubicBezTo>
                    <a:cubicBezTo>
                      <a:pt x="51848" y="45826"/>
                      <a:pt x="52619" y="45240"/>
                      <a:pt x="53854" y="44993"/>
                    </a:cubicBezTo>
                    <a:cubicBezTo>
                      <a:pt x="53976" y="44985"/>
                      <a:pt x="54092" y="44982"/>
                      <a:pt x="54203" y="44982"/>
                    </a:cubicBezTo>
                    <a:cubicBezTo>
                      <a:pt x="55868" y="44982"/>
                      <a:pt x="56431" y="45767"/>
                      <a:pt x="58063" y="45767"/>
                    </a:cubicBezTo>
                    <a:cubicBezTo>
                      <a:pt x="58120" y="45767"/>
                      <a:pt x="58177" y="45766"/>
                      <a:pt x="58236" y="45764"/>
                    </a:cubicBezTo>
                    <a:cubicBezTo>
                      <a:pt x="58236" y="45363"/>
                      <a:pt x="58175" y="45024"/>
                      <a:pt x="58638" y="44993"/>
                    </a:cubicBezTo>
                    <a:cubicBezTo>
                      <a:pt x="58779" y="44998"/>
                      <a:pt x="58925" y="45000"/>
                      <a:pt x="59072" y="45000"/>
                    </a:cubicBezTo>
                    <a:cubicBezTo>
                      <a:pt x="59637" y="45000"/>
                      <a:pt x="60238" y="44971"/>
                      <a:pt x="60796" y="44971"/>
                    </a:cubicBezTo>
                    <a:cubicBezTo>
                      <a:pt x="61906" y="44971"/>
                      <a:pt x="62850" y="45085"/>
                      <a:pt x="63020" y="45764"/>
                    </a:cubicBezTo>
                    <a:cubicBezTo>
                      <a:pt x="62866" y="47307"/>
                      <a:pt x="63822" y="48017"/>
                      <a:pt x="65581" y="48141"/>
                    </a:cubicBezTo>
                    <a:cubicBezTo>
                      <a:pt x="65149" y="46783"/>
                      <a:pt x="65335" y="46381"/>
                      <a:pt x="65581" y="45486"/>
                    </a:cubicBezTo>
                    <a:cubicBezTo>
                      <a:pt x="65180" y="45116"/>
                      <a:pt x="64532" y="44838"/>
                      <a:pt x="64501" y="44159"/>
                    </a:cubicBezTo>
                    <a:cubicBezTo>
                      <a:pt x="65119" y="42400"/>
                      <a:pt x="66723" y="41351"/>
                      <a:pt x="69254" y="40981"/>
                    </a:cubicBezTo>
                    <a:cubicBezTo>
                      <a:pt x="69594" y="40209"/>
                      <a:pt x="69594" y="40147"/>
                      <a:pt x="69254" y="39376"/>
                    </a:cubicBezTo>
                    <a:lnTo>
                      <a:pt x="69254" y="39376"/>
                    </a:lnTo>
                    <a:cubicBezTo>
                      <a:pt x="69408" y="39399"/>
                      <a:pt x="69565" y="39411"/>
                      <a:pt x="69721" y="39411"/>
                    </a:cubicBezTo>
                    <a:cubicBezTo>
                      <a:pt x="70191" y="39411"/>
                      <a:pt x="70666" y="39306"/>
                      <a:pt x="71106" y="39098"/>
                    </a:cubicBezTo>
                    <a:cubicBezTo>
                      <a:pt x="70180" y="37648"/>
                      <a:pt x="72309" y="37987"/>
                      <a:pt x="71816" y="36197"/>
                    </a:cubicBezTo>
                    <a:cubicBezTo>
                      <a:pt x="73050" y="35827"/>
                      <a:pt x="74192" y="35456"/>
                      <a:pt x="75488" y="35117"/>
                    </a:cubicBezTo>
                    <a:cubicBezTo>
                      <a:pt x="75673" y="34284"/>
                      <a:pt x="74377" y="34531"/>
                      <a:pt x="74747" y="33543"/>
                    </a:cubicBezTo>
                    <a:cubicBezTo>
                      <a:pt x="76105" y="32741"/>
                      <a:pt x="78142" y="32432"/>
                      <a:pt x="79901" y="31938"/>
                    </a:cubicBezTo>
                    <a:lnTo>
                      <a:pt x="79901" y="31938"/>
                    </a:lnTo>
                    <a:cubicBezTo>
                      <a:pt x="80148" y="32648"/>
                      <a:pt x="79161" y="32463"/>
                      <a:pt x="79161" y="33018"/>
                    </a:cubicBezTo>
                    <a:cubicBezTo>
                      <a:pt x="80611" y="32555"/>
                      <a:pt x="82185" y="32185"/>
                      <a:pt x="83204" y="31414"/>
                    </a:cubicBezTo>
                    <a:cubicBezTo>
                      <a:pt x="82278" y="31012"/>
                      <a:pt x="80457" y="31259"/>
                      <a:pt x="80611" y="30086"/>
                    </a:cubicBezTo>
                    <a:cubicBezTo>
                      <a:pt x="80827" y="29346"/>
                      <a:pt x="82031" y="29346"/>
                      <a:pt x="82833" y="29037"/>
                    </a:cubicBezTo>
                    <a:cubicBezTo>
                      <a:pt x="82988" y="28389"/>
                      <a:pt x="82154" y="28451"/>
                      <a:pt x="82432" y="27679"/>
                    </a:cubicBezTo>
                    <a:lnTo>
                      <a:pt x="82432" y="27679"/>
                    </a:lnTo>
                    <a:cubicBezTo>
                      <a:pt x="82746" y="27836"/>
                      <a:pt x="83067" y="27899"/>
                      <a:pt x="83392" y="27899"/>
                    </a:cubicBezTo>
                    <a:cubicBezTo>
                      <a:pt x="84728" y="27899"/>
                      <a:pt x="86113" y="26833"/>
                      <a:pt x="87154" y="26833"/>
                    </a:cubicBezTo>
                    <a:cubicBezTo>
                      <a:pt x="87306" y="26833"/>
                      <a:pt x="87450" y="26856"/>
                      <a:pt x="87586" y="26908"/>
                    </a:cubicBezTo>
                    <a:cubicBezTo>
                      <a:pt x="86722" y="28327"/>
                      <a:pt x="84994" y="29068"/>
                      <a:pt x="84284" y="30611"/>
                    </a:cubicBezTo>
                    <a:cubicBezTo>
                      <a:pt x="84457" y="30635"/>
                      <a:pt x="84612" y="30645"/>
                      <a:pt x="84753" y="30645"/>
                    </a:cubicBezTo>
                    <a:cubicBezTo>
                      <a:pt x="85554" y="30645"/>
                      <a:pt x="85905" y="30320"/>
                      <a:pt x="86668" y="30320"/>
                    </a:cubicBezTo>
                    <a:cubicBezTo>
                      <a:pt x="86821" y="30320"/>
                      <a:pt x="86991" y="30333"/>
                      <a:pt x="87185" y="30364"/>
                    </a:cubicBezTo>
                    <a:cubicBezTo>
                      <a:pt x="87246" y="30765"/>
                      <a:pt x="87030" y="31352"/>
                      <a:pt x="87586" y="31414"/>
                    </a:cubicBezTo>
                    <a:cubicBezTo>
                      <a:pt x="87680" y="31249"/>
                      <a:pt x="87815" y="31192"/>
                      <a:pt x="87984" y="31192"/>
                    </a:cubicBezTo>
                    <a:cubicBezTo>
                      <a:pt x="88374" y="31192"/>
                      <a:pt x="88942" y="31497"/>
                      <a:pt x="89591" y="31497"/>
                    </a:cubicBezTo>
                    <a:cubicBezTo>
                      <a:pt x="89771" y="31497"/>
                      <a:pt x="89957" y="31474"/>
                      <a:pt x="90148" y="31414"/>
                    </a:cubicBezTo>
                    <a:cubicBezTo>
                      <a:pt x="89962" y="30796"/>
                      <a:pt x="89438" y="30056"/>
                      <a:pt x="90148" y="29562"/>
                    </a:cubicBezTo>
                    <a:cubicBezTo>
                      <a:pt x="88820" y="29469"/>
                      <a:pt x="88481" y="28636"/>
                      <a:pt x="87956" y="27957"/>
                    </a:cubicBezTo>
                    <a:cubicBezTo>
                      <a:pt x="88080" y="26784"/>
                      <a:pt x="88080" y="25642"/>
                      <a:pt x="87956" y="24470"/>
                    </a:cubicBezTo>
                    <a:cubicBezTo>
                      <a:pt x="87720" y="24305"/>
                      <a:pt x="87538" y="24250"/>
                      <a:pt x="87368" y="24250"/>
                    </a:cubicBezTo>
                    <a:cubicBezTo>
                      <a:pt x="87027" y="24250"/>
                      <a:pt x="86732" y="24470"/>
                      <a:pt x="86135" y="24470"/>
                    </a:cubicBezTo>
                    <a:cubicBezTo>
                      <a:pt x="86166" y="23235"/>
                      <a:pt x="84438" y="23235"/>
                      <a:pt x="84284" y="22093"/>
                    </a:cubicBezTo>
                    <a:cubicBezTo>
                      <a:pt x="84562" y="21816"/>
                      <a:pt x="84716" y="21414"/>
                      <a:pt x="84654" y="21044"/>
                    </a:cubicBezTo>
                    <a:cubicBezTo>
                      <a:pt x="83234" y="20458"/>
                      <a:pt x="83759" y="18482"/>
                      <a:pt x="81722" y="18359"/>
                    </a:cubicBezTo>
                    <a:lnTo>
                      <a:pt x="81722" y="18359"/>
                    </a:lnTo>
                    <a:cubicBezTo>
                      <a:pt x="81540" y="18754"/>
                      <a:pt x="82136" y="19718"/>
                      <a:pt x="81388" y="19718"/>
                    </a:cubicBezTo>
                    <a:cubicBezTo>
                      <a:pt x="81376" y="19718"/>
                      <a:pt x="81364" y="19717"/>
                      <a:pt x="81352" y="19717"/>
                    </a:cubicBezTo>
                    <a:cubicBezTo>
                      <a:pt x="81229" y="19692"/>
                      <a:pt x="81084" y="19683"/>
                      <a:pt x="80927" y="19683"/>
                    </a:cubicBezTo>
                    <a:cubicBezTo>
                      <a:pt x="80510" y="19683"/>
                      <a:pt x="80006" y="19746"/>
                      <a:pt x="79590" y="19746"/>
                    </a:cubicBezTo>
                    <a:cubicBezTo>
                      <a:pt x="79179" y="19746"/>
                      <a:pt x="78855" y="19685"/>
                      <a:pt x="78790" y="19439"/>
                    </a:cubicBezTo>
                    <a:lnTo>
                      <a:pt x="78790" y="16816"/>
                    </a:lnTo>
                    <a:cubicBezTo>
                      <a:pt x="78393" y="16946"/>
                      <a:pt x="78091" y="16999"/>
                      <a:pt x="77848" y="16999"/>
                    </a:cubicBezTo>
                    <a:cubicBezTo>
                      <a:pt x="76881" y="16999"/>
                      <a:pt x="76844" y="16161"/>
                      <a:pt x="75488" y="16013"/>
                    </a:cubicBezTo>
                    <a:cubicBezTo>
                      <a:pt x="75237" y="16208"/>
                      <a:pt x="75064" y="16279"/>
                      <a:pt x="74927" y="16279"/>
                    </a:cubicBezTo>
                    <a:cubicBezTo>
                      <a:pt x="74558" y="16279"/>
                      <a:pt x="74449" y="15764"/>
                      <a:pt x="73755" y="15764"/>
                    </a:cubicBezTo>
                    <a:cubicBezTo>
                      <a:pt x="73727" y="15764"/>
                      <a:pt x="73698" y="15765"/>
                      <a:pt x="73667" y="15767"/>
                    </a:cubicBezTo>
                    <a:cubicBezTo>
                      <a:pt x="73580" y="15755"/>
                      <a:pt x="73503" y="15749"/>
                      <a:pt x="73433" y="15749"/>
                    </a:cubicBezTo>
                    <a:cubicBezTo>
                      <a:pt x="72894" y="15749"/>
                      <a:pt x="72788" y="16062"/>
                      <a:pt x="72236" y="16062"/>
                    </a:cubicBezTo>
                    <a:cubicBezTo>
                      <a:pt x="72119" y="16062"/>
                      <a:pt x="71982" y="16048"/>
                      <a:pt x="71816" y="16013"/>
                    </a:cubicBezTo>
                    <a:lnTo>
                      <a:pt x="71816" y="16013"/>
                    </a:lnTo>
                    <a:cubicBezTo>
                      <a:pt x="72371" y="18668"/>
                      <a:pt x="70828" y="20149"/>
                      <a:pt x="71445" y="22124"/>
                    </a:cubicBezTo>
                    <a:cubicBezTo>
                      <a:pt x="71413" y="22129"/>
                      <a:pt x="71379" y="22131"/>
                      <a:pt x="71344" y="22131"/>
                    </a:cubicBezTo>
                    <a:cubicBezTo>
                      <a:pt x="70917" y="22131"/>
                      <a:pt x="70283" y="21801"/>
                      <a:pt x="69805" y="21801"/>
                    </a:cubicBezTo>
                    <a:cubicBezTo>
                      <a:pt x="69569" y="21801"/>
                      <a:pt x="69370" y="21882"/>
                      <a:pt x="69254" y="22124"/>
                    </a:cubicBezTo>
                    <a:cubicBezTo>
                      <a:pt x="69428" y="22486"/>
                      <a:pt x="69704" y="22549"/>
                      <a:pt x="69973" y="22549"/>
                    </a:cubicBezTo>
                    <a:cubicBezTo>
                      <a:pt x="70117" y="22549"/>
                      <a:pt x="70259" y="22531"/>
                      <a:pt x="70382" y="22531"/>
                    </a:cubicBezTo>
                    <a:cubicBezTo>
                      <a:pt x="70520" y="22531"/>
                      <a:pt x="70635" y="22554"/>
                      <a:pt x="70705" y="22649"/>
                    </a:cubicBezTo>
                    <a:cubicBezTo>
                      <a:pt x="69439" y="23235"/>
                      <a:pt x="69408" y="24717"/>
                      <a:pt x="68884" y="25858"/>
                    </a:cubicBezTo>
                    <a:cubicBezTo>
                      <a:pt x="68050" y="25056"/>
                      <a:pt x="67865" y="23729"/>
                      <a:pt x="67433" y="22649"/>
                    </a:cubicBezTo>
                    <a:cubicBezTo>
                      <a:pt x="67218" y="22502"/>
                      <a:pt x="67065" y="22447"/>
                      <a:pt x="66941" y="22447"/>
                    </a:cubicBezTo>
                    <a:cubicBezTo>
                      <a:pt x="66619" y="22447"/>
                      <a:pt x="66486" y="22815"/>
                      <a:pt x="65952" y="22927"/>
                    </a:cubicBezTo>
                    <a:cubicBezTo>
                      <a:pt x="65816" y="22588"/>
                      <a:pt x="65699" y="22493"/>
                      <a:pt x="65529" y="22493"/>
                    </a:cubicBezTo>
                    <a:cubicBezTo>
                      <a:pt x="65311" y="22493"/>
                      <a:pt x="65008" y="22649"/>
                      <a:pt x="64470" y="22649"/>
                    </a:cubicBezTo>
                    <a:cubicBezTo>
                      <a:pt x="63298" y="21754"/>
                      <a:pt x="61909" y="21137"/>
                      <a:pt x="60458" y="20797"/>
                    </a:cubicBezTo>
                    <a:cubicBezTo>
                      <a:pt x="61045" y="19470"/>
                      <a:pt x="59193" y="19964"/>
                      <a:pt x="59347" y="18945"/>
                    </a:cubicBezTo>
                    <a:lnTo>
                      <a:pt x="59347" y="18945"/>
                    </a:lnTo>
                    <a:cubicBezTo>
                      <a:pt x="59429" y="18958"/>
                      <a:pt x="59501" y="18964"/>
                      <a:pt x="59565" y="18964"/>
                    </a:cubicBezTo>
                    <a:cubicBezTo>
                      <a:pt x="60132" y="18964"/>
                      <a:pt x="60060" y="18503"/>
                      <a:pt x="60088" y="18143"/>
                    </a:cubicBezTo>
                    <a:cubicBezTo>
                      <a:pt x="61292" y="17711"/>
                      <a:pt x="61816" y="16754"/>
                      <a:pt x="63020" y="16291"/>
                    </a:cubicBezTo>
                    <a:cubicBezTo>
                      <a:pt x="63822" y="15365"/>
                      <a:pt x="64378" y="14254"/>
                      <a:pt x="66322" y="14162"/>
                    </a:cubicBezTo>
                    <a:cubicBezTo>
                      <a:pt x="66353" y="13699"/>
                      <a:pt x="65890" y="13606"/>
                      <a:pt x="65952" y="13112"/>
                    </a:cubicBezTo>
                    <a:cubicBezTo>
                      <a:pt x="67804" y="12896"/>
                      <a:pt x="69624" y="12526"/>
                      <a:pt x="71414" y="12032"/>
                    </a:cubicBezTo>
                    <a:cubicBezTo>
                      <a:pt x="71291" y="11137"/>
                      <a:pt x="71445" y="10211"/>
                      <a:pt x="71816" y="9378"/>
                    </a:cubicBezTo>
                    <a:cubicBezTo>
                      <a:pt x="71383" y="9008"/>
                      <a:pt x="70427" y="8977"/>
                      <a:pt x="69995" y="8576"/>
                    </a:cubicBezTo>
                    <a:cubicBezTo>
                      <a:pt x="70311" y="8556"/>
                      <a:pt x="70618" y="8544"/>
                      <a:pt x="70909" y="8544"/>
                    </a:cubicBezTo>
                    <a:cubicBezTo>
                      <a:pt x="71953" y="8544"/>
                      <a:pt x="72808" y="8690"/>
                      <a:pt x="73266" y="9100"/>
                    </a:cubicBezTo>
                    <a:cubicBezTo>
                      <a:pt x="73453" y="8879"/>
                      <a:pt x="73671" y="8803"/>
                      <a:pt x="73914" y="8803"/>
                    </a:cubicBezTo>
                    <a:cubicBezTo>
                      <a:pt x="74436" y="8803"/>
                      <a:pt x="75071" y="9156"/>
                      <a:pt x="75753" y="9156"/>
                    </a:cubicBezTo>
                    <a:cubicBezTo>
                      <a:pt x="75899" y="9156"/>
                      <a:pt x="76048" y="9140"/>
                      <a:pt x="76198" y="9100"/>
                    </a:cubicBezTo>
                    <a:lnTo>
                      <a:pt x="76198" y="9100"/>
                    </a:lnTo>
                    <a:cubicBezTo>
                      <a:pt x="75704" y="10458"/>
                      <a:pt x="77864" y="9841"/>
                      <a:pt x="77679" y="10983"/>
                    </a:cubicBezTo>
                    <a:cubicBezTo>
                      <a:pt x="77309" y="12896"/>
                      <a:pt x="73328" y="12248"/>
                      <a:pt x="72896" y="14162"/>
                    </a:cubicBezTo>
                    <a:cubicBezTo>
                      <a:pt x="73346" y="14612"/>
                      <a:pt x="74290" y="14718"/>
                      <a:pt x="75355" y="14718"/>
                    </a:cubicBezTo>
                    <a:cubicBezTo>
                      <a:pt x="75749" y="14718"/>
                      <a:pt x="76160" y="14703"/>
                      <a:pt x="76568" y="14686"/>
                    </a:cubicBezTo>
                    <a:cubicBezTo>
                      <a:pt x="78852" y="15427"/>
                      <a:pt x="79747" y="17186"/>
                      <a:pt x="82802" y="17341"/>
                    </a:cubicBezTo>
                    <a:cubicBezTo>
                      <a:pt x="82000" y="15983"/>
                      <a:pt x="83420" y="16013"/>
                      <a:pt x="83204" y="14440"/>
                    </a:cubicBezTo>
                    <a:cubicBezTo>
                      <a:pt x="83049" y="13730"/>
                      <a:pt x="82093" y="13637"/>
                      <a:pt x="82093" y="12835"/>
                    </a:cubicBezTo>
                    <a:lnTo>
                      <a:pt x="82093" y="12835"/>
                    </a:lnTo>
                    <a:cubicBezTo>
                      <a:pt x="83481" y="12896"/>
                      <a:pt x="83852" y="13668"/>
                      <a:pt x="85024" y="13884"/>
                    </a:cubicBezTo>
                    <a:cubicBezTo>
                      <a:pt x="84947" y="13316"/>
                      <a:pt x="84913" y="12769"/>
                      <a:pt x="85628" y="12769"/>
                    </a:cubicBezTo>
                    <a:cubicBezTo>
                      <a:pt x="85767" y="12769"/>
                      <a:pt x="85934" y="12790"/>
                      <a:pt x="86135" y="12835"/>
                    </a:cubicBezTo>
                    <a:cubicBezTo>
                      <a:pt x="85858" y="12001"/>
                      <a:pt x="86506" y="11878"/>
                      <a:pt x="86475" y="11230"/>
                    </a:cubicBezTo>
                    <a:lnTo>
                      <a:pt x="86475" y="11230"/>
                    </a:lnTo>
                    <a:cubicBezTo>
                      <a:pt x="86363" y="11251"/>
                      <a:pt x="86268" y="11260"/>
                      <a:pt x="86187" y="11260"/>
                    </a:cubicBezTo>
                    <a:cubicBezTo>
                      <a:pt x="85548" y="11260"/>
                      <a:pt x="85751" y="10677"/>
                      <a:pt x="85395" y="10458"/>
                    </a:cubicBezTo>
                    <a:cubicBezTo>
                      <a:pt x="84253" y="10273"/>
                      <a:pt x="83173" y="9995"/>
                      <a:pt x="82093" y="9656"/>
                    </a:cubicBezTo>
                    <a:cubicBezTo>
                      <a:pt x="82185" y="9131"/>
                      <a:pt x="83080" y="9162"/>
                      <a:pt x="83204" y="8607"/>
                    </a:cubicBezTo>
                    <a:cubicBezTo>
                      <a:pt x="82710" y="7959"/>
                      <a:pt x="81568" y="7835"/>
                      <a:pt x="81722" y="6755"/>
                    </a:cubicBezTo>
                    <a:lnTo>
                      <a:pt x="78420" y="6755"/>
                    </a:lnTo>
                    <a:cubicBezTo>
                      <a:pt x="78605" y="5891"/>
                      <a:pt x="77432" y="6045"/>
                      <a:pt x="77340" y="5397"/>
                    </a:cubicBezTo>
                    <a:cubicBezTo>
                      <a:pt x="77106" y="5378"/>
                      <a:pt x="76886" y="5370"/>
                      <a:pt x="76679" y="5370"/>
                    </a:cubicBezTo>
                    <a:cubicBezTo>
                      <a:pt x="75517" y="5370"/>
                      <a:pt x="74714" y="5622"/>
                      <a:pt x="73667" y="5675"/>
                    </a:cubicBezTo>
                    <a:cubicBezTo>
                      <a:pt x="73770" y="4897"/>
                      <a:pt x="73119" y="4608"/>
                      <a:pt x="72365" y="4608"/>
                    </a:cubicBezTo>
                    <a:cubicBezTo>
                      <a:pt x="71533" y="4608"/>
                      <a:pt x="70576" y="4960"/>
                      <a:pt x="70365" y="5397"/>
                    </a:cubicBezTo>
                    <a:cubicBezTo>
                      <a:pt x="70489" y="4409"/>
                      <a:pt x="70056" y="3854"/>
                      <a:pt x="68884" y="3823"/>
                    </a:cubicBezTo>
                    <a:cubicBezTo>
                      <a:pt x="67001" y="4656"/>
                      <a:pt x="64810" y="7372"/>
                      <a:pt x="67063" y="8854"/>
                    </a:cubicBezTo>
                    <a:cubicBezTo>
                      <a:pt x="67152" y="8880"/>
                      <a:pt x="67266" y="8889"/>
                      <a:pt x="67393" y="8889"/>
                    </a:cubicBezTo>
                    <a:cubicBezTo>
                      <a:pt x="67693" y="8889"/>
                      <a:pt x="68067" y="8837"/>
                      <a:pt x="68365" y="8837"/>
                    </a:cubicBezTo>
                    <a:cubicBezTo>
                      <a:pt x="68679" y="8837"/>
                      <a:pt x="68910" y="8895"/>
                      <a:pt x="68884" y="9131"/>
                    </a:cubicBezTo>
                    <a:cubicBezTo>
                      <a:pt x="68513" y="9903"/>
                      <a:pt x="67742" y="10428"/>
                      <a:pt x="67063" y="11014"/>
                    </a:cubicBezTo>
                    <a:cubicBezTo>
                      <a:pt x="66137" y="10335"/>
                      <a:pt x="67834" y="10428"/>
                      <a:pt x="67464" y="9409"/>
                    </a:cubicBezTo>
                    <a:cubicBezTo>
                      <a:pt x="66199" y="8792"/>
                      <a:pt x="64995" y="8144"/>
                      <a:pt x="64501" y="7002"/>
                    </a:cubicBezTo>
                    <a:cubicBezTo>
                      <a:pt x="64423" y="7009"/>
                      <a:pt x="64350" y="7012"/>
                      <a:pt x="64282" y="7012"/>
                    </a:cubicBezTo>
                    <a:cubicBezTo>
                      <a:pt x="63331" y="7012"/>
                      <a:pt x="63255" y="6385"/>
                      <a:pt x="62313" y="6385"/>
                    </a:cubicBezTo>
                    <a:cubicBezTo>
                      <a:pt x="62118" y="6385"/>
                      <a:pt x="61885" y="6412"/>
                      <a:pt x="61600" y="6477"/>
                    </a:cubicBezTo>
                    <a:cubicBezTo>
                      <a:pt x="61724" y="7125"/>
                      <a:pt x="60890" y="7033"/>
                      <a:pt x="61199" y="7804"/>
                    </a:cubicBezTo>
                    <a:cubicBezTo>
                      <a:pt x="62464" y="8175"/>
                      <a:pt x="61971" y="10273"/>
                      <a:pt x="61199" y="10736"/>
                    </a:cubicBezTo>
                    <a:cubicBezTo>
                      <a:pt x="60674" y="10520"/>
                      <a:pt x="60366" y="9965"/>
                      <a:pt x="60489" y="9409"/>
                    </a:cubicBezTo>
                    <a:cubicBezTo>
                      <a:pt x="60354" y="9396"/>
                      <a:pt x="60229" y="9389"/>
                      <a:pt x="60112" y="9389"/>
                    </a:cubicBezTo>
                    <a:cubicBezTo>
                      <a:pt x="58630" y="9389"/>
                      <a:pt x="58532" y="10401"/>
                      <a:pt x="57187" y="10458"/>
                    </a:cubicBezTo>
                    <a:cubicBezTo>
                      <a:pt x="55798" y="10026"/>
                      <a:pt x="54317" y="9687"/>
                      <a:pt x="53514" y="8854"/>
                    </a:cubicBezTo>
                    <a:cubicBezTo>
                      <a:pt x="53751" y="8827"/>
                      <a:pt x="53966" y="8816"/>
                      <a:pt x="54164" y="8816"/>
                    </a:cubicBezTo>
                    <a:cubicBezTo>
                      <a:pt x="55231" y="8816"/>
                      <a:pt x="55831" y="9142"/>
                      <a:pt x="56863" y="9142"/>
                    </a:cubicBezTo>
                    <a:cubicBezTo>
                      <a:pt x="56966" y="9142"/>
                      <a:pt x="57074" y="9139"/>
                      <a:pt x="57187" y="9131"/>
                    </a:cubicBezTo>
                    <a:cubicBezTo>
                      <a:pt x="57989" y="8576"/>
                      <a:pt x="57002" y="8360"/>
                      <a:pt x="57187" y="7527"/>
                    </a:cubicBezTo>
                    <a:cubicBezTo>
                      <a:pt x="59193" y="7249"/>
                      <a:pt x="60026" y="6045"/>
                      <a:pt x="61940" y="5675"/>
                    </a:cubicBezTo>
                    <a:cubicBezTo>
                      <a:pt x="61261" y="4842"/>
                      <a:pt x="61415" y="4224"/>
                      <a:pt x="61199" y="3576"/>
                    </a:cubicBezTo>
                    <a:lnTo>
                      <a:pt x="55706" y="3576"/>
                    </a:lnTo>
                    <a:cubicBezTo>
                      <a:pt x="54903" y="4317"/>
                      <a:pt x="53052" y="4317"/>
                      <a:pt x="52743" y="5397"/>
                    </a:cubicBezTo>
                    <a:cubicBezTo>
                      <a:pt x="52558" y="5027"/>
                      <a:pt x="52218" y="4749"/>
                      <a:pt x="52033" y="4348"/>
                    </a:cubicBezTo>
                    <a:cubicBezTo>
                      <a:pt x="51711" y="4348"/>
                      <a:pt x="51355" y="4374"/>
                      <a:pt x="51039" y="4374"/>
                    </a:cubicBezTo>
                    <a:cubicBezTo>
                      <a:pt x="50387" y="4374"/>
                      <a:pt x="49900" y="4262"/>
                      <a:pt x="50212" y="3576"/>
                    </a:cubicBezTo>
                    <a:lnTo>
                      <a:pt x="50212" y="3576"/>
                    </a:lnTo>
                    <a:cubicBezTo>
                      <a:pt x="50548" y="3626"/>
                      <a:pt x="50892" y="3649"/>
                      <a:pt x="51243" y="3649"/>
                    </a:cubicBezTo>
                    <a:cubicBezTo>
                      <a:pt x="53696" y="3649"/>
                      <a:pt x="56450" y="2538"/>
                      <a:pt x="58638" y="1971"/>
                    </a:cubicBezTo>
                    <a:cubicBezTo>
                      <a:pt x="58638" y="2584"/>
                      <a:pt x="59404" y="2816"/>
                      <a:pt x="60241" y="2816"/>
                    </a:cubicBezTo>
                    <a:cubicBezTo>
                      <a:pt x="61092" y="2816"/>
                      <a:pt x="62015" y="2576"/>
                      <a:pt x="62279" y="2249"/>
                    </a:cubicBezTo>
                    <a:cubicBezTo>
                      <a:pt x="62032" y="1632"/>
                      <a:pt x="61971" y="891"/>
                      <a:pt x="61569" y="367"/>
                    </a:cubicBezTo>
                    <a:cubicBezTo>
                      <a:pt x="59409" y="583"/>
                      <a:pt x="58360" y="1601"/>
                      <a:pt x="56045" y="1725"/>
                    </a:cubicBezTo>
                    <a:lnTo>
                      <a:pt x="56045" y="89"/>
                    </a:lnTo>
                    <a:cubicBezTo>
                      <a:pt x="55801" y="28"/>
                      <a:pt x="55582" y="1"/>
                      <a:pt x="55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3" name="Google Shape;1705;p76"/>
              <p:cNvSpPr/>
              <p:nvPr/>
            </p:nvSpPr>
            <p:spPr>
              <a:xfrm>
                <a:off x="2254175" y="1381525"/>
                <a:ext cx="1134175" cy="690600"/>
              </a:xfrm>
              <a:custGeom>
                <a:avLst/>
                <a:gdLst/>
                <a:ahLst/>
                <a:cxnLst/>
                <a:rect l="l" t="t" r="r" b="b"/>
                <a:pathLst>
                  <a:path w="45367" h="27624" extrusionOk="0">
                    <a:moveTo>
                      <a:pt x="36973" y="2129"/>
                    </a:moveTo>
                    <a:cubicBezTo>
                      <a:pt x="36942" y="2901"/>
                      <a:pt x="36139" y="3117"/>
                      <a:pt x="35522" y="3457"/>
                    </a:cubicBezTo>
                    <a:cubicBezTo>
                      <a:pt x="34646" y="3054"/>
                      <a:pt x="33480" y="2888"/>
                      <a:pt x="32079" y="2888"/>
                    </a:cubicBezTo>
                    <a:cubicBezTo>
                      <a:pt x="31653" y="2888"/>
                      <a:pt x="31206" y="2903"/>
                      <a:pt x="30738" y="2932"/>
                    </a:cubicBezTo>
                    <a:cubicBezTo>
                      <a:pt x="31500" y="2246"/>
                      <a:pt x="33097" y="2172"/>
                      <a:pt x="34578" y="2172"/>
                    </a:cubicBezTo>
                    <a:cubicBezTo>
                      <a:pt x="34988" y="2172"/>
                      <a:pt x="35389" y="2177"/>
                      <a:pt x="35761" y="2177"/>
                    </a:cubicBezTo>
                    <a:cubicBezTo>
                      <a:pt x="36223" y="2177"/>
                      <a:pt x="36639" y="2169"/>
                      <a:pt x="36973" y="2129"/>
                    </a:cubicBezTo>
                    <a:close/>
                    <a:moveTo>
                      <a:pt x="35334" y="13288"/>
                    </a:moveTo>
                    <a:cubicBezTo>
                      <a:pt x="35396" y="13288"/>
                      <a:pt x="35459" y="13293"/>
                      <a:pt x="35522" y="13301"/>
                    </a:cubicBezTo>
                    <a:cubicBezTo>
                      <a:pt x="35337" y="13950"/>
                      <a:pt x="34534" y="14166"/>
                      <a:pt x="34411" y="14875"/>
                    </a:cubicBezTo>
                    <a:cubicBezTo>
                      <a:pt x="33480" y="14439"/>
                      <a:pt x="34305" y="13288"/>
                      <a:pt x="35334" y="13288"/>
                    </a:cubicBezTo>
                    <a:close/>
                    <a:moveTo>
                      <a:pt x="31479" y="0"/>
                    </a:moveTo>
                    <a:cubicBezTo>
                      <a:pt x="30960" y="249"/>
                      <a:pt x="30184" y="308"/>
                      <a:pt x="29330" y="308"/>
                    </a:cubicBezTo>
                    <a:cubicBezTo>
                      <a:pt x="28549" y="308"/>
                      <a:pt x="27702" y="258"/>
                      <a:pt x="26927" y="258"/>
                    </a:cubicBezTo>
                    <a:cubicBezTo>
                      <a:pt x="26128" y="258"/>
                      <a:pt x="25404" y="311"/>
                      <a:pt x="24906" y="525"/>
                    </a:cubicBezTo>
                    <a:cubicBezTo>
                      <a:pt x="24775" y="527"/>
                      <a:pt x="24642" y="528"/>
                      <a:pt x="24509" y="528"/>
                    </a:cubicBezTo>
                    <a:cubicBezTo>
                      <a:pt x="24063" y="528"/>
                      <a:pt x="23603" y="518"/>
                      <a:pt x="23158" y="518"/>
                    </a:cubicBezTo>
                    <a:cubicBezTo>
                      <a:pt x="22001" y="518"/>
                      <a:pt x="20945" y="586"/>
                      <a:pt x="20492" y="1080"/>
                    </a:cubicBezTo>
                    <a:cubicBezTo>
                      <a:pt x="20461" y="1667"/>
                      <a:pt x="21480" y="2808"/>
                      <a:pt x="20832" y="2932"/>
                    </a:cubicBezTo>
                    <a:cubicBezTo>
                      <a:pt x="20109" y="2847"/>
                      <a:pt x="19471" y="2823"/>
                      <a:pt x="18875" y="2823"/>
                    </a:cubicBezTo>
                    <a:cubicBezTo>
                      <a:pt x="18093" y="2823"/>
                      <a:pt x="17384" y="2864"/>
                      <a:pt x="16654" y="2864"/>
                    </a:cubicBezTo>
                    <a:cubicBezTo>
                      <a:pt x="15920" y="2864"/>
                      <a:pt x="15163" y="2822"/>
                      <a:pt x="14289" y="2654"/>
                    </a:cubicBezTo>
                    <a:cubicBezTo>
                      <a:pt x="10617" y="3024"/>
                      <a:pt x="8888" y="4784"/>
                      <a:pt x="5123" y="5061"/>
                    </a:cubicBezTo>
                    <a:cubicBezTo>
                      <a:pt x="4784" y="6018"/>
                      <a:pt x="6759" y="5277"/>
                      <a:pt x="6574" y="6111"/>
                    </a:cubicBezTo>
                    <a:cubicBezTo>
                      <a:pt x="5524" y="6759"/>
                      <a:pt x="3549" y="6759"/>
                      <a:pt x="2562" y="7438"/>
                    </a:cubicBezTo>
                    <a:cubicBezTo>
                      <a:pt x="2261" y="7324"/>
                      <a:pt x="1925" y="7255"/>
                      <a:pt x="1594" y="7255"/>
                    </a:cubicBezTo>
                    <a:cubicBezTo>
                      <a:pt x="941" y="7255"/>
                      <a:pt x="307" y="7523"/>
                      <a:pt x="0" y="8240"/>
                    </a:cubicBezTo>
                    <a:cubicBezTo>
                      <a:pt x="162" y="8210"/>
                      <a:pt x="300" y="8196"/>
                      <a:pt x="420" y="8196"/>
                    </a:cubicBezTo>
                    <a:cubicBezTo>
                      <a:pt x="1148" y="8196"/>
                      <a:pt x="1211" y="8685"/>
                      <a:pt x="1821" y="8765"/>
                    </a:cubicBezTo>
                    <a:cubicBezTo>
                      <a:pt x="1821" y="8410"/>
                      <a:pt x="2276" y="8232"/>
                      <a:pt x="2731" y="8232"/>
                    </a:cubicBezTo>
                    <a:cubicBezTo>
                      <a:pt x="3187" y="8232"/>
                      <a:pt x="3642" y="8410"/>
                      <a:pt x="3642" y="8765"/>
                    </a:cubicBezTo>
                    <a:cubicBezTo>
                      <a:pt x="4175" y="8673"/>
                      <a:pt x="4961" y="8274"/>
                      <a:pt x="5522" y="8274"/>
                    </a:cubicBezTo>
                    <a:cubicBezTo>
                      <a:pt x="5902" y="8274"/>
                      <a:pt x="6178" y="8457"/>
                      <a:pt x="6203" y="9042"/>
                    </a:cubicBezTo>
                    <a:cubicBezTo>
                      <a:pt x="5996" y="9055"/>
                      <a:pt x="5777" y="9060"/>
                      <a:pt x="5550" y="9060"/>
                    </a:cubicBezTo>
                    <a:cubicBezTo>
                      <a:pt x="4877" y="9060"/>
                      <a:pt x="4136" y="9019"/>
                      <a:pt x="3449" y="9019"/>
                    </a:cubicBezTo>
                    <a:cubicBezTo>
                      <a:pt x="2644" y="9019"/>
                      <a:pt x="1912" y="9075"/>
                      <a:pt x="1451" y="9320"/>
                    </a:cubicBezTo>
                    <a:cubicBezTo>
                      <a:pt x="1790" y="10308"/>
                      <a:pt x="3179" y="10524"/>
                      <a:pt x="4382" y="10894"/>
                    </a:cubicBezTo>
                    <a:cubicBezTo>
                      <a:pt x="4487" y="10911"/>
                      <a:pt x="4579" y="10919"/>
                      <a:pt x="4659" y="10919"/>
                    </a:cubicBezTo>
                    <a:cubicBezTo>
                      <a:pt x="5361" y="10919"/>
                      <a:pt x="5218" y="10337"/>
                      <a:pt x="5891" y="10337"/>
                    </a:cubicBezTo>
                    <a:cubicBezTo>
                      <a:pt x="5980" y="10337"/>
                      <a:pt x="6083" y="10347"/>
                      <a:pt x="6203" y="10370"/>
                    </a:cubicBezTo>
                    <a:cubicBezTo>
                      <a:pt x="7262" y="10947"/>
                      <a:pt x="8434" y="11243"/>
                      <a:pt x="9615" y="11243"/>
                    </a:cubicBezTo>
                    <a:cubicBezTo>
                      <a:pt x="9949" y="11243"/>
                      <a:pt x="10283" y="11220"/>
                      <a:pt x="10617" y="11172"/>
                    </a:cubicBezTo>
                    <a:lnTo>
                      <a:pt x="10617" y="11172"/>
                    </a:lnTo>
                    <a:cubicBezTo>
                      <a:pt x="10308" y="12345"/>
                      <a:pt x="10863" y="12931"/>
                      <a:pt x="11357" y="13548"/>
                    </a:cubicBezTo>
                    <a:cubicBezTo>
                      <a:pt x="11234" y="14196"/>
                      <a:pt x="10771" y="14567"/>
                      <a:pt x="10987" y="15431"/>
                    </a:cubicBezTo>
                    <a:cubicBezTo>
                      <a:pt x="11175" y="15495"/>
                      <a:pt x="11343" y="15522"/>
                      <a:pt x="11494" y="15522"/>
                    </a:cubicBezTo>
                    <a:cubicBezTo>
                      <a:pt x="12250" y="15522"/>
                      <a:pt x="12601" y="14859"/>
                      <a:pt x="13040" y="14859"/>
                    </a:cubicBezTo>
                    <a:cubicBezTo>
                      <a:pt x="13192" y="14859"/>
                      <a:pt x="13355" y="14939"/>
                      <a:pt x="13548" y="15153"/>
                    </a:cubicBezTo>
                    <a:cubicBezTo>
                      <a:pt x="13702" y="15835"/>
                      <a:pt x="13072" y="15953"/>
                      <a:pt x="12306" y="15953"/>
                    </a:cubicBezTo>
                    <a:cubicBezTo>
                      <a:pt x="11998" y="15953"/>
                      <a:pt x="11667" y="15934"/>
                      <a:pt x="11357" y="15925"/>
                    </a:cubicBezTo>
                    <a:lnTo>
                      <a:pt x="11357" y="15925"/>
                    </a:lnTo>
                    <a:cubicBezTo>
                      <a:pt x="11666" y="17128"/>
                      <a:pt x="14135" y="16758"/>
                      <a:pt x="14629" y="17807"/>
                    </a:cubicBezTo>
                    <a:cubicBezTo>
                      <a:pt x="13795" y="18239"/>
                      <a:pt x="12777" y="18579"/>
                      <a:pt x="12067" y="19134"/>
                    </a:cubicBezTo>
                    <a:cubicBezTo>
                      <a:pt x="13116" y="19474"/>
                      <a:pt x="10925" y="19659"/>
                      <a:pt x="11357" y="20461"/>
                    </a:cubicBezTo>
                    <a:cubicBezTo>
                      <a:pt x="13950" y="21727"/>
                      <a:pt x="11944" y="24782"/>
                      <a:pt x="13888" y="26572"/>
                    </a:cubicBezTo>
                    <a:lnTo>
                      <a:pt x="16480" y="26572"/>
                    </a:lnTo>
                    <a:cubicBezTo>
                      <a:pt x="17500" y="26602"/>
                      <a:pt x="17120" y="27624"/>
                      <a:pt x="18205" y="27624"/>
                    </a:cubicBezTo>
                    <a:cubicBezTo>
                      <a:pt x="18236" y="27624"/>
                      <a:pt x="18268" y="27623"/>
                      <a:pt x="18301" y="27621"/>
                    </a:cubicBezTo>
                    <a:cubicBezTo>
                      <a:pt x="18671" y="27097"/>
                      <a:pt x="18918" y="26449"/>
                      <a:pt x="19783" y="26294"/>
                    </a:cubicBezTo>
                    <a:cubicBezTo>
                      <a:pt x="19320" y="24319"/>
                      <a:pt x="21603" y="24288"/>
                      <a:pt x="21233" y="22313"/>
                    </a:cubicBezTo>
                    <a:cubicBezTo>
                      <a:pt x="22159" y="22313"/>
                      <a:pt x="21727" y="21295"/>
                      <a:pt x="22684" y="21264"/>
                    </a:cubicBezTo>
                    <a:cubicBezTo>
                      <a:pt x="22952" y="21365"/>
                      <a:pt x="23168" y="21403"/>
                      <a:pt x="23354" y="21403"/>
                    </a:cubicBezTo>
                    <a:cubicBezTo>
                      <a:pt x="23910" y="21403"/>
                      <a:pt x="24191" y="21063"/>
                      <a:pt x="24765" y="21063"/>
                    </a:cubicBezTo>
                    <a:cubicBezTo>
                      <a:pt x="24991" y="21063"/>
                      <a:pt x="25263" y="21116"/>
                      <a:pt x="25615" y="21264"/>
                    </a:cubicBezTo>
                    <a:cubicBezTo>
                      <a:pt x="26202" y="20863"/>
                      <a:pt x="26819" y="20523"/>
                      <a:pt x="27467" y="20214"/>
                    </a:cubicBezTo>
                    <a:cubicBezTo>
                      <a:pt x="29226" y="19875"/>
                      <a:pt x="29998" y="18857"/>
                      <a:pt x="31849" y="18610"/>
                    </a:cubicBezTo>
                    <a:cubicBezTo>
                      <a:pt x="32004" y="17653"/>
                      <a:pt x="35090" y="17406"/>
                      <a:pt x="34041" y="16480"/>
                    </a:cubicBezTo>
                    <a:lnTo>
                      <a:pt x="34041" y="16480"/>
                    </a:lnTo>
                    <a:cubicBezTo>
                      <a:pt x="33877" y="16616"/>
                      <a:pt x="33674" y="16670"/>
                      <a:pt x="33447" y="16670"/>
                    </a:cubicBezTo>
                    <a:cubicBezTo>
                      <a:pt x="32644" y="16670"/>
                      <a:pt x="31532" y="16004"/>
                      <a:pt x="30738" y="15956"/>
                    </a:cubicBezTo>
                    <a:cubicBezTo>
                      <a:pt x="31397" y="15956"/>
                      <a:pt x="31251" y="15370"/>
                      <a:pt x="31925" y="15370"/>
                    </a:cubicBezTo>
                    <a:cubicBezTo>
                      <a:pt x="32010" y="15370"/>
                      <a:pt x="32107" y="15379"/>
                      <a:pt x="32220" y="15400"/>
                    </a:cubicBezTo>
                    <a:cubicBezTo>
                      <a:pt x="33526" y="15756"/>
                      <a:pt x="34290" y="16484"/>
                      <a:pt x="36021" y="16484"/>
                    </a:cubicBezTo>
                    <a:cubicBezTo>
                      <a:pt x="36090" y="16484"/>
                      <a:pt x="36160" y="16483"/>
                      <a:pt x="36232" y="16480"/>
                    </a:cubicBezTo>
                    <a:cubicBezTo>
                      <a:pt x="37466" y="15832"/>
                      <a:pt x="34473" y="15307"/>
                      <a:pt x="35522" y="14875"/>
                    </a:cubicBezTo>
                    <a:lnTo>
                      <a:pt x="35522" y="14875"/>
                    </a:lnTo>
                    <a:cubicBezTo>
                      <a:pt x="36047" y="15030"/>
                      <a:pt x="36448" y="15277"/>
                      <a:pt x="36973" y="15400"/>
                    </a:cubicBezTo>
                    <a:cubicBezTo>
                      <a:pt x="37250" y="14505"/>
                      <a:pt x="36571" y="14289"/>
                      <a:pt x="36232" y="13826"/>
                    </a:cubicBezTo>
                    <a:cubicBezTo>
                      <a:pt x="39256" y="13703"/>
                      <a:pt x="38269" y="11018"/>
                      <a:pt x="37713" y="9567"/>
                    </a:cubicBezTo>
                    <a:cubicBezTo>
                      <a:pt x="38518" y="9383"/>
                      <a:pt x="39339" y="9285"/>
                      <a:pt x="40165" y="9285"/>
                    </a:cubicBezTo>
                    <a:cubicBezTo>
                      <a:pt x="40448" y="9285"/>
                      <a:pt x="40732" y="9297"/>
                      <a:pt x="41015" y="9320"/>
                    </a:cubicBezTo>
                    <a:cubicBezTo>
                      <a:pt x="40923" y="8148"/>
                      <a:pt x="39040" y="8271"/>
                      <a:pt x="38084" y="7715"/>
                    </a:cubicBezTo>
                    <a:lnTo>
                      <a:pt x="38084" y="7715"/>
                    </a:lnTo>
                    <a:cubicBezTo>
                      <a:pt x="38156" y="7723"/>
                      <a:pt x="38222" y="7727"/>
                      <a:pt x="38283" y="7727"/>
                    </a:cubicBezTo>
                    <a:cubicBezTo>
                      <a:pt x="39062" y="7727"/>
                      <a:pt x="39012" y="7139"/>
                      <a:pt x="39809" y="7139"/>
                    </a:cubicBezTo>
                    <a:cubicBezTo>
                      <a:pt x="39939" y="7139"/>
                      <a:pt x="40092" y="7154"/>
                      <a:pt x="40275" y="7191"/>
                    </a:cubicBezTo>
                    <a:cubicBezTo>
                      <a:pt x="40522" y="6358"/>
                      <a:pt x="39627" y="6419"/>
                      <a:pt x="39904" y="5586"/>
                    </a:cubicBezTo>
                    <a:lnTo>
                      <a:pt x="39904" y="5586"/>
                    </a:lnTo>
                    <a:cubicBezTo>
                      <a:pt x="39989" y="5596"/>
                      <a:pt x="40066" y="5601"/>
                      <a:pt x="40137" y="5601"/>
                    </a:cubicBezTo>
                    <a:cubicBezTo>
                      <a:pt x="41084" y="5601"/>
                      <a:pt x="40916" y="4769"/>
                      <a:pt x="41863" y="4769"/>
                    </a:cubicBezTo>
                    <a:cubicBezTo>
                      <a:pt x="41934" y="4769"/>
                      <a:pt x="42011" y="4774"/>
                      <a:pt x="42096" y="4784"/>
                    </a:cubicBezTo>
                    <a:cubicBezTo>
                      <a:pt x="42227" y="4753"/>
                      <a:pt x="42384" y="4742"/>
                      <a:pt x="42557" y="4742"/>
                    </a:cubicBezTo>
                    <a:cubicBezTo>
                      <a:pt x="43060" y="4742"/>
                      <a:pt x="43694" y="4838"/>
                      <a:pt x="44196" y="4838"/>
                    </a:cubicBezTo>
                    <a:cubicBezTo>
                      <a:pt x="44737" y="4838"/>
                      <a:pt x="45124" y="4726"/>
                      <a:pt x="45028" y="4259"/>
                    </a:cubicBezTo>
                    <a:cubicBezTo>
                      <a:pt x="45367" y="3302"/>
                      <a:pt x="43454" y="3981"/>
                      <a:pt x="43207" y="3457"/>
                    </a:cubicBezTo>
                    <a:cubicBezTo>
                      <a:pt x="42400" y="3399"/>
                      <a:pt x="42508" y="2642"/>
                      <a:pt x="41597" y="2642"/>
                    </a:cubicBezTo>
                    <a:cubicBezTo>
                      <a:pt x="41532" y="2642"/>
                      <a:pt x="41462" y="2646"/>
                      <a:pt x="41386" y="2654"/>
                    </a:cubicBezTo>
                    <a:cubicBezTo>
                      <a:pt x="41280" y="2644"/>
                      <a:pt x="41174" y="2639"/>
                      <a:pt x="41069" y="2639"/>
                    </a:cubicBezTo>
                    <a:cubicBezTo>
                      <a:pt x="39811" y="2639"/>
                      <a:pt x="38540" y="3298"/>
                      <a:pt x="37751" y="3298"/>
                    </a:cubicBezTo>
                    <a:cubicBezTo>
                      <a:pt x="37595" y="3298"/>
                      <a:pt x="37457" y="3272"/>
                      <a:pt x="37343" y="3210"/>
                    </a:cubicBezTo>
                    <a:cubicBezTo>
                      <a:pt x="37559" y="1852"/>
                      <a:pt x="40583" y="2531"/>
                      <a:pt x="41015" y="1327"/>
                    </a:cubicBezTo>
                    <a:cubicBezTo>
                      <a:pt x="40397" y="708"/>
                      <a:pt x="39243" y="487"/>
                      <a:pt x="37759" y="487"/>
                    </a:cubicBezTo>
                    <a:cubicBezTo>
                      <a:pt x="37393" y="487"/>
                      <a:pt x="37006" y="500"/>
                      <a:pt x="36602" y="525"/>
                    </a:cubicBezTo>
                    <a:cubicBezTo>
                      <a:pt x="35906" y="360"/>
                      <a:pt x="35101" y="151"/>
                      <a:pt x="34426" y="151"/>
                    </a:cubicBezTo>
                    <a:cubicBezTo>
                      <a:pt x="33964" y="151"/>
                      <a:pt x="33563" y="249"/>
                      <a:pt x="33300" y="525"/>
                    </a:cubicBezTo>
                    <a:cubicBezTo>
                      <a:pt x="32991" y="154"/>
                      <a:pt x="32158" y="154"/>
                      <a:pt x="3147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4" name="Google Shape;1706;p76"/>
              <p:cNvSpPr/>
              <p:nvPr/>
            </p:nvSpPr>
            <p:spPr>
              <a:xfrm>
                <a:off x="1851425" y="1421625"/>
                <a:ext cx="649650" cy="264950"/>
              </a:xfrm>
              <a:custGeom>
                <a:avLst/>
                <a:gdLst/>
                <a:ahLst/>
                <a:cxnLst/>
                <a:rect l="l" t="t" r="r" b="b"/>
                <a:pathLst>
                  <a:path w="25986" h="10598" extrusionOk="0">
                    <a:moveTo>
                      <a:pt x="9049" y="9278"/>
                    </a:moveTo>
                    <a:cubicBezTo>
                      <a:pt x="9073" y="9278"/>
                      <a:pt x="9092" y="9282"/>
                      <a:pt x="9104" y="9290"/>
                    </a:cubicBezTo>
                    <a:lnTo>
                      <a:pt x="9135" y="9290"/>
                    </a:lnTo>
                    <a:cubicBezTo>
                      <a:pt x="9295" y="9424"/>
                      <a:pt x="8971" y="9580"/>
                      <a:pt x="8800" y="9580"/>
                    </a:cubicBezTo>
                    <a:cubicBezTo>
                      <a:pt x="8774" y="9580"/>
                      <a:pt x="8751" y="9576"/>
                      <a:pt x="8734" y="9568"/>
                    </a:cubicBezTo>
                    <a:cubicBezTo>
                      <a:pt x="8574" y="9435"/>
                      <a:pt x="8898" y="9278"/>
                      <a:pt x="9049" y="9278"/>
                    </a:cubicBezTo>
                    <a:close/>
                    <a:moveTo>
                      <a:pt x="24906" y="1"/>
                    </a:moveTo>
                    <a:cubicBezTo>
                      <a:pt x="23663" y="123"/>
                      <a:pt x="22326" y="160"/>
                      <a:pt x="20931" y="160"/>
                    </a:cubicBezTo>
                    <a:cubicBezTo>
                      <a:pt x="18618" y="160"/>
                      <a:pt x="16144" y="56"/>
                      <a:pt x="13674" y="56"/>
                    </a:cubicBezTo>
                    <a:cubicBezTo>
                      <a:pt x="10452" y="56"/>
                      <a:pt x="7234" y="233"/>
                      <a:pt x="4383" y="1050"/>
                    </a:cubicBezTo>
                    <a:cubicBezTo>
                      <a:pt x="3889" y="2655"/>
                      <a:pt x="5957" y="2377"/>
                      <a:pt x="6203" y="3457"/>
                    </a:cubicBezTo>
                    <a:cubicBezTo>
                      <a:pt x="6134" y="3461"/>
                      <a:pt x="6068" y="3463"/>
                      <a:pt x="6004" y="3463"/>
                    </a:cubicBezTo>
                    <a:cubicBezTo>
                      <a:pt x="4031" y="3463"/>
                      <a:pt x="4369" y="1832"/>
                      <a:pt x="2435" y="1832"/>
                    </a:cubicBezTo>
                    <a:cubicBezTo>
                      <a:pt x="2244" y="1832"/>
                      <a:pt x="2030" y="1848"/>
                      <a:pt x="1790" y="1883"/>
                    </a:cubicBezTo>
                    <a:cubicBezTo>
                      <a:pt x="1667" y="2223"/>
                      <a:pt x="1265" y="2377"/>
                      <a:pt x="1420" y="2933"/>
                    </a:cubicBezTo>
                    <a:cubicBezTo>
                      <a:pt x="1361" y="2933"/>
                      <a:pt x="1301" y="2932"/>
                      <a:pt x="1241" y="2932"/>
                    </a:cubicBezTo>
                    <a:cubicBezTo>
                      <a:pt x="700" y="2932"/>
                      <a:pt x="142" y="2957"/>
                      <a:pt x="309" y="3457"/>
                    </a:cubicBezTo>
                    <a:cubicBezTo>
                      <a:pt x="0" y="4291"/>
                      <a:pt x="1265" y="4013"/>
                      <a:pt x="1451" y="4507"/>
                    </a:cubicBezTo>
                    <a:lnTo>
                      <a:pt x="1451" y="6111"/>
                    </a:lnTo>
                    <a:cubicBezTo>
                      <a:pt x="1636" y="6081"/>
                      <a:pt x="1796" y="6068"/>
                      <a:pt x="1939" y="6068"/>
                    </a:cubicBezTo>
                    <a:cubicBezTo>
                      <a:pt x="2651" y="6068"/>
                      <a:pt x="2917" y="6389"/>
                      <a:pt x="3611" y="6389"/>
                    </a:cubicBezTo>
                    <a:cubicBezTo>
                      <a:pt x="3765" y="5360"/>
                      <a:pt x="5313" y="4417"/>
                      <a:pt x="6574" y="4417"/>
                    </a:cubicBezTo>
                    <a:cubicBezTo>
                      <a:pt x="6827" y="4417"/>
                      <a:pt x="7068" y="4455"/>
                      <a:pt x="7284" y="4537"/>
                    </a:cubicBezTo>
                    <a:cubicBezTo>
                      <a:pt x="7506" y="4982"/>
                      <a:pt x="7249" y="5076"/>
                      <a:pt x="6865" y="5076"/>
                    </a:cubicBezTo>
                    <a:cubicBezTo>
                      <a:pt x="6584" y="5076"/>
                      <a:pt x="6235" y="5026"/>
                      <a:pt x="5956" y="5026"/>
                    </a:cubicBezTo>
                    <a:cubicBezTo>
                      <a:pt x="5661" y="5026"/>
                      <a:pt x="5444" y="5081"/>
                      <a:pt x="5463" y="5309"/>
                    </a:cubicBezTo>
                    <a:cubicBezTo>
                      <a:pt x="6574" y="5710"/>
                      <a:pt x="4197" y="5803"/>
                      <a:pt x="4352" y="6389"/>
                    </a:cubicBezTo>
                    <a:cubicBezTo>
                      <a:pt x="4546" y="6352"/>
                      <a:pt x="4716" y="6333"/>
                      <a:pt x="4861" y="6333"/>
                    </a:cubicBezTo>
                    <a:cubicBezTo>
                      <a:pt x="5434" y="6333"/>
                      <a:pt x="5635" y="6619"/>
                      <a:pt x="5463" y="7161"/>
                    </a:cubicBezTo>
                    <a:cubicBezTo>
                      <a:pt x="4751" y="7161"/>
                      <a:pt x="4479" y="6868"/>
                      <a:pt x="3785" y="6868"/>
                    </a:cubicBezTo>
                    <a:cubicBezTo>
                      <a:pt x="3636" y="6868"/>
                      <a:pt x="3468" y="6881"/>
                      <a:pt x="3272" y="6914"/>
                    </a:cubicBezTo>
                    <a:cubicBezTo>
                      <a:pt x="3302" y="7685"/>
                      <a:pt x="2037" y="7438"/>
                      <a:pt x="2531" y="8519"/>
                    </a:cubicBezTo>
                    <a:cubicBezTo>
                      <a:pt x="3365" y="8436"/>
                      <a:pt x="4110" y="8359"/>
                      <a:pt x="4768" y="8359"/>
                    </a:cubicBezTo>
                    <a:cubicBezTo>
                      <a:pt x="5836" y="8359"/>
                      <a:pt x="6672" y="8564"/>
                      <a:pt x="7284" y="9290"/>
                    </a:cubicBezTo>
                    <a:cubicBezTo>
                      <a:pt x="6906" y="9346"/>
                      <a:pt x="6545" y="9370"/>
                      <a:pt x="6199" y="9370"/>
                    </a:cubicBezTo>
                    <a:cubicBezTo>
                      <a:pt x="4302" y="9370"/>
                      <a:pt x="2864" y="8652"/>
                      <a:pt x="1546" y="8652"/>
                    </a:cubicBezTo>
                    <a:cubicBezTo>
                      <a:pt x="1263" y="8652"/>
                      <a:pt x="985" y="8685"/>
                      <a:pt x="710" y="8766"/>
                    </a:cubicBezTo>
                    <a:cubicBezTo>
                      <a:pt x="401" y="10031"/>
                      <a:pt x="2901" y="9259"/>
                      <a:pt x="2901" y="10370"/>
                    </a:cubicBezTo>
                    <a:cubicBezTo>
                      <a:pt x="3189" y="10338"/>
                      <a:pt x="3486" y="10325"/>
                      <a:pt x="3789" y="10325"/>
                    </a:cubicBezTo>
                    <a:cubicBezTo>
                      <a:pt x="5170" y="10325"/>
                      <a:pt x="6671" y="10597"/>
                      <a:pt x="7896" y="10597"/>
                    </a:cubicBezTo>
                    <a:cubicBezTo>
                      <a:pt x="8999" y="10597"/>
                      <a:pt x="9879" y="10376"/>
                      <a:pt x="10246" y="9537"/>
                    </a:cubicBezTo>
                    <a:cubicBezTo>
                      <a:pt x="10392" y="9552"/>
                      <a:pt x="10530" y="9559"/>
                      <a:pt x="10658" y="9559"/>
                    </a:cubicBezTo>
                    <a:cubicBezTo>
                      <a:pt x="11349" y="9559"/>
                      <a:pt x="11775" y="9338"/>
                      <a:pt x="11697" y="8766"/>
                    </a:cubicBezTo>
                    <a:cubicBezTo>
                      <a:pt x="11789" y="8519"/>
                      <a:pt x="11632" y="8457"/>
                      <a:pt x="11389" y="8457"/>
                    </a:cubicBezTo>
                    <a:cubicBezTo>
                      <a:pt x="11147" y="8457"/>
                      <a:pt x="10820" y="8519"/>
                      <a:pt x="10574" y="8519"/>
                    </a:cubicBezTo>
                    <a:cubicBezTo>
                      <a:pt x="10329" y="8519"/>
                      <a:pt x="10164" y="8457"/>
                      <a:pt x="10246" y="8210"/>
                    </a:cubicBezTo>
                    <a:lnTo>
                      <a:pt x="12808" y="8210"/>
                    </a:lnTo>
                    <a:cubicBezTo>
                      <a:pt x="12808" y="6790"/>
                      <a:pt x="15030" y="7006"/>
                      <a:pt x="14629" y="5309"/>
                    </a:cubicBezTo>
                    <a:cubicBezTo>
                      <a:pt x="16372" y="5253"/>
                      <a:pt x="16655" y="4197"/>
                      <a:pt x="18467" y="4197"/>
                    </a:cubicBezTo>
                    <a:cubicBezTo>
                      <a:pt x="18643" y="4197"/>
                      <a:pt x="18834" y="4207"/>
                      <a:pt x="19042" y="4229"/>
                    </a:cubicBezTo>
                    <a:cubicBezTo>
                      <a:pt x="19489" y="3603"/>
                      <a:pt x="20167" y="3178"/>
                      <a:pt x="21466" y="3178"/>
                    </a:cubicBezTo>
                    <a:cubicBezTo>
                      <a:pt x="21511" y="3178"/>
                      <a:pt x="21557" y="3179"/>
                      <a:pt x="21603" y="3180"/>
                    </a:cubicBezTo>
                    <a:cubicBezTo>
                      <a:pt x="22066" y="2501"/>
                      <a:pt x="20770" y="1883"/>
                      <a:pt x="21603" y="1853"/>
                    </a:cubicBezTo>
                    <a:cubicBezTo>
                      <a:pt x="23147" y="1328"/>
                      <a:pt x="25369" y="2099"/>
                      <a:pt x="25986" y="525"/>
                    </a:cubicBezTo>
                    <a:cubicBezTo>
                      <a:pt x="25986" y="93"/>
                      <a:pt x="24967" y="371"/>
                      <a:pt x="2490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5" name="Google Shape;1707;p76"/>
              <p:cNvSpPr/>
              <p:nvPr/>
            </p:nvSpPr>
            <p:spPr>
              <a:xfrm>
                <a:off x="3936900" y="1467925"/>
                <a:ext cx="2515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197" extrusionOk="0">
                    <a:moveTo>
                      <a:pt x="63" y="1"/>
                    </a:moveTo>
                    <a:lnTo>
                      <a:pt x="63" y="1"/>
                    </a:lnTo>
                    <a:cubicBezTo>
                      <a:pt x="1" y="402"/>
                      <a:pt x="155" y="803"/>
                      <a:pt x="433" y="1081"/>
                    </a:cubicBezTo>
                    <a:cubicBezTo>
                      <a:pt x="2402" y="1527"/>
                      <a:pt x="4081" y="2197"/>
                      <a:pt x="6666" y="2197"/>
                    </a:cubicBezTo>
                    <a:cubicBezTo>
                      <a:pt x="7120" y="2197"/>
                      <a:pt x="7601" y="2176"/>
                      <a:pt x="8117" y="2130"/>
                    </a:cubicBezTo>
                    <a:cubicBezTo>
                      <a:pt x="8333" y="1389"/>
                      <a:pt x="10062" y="1729"/>
                      <a:pt x="9599" y="525"/>
                    </a:cubicBezTo>
                    <a:cubicBezTo>
                      <a:pt x="6266" y="155"/>
                      <a:pt x="3056" y="62"/>
                      <a:pt x="6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6" name="Google Shape;1708;p76"/>
              <p:cNvSpPr/>
              <p:nvPr/>
            </p:nvSpPr>
            <p:spPr>
              <a:xfrm>
                <a:off x="3736300" y="1480175"/>
                <a:ext cx="330250" cy="173850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6954" extrusionOk="0">
                    <a:moveTo>
                      <a:pt x="5298" y="0"/>
                    </a:moveTo>
                    <a:cubicBezTo>
                      <a:pt x="5143" y="0"/>
                      <a:pt x="4981" y="11"/>
                      <a:pt x="4815" y="35"/>
                    </a:cubicBezTo>
                    <a:cubicBezTo>
                      <a:pt x="3735" y="467"/>
                      <a:pt x="5402" y="1393"/>
                      <a:pt x="4414" y="1609"/>
                    </a:cubicBezTo>
                    <a:cubicBezTo>
                      <a:pt x="3969" y="880"/>
                      <a:pt x="2623" y="161"/>
                      <a:pt x="1532" y="161"/>
                    </a:cubicBezTo>
                    <a:cubicBezTo>
                      <a:pt x="730" y="161"/>
                      <a:pt x="66" y="550"/>
                      <a:pt x="1" y="1609"/>
                    </a:cubicBezTo>
                    <a:cubicBezTo>
                      <a:pt x="217" y="2412"/>
                      <a:pt x="1606" y="2257"/>
                      <a:pt x="1883" y="2967"/>
                    </a:cubicBezTo>
                    <a:cubicBezTo>
                      <a:pt x="1822" y="3615"/>
                      <a:pt x="1173" y="3800"/>
                      <a:pt x="1883" y="4294"/>
                    </a:cubicBezTo>
                    <a:cubicBezTo>
                      <a:pt x="3316" y="4236"/>
                      <a:pt x="3419" y="3235"/>
                      <a:pt x="4896" y="3235"/>
                    </a:cubicBezTo>
                    <a:cubicBezTo>
                      <a:pt x="4978" y="3235"/>
                      <a:pt x="5064" y="3238"/>
                      <a:pt x="5155" y="3245"/>
                    </a:cubicBezTo>
                    <a:cubicBezTo>
                      <a:pt x="5062" y="4418"/>
                      <a:pt x="3365" y="4418"/>
                      <a:pt x="3334" y="5621"/>
                    </a:cubicBezTo>
                    <a:cubicBezTo>
                      <a:pt x="3920" y="5997"/>
                      <a:pt x="4596" y="6211"/>
                      <a:pt x="5280" y="6211"/>
                    </a:cubicBezTo>
                    <a:cubicBezTo>
                      <a:pt x="5496" y="6211"/>
                      <a:pt x="5712" y="6190"/>
                      <a:pt x="5926" y="6146"/>
                    </a:cubicBezTo>
                    <a:lnTo>
                      <a:pt x="5926" y="6146"/>
                    </a:lnTo>
                    <a:cubicBezTo>
                      <a:pt x="5784" y="6788"/>
                      <a:pt x="6318" y="6953"/>
                      <a:pt x="7051" y="6953"/>
                    </a:cubicBezTo>
                    <a:cubicBezTo>
                      <a:pt x="7270" y="6953"/>
                      <a:pt x="7506" y="6939"/>
                      <a:pt x="7747" y="6917"/>
                    </a:cubicBezTo>
                    <a:cubicBezTo>
                      <a:pt x="8025" y="5930"/>
                      <a:pt x="8395" y="4942"/>
                      <a:pt x="8827" y="4016"/>
                    </a:cubicBezTo>
                    <a:cubicBezTo>
                      <a:pt x="9661" y="4615"/>
                      <a:pt x="10186" y="5434"/>
                      <a:pt x="11832" y="5434"/>
                    </a:cubicBezTo>
                    <a:cubicBezTo>
                      <a:pt x="12137" y="5434"/>
                      <a:pt x="12480" y="5406"/>
                      <a:pt x="12870" y="5343"/>
                    </a:cubicBezTo>
                    <a:cubicBezTo>
                      <a:pt x="13210" y="3307"/>
                      <a:pt x="10957" y="3183"/>
                      <a:pt x="9938" y="2165"/>
                    </a:cubicBezTo>
                    <a:cubicBezTo>
                      <a:pt x="9907" y="2320"/>
                      <a:pt x="9830" y="2377"/>
                      <a:pt x="9723" y="2377"/>
                    </a:cubicBezTo>
                    <a:cubicBezTo>
                      <a:pt x="9411" y="2377"/>
                      <a:pt x="8852" y="1886"/>
                      <a:pt x="8482" y="1886"/>
                    </a:cubicBezTo>
                    <a:cubicBezTo>
                      <a:pt x="8473" y="1886"/>
                      <a:pt x="8465" y="1886"/>
                      <a:pt x="8457" y="1887"/>
                    </a:cubicBezTo>
                    <a:cubicBezTo>
                      <a:pt x="8383" y="1889"/>
                      <a:pt x="8312" y="1891"/>
                      <a:pt x="8242" y="1891"/>
                    </a:cubicBezTo>
                    <a:cubicBezTo>
                      <a:pt x="7463" y="1891"/>
                      <a:pt x="6922" y="1730"/>
                      <a:pt x="6667" y="1362"/>
                    </a:cubicBezTo>
                    <a:cubicBezTo>
                      <a:pt x="7409" y="730"/>
                      <a:pt x="6560" y="0"/>
                      <a:pt x="529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7" name="Google Shape;1709;p76"/>
              <p:cNvSpPr/>
              <p:nvPr/>
            </p:nvSpPr>
            <p:spPr>
              <a:xfrm>
                <a:off x="4624150" y="14823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8" name="Google Shape;1710;p76"/>
              <p:cNvSpPr/>
              <p:nvPr/>
            </p:nvSpPr>
            <p:spPr>
              <a:xfrm>
                <a:off x="5209950" y="14998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9" name="Google Shape;1711;p76"/>
              <p:cNvSpPr/>
              <p:nvPr/>
            </p:nvSpPr>
            <p:spPr>
              <a:xfrm>
                <a:off x="4553375" y="16075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0" name="Google Shape;1712;p76"/>
              <p:cNvSpPr/>
              <p:nvPr/>
            </p:nvSpPr>
            <p:spPr>
              <a:xfrm>
                <a:off x="6098000" y="16072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1" name="Google Shape;1713;p76"/>
              <p:cNvSpPr/>
              <p:nvPr/>
            </p:nvSpPr>
            <p:spPr>
              <a:xfrm>
                <a:off x="3123700" y="1866750"/>
                <a:ext cx="211425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8457" h="4232" extrusionOk="0">
                    <a:moveTo>
                      <a:pt x="1568" y="0"/>
                    </a:moveTo>
                    <a:cubicBezTo>
                      <a:pt x="1530" y="0"/>
                      <a:pt x="1491" y="1"/>
                      <a:pt x="1451" y="3"/>
                    </a:cubicBezTo>
                    <a:cubicBezTo>
                      <a:pt x="1914" y="1268"/>
                      <a:pt x="0" y="898"/>
                      <a:pt x="0" y="1855"/>
                    </a:cubicBezTo>
                    <a:cubicBezTo>
                      <a:pt x="154" y="1887"/>
                      <a:pt x="284" y="1901"/>
                      <a:pt x="395" y="1901"/>
                    </a:cubicBezTo>
                    <a:cubicBezTo>
                      <a:pt x="953" y="1901"/>
                      <a:pt x="1067" y="1560"/>
                      <a:pt x="1604" y="1560"/>
                    </a:cubicBezTo>
                    <a:cubicBezTo>
                      <a:pt x="1669" y="1560"/>
                      <a:pt x="1741" y="1566"/>
                      <a:pt x="1821" y="1577"/>
                    </a:cubicBezTo>
                    <a:cubicBezTo>
                      <a:pt x="1636" y="2225"/>
                      <a:pt x="402" y="2163"/>
                      <a:pt x="741" y="3182"/>
                    </a:cubicBezTo>
                    <a:cubicBezTo>
                      <a:pt x="955" y="3142"/>
                      <a:pt x="1139" y="3124"/>
                      <a:pt x="1297" y="3124"/>
                    </a:cubicBezTo>
                    <a:cubicBezTo>
                      <a:pt x="2489" y="3124"/>
                      <a:pt x="2295" y="4122"/>
                      <a:pt x="3303" y="4231"/>
                    </a:cubicBezTo>
                    <a:cubicBezTo>
                      <a:pt x="3431" y="4012"/>
                      <a:pt x="3894" y="3933"/>
                      <a:pt x="4417" y="3933"/>
                    </a:cubicBezTo>
                    <a:cubicBezTo>
                      <a:pt x="5149" y="3933"/>
                      <a:pt x="6001" y="4087"/>
                      <a:pt x="6234" y="4231"/>
                    </a:cubicBezTo>
                    <a:cubicBezTo>
                      <a:pt x="6265" y="3552"/>
                      <a:pt x="7592" y="3830"/>
                      <a:pt x="8055" y="3460"/>
                    </a:cubicBezTo>
                    <a:cubicBezTo>
                      <a:pt x="8457" y="2102"/>
                      <a:pt x="7222" y="1916"/>
                      <a:pt x="7315" y="805"/>
                    </a:cubicBezTo>
                    <a:lnTo>
                      <a:pt x="7315" y="805"/>
                    </a:lnTo>
                    <a:cubicBezTo>
                      <a:pt x="6878" y="900"/>
                      <a:pt x="6517" y="927"/>
                      <a:pt x="6192" y="927"/>
                    </a:cubicBezTo>
                    <a:cubicBezTo>
                      <a:pt x="5731" y="927"/>
                      <a:pt x="5342" y="872"/>
                      <a:pt x="4910" y="872"/>
                    </a:cubicBezTo>
                    <a:cubicBezTo>
                      <a:pt x="4550" y="872"/>
                      <a:pt x="4160" y="910"/>
                      <a:pt x="3673" y="1052"/>
                    </a:cubicBezTo>
                    <a:cubicBezTo>
                      <a:pt x="2686" y="903"/>
                      <a:pt x="2742" y="0"/>
                      <a:pt x="156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2" name="Google Shape;1714;p76"/>
              <p:cNvSpPr/>
              <p:nvPr/>
            </p:nvSpPr>
            <p:spPr>
              <a:xfrm>
                <a:off x="1886900" y="1932325"/>
                <a:ext cx="137375" cy="6037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415" extrusionOk="0">
                    <a:moveTo>
                      <a:pt x="2207" y="0"/>
                    </a:moveTo>
                    <a:cubicBezTo>
                      <a:pt x="2094" y="0"/>
                      <a:pt x="1968" y="10"/>
                      <a:pt x="1822" y="34"/>
                    </a:cubicBezTo>
                    <a:cubicBezTo>
                      <a:pt x="1381" y="474"/>
                      <a:pt x="1579" y="1405"/>
                      <a:pt x="468" y="1405"/>
                    </a:cubicBezTo>
                    <a:cubicBezTo>
                      <a:pt x="333" y="1405"/>
                      <a:pt x="178" y="1391"/>
                      <a:pt x="1" y="1361"/>
                    </a:cubicBezTo>
                    <a:lnTo>
                      <a:pt x="1" y="1361"/>
                    </a:lnTo>
                    <a:cubicBezTo>
                      <a:pt x="29" y="2218"/>
                      <a:pt x="1036" y="2414"/>
                      <a:pt x="2262" y="2414"/>
                    </a:cubicBezTo>
                    <a:cubicBezTo>
                      <a:pt x="2361" y="2414"/>
                      <a:pt x="2461" y="2413"/>
                      <a:pt x="2562" y="2410"/>
                    </a:cubicBezTo>
                    <a:cubicBezTo>
                      <a:pt x="2527" y="1827"/>
                      <a:pt x="2711" y="1644"/>
                      <a:pt x="3003" y="1644"/>
                    </a:cubicBezTo>
                    <a:cubicBezTo>
                      <a:pt x="3493" y="1644"/>
                      <a:pt x="4286" y="2159"/>
                      <a:pt x="4858" y="2159"/>
                    </a:cubicBezTo>
                    <a:cubicBezTo>
                      <a:pt x="5153" y="2159"/>
                      <a:pt x="5389" y="2022"/>
                      <a:pt x="5494" y="1608"/>
                    </a:cubicBezTo>
                    <a:cubicBezTo>
                      <a:pt x="4044" y="1330"/>
                      <a:pt x="5000" y="960"/>
                      <a:pt x="4044" y="281"/>
                    </a:cubicBezTo>
                    <a:cubicBezTo>
                      <a:pt x="3882" y="313"/>
                      <a:pt x="3744" y="326"/>
                      <a:pt x="3623" y="326"/>
                    </a:cubicBezTo>
                    <a:cubicBezTo>
                      <a:pt x="3022" y="326"/>
                      <a:pt x="2846" y="0"/>
                      <a:pt x="22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3" name="Google Shape;1715;p76"/>
              <p:cNvSpPr/>
              <p:nvPr/>
            </p:nvSpPr>
            <p:spPr>
              <a:xfrm>
                <a:off x="3450825" y="20655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4" name="Google Shape;1716;p76"/>
              <p:cNvSpPr/>
              <p:nvPr/>
            </p:nvSpPr>
            <p:spPr>
              <a:xfrm>
                <a:off x="3375225" y="21654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5" name="Google Shape;1717;p76"/>
              <p:cNvSpPr/>
              <p:nvPr/>
            </p:nvSpPr>
            <p:spPr>
              <a:xfrm>
                <a:off x="6475300" y="23714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6" name="Google Shape;1718;p76"/>
              <p:cNvSpPr/>
              <p:nvPr/>
            </p:nvSpPr>
            <p:spPr>
              <a:xfrm>
                <a:off x="6318675" y="24508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7" name="Google Shape;1719;p76"/>
              <p:cNvSpPr/>
              <p:nvPr/>
            </p:nvSpPr>
            <p:spPr>
              <a:xfrm>
                <a:off x="4085825" y="25765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8" name="Google Shape;1720;p76"/>
              <p:cNvSpPr/>
              <p:nvPr/>
            </p:nvSpPr>
            <p:spPr>
              <a:xfrm>
                <a:off x="6128100" y="27848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69" name="Google Shape;1721;p76"/>
              <p:cNvSpPr/>
              <p:nvPr/>
            </p:nvSpPr>
            <p:spPr>
              <a:xfrm>
                <a:off x="1887675" y="27895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0" name="Google Shape;1722;p76"/>
              <p:cNvSpPr/>
              <p:nvPr/>
            </p:nvSpPr>
            <p:spPr>
              <a:xfrm>
                <a:off x="1947500" y="27903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1" name="Google Shape;1723;p76"/>
              <p:cNvSpPr/>
              <p:nvPr/>
            </p:nvSpPr>
            <p:spPr>
              <a:xfrm>
                <a:off x="1996475" y="2816575"/>
                <a:ext cx="37050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47" extrusionOk="0">
                    <a:moveTo>
                      <a:pt x="0" y="1"/>
                    </a:moveTo>
                    <a:lnTo>
                      <a:pt x="0" y="1328"/>
                    </a:lnTo>
                    <a:cubicBezTo>
                      <a:pt x="108" y="1341"/>
                      <a:pt x="205" y="1347"/>
                      <a:pt x="293" y="1347"/>
                    </a:cubicBezTo>
                    <a:cubicBezTo>
                      <a:pt x="837" y="1347"/>
                      <a:pt x="1057" y="1130"/>
                      <a:pt x="1482" y="1050"/>
                    </a:cubicBezTo>
                    <a:cubicBezTo>
                      <a:pt x="1420" y="371"/>
                      <a:pt x="957" y="32"/>
                      <a:pt x="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2" name="Google Shape;1724;p76"/>
              <p:cNvSpPr/>
              <p:nvPr/>
            </p:nvSpPr>
            <p:spPr>
              <a:xfrm>
                <a:off x="1757300" y="2829700"/>
                <a:ext cx="349525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3981" h="4260" extrusionOk="0">
                    <a:moveTo>
                      <a:pt x="802" y="0"/>
                    </a:moveTo>
                    <a:cubicBezTo>
                      <a:pt x="648" y="525"/>
                      <a:pt x="0" y="679"/>
                      <a:pt x="62" y="1328"/>
                    </a:cubicBezTo>
                    <a:cubicBezTo>
                      <a:pt x="150" y="1335"/>
                      <a:pt x="233" y="1338"/>
                      <a:pt x="311" y="1338"/>
                    </a:cubicBezTo>
                    <a:cubicBezTo>
                      <a:pt x="1355" y="1338"/>
                      <a:pt x="1591" y="731"/>
                      <a:pt x="2664" y="731"/>
                    </a:cubicBezTo>
                    <a:cubicBezTo>
                      <a:pt x="2865" y="731"/>
                      <a:pt x="3094" y="753"/>
                      <a:pt x="3364" y="803"/>
                    </a:cubicBezTo>
                    <a:cubicBezTo>
                      <a:pt x="4907" y="1019"/>
                      <a:pt x="5061" y="2223"/>
                      <a:pt x="6666" y="2408"/>
                    </a:cubicBezTo>
                    <a:cubicBezTo>
                      <a:pt x="6794" y="2431"/>
                      <a:pt x="6943" y="2439"/>
                      <a:pt x="7104" y="2439"/>
                    </a:cubicBezTo>
                    <a:cubicBezTo>
                      <a:pt x="7596" y="2439"/>
                      <a:pt x="8202" y="2359"/>
                      <a:pt x="8693" y="2359"/>
                    </a:cubicBezTo>
                    <a:cubicBezTo>
                      <a:pt x="9126" y="2359"/>
                      <a:pt x="9469" y="2421"/>
                      <a:pt x="9567" y="2655"/>
                    </a:cubicBezTo>
                    <a:cubicBezTo>
                      <a:pt x="8240" y="2685"/>
                      <a:pt x="8672" y="3025"/>
                      <a:pt x="8857" y="3735"/>
                    </a:cubicBezTo>
                    <a:cubicBezTo>
                      <a:pt x="9037" y="3713"/>
                      <a:pt x="9200" y="3704"/>
                      <a:pt x="9351" y="3704"/>
                    </a:cubicBezTo>
                    <a:cubicBezTo>
                      <a:pt x="10288" y="3704"/>
                      <a:pt x="10728" y="4073"/>
                      <a:pt x="11419" y="4259"/>
                    </a:cubicBezTo>
                    <a:cubicBezTo>
                      <a:pt x="11438" y="3794"/>
                      <a:pt x="11983" y="3711"/>
                      <a:pt x="12643" y="3711"/>
                    </a:cubicBezTo>
                    <a:cubicBezTo>
                      <a:pt x="13016" y="3711"/>
                      <a:pt x="13425" y="3737"/>
                      <a:pt x="13796" y="3737"/>
                    </a:cubicBezTo>
                    <a:cubicBezTo>
                      <a:pt x="13859" y="3737"/>
                      <a:pt x="13920" y="3737"/>
                      <a:pt x="13980" y="3735"/>
                    </a:cubicBezTo>
                    <a:cubicBezTo>
                      <a:pt x="13456" y="1976"/>
                      <a:pt x="11419" y="2192"/>
                      <a:pt x="9228" y="2130"/>
                    </a:cubicBezTo>
                    <a:cubicBezTo>
                      <a:pt x="9475" y="1420"/>
                      <a:pt x="8487" y="1605"/>
                      <a:pt x="8487" y="1081"/>
                    </a:cubicBezTo>
                    <a:cubicBezTo>
                      <a:pt x="7685" y="772"/>
                      <a:pt x="6450" y="741"/>
                      <a:pt x="629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3" name="Google Shape;1725;p76"/>
              <p:cNvSpPr/>
              <p:nvPr/>
            </p:nvSpPr>
            <p:spPr>
              <a:xfrm>
                <a:off x="2022625" y="28428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4" name="Google Shape;1726;p76"/>
              <p:cNvSpPr/>
              <p:nvPr/>
            </p:nvSpPr>
            <p:spPr>
              <a:xfrm>
                <a:off x="6164150" y="28900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5" name="Google Shape;1727;p76"/>
              <p:cNvSpPr/>
              <p:nvPr/>
            </p:nvSpPr>
            <p:spPr>
              <a:xfrm>
                <a:off x="5928275" y="28956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6" name="Google Shape;1728;p76"/>
              <p:cNvSpPr/>
              <p:nvPr/>
            </p:nvSpPr>
            <p:spPr>
              <a:xfrm>
                <a:off x="1877650" y="29091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7" name="Google Shape;1729;p76"/>
              <p:cNvSpPr/>
              <p:nvPr/>
            </p:nvSpPr>
            <p:spPr>
              <a:xfrm>
                <a:off x="2124550" y="29091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8" name="Google Shape;1730;p76"/>
              <p:cNvSpPr/>
              <p:nvPr/>
            </p:nvSpPr>
            <p:spPr>
              <a:xfrm>
                <a:off x="3061975" y="2936175"/>
                <a:ext cx="46325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050" extrusionOk="0">
                    <a:moveTo>
                      <a:pt x="988" y="0"/>
                    </a:moveTo>
                    <a:cubicBezTo>
                      <a:pt x="988" y="525"/>
                      <a:pt x="0" y="340"/>
                      <a:pt x="278" y="1050"/>
                    </a:cubicBezTo>
                    <a:lnTo>
                      <a:pt x="1729" y="1050"/>
                    </a:lnTo>
                    <a:cubicBezTo>
                      <a:pt x="1852" y="463"/>
                      <a:pt x="1636" y="62"/>
                      <a:pt x="9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79" name="Google Shape;1731;p76"/>
              <p:cNvSpPr/>
              <p:nvPr/>
            </p:nvSpPr>
            <p:spPr>
              <a:xfrm>
                <a:off x="6238425" y="29763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0" name="Google Shape;1732;p76"/>
              <p:cNvSpPr/>
              <p:nvPr/>
            </p:nvSpPr>
            <p:spPr>
              <a:xfrm>
                <a:off x="5296375" y="30619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1" name="Google Shape;1733;p76"/>
              <p:cNvSpPr/>
              <p:nvPr/>
            </p:nvSpPr>
            <p:spPr>
              <a:xfrm>
                <a:off x="5935975" y="31219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2" name="Google Shape;1734;p76"/>
              <p:cNvSpPr/>
              <p:nvPr/>
            </p:nvSpPr>
            <p:spPr>
              <a:xfrm>
                <a:off x="5642800" y="31352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3" name="Google Shape;1735;p76"/>
              <p:cNvSpPr/>
              <p:nvPr/>
            </p:nvSpPr>
            <p:spPr>
              <a:xfrm>
                <a:off x="6121925" y="32085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4" name="Google Shape;1736;p76"/>
              <p:cNvSpPr/>
              <p:nvPr/>
            </p:nvSpPr>
            <p:spPr>
              <a:xfrm>
                <a:off x="6374300" y="32137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5" name="Google Shape;1737;p76"/>
              <p:cNvSpPr/>
              <p:nvPr/>
            </p:nvSpPr>
            <p:spPr>
              <a:xfrm>
                <a:off x="6394275" y="3247875"/>
                <a:ext cx="429775" cy="167125"/>
              </a:xfrm>
              <a:custGeom>
                <a:avLst/>
                <a:gdLst/>
                <a:ahLst/>
                <a:cxnLst/>
                <a:rect l="l" t="t" r="r" b="b"/>
                <a:pathLst>
                  <a:path w="17191" h="6685" extrusionOk="0">
                    <a:moveTo>
                      <a:pt x="4754" y="1"/>
                    </a:moveTo>
                    <a:cubicBezTo>
                      <a:pt x="4435" y="377"/>
                      <a:pt x="4225" y="809"/>
                      <a:pt x="3434" y="809"/>
                    </a:cubicBezTo>
                    <a:cubicBezTo>
                      <a:pt x="3382" y="809"/>
                      <a:pt x="3329" y="807"/>
                      <a:pt x="3272" y="803"/>
                    </a:cubicBezTo>
                    <a:cubicBezTo>
                      <a:pt x="3155" y="825"/>
                      <a:pt x="3055" y="835"/>
                      <a:pt x="2968" y="835"/>
                    </a:cubicBezTo>
                    <a:cubicBezTo>
                      <a:pt x="2295" y="835"/>
                      <a:pt x="2428" y="246"/>
                      <a:pt x="1756" y="246"/>
                    </a:cubicBezTo>
                    <a:cubicBezTo>
                      <a:pt x="1669" y="246"/>
                      <a:pt x="1569" y="256"/>
                      <a:pt x="1451" y="278"/>
                    </a:cubicBezTo>
                    <a:cubicBezTo>
                      <a:pt x="1575" y="988"/>
                      <a:pt x="1" y="494"/>
                      <a:pt x="340" y="1328"/>
                    </a:cubicBezTo>
                    <a:cubicBezTo>
                      <a:pt x="356" y="1489"/>
                      <a:pt x="427" y="1545"/>
                      <a:pt x="540" y="1545"/>
                    </a:cubicBezTo>
                    <a:cubicBezTo>
                      <a:pt x="792" y="1545"/>
                      <a:pt x="1251" y="1263"/>
                      <a:pt x="1762" y="1263"/>
                    </a:cubicBezTo>
                    <a:cubicBezTo>
                      <a:pt x="1893" y="1263"/>
                      <a:pt x="2026" y="1281"/>
                      <a:pt x="2161" y="1328"/>
                    </a:cubicBezTo>
                    <a:cubicBezTo>
                      <a:pt x="3797" y="2284"/>
                      <a:pt x="5957" y="2871"/>
                      <a:pt x="7315" y="4013"/>
                    </a:cubicBezTo>
                    <a:lnTo>
                      <a:pt x="7315" y="5587"/>
                    </a:lnTo>
                    <a:cubicBezTo>
                      <a:pt x="7767" y="5389"/>
                      <a:pt x="8146" y="5311"/>
                      <a:pt x="8480" y="5311"/>
                    </a:cubicBezTo>
                    <a:cubicBezTo>
                      <a:pt x="9605" y="5311"/>
                      <a:pt x="10216" y="6199"/>
                      <a:pt x="11358" y="6389"/>
                    </a:cubicBezTo>
                    <a:cubicBezTo>
                      <a:pt x="12513" y="6361"/>
                      <a:pt x="12279" y="5278"/>
                      <a:pt x="13522" y="5278"/>
                    </a:cubicBezTo>
                    <a:cubicBezTo>
                      <a:pt x="13640" y="5278"/>
                      <a:pt x="13772" y="5287"/>
                      <a:pt x="13920" y="5309"/>
                    </a:cubicBezTo>
                    <a:cubicBezTo>
                      <a:pt x="14569" y="5622"/>
                      <a:pt x="15313" y="6685"/>
                      <a:pt x="16296" y="6685"/>
                    </a:cubicBezTo>
                    <a:cubicBezTo>
                      <a:pt x="16574" y="6685"/>
                      <a:pt x="16871" y="6600"/>
                      <a:pt x="17191" y="6389"/>
                    </a:cubicBezTo>
                    <a:cubicBezTo>
                      <a:pt x="16481" y="6204"/>
                      <a:pt x="16018" y="5525"/>
                      <a:pt x="16111" y="4784"/>
                    </a:cubicBezTo>
                    <a:cubicBezTo>
                      <a:pt x="15154" y="4167"/>
                      <a:pt x="13796" y="3827"/>
                      <a:pt x="13179" y="2932"/>
                    </a:cubicBezTo>
                    <a:lnTo>
                      <a:pt x="13179" y="2130"/>
                    </a:lnTo>
                    <a:cubicBezTo>
                      <a:pt x="10340" y="2068"/>
                      <a:pt x="9599" y="494"/>
                      <a:pt x="731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6" name="Google Shape;1738;p76"/>
              <p:cNvSpPr/>
              <p:nvPr/>
            </p:nvSpPr>
            <p:spPr>
              <a:xfrm>
                <a:off x="5854975" y="33343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7" name="Google Shape;1739;p76"/>
              <p:cNvSpPr/>
              <p:nvPr/>
            </p:nvSpPr>
            <p:spPr>
              <a:xfrm>
                <a:off x="5981500" y="3427600"/>
                <a:ext cx="866475" cy="544775"/>
              </a:xfrm>
              <a:custGeom>
                <a:avLst/>
                <a:gdLst/>
                <a:ahLst/>
                <a:cxnLst/>
                <a:rect l="l" t="t" r="r" b="b"/>
                <a:pathLst>
                  <a:path w="34659" h="21791" extrusionOk="0">
                    <a:moveTo>
                      <a:pt x="26103" y="0"/>
                    </a:moveTo>
                    <a:cubicBezTo>
                      <a:pt x="26075" y="0"/>
                      <a:pt x="26047" y="1"/>
                      <a:pt x="26017" y="2"/>
                    </a:cubicBezTo>
                    <a:cubicBezTo>
                      <a:pt x="25091" y="1082"/>
                      <a:pt x="26418" y="3860"/>
                      <a:pt x="24906" y="4508"/>
                    </a:cubicBezTo>
                    <a:cubicBezTo>
                      <a:pt x="24714" y="4557"/>
                      <a:pt x="24559" y="4578"/>
                      <a:pt x="24432" y="4578"/>
                    </a:cubicBezTo>
                    <a:cubicBezTo>
                      <a:pt x="23724" y="4578"/>
                      <a:pt x="23893" y="3924"/>
                      <a:pt x="23161" y="3924"/>
                    </a:cubicBezTo>
                    <a:cubicBezTo>
                      <a:pt x="23040" y="3924"/>
                      <a:pt x="22894" y="3942"/>
                      <a:pt x="22715" y="3983"/>
                    </a:cubicBezTo>
                    <a:cubicBezTo>
                      <a:pt x="22653" y="3243"/>
                      <a:pt x="20987" y="3644"/>
                      <a:pt x="21265" y="2656"/>
                    </a:cubicBezTo>
                    <a:cubicBezTo>
                      <a:pt x="21079" y="1823"/>
                      <a:pt x="23055" y="2564"/>
                      <a:pt x="22715" y="1607"/>
                    </a:cubicBezTo>
                    <a:cubicBezTo>
                      <a:pt x="22062" y="1065"/>
                      <a:pt x="20742" y="1009"/>
                      <a:pt x="19355" y="1009"/>
                    </a:cubicBezTo>
                    <a:cubicBezTo>
                      <a:pt x="18990" y="1009"/>
                      <a:pt x="18621" y="1013"/>
                      <a:pt x="18258" y="1013"/>
                    </a:cubicBezTo>
                    <a:cubicBezTo>
                      <a:pt x="17327" y="1013"/>
                      <a:pt x="16437" y="987"/>
                      <a:pt x="15771" y="805"/>
                    </a:cubicBezTo>
                    <a:cubicBezTo>
                      <a:pt x="15123" y="959"/>
                      <a:pt x="15771" y="2039"/>
                      <a:pt x="15030" y="2132"/>
                    </a:cubicBezTo>
                    <a:cubicBezTo>
                      <a:pt x="13796" y="2255"/>
                      <a:pt x="12562" y="2533"/>
                      <a:pt x="11358" y="2934"/>
                    </a:cubicBezTo>
                    <a:cubicBezTo>
                      <a:pt x="10926" y="3737"/>
                      <a:pt x="11234" y="5125"/>
                      <a:pt x="9907" y="5311"/>
                    </a:cubicBezTo>
                    <a:cubicBezTo>
                      <a:pt x="9626" y="5110"/>
                      <a:pt x="9336" y="5043"/>
                      <a:pt x="9033" y="5043"/>
                    </a:cubicBezTo>
                    <a:cubicBezTo>
                      <a:pt x="8427" y="5043"/>
                      <a:pt x="7773" y="5312"/>
                      <a:pt x="7054" y="5312"/>
                    </a:cubicBezTo>
                    <a:cubicBezTo>
                      <a:pt x="7028" y="5312"/>
                      <a:pt x="7002" y="5311"/>
                      <a:pt x="6976" y="5311"/>
                    </a:cubicBezTo>
                    <a:lnTo>
                      <a:pt x="6976" y="5311"/>
                    </a:lnTo>
                    <a:cubicBezTo>
                      <a:pt x="6235" y="5496"/>
                      <a:pt x="7037" y="6792"/>
                      <a:pt x="6235" y="6915"/>
                    </a:cubicBezTo>
                    <a:cubicBezTo>
                      <a:pt x="5679" y="6804"/>
                      <a:pt x="5555" y="6436"/>
                      <a:pt x="5252" y="6436"/>
                    </a:cubicBezTo>
                    <a:cubicBezTo>
                      <a:pt x="5135" y="6436"/>
                      <a:pt x="4991" y="6491"/>
                      <a:pt x="4784" y="6638"/>
                    </a:cubicBezTo>
                    <a:cubicBezTo>
                      <a:pt x="3858" y="7317"/>
                      <a:pt x="4291" y="8952"/>
                      <a:pt x="2963" y="9292"/>
                    </a:cubicBezTo>
                    <a:cubicBezTo>
                      <a:pt x="2130" y="9693"/>
                      <a:pt x="495" y="9477"/>
                      <a:pt x="1" y="10094"/>
                    </a:cubicBezTo>
                    <a:cubicBezTo>
                      <a:pt x="402" y="11267"/>
                      <a:pt x="1297" y="12748"/>
                      <a:pt x="402" y="14075"/>
                    </a:cubicBezTo>
                    <a:cubicBezTo>
                      <a:pt x="1112" y="14260"/>
                      <a:pt x="1359" y="14785"/>
                      <a:pt x="1513" y="15402"/>
                    </a:cubicBezTo>
                    <a:cubicBezTo>
                      <a:pt x="1698" y="16606"/>
                      <a:pt x="834" y="17069"/>
                      <a:pt x="1112" y="18334"/>
                    </a:cubicBezTo>
                    <a:cubicBezTo>
                      <a:pt x="1162" y="18331"/>
                      <a:pt x="1211" y="18330"/>
                      <a:pt x="1257" y="18330"/>
                    </a:cubicBezTo>
                    <a:cubicBezTo>
                      <a:pt x="2184" y="18330"/>
                      <a:pt x="2321" y="18863"/>
                      <a:pt x="3196" y="18863"/>
                    </a:cubicBezTo>
                    <a:cubicBezTo>
                      <a:pt x="3240" y="18863"/>
                      <a:pt x="3286" y="18862"/>
                      <a:pt x="3334" y="18859"/>
                    </a:cubicBezTo>
                    <a:cubicBezTo>
                      <a:pt x="4630" y="18444"/>
                      <a:pt x="5447" y="17724"/>
                      <a:pt x="7286" y="17724"/>
                    </a:cubicBezTo>
                    <a:cubicBezTo>
                      <a:pt x="7636" y="17724"/>
                      <a:pt x="8023" y="17750"/>
                      <a:pt x="8457" y="17810"/>
                    </a:cubicBezTo>
                    <a:cubicBezTo>
                      <a:pt x="9560" y="16785"/>
                      <a:pt x="11579" y="16454"/>
                      <a:pt x="14077" y="16454"/>
                    </a:cubicBezTo>
                    <a:cubicBezTo>
                      <a:pt x="14515" y="16454"/>
                      <a:pt x="14967" y="16464"/>
                      <a:pt x="15432" y="16482"/>
                    </a:cubicBezTo>
                    <a:cubicBezTo>
                      <a:pt x="16388" y="17007"/>
                      <a:pt x="17160" y="17840"/>
                      <a:pt x="17592" y="18859"/>
                    </a:cubicBezTo>
                    <a:cubicBezTo>
                      <a:pt x="17871" y="18764"/>
                      <a:pt x="18080" y="18728"/>
                      <a:pt x="18247" y="18728"/>
                    </a:cubicBezTo>
                    <a:cubicBezTo>
                      <a:pt x="18751" y="18728"/>
                      <a:pt x="18875" y="19051"/>
                      <a:pt x="19371" y="19051"/>
                    </a:cubicBezTo>
                    <a:cubicBezTo>
                      <a:pt x="19568" y="19051"/>
                      <a:pt x="19824" y="19000"/>
                      <a:pt x="20184" y="18859"/>
                    </a:cubicBezTo>
                    <a:lnTo>
                      <a:pt x="20184" y="18859"/>
                    </a:lnTo>
                    <a:cubicBezTo>
                      <a:pt x="20184" y="19569"/>
                      <a:pt x="20308" y="20371"/>
                      <a:pt x="19783" y="20711"/>
                    </a:cubicBezTo>
                    <a:cubicBezTo>
                      <a:pt x="22129" y="21698"/>
                      <a:pt x="23517" y="21760"/>
                      <a:pt x="27128" y="21791"/>
                    </a:cubicBezTo>
                    <a:cubicBezTo>
                      <a:pt x="28054" y="21297"/>
                      <a:pt x="28733" y="20618"/>
                      <a:pt x="30060" y="20433"/>
                    </a:cubicBezTo>
                    <a:cubicBezTo>
                      <a:pt x="29875" y="19075"/>
                      <a:pt x="31788" y="19260"/>
                      <a:pt x="31511" y="17810"/>
                    </a:cubicBezTo>
                    <a:cubicBezTo>
                      <a:pt x="32776" y="17748"/>
                      <a:pt x="32467" y="16544"/>
                      <a:pt x="33702" y="16482"/>
                    </a:cubicBezTo>
                    <a:cubicBezTo>
                      <a:pt x="33301" y="15526"/>
                      <a:pt x="34350" y="14970"/>
                      <a:pt x="34443" y="14075"/>
                    </a:cubicBezTo>
                    <a:cubicBezTo>
                      <a:pt x="34659" y="12470"/>
                      <a:pt x="33733" y="10804"/>
                      <a:pt x="33362" y="9292"/>
                    </a:cubicBezTo>
                    <a:cubicBezTo>
                      <a:pt x="33237" y="9246"/>
                      <a:pt x="33116" y="9227"/>
                      <a:pt x="33002" y="9227"/>
                    </a:cubicBezTo>
                    <a:cubicBezTo>
                      <a:pt x="32503" y="9227"/>
                      <a:pt x="32112" y="9584"/>
                      <a:pt x="31830" y="9584"/>
                    </a:cubicBezTo>
                    <a:cubicBezTo>
                      <a:pt x="31701" y="9584"/>
                      <a:pt x="31594" y="9509"/>
                      <a:pt x="31511" y="9292"/>
                    </a:cubicBezTo>
                    <a:cubicBezTo>
                      <a:pt x="31665" y="8057"/>
                      <a:pt x="30863" y="7471"/>
                      <a:pt x="31140" y="6113"/>
                    </a:cubicBezTo>
                    <a:cubicBezTo>
                      <a:pt x="30431" y="5928"/>
                      <a:pt x="30307" y="5311"/>
                      <a:pt x="29690" y="5033"/>
                    </a:cubicBezTo>
                    <a:cubicBezTo>
                      <a:pt x="29566" y="2996"/>
                      <a:pt x="27067" y="2687"/>
                      <a:pt x="27499" y="249"/>
                    </a:cubicBezTo>
                    <a:lnTo>
                      <a:pt x="27499" y="249"/>
                    </a:lnTo>
                    <a:cubicBezTo>
                      <a:pt x="27439" y="254"/>
                      <a:pt x="27384" y="257"/>
                      <a:pt x="27333" y="257"/>
                    </a:cubicBezTo>
                    <a:cubicBezTo>
                      <a:pt x="26796" y="257"/>
                      <a:pt x="26653" y="0"/>
                      <a:pt x="2610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8" name="Google Shape;1740;p76"/>
              <p:cNvSpPr/>
              <p:nvPr/>
            </p:nvSpPr>
            <p:spPr>
              <a:xfrm>
                <a:off x="4490875" y="34475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89" name="Google Shape;1741;p76"/>
              <p:cNvSpPr/>
              <p:nvPr/>
            </p:nvSpPr>
            <p:spPr>
              <a:xfrm>
                <a:off x="7202100" y="38655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0" name="Google Shape;1742;p76"/>
              <p:cNvSpPr/>
              <p:nvPr/>
            </p:nvSpPr>
            <p:spPr>
              <a:xfrm>
                <a:off x="6998400" y="39793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1" name="Google Shape;1743;p76"/>
              <p:cNvSpPr/>
              <p:nvPr/>
            </p:nvSpPr>
            <p:spPr>
              <a:xfrm>
                <a:off x="6539325" y="39961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2" name="Google Shape;1744;p76"/>
              <p:cNvSpPr/>
              <p:nvPr/>
            </p:nvSpPr>
            <p:spPr>
              <a:xfrm>
                <a:off x="2399175" y="4186600"/>
                <a:ext cx="40025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1601" h="721" extrusionOk="0">
                    <a:moveTo>
                      <a:pt x="885" y="1"/>
                    </a:moveTo>
                    <a:cubicBezTo>
                      <a:pt x="468" y="1"/>
                      <a:pt x="1" y="267"/>
                      <a:pt x="33" y="720"/>
                    </a:cubicBezTo>
                    <a:lnTo>
                      <a:pt x="1483" y="720"/>
                    </a:lnTo>
                    <a:cubicBezTo>
                      <a:pt x="1601" y="221"/>
                      <a:pt x="1264" y="1"/>
                      <a:pt x="88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3" name="Google Shape;1745;p76"/>
              <p:cNvSpPr/>
              <p:nvPr/>
            </p:nvSpPr>
            <p:spPr>
              <a:xfrm>
                <a:off x="3233250" y="2556525"/>
                <a:ext cx="1476000" cy="1342550"/>
              </a:xfrm>
              <a:custGeom>
                <a:avLst/>
                <a:gdLst/>
                <a:ahLst/>
                <a:cxnLst/>
                <a:rect l="l" t="t" r="r" b="b"/>
                <a:pathLst>
                  <a:path w="59040" h="53702" extrusionOk="0">
                    <a:moveTo>
                      <a:pt x="23544" y="0"/>
                    </a:moveTo>
                    <a:cubicBezTo>
                      <a:pt x="21759" y="0"/>
                      <a:pt x="20004" y="279"/>
                      <a:pt x="18333" y="836"/>
                    </a:cubicBezTo>
                    <a:cubicBezTo>
                      <a:pt x="17781" y="813"/>
                      <a:pt x="17243" y="800"/>
                      <a:pt x="16725" y="800"/>
                    </a:cubicBezTo>
                    <a:cubicBezTo>
                      <a:pt x="14433" y="800"/>
                      <a:pt x="12516" y="1060"/>
                      <a:pt x="11358" y="1916"/>
                    </a:cubicBezTo>
                    <a:cubicBezTo>
                      <a:pt x="11065" y="1388"/>
                      <a:pt x="10382" y="1111"/>
                      <a:pt x="9335" y="1111"/>
                    </a:cubicBezTo>
                    <a:cubicBezTo>
                      <a:pt x="9280" y="1111"/>
                      <a:pt x="9224" y="1112"/>
                      <a:pt x="9167" y="1113"/>
                    </a:cubicBezTo>
                    <a:cubicBezTo>
                      <a:pt x="8858" y="2039"/>
                      <a:pt x="7562" y="2224"/>
                      <a:pt x="6605" y="2687"/>
                    </a:cubicBezTo>
                    <a:cubicBezTo>
                      <a:pt x="5618" y="3953"/>
                      <a:pt x="5988" y="5558"/>
                      <a:pt x="5155" y="6669"/>
                    </a:cubicBezTo>
                    <a:cubicBezTo>
                      <a:pt x="4599" y="7378"/>
                      <a:pt x="2624" y="8088"/>
                      <a:pt x="1852" y="8798"/>
                    </a:cubicBezTo>
                    <a:cubicBezTo>
                      <a:pt x="1791" y="10341"/>
                      <a:pt x="927" y="11329"/>
                      <a:pt x="1" y="12285"/>
                    </a:cubicBezTo>
                    <a:lnTo>
                      <a:pt x="1" y="19198"/>
                    </a:lnTo>
                    <a:cubicBezTo>
                      <a:pt x="1266" y="20217"/>
                      <a:pt x="2377" y="21359"/>
                      <a:pt x="2933" y="22902"/>
                    </a:cubicBezTo>
                    <a:cubicBezTo>
                      <a:pt x="4630" y="23643"/>
                      <a:pt x="5772" y="24754"/>
                      <a:pt x="8056" y="25031"/>
                    </a:cubicBezTo>
                    <a:cubicBezTo>
                      <a:pt x="9414" y="24834"/>
                      <a:pt x="10791" y="24735"/>
                      <a:pt x="12173" y="24735"/>
                    </a:cubicBezTo>
                    <a:cubicBezTo>
                      <a:pt x="12518" y="24735"/>
                      <a:pt x="12864" y="24741"/>
                      <a:pt x="13210" y="24754"/>
                    </a:cubicBezTo>
                    <a:cubicBezTo>
                      <a:pt x="13947" y="24341"/>
                      <a:pt x="13923" y="23420"/>
                      <a:pt x="15213" y="23420"/>
                    </a:cubicBezTo>
                    <a:cubicBezTo>
                      <a:pt x="15272" y="23420"/>
                      <a:pt x="15335" y="23422"/>
                      <a:pt x="15401" y="23426"/>
                    </a:cubicBezTo>
                    <a:cubicBezTo>
                      <a:pt x="16080" y="23488"/>
                      <a:pt x="15617" y="24321"/>
                      <a:pt x="16142" y="24507"/>
                    </a:cubicBezTo>
                    <a:cubicBezTo>
                      <a:pt x="16370" y="24482"/>
                      <a:pt x="16579" y="24471"/>
                      <a:pt x="16774" y="24471"/>
                    </a:cubicBezTo>
                    <a:cubicBezTo>
                      <a:pt x="18025" y="24471"/>
                      <a:pt x="18665" y="24924"/>
                      <a:pt x="19814" y="25031"/>
                    </a:cubicBezTo>
                    <a:cubicBezTo>
                      <a:pt x="20325" y="24827"/>
                      <a:pt x="20625" y="24453"/>
                      <a:pt x="21430" y="24453"/>
                    </a:cubicBezTo>
                    <a:cubicBezTo>
                      <a:pt x="21598" y="24453"/>
                      <a:pt x="21787" y="24469"/>
                      <a:pt x="22005" y="24507"/>
                    </a:cubicBezTo>
                    <a:cubicBezTo>
                      <a:pt x="22376" y="26544"/>
                      <a:pt x="21234" y="27500"/>
                      <a:pt x="21265" y="29290"/>
                    </a:cubicBezTo>
                    <a:cubicBezTo>
                      <a:pt x="22314" y="30648"/>
                      <a:pt x="24104" y="31667"/>
                      <a:pt x="23456" y="33518"/>
                    </a:cubicBezTo>
                    <a:cubicBezTo>
                      <a:pt x="24443" y="34413"/>
                      <a:pt x="24505" y="35956"/>
                      <a:pt x="24937" y="37253"/>
                    </a:cubicBezTo>
                    <a:cubicBezTo>
                      <a:pt x="24011" y="38456"/>
                      <a:pt x="24227" y="40462"/>
                      <a:pt x="23456" y="41758"/>
                    </a:cubicBezTo>
                    <a:cubicBezTo>
                      <a:pt x="24999" y="42777"/>
                      <a:pt x="26172" y="44258"/>
                      <a:pt x="26789" y="46017"/>
                    </a:cubicBezTo>
                    <a:lnTo>
                      <a:pt x="26789" y="48394"/>
                    </a:lnTo>
                    <a:cubicBezTo>
                      <a:pt x="28394" y="49782"/>
                      <a:pt x="28363" y="52375"/>
                      <a:pt x="30060" y="53702"/>
                    </a:cubicBezTo>
                    <a:cubicBezTo>
                      <a:pt x="33578" y="53517"/>
                      <a:pt x="35338" y="52066"/>
                      <a:pt x="38486" y="51572"/>
                    </a:cubicBezTo>
                    <a:cubicBezTo>
                      <a:pt x="39041" y="50122"/>
                      <a:pt x="40152" y="49073"/>
                      <a:pt x="41788" y="48394"/>
                    </a:cubicBezTo>
                    <a:cubicBezTo>
                      <a:pt x="41603" y="47375"/>
                      <a:pt x="42436" y="47097"/>
                      <a:pt x="42127" y="46017"/>
                    </a:cubicBezTo>
                    <a:cubicBezTo>
                      <a:pt x="42703" y="45808"/>
                      <a:pt x="42990" y="45421"/>
                      <a:pt x="43835" y="45421"/>
                    </a:cubicBezTo>
                    <a:cubicBezTo>
                      <a:pt x="43987" y="45421"/>
                      <a:pt x="44157" y="45434"/>
                      <a:pt x="44349" y="45462"/>
                    </a:cubicBezTo>
                    <a:cubicBezTo>
                      <a:pt x="44380" y="42406"/>
                      <a:pt x="45892" y="40400"/>
                      <a:pt x="48763" y="39351"/>
                    </a:cubicBezTo>
                    <a:cubicBezTo>
                      <a:pt x="49287" y="36913"/>
                      <a:pt x="49287" y="34382"/>
                      <a:pt x="48763" y="31913"/>
                    </a:cubicBezTo>
                    <a:cubicBezTo>
                      <a:pt x="49534" y="30864"/>
                      <a:pt x="50151" y="29691"/>
                      <a:pt x="50552" y="28457"/>
                    </a:cubicBezTo>
                    <a:cubicBezTo>
                      <a:pt x="51447" y="28025"/>
                      <a:pt x="52188" y="27500"/>
                      <a:pt x="53145" y="27130"/>
                    </a:cubicBezTo>
                    <a:cubicBezTo>
                      <a:pt x="54873" y="25278"/>
                      <a:pt x="56478" y="23334"/>
                      <a:pt x="58268" y="21544"/>
                    </a:cubicBezTo>
                    <a:cubicBezTo>
                      <a:pt x="58546" y="20556"/>
                      <a:pt x="59040" y="19198"/>
                      <a:pt x="57898" y="18643"/>
                    </a:cubicBezTo>
                    <a:cubicBezTo>
                      <a:pt x="57787" y="18632"/>
                      <a:pt x="57684" y="18627"/>
                      <a:pt x="57588" y="18627"/>
                    </a:cubicBezTo>
                    <a:cubicBezTo>
                      <a:pt x="56369" y="18627"/>
                      <a:pt x="56318" y="19448"/>
                      <a:pt x="55118" y="19448"/>
                    </a:cubicBezTo>
                    <a:cubicBezTo>
                      <a:pt x="55079" y="19448"/>
                      <a:pt x="55038" y="19447"/>
                      <a:pt x="54997" y="19445"/>
                    </a:cubicBezTo>
                    <a:lnTo>
                      <a:pt x="51664" y="19445"/>
                    </a:lnTo>
                    <a:cubicBezTo>
                      <a:pt x="51509" y="17624"/>
                      <a:pt x="49688" y="16976"/>
                      <a:pt x="48361" y="15958"/>
                    </a:cubicBezTo>
                    <a:cubicBezTo>
                      <a:pt x="48701" y="14199"/>
                      <a:pt x="46201" y="14538"/>
                      <a:pt x="46911" y="12501"/>
                    </a:cubicBezTo>
                    <a:cubicBezTo>
                      <a:pt x="46294" y="11884"/>
                      <a:pt x="45152" y="11637"/>
                      <a:pt x="44720" y="10897"/>
                    </a:cubicBezTo>
                    <a:cubicBezTo>
                      <a:pt x="45028" y="10156"/>
                      <a:pt x="44288" y="8983"/>
                      <a:pt x="44627" y="8798"/>
                    </a:cubicBezTo>
                    <a:cubicBezTo>
                      <a:pt x="44534" y="8613"/>
                      <a:pt x="44411" y="8428"/>
                      <a:pt x="44288" y="8181"/>
                    </a:cubicBezTo>
                    <a:cubicBezTo>
                      <a:pt x="44220" y="8226"/>
                      <a:pt x="44119" y="8255"/>
                      <a:pt x="44046" y="8255"/>
                    </a:cubicBezTo>
                    <a:cubicBezTo>
                      <a:pt x="44019" y="8255"/>
                      <a:pt x="43995" y="8251"/>
                      <a:pt x="43979" y="8243"/>
                    </a:cubicBezTo>
                    <a:cubicBezTo>
                      <a:pt x="43855" y="8150"/>
                      <a:pt x="44041" y="8026"/>
                      <a:pt x="44195" y="7965"/>
                    </a:cubicBezTo>
                    <a:cubicBezTo>
                      <a:pt x="43516" y="6792"/>
                      <a:pt x="42590" y="5342"/>
                      <a:pt x="42220" y="4755"/>
                    </a:cubicBezTo>
                    <a:lnTo>
                      <a:pt x="42127" y="4755"/>
                    </a:lnTo>
                    <a:cubicBezTo>
                      <a:pt x="39473" y="4045"/>
                      <a:pt x="36140" y="3798"/>
                      <a:pt x="32591" y="3706"/>
                    </a:cubicBezTo>
                    <a:cubicBezTo>
                      <a:pt x="31542" y="3922"/>
                      <a:pt x="31727" y="5033"/>
                      <a:pt x="30770" y="5311"/>
                    </a:cubicBezTo>
                    <a:cubicBezTo>
                      <a:pt x="29104" y="4045"/>
                      <a:pt x="25770" y="3984"/>
                      <a:pt x="24196" y="2657"/>
                    </a:cubicBezTo>
                    <a:cubicBezTo>
                      <a:pt x="24474" y="1731"/>
                      <a:pt x="23795" y="1515"/>
                      <a:pt x="23456" y="1052"/>
                    </a:cubicBezTo>
                    <a:cubicBezTo>
                      <a:pt x="24320" y="990"/>
                      <a:pt x="24289" y="342"/>
                      <a:pt x="23826" y="2"/>
                    </a:cubicBezTo>
                    <a:cubicBezTo>
                      <a:pt x="23732" y="1"/>
                      <a:pt x="23638" y="0"/>
                      <a:pt x="235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4" name="Google Shape;1746;p76"/>
              <p:cNvSpPr/>
              <p:nvPr/>
            </p:nvSpPr>
            <p:spPr>
              <a:xfrm>
                <a:off x="3389100" y="1580175"/>
                <a:ext cx="3841575" cy="1635325"/>
              </a:xfrm>
              <a:custGeom>
                <a:avLst/>
                <a:gdLst/>
                <a:ahLst/>
                <a:cxnLst/>
                <a:rect l="l" t="t" r="r" b="b"/>
                <a:pathLst>
                  <a:path w="153663" h="65413" extrusionOk="0">
                    <a:moveTo>
                      <a:pt x="90433" y="4284"/>
                    </a:moveTo>
                    <a:cubicBezTo>
                      <a:pt x="90468" y="4284"/>
                      <a:pt x="90498" y="4291"/>
                      <a:pt x="90519" y="4306"/>
                    </a:cubicBezTo>
                    <a:cubicBezTo>
                      <a:pt x="90679" y="4413"/>
                      <a:pt x="90355" y="4565"/>
                      <a:pt x="90204" y="4565"/>
                    </a:cubicBezTo>
                    <a:cubicBezTo>
                      <a:pt x="90181" y="4565"/>
                      <a:pt x="90161" y="4561"/>
                      <a:pt x="90148" y="4553"/>
                    </a:cubicBezTo>
                    <a:lnTo>
                      <a:pt x="90118" y="4584"/>
                    </a:lnTo>
                    <a:cubicBezTo>
                      <a:pt x="89963" y="4455"/>
                      <a:pt x="90259" y="4284"/>
                      <a:pt x="90433" y="4284"/>
                    </a:cubicBezTo>
                    <a:close/>
                    <a:moveTo>
                      <a:pt x="89323" y="4819"/>
                    </a:moveTo>
                    <a:cubicBezTo>
                      <a:pt x="89346" y="4819"/>
                      <a:pt x="89364" y="4822"/>
                      <a:pt x="89377" y="4831"/>
                    </a:cubicBezTo>
                    <a:cubicBezTo>
                      <a:pt x="89582" y="4933"/>
                      <a:pt x="89297" y="5100"/>
                      <a:pt x="89124" y="5100"/>
                    </a:cubicBezTo>
                    <a:cubicBezTo>
                      <a:pt x="89089" y="5100"/>
                      <a:pt x="89058" y="5093"/>
                      <a:pt x="89037" y="5078"/>
                    </a:cubicBezTo>
                    <a:lnTo>
                      <a:pt x="89037" y="5109"/>
                    </a:lnTo>
                    <a:cubicBezTo>
                      <a:pt x="88877" y="4975"/>
                      <a:pt x="89179" y="4819"/>
                      <a:pt x="89323" y="4819"/>
                    </a:cubicBezTo>
                    <a:close/>
                    <a:moveTo>
                      <a:pt x="88224" y="5086"/>
                    </a:moveTo>
                    <a:cubicBezTo>
                      <a:pt x="88256" y="5086"/>
                      <a:pt x="88281" y="5093"/>
                      <a:pt x="88297" y="5109"/>
                    </a:cubicBezTo>
                    <a:cubicBezTo>
                      <a:pt x="88483" y="5215"/>
                      <a:pt x="88164" y="5368"/>
                      <a:pt x="87993" y="5368"/>
                    </a:cubicBezTo>
                    <a:cubicBezTo>
                      <a:pt x="87966" y="5368"/>
                      <a:pt x="87943" y="5364"/>
                      <a:pt x="87926" y="5355"/>
                    </a:cubicBezTo>
                    <a:lnTo>
                      <a:pt x="87926" y="5386"/>
                    </a:lnTo>
                    <a:cubicBezTo>
                      <a:pt x="87772" y="5258"/>
                      <a:pt x="88068" y="5086"/>
                      <a:pt x="88224" y="5086"/>
                    </a:cubicBezTo>
                    <a:close/>
                    <a:moveTo>
                      <a:pt x="31455" y="8800"/>
                    </a:moveTo>
                    <a:cubicBezTo>
                      <a:pt x="31479" y="8800"/>
                      <a:pt x="31498" y="8804"/>
                      <a:pt x="31511" y="8812"/>
                    </a:cubicBezTo>
                    <a:cubicBezTo>
                      <a:pt x="31665" y="8915"/>
                      <a:pt x="31392" y="9081"/>
                      <a:pt x="31225" y="9081"/>
                    </a:cubicBezTo>
                    <a:cubicBezTo>
                      <a:pt x="31191" y="9081"/>
                      <a:pt x="31161" y="9074"/>
                      <a:pt x="31140" y="9059"/>
                    </a:cubicBezTo>
                    <a:lnTo>
                      <a:pt x="31140" y="9090"/>
                    </a:lnTo>
                    <a:cubicBezTo>
                      <a:pt x="30980" y="8956"/>
                      <a:pt x="31305" y="8800"/>
                      <a:pt x="31455" y="8800"/>
                    </a:cubicBezTo>
                    <a:close/>
                    <a:moveTo>
                      <a:pt x="63645" y="8860"/>
                    </a:moveTo>
                    <a:cubicBezTo>
                      <a:pt x="63771" y="8860"/>
                      <a:pt x="63858" y="8987"/>
                      <a:pt x="63731" y="9367"/>
                    </a:cubicBezTo>
                    <a:cubicBezTo>
                      <a:pt x="63021" y="9327"/>
                      <a:pt x="63404" y="8860"/>
                      <a:pt x="63645" y="8860"/>
                    </a:cubicBezTo>
                    <a:close/>
                    <a:moveTo>
                      <a:pt x="63731" y="9367"/>
                    </a:moveTo>
                    <a:cubicBezTo>
                      <a:pt x="64008" y="9769"/>
                      <a:pt x="65551" y="9275"/>
                      <a:pt x="65212" y="10139"/>
                    </a:cubicBezTo>
                    <a:cubicBezTo>
                      <a:pt x="64502" y="10046"/>
                      <a:pt x="63638" y="10077"/>
                      <a:pt x="63731" y="9367"/>
                    </a:cubicBezTo>
                    <a:close/>
                    <a:moveTo>
                      <a:pt x="38399" y="14108"/>
                    </a:moveTo>
                    <a:cubicBezTo>
                      <a:pt x="38423" y="14108"/>
                      <a:pt x="38442" y="14112"/>
                      <a:pt x="38455" y="14120"/>
                    </a:cubicBezTo>
                    <a:cubicBezTo>
                      <a:pt x="38634" y="14223"/>
                      <a:pt x="38345" y="14389"/>
                      <a:pt x="38189" y="14389"/>
                    </a:cubicBezTo>
                    <a:cubicBezTo>
                      <a:pt x="38157" y="14389"/>
                      <a:pt x="38131" y="14383"/>
                      <a:pt x="38115" y="14367"/>
                    </a:cubicBezTo>
                    <a:lnTo>
                      <a:pt x="38084" y="14398"/>
                    </a:lnTo>
                    <a:cubicBezTo>
                      <a:pt x="37924" y="14264"/>
                      <a:pt x="38249" y="14108"/>
                      <a:pt x="38399" y="14108"/>
                    </a:cubicBezTo>
                    <a:close/>
                    <a:moveTo>
                      <a:pt x="30431" y="18657"/>
                    </a:moveTo>
                    <a:cubicBezTo>
                      <a:pt x="30462" y="19459"/>
                      <a:pt x="29320" y="19428"/>
                      <a:pt x="28239" y="19459"/>
                    </a:cubicBezTo>
                    <a:cubicBezTo>
                      <a:pt x="28209" y="18657"/>
                      <a:pt x="29505" y="18780"/>
                      <a:pt x="30431" y="18657"/>
                    </a:cubicBezTo>
                    <a:close/>
                    <a:moveTo>
                      <a:pt x="26540" y="13312"/>
                    </a:moveTo>
                    <a:cubicBezTo>
                      <a:pt x="26872" y="13312"/>
                      <a:pt x="27047" y="13406"/>
                      <a:pt x="27128" y="13595"/>
                    </a:cubicBezTo>
                    <a:cubicBezTo>
                      <a:pt x="26820" y="15416"/>
                      <a:pt x="23857" y="15293"/>
                      <a:pt x="24197" y="17577"/>
                    </a:cubicBezTo>
                    <a:cubicBezTo>
                      <a:pt x="25061" y="18194"/>
                      <a:pt x="26048" y="18564"/>
                      <a:pt x="27128" y="18626"/>
                    </a:cubicBezTo>
                    <a:lnTo>
                      <a:pt x="27128" y="21280"/>
                    </a:lnTo>
                    <a:cubicBezTo>
                      <a:pt x="26416" y="21201"/>
                      <a:pt x="27058" y="20129"/>
                      <a:pt x="26216" y="20129"/>
                    </a:cubicBezTo>
                    <a:cubicBezTo>
                      <a:pt x="26073" y="20129"/>
                      <a:pt x="25888" y="20159"/>
                      <a:pt x="25647" y="20231"/>
                    </a:cubicBezTo>
                    <a:cubicBezTo>
                      <a:pt x="24845" y="21157"/>
                      <a:pt x="25369" y="23008"/>
                      <a:pt x="24197" y="23687"/>
                    </a:cubicBezTo>
                    <a:cubicBezTo>
                      <a:pt x="23972" y="23705"/>
                      <a:pt x="23757" y="23711"/>
                      <a:pt x="23551" y="23711"/>
                    </a:cubicBezTo>
                    <a:cubicBezTo>
                      <a:pt x="22911" y="23711"/>
                      <a:pt x="22354" y="23648"/>
                      <a:pt x="21851" y="23648"/>
                    </a:cubicBezTo>
                    <a:cubicBezTo>
                      <a:pt x="21647" y="23648"/>
                      <a:pt x="21453" y="23658"/>
                      <a:pt x="21265" y="23687"/>
                    </a:cubicBezTo>
                    <a:cubicBezTo>
                      <a:pt x="20246" y="23842"/>
                      <a:pt x="20030" y="24459"/>
                      <a:pt x="19073" y="24490"/>
                    </a:cubicBezTo>
                    <a:cubicBezTo>
                      <a:pt x="19136" y="24280"/>
                      <a:pt x="18628" y="23927"/>
                      <a:pt x="18277" y="23927"/>
                    </a:cubicBezTo>
                    <a:cubicBezTo>
                      <a:pt x="18112" y="23927"/>
                      <a:pt x="17982" y="24005"/>
                      <a:pt x="17962" y="24212"/>
                    </a:cubicBezTo>
                    <a:cubicBezTo>
                      <a:pt x="17098" y="24150"/>
                      <a:pt x="17098" y="23502"/>
                      <a:pt x="17962" y="23440"/>
                    </a:cubicBezTo>
                    <a:cubicBezTo>
                      <a:pt x="17098" y="22823"/>
                      <a:pt x="16543" y="21836"/>
                      <a:pt x="16512" y="20755"/>
                    </a:cubicBezTo>
                    <a:lnTo>
                      <a:pt x="16512" y="20755"/>
                    </a:lnTo>
                    <a:cubicBezTo>
                      <a:pt x="18098" y="20863"/>
                      <a:pt x="17764" y="23640"/>
                      <a:pt x="19814" y="23640"/>
                    </a:cubicBezTo>
                    <a:cubicBezTo>
                      <a:pt x="20117" y="23640"/>
                      <a:pt x="20473" y="23580"/>
                      <a:pt x="20894" y="23440"/>
                    </a:cubicBezTo>
                    <a:cubicBezTo>
                      <a:pt x="21728" y="22360"/>
                      <a:pt x="22283" y="21064"/>
                      <a:pt x="23086" y="19953"/>
                    </a:cubicBezTo>
                    <a:cubicBezTo>
                      <a:pt x="22931" y="19398"/>
                      <a:pt x="22684" y="18842"/>
                      <a:pt x="22345" y="18348"/>
                    </a:cubicBezTo>
                    <a:cubicBezTo>
                      <a:pt x="22561" y="15848"/>
                      <a:pt x="25184" y="15108"/>
                      <a:pt x="26388" y="13318"/>
                    </a:cubicBezTo>
                    <a:cubicBezTo>
                      <a:pt x="26442" y="13314"/>
                      <a:pt x="26492" y="13312"/>
                      <a:pt x="26540" y="13312"/>
                    </a:cubicBezTo>
                    <a:close/>
                    <a:moveTo>
                      <a:pt x="16851" y="34304"/>
                    </a:moveTo>
                    <a:lnTo>
                      <a:pt x="16851" y="34828"/>
                    </a:lnTo>
                    <a:cubicBezTo>
                      <a:pt x="16481" y="34828"/>
                      <a:pt x="16389" y="34365"/>
                      <a:pt x="16851" y="34304"/>
                    </a:cubicBezTo>
                    <a:close/>
                    <a:moveTo>
                      <a:pt x="108562" y="36980"/>
                    </a:moveTo>
                    <a:cubicBezTo>
                      <a:pt x="108644" y="36980"/>
                      <a:pt x="108729" y="36983"/>
                      <a:pt x="108820" y="36989"/>
                    </a:cubicBezTo>
                    <a:cubicBezTo>
                      <a:pt x="108820" y="37390"/>
                      <a:pt x="108635" y="38007"/>
                      <a:pt x="109190" y="38038"/>
                    </a:cubicBezTo>
                    <a:cubicBezTo>
                      <a:pt x="109032" y="38258"/>
                      <a:pt x="108834" y="38332"/>
                      <a:pt x="108609" y="38332"/>
                    </a:cubicBezTo>
                    <a:cubicBezTo>
                      <a:pt x="108134" y="38332"/>
                      <a:pt x="107540" y="37998"/>
                      <a:pt x="106956" y="37998"/>
                    </a:cubicBezTo>
                    <a:cubicBezTo>
                      <a:pt x="106846" y="37998"/>
                      <a:pt x="106737" y="38010"/>
                      <a:pt x="106629" y="38038"/>
                    </a:cubicBezTo>
                    <a:cubicBezTo>
                      <a:pt x="107119" y="37576"/>
                      <a:pt x="107394" y="36980"/>
                      <a:pt x="108562" y="36980"/>
                    </a:cubicBezTo>
                    <a:close/>
                    <a:moveTo>
                      <a:pt x="83463" y="0"/>
                    </a:moveTo>
                    <a:cubicBezTo>
                      <a:pt x="83374" y="0"/>
                      <a:pt x="83278" y="5"/>
                      <a:pt x="83174" y="16"/>
                    </a:cubicBezTo>
                    <a:cubicBezTo>
                      <a:pt x="82309" y="294"/>
                      <a:pt x="82032" y="942"/>
                      <a:pt x="82093" y="1868"/>
                    </a:cubicBezTo>
                    <a:cubicBezTo>
                      <a:pt x="81842" y="1808"/>
                      <a:pt x="81638" y="1783"/>
                      <a:pt x="81468" y="1783"/>
                    </a:cubicBezTo>
                    <a:cubicBezTo>
                      <a:pt x="80466" y="1783"/>
                      <a:pt x="80700" y="2678"/>
                      <a:pt x="79703" y="2678"/>
                    </a:cubicBezTo>
                    <a:cubicBezTo>
                      <a:pt x="79650" y="2678"/>
                      <a:pt x="79593" y="2676"/>
                      <a:pt x="79532" y="2670"/>
                    </a:cubicBezTo>
                    <a:cubicBezTo>
                      <a:pt x="78898" y="2560"/>
                      <a:pt x="79150" y="1835"/>
                      <a:pt x="78376" y="1835"/>
                    </a:cubicBezTo>
                    <a:cubicBezTo>
                      <a:pt x="78283" y="1835"/>
                      <a:pt x="78176" y="1845"/>
                      <a:pt x="78051" y="1868"/>
                    </a:cubicBezTo>
                    <a:cubicBezTo>
                      <a:pt x="77218" y="2513"/>
                      <a:pt x="76105" y="2947"/>
                      <a:pt x="74446" y="2947"/>
                    </a:cubicBezTo>
                    <a:cubicBezTo>
                      <a:pt x="74199" y="2947"/>
                      <a:pt x="73940" y="2937"/>
                      <a:pt x="73668" y="2917"/>
                    </a:cubicBezTo>
                    <a:cubicBezTo>
                      <a:pt x="73069" y="3260"/>
                      <a:pt x="72760" y="3761"/>
                      <a:pt x="71740" y="3761"/>
                    </a:cubicBezTo>
                    <a:cubicBezTo>
                      <a:pt x="71657" y="3761"/>
                      <a:pt x="71570" y="3758"/>
                      <a:pt x="71477" y="3751"/>
                    </a:cubicBezTo>
                    <a:cubicBezTo>
                      <a:pt x="70952" y="4059"/>
                      <a:pt x="71292" y="5047"/>
                      <a:pt x="70335" y="5047"/>
                    </a:cubicBezTo>
                    <a:cubicBezTo>
                      <a:pt x="70225" y="5074"/>
                      <a:pt x="70092" y="5084"/>
                      <a:pt x="69946" y="5084"/>
                    </a:cubicBezTo>
                    <a:cubicBezTo>
                      <a:pt x="69583" y="5084"/>
                      <a:pt x="69142" y="5023"/>
                      <a:pt x="68785" y="5023"/>
                    </a:cubicBezTo>
                    <a:cubicBezTo>
                      <a:pt x="68319" y="5023"/>
                      <a:pt x="67996" y="5127"/>
                      <a:pt x="68175" y="5602"/>
                    </a:cubicBezTo>
                    <a:cubicBezTo>
                      <a:pt x="68175" y="6559"/>
                      <a:pt x="70304" y="5973"/>
                      <a:pt x="69996" y="7176"/>
                    </a:cubicBezTo>
                    <a:cubicBezTo>
                      <a:pt x="68756" y="6923"/>
                      <a:pt x="68365" y="6103"/>
                      <a:pt x="66804" y="6103"/>
                    </a:cubicBezTo>
                    <a:cubicBezTo>
                      <a:pt x="66655" y="6103"/>
                      <a:pt x="66495" y="6111"/>
                      <a:pt x="66323" y="6127"/>
                    </a:cubicBezTo>
                    <a:cubicBezTo>
                      <a:pt x="66323" y="6837"/>
                      <a:pt x="66539" y="7670"/>
                      <a:pt x="65582" y="7732"/>
                    </a:cubicBezTo>
                    <a:cubicBezTo>
                      <a:pt x="65181" y="7392"/>
                      <a:pt x="65181" y="6775"/>
                      <a:pt x="65212" y="6127"/>
                    </a:cubicBezTo>
                    <a:cubicBezTo>
                      <a:pt x="65109" y="6111"/>
                      <a:pt x="65017" y="6104"/>
                      <a:pt x="64936" y="6104"/>
                    </a:cubicBezTo>
                    <a:cubicBezTo>
                      <a:pt x="64033" y="6104"/>
                      <a:pt x="64380" y="6993"/>
                      <a:pt x="63497" y="6993"/>
                    </a:cubicBezTo>
                    <a:cubicBezTo>
                      <a:pt x="63368" y="6993"/>
                      <a:pt x="63211" y="6973"/>
                      <a:pt x="63021" y="6929"/>
                    </a:cubicBezTo>
                    <a:cubicBezTo>
                      <a:pt x="62548" y="6509"/>
                      <a:pt x="62522" y="5776"/>
                      <a:pt x="61479" y="5776"/>
                    </a:cubicBezTo>
                    <a:cubicBezTo>
                      <a:pt x="61297" y="5776"/>
                      <a:pt x="61083" y="5799"/>
                      <a:pt x="60830" y="5849"/>
                    </a:cubicBezTo>
                    <a:cubicBezTo>
                      <a:pt x="59811" y="6960"/>
                      <a:pt x="58392" y="7824"/>
                      <a:pt x="57157" y="8781"/>
                    </a:cubicBezTo>
                    <a:cubicBezTo>
                      <a:pt x="56941" y="8792"/>
                      <a:pt x="56747" y="8797"/>
                      <a:pt x="56570" y="8797"/>
                    </a:cubicBezTo>
                    <a:cubicBezTo>
                      <a:pt x="54792" y="8797"/>
                      <a:pt x="54734" y="8284"/>
                      <a:pt x="52404" y="8256"/>
                    </a:cubicBezTo>
                    <a:lnTo>
                      <a:pt x="52404" y="8256"/>
                    </a:lnTo>
                    <a:cubicBezTo>
                      <a:pt x="51818" y="9553"/>
                      <a:pt x="54287" y="8658"/>
                      <a:pt x="53855" y="9830"/>
                    </a:cubicBezTo>
                    <a:cubicBezTo>
                      <a:pt x="53473" y="9769"/>
                      <a:pt x="53088" y="9748"/>
                      <a:pt x="52689" y="9748"/>
                    </a:cubicBezTo>
                    <a:cubicBezTo>
                      <a:pt x="51748" y="9748"/>
                      <a:pt x="50729" y="9867"/>
                      <a:pt x="49499" y="9867"/>
                    </a:cubicBezTo>
                    <a:cubicBezTo>
                      <a:pt x="49139" y="9867"/>
                      <a:pt x="48761" y="9857"/>
                      <a:pt x="48361" y="9830"/>
                    </a:cubicBezTo>
                    <a:cubicBezTo>
                      <a:pt x="46726" y="10324"/>
                      <a:pt x="45831" y="11343"/>
                      <a:pt x="43979" y="11713"/>
                    </a:cubicBezTo>
                    <a:lnTo>
                      <a:pt x="43979" y="10139"/>
                    </a:lnTo>
                    <a:cubicBezTo>
                      <a:pt x="43757" y="10146"/>
                      <a:pt x="43539" y="10152"/>
                      <a:pt x="43332" y="10152"/>
                    </a:cubicBezTo>
                    <a:cubicBezTo>
                      <a:pt x="42676" y="10152"/>
                      <a:pt x="42116" y="10096"/>
                      <a:pt x="41788" y="9861"/>
                    </a:cubicBezTo>
                    <a:lnTo>
                      <a:pt x="41788" y="9861"/>
                    </a:lnTo>
                    <a:cubicBezTo>
                      <a:pt x="41875" y="11251"/>
                      <a:pt x="41799" y="12532"/>
                      <a:pt x="39954" y="12532"/>
                    </a:cubicBezTo>
                    <a:cubicBezTo>
                      <a:pt x="39832" y="12532"/>
                      <a:pt x="39703" y="12527"/>
                      <a:pt x="39566" y="12515"/>
                    </a:cubicBezTo>
                    <a:lnTo>
                      <a:pt x="39566" y="12515"/>
                    </a:lnTo>
                    <a:cubicBezTo>
                      <a:pt x="39689" y="13503"/>
                      <a:pt x="38239" y="13318"/>
                      <a:pt x="37375" y="13595"/>
                    </a:cubicBezTo>
                    <a:cubicBezTo>
                      <a:pt x="36480" y="13935"/>
                      <a:pt x="38023" y="14367"/>
                      <a:pt x="37004" y="14645"/>
                    </a:cubicBezTo>
                    <a:cubicBezTo>
                      <a:pt x="36867" y="14664"/>
                      <a:pt x="36737" y="14674"/>
                      <a:pt x="36616" y="14674"/>
                    </a:cubicBezTo>
                    <a:cubicBezTo>
                      <a:pt x="34829" y="14674"/>
                      <a:pt x="34726" y="12673"/>
                      <a:pt x="34813" y="12268"/>
                    </a:cubicBezTo>
                    <a:cubicBezTo>
                      <a:pt x="35492" y="12268"/>
                      <a:pt x="36201" y="12249"/>
                      <a:pt x="36882" y="12249"/>
                    </a:cubicBezTo>
                    <a:cubicBezTo>
                      <a:pt x="37903" y="12249"/>
                      <a:pt x="38862" y="12293"/>
                      <a:pt x="39566" y="12515"/>
                    </a:cubicBezTo>
                    <a:cubicBezTo>
                      <a:pt x="40553" y="10849"/>
                      <a:pt x="37498" y="9985"/>
                      <a:pt x="35153" y="9861"/>
                    </a:cubicBezTo>
                    <a:cubicBezTo>
                      <a:pt x="34597" y="9213"/>
                      <a:pt x="33609" y="8874"/>
                      <a:pt x="32252" y="8812"/>
                    </a:cubicBezTo>
                    <a:cubicBezTo>
                      <a:pt x="31758" y="8133"/>
                      <a:pt x="31140" y="7608"/>
                      <a:pt x="30400" y="7207"/>
                    </a:cubicBezTo>
                    <a:lnTo>
                      <a:pt x="27128" y="7207"/>
                    </a:lnTo>
                    <a:cubicBezTo>
                      <a:pt x="26110" y="7701"/>
                      <a:pt x="25184" y="8287"/>
                      <a:pt x="24197" y="8812"/>
                    </a:cubicBezTo>
                    <a:cubicBezTo>
                      <a:pt x="24151" y="8693"/>
                      <a:pt x="24091" y="8652"/>
                      <a:pt x="24013" y="8652"/>
                    </a:cubicBezTo>
                    <a:cubicBezTo>
                      <a:pt x="23852" y="8652"/>
                      <a:pt x="23612" y="8824"/>
                      <a:pt x="23251" y="8824"/>
                    </a:cubicBezTo>
                    <a:cubicBezTo>
                      <a:pt x="23198" y="8824"/>
                      <a:pt x="23143" y="8820"/>
                      <a:pt x="23086" y="8812"/>
                    </a:cubicBezTo>
                    <a:cubicBezTo>
                      <a:pt x="21789" y="9800"/>
                      <a:pt x="20154" y="10540"/>
                      <a:pt x="18703" y="11466"/>
                    </a:cubicBezTo>
                    <a:cubicBezTo>
                      <a:pt x="18302" y="12639"/>
                      <a:pt x="17530" y="13657"/>
                      <a:pt x="16512" y="14367"/>
                    </a:cubicBezTo>
                    <a:cubicBezTo>
                      <a:pt x="16419" y="14058"/>
                      <a:pt x="15833" y="14151"/>
                      <a:pt x="15401" y="14120"/>
                    </a:cubicBezTo>
                    <a:lnTo>
                      <a:pt x="15401" y="15169"/>
                    </a:lnTo>
                    <a:cubicBezTo>
                      <a:pt x="13086" y="15262"/>
                      <a:pt x="12839" y="16867"/>
                      <a:pt x="12099" y="18101"/>
                    </a:cubicBezTo>
                    <a:cubicBezTo>
                      <a:pt x="12839" y="18719"/>
                      <a:pt x="12932" y="19799"/>
                      <a:pt x="12839" y="21033"/>
                    </a:cubicBezTo>
                    <a:cubicBezTo>
                      <a:pt x="13179" y="21743"/>
                      <a:pt x="15154" y="21311"/>
                      <a:pt x="15771" y="21836"/>
                    </a:cubicBezTo>
                    <a:cubicBezTo>
                      <a:pt x="14969" y="22607"/>
                      <a:pt x="14290" y="22885"/>
                      <a:pt x="14290" y="23687"/>
                    </a:cubicBezTo>
                    <a:cubicBezTo>
                      <a:pt x="14372" y="23674"/>
                      <a:pt x="14444" y="23668"/>
                      <a:pt x="14509" y="23668"/>
                    </a:cubicBezTo>
                    <a:cubicBezTo>
                      <a:pt x="15049" y="23668"/>
                      <a:pt x="15003" y="24104"/>
                      <a:pt x="15031" y="24490"/>
                    </a:cubicBezTo>
                    <a:cubicBezTo>
                      <a:pt x="13734" y="24490"/>
                      <a:pt x="12901" y="24891"/>
                      <a:pt x="11728" y="25014"/>
                    </a:cubicBezTo>
                    <a:cubicBezTo>
                      <a:pt x="11389" y="25477"/>
                      <a:pt x="10710" y="25693"/>
                      <a:pt x="10988" y="26588"/>
                    </a:cubicBezTo>
                    <a:cubicBezTo>
                      <a:pt x="10783" y="26545"/>
                      <a:pt x="10610" y="26526"/>
                      <a:pt x="10465" y="26526"/>
                    </a:cubicBezTo>
                    <a:cubicBezTo>
                      <a:pt x="9218" y="26526"/>
                      <a:pt x="9918" y="27932"/>
                      <a:pt x="8678" y="27932"/>
                    </a:cubicBezTo>
                    <a:cubicBezTo>
                      <a:pt x="8601" y="27932"/>
                      <a:pt x="8518" y="27927"/>
                      <a:pt x="8426" y="27915"/>
                    </a:cubicBezTo>
                    <a:lnTo>
                      <a:pt x="8426" y="27915"/>
                    </a:lnTo>
                    <a:cubicBezTo>
                      <a:pt x="8488" y="28255"/>
                      <a:pt x="8364" y="28409"/>
                      <a:pt x="8056" y="28471"/>
                    </a:cubicBezTo>
                    <a:cubicBezTo>
                      <a:pt x="7947" y="28462"/>
                      <a:pt x="7843" y="28458"/>
                      <a:pt x="7745" y="28458"/>
                    </a:cubicBezTo>
                    <a:cubicBezTo>
                      <a:pt x="6402" y="28458"/>
                      <a:pt x="6044" y="29204"/>
                      <a:pt x="5124" y="29520"/>
                    </a:cubicBezTo>
                    <a:cubicBezTo>
                      <a:pt x="4229" y="29674"/>
                      <a:pt x="3241" y="29767"/>
                      <a:pt x="3303" y="30600"/>
                    </a:cubicBezTo>
                    <a:cubicBezTo>
                      <a:pt x="3623" y="30820"/>
                      <a:pt x="4201" y="30859"/>
                      <a:pt x="4828" y="30859"/>
                    </a:cubicBezTo>
                    <a:cubicBezTo>
                      <a:pt x="5170" y="30859"/>
                      <a:pt x="5527" y="30847"/>
                      <a:pt x="5865" y="30847"/>
                    </a:cubicBezTo>
                    <a:cubicBezTo>
                      <a:pt x="5679" y="32051"/>
                      <a:pt x="7562" y="31742"/>
                      <a:pt x="7346" y="32977"/>
                    </a:cubicBezTo>
                    <a:cubicBezTo>
                      <a:pt x="6945" y="33347"/>
                      <a:pt x="6945" y="33964"/>
                      <a:pt x="6235" y="34057"/>
                    </a:cubicBezTo>
                    <a:cubicBezTo>
                      <a:pt x="5755" y="33873"/>
                      <a:pt x="5287" y="33811"/>
                      <a:pt x="4812" y="33811"/>
                    </a:cubicBezTo>
                    <a:cubicBezTo>
                      <a:pt x="3803" y="33811"/>
                      <a:pt x="2761" y="34092"/>
                      <a:pt x="1500" y="34092"/>
                    </a:cubicBezTo>
                    <a:cubicBezTo>
                      <a:pt x="1256" y="34092"/>
                      <a:pt x="1003" y="34082"/>
                      <a:pt x="742" y="34057"/>
                    </a:cubicBezTo>
                    <a:lnTo>
                      <a:pt x="742" y="34057"/>
                    </a:lnTo>
                    <a:cubicBezTo>
                      <a:pt x="371" y="34921"/>
                      <a:pt x="1544" y="36927"/>
                      <a:pt x="1" y="36958"/>
                    </a:cubicBezTo>
                    <a:cubicBezTo>
                      <a:pt x="279" y="37729"/>
                      <a:pt x="1112" y="38131"/>
                      <a:pt x="742" y="39365"/>
                    </a:cubicBezTo>
                    <a:cubicBezTo>
                      <a:pt x="1045" y="39315"/>
                      <a:pt x="1311" y="39294"/>
                      <a:pt x="1550" y="39294"/>
                    </a:cubicBezTo>
                    <a:cubicBezTo>
                      <a:pt x="2644" y="39294"/>
                      <a:pt x="3157" y="39738"/>
                      <a:pt x="4044" y="39890"/>
                    </a:cubicBezTo>
                    <a:cubicBezTo>
                      <a:pt x="4723" y="39627"/>
                      <a:pt x="5108" y="39496"/>
                      <a:pt x="5498" y="39496"/>
                    </a:cubicBezTo>
                    <a:cubicBezTo>
                      <a:pt x="5888" y="39496"/>
                      <a:pt x="6281" y="39627"/>
                      <a:pt x="6976" y="39890"/>
                    </a:cubicBezTo>
                    <a:cubicBezTo>
                      <a:pt x="7809" y="38810"/>
                      <a:pt x="9074" y="38038"/>
                      <a:pt x="8796" y="36155"/>
                    </a:cubicBezTo>
                    <a:cubicBezTo>
                      <a:pt x="10401" y="35816"/>
                      <a:pt x="10124" y="34119"/>
                      <a:pt x="12099" y="34057"/>
                    </a:cubicBezTo>
                    <a:cubicBezTo>
                      <a:pt x="12524" y="34236"/>
                      <a:pt x="12879" y="34302"/>
                      <a:pt x="13202" y="34302"/>
                    </a:cubicBezTo>
                    <a:cubicBezTo>
                      <a:pt x="14050" y="34302"/>
                      <a:pt x="14676" y="33846"/>
                      <a:pt x="15771" y="33779"/>
                    </a:cubicBezTo>
                    <a:lnTo>
                      <a:pt x="15771" y="33779"/>
                    </a:lnTo>
                    <a:cubicBezTo>
                      <a:pt x="14722" y="34798"/>
                      <a:pt x="15247" y="36464"/>
                      <a:pt x="15771" y="37760"/>
                    </a:cubicBezTo>
                    <a:cubicBezTo>
                      <a:pt x="18086" y="37606"/>
                      <a:pt x="16635" y="36248"/>
                      <a:pt x="16851" y="34828"/>
                    </a:cubicBezTo>
                    <a:lnTo>
                      <a:pt x="16851" y="34828"/>
                    </a:lnTo>
                    <a:cubicBezTo>
                      <a:pt x="17623" y="34921"/>
                      <a:pt x="17592" y="35538"/>
                      <a:pt x="17962" y="35909"/>
                    </a:cubicBezTo>
                    <a:cubicBezTo>
                      <a:pt x="19752" y="35939"/>
                      <a:pt x="20863" y="36433"/>
                      <a:pt x="21265" y="37513"/>
                    </a:cubicBezTo>
                    <a:cubicBezTo>
                      <a:pt x="21215" y="37963"/>
                      <a:pt x="20639" y="38049"/>
                      <a:pt x="19931" y="38049"/>
                    </a:cubicBezTo>
                    <a:cubicBezTo>
                      <a:pt x="19764" y="38049"/>
                      <a:pt x="19590" y="38044"/>
                      <a:pt x="19413" y="38038"/>
                    </a:cubicBezTo>
                    <a:lnTo>
                      <a:pt x="19413" y="38038"/>
                    </a:lnTo>
                    <a:cubicBezTo>
                      <a:pt x="19351" y="38964"/>
                      <a:pt x="20709" y="38871"/>
                      <a:pt x="21265" y="39365"/>
                    </a:cubicBezTo>
                    <a:cubicBezTo>
                      <a:pt x="21080" y="38161"/>
                      <a:pt x="22252" y="37945"/>
                      <a:pt x="23086" y="37513"/>
                    </a:cubicBezTo>
                    <a:cubicBezTo>
                      <a:pt x="23302" y="36896"/>
                      <a:pt x="22376" y="37112"/>
                      <a:pt x="22345" y="36711"/>
                    </a:cubicBezTo>
                    <a:cubicBezTo>
                      <a:pt x="22484" y="36540"/>
                      <a:pt x="22618" y="36477"/>
                      <a:pt x="22749" y="36477"/>
                    </a:cubicBezTo>
                    <a:cubicBezTo>
                      <a:pt x="23116" y="36477"/>
                      <a:pt x="23455" y="36976"/>
                      <a:pt x="23801" y="36976"/>
                    </a:cubicBezTo>
                    <a:cubicBezTo>
                      <a:pt x="23931" y="36976"/>
                      <a:pt x="24062" y="36905"/>
                      <a:pt x="24197" y="36711"/>
                    </a:cubicBezTo>
                    <a:cubicBezTo>
                      <a:pt x="23209" y="35291"/>
                      <a:pt x="18641" y="35044"/>
                      <a:pt x="19814" y="32977"/>
                    </a:cubicBezTo>
                    <a:lnTo>
                      <a:pt x="19814" y="32977"/>
                    </a:lnTo>
                    <a:cubicBezTo>
                      <a:pt x="20894" y="34211"/>
                      <a:pt x="22962" y="34767"/>
                      <a:pt x="24197" y="35909"/>
                    </a:cubicBezTo>
                    <a:cubicBezTo>
                      <a:pt x="24413" y="36094"/>
                      <a:pt x="24721" y="36742"/>
                      <a:pt x="24906" y="36958"/>
                    </a:cubicBezTo>
                    <a:cubicBezTo>
                      <a:pt x="25215" y="37297"/>
                      <a:pt x="25801" y="37606"/>
                      <a:pt x="25647" y="38038"/>
                    </a:cubicBezTo>
                    <a:lnTo>
                      <a:pt x="25647" y="39612"/>
                    </a:lnTo>
                    <a:cubicBezTo>
                      <a:pt x="25976" y="39859"/>
                      <a:pt x="26580" y="39900"/>
                      <a:pt x="27238" y="39900"/>
                    </a:cubicBezTo>
                    <a:cubicBezTo>
                      <a:pt x="27567" y="39900"/>
                      <a:pt x="27910" y="39890"/>
                      <a:pt x="28239" y="39890"/>
                    </a:cubicBezTo>
                    <a:cubicBezTo>
                      <a:pt x="28826" y="38964"/>
                      <a:pt x="27561" y="37668"/>
                      <a:pt x="28579" y="36711"/>
                    </a:cubicBezTo>
                    <a:lnTo>
                      <a:pt x="29690" y="36711"/>
                    </a:lnTo>
                    <a:cubicBezTo>
                      <a:pt x="29258" y="37729"/>
                      <a:pt x="29628" y="37699"/>
                      <a:pt x="29320" y="38810"/>
                    </a:cubicBezTo>
                    <a:cubicBezTo>
                      <a:pt x="29362" y="38805"/>
                      <a:pt x="29401" y="38803"/>
                      <a:pt x="29437" y="38803"/>
                    </a:cubicBezTo>
                    <a:cubicBezTo>
                      <a:pt x="30121" y="38803"/>
                      <a:pt x="29845" y="39597"/>
                      <a:pt x="30431" y="39890"/>
                    </a:cubicBezTo>
                    <a:cubicBezTo>
                      <a:pt x="31033" y="40198"/>
                      <a:pt x="31864" y="40322"/>
                      <a:pt x="32685" y="40322"/>
                    </a:cubicBezTo>
                    <a:cubicBezTo>
                      <a:pt x="33672" y="40322"/>
                      <a:pt x="34644" y="40142"/>
                      <a:pt x="35183" y="39890"/>
                    </a:cubicBezTo>
                    <a:lnTo>
                      <a:pt x="35183" y="39890"/>
                    </a:lnTo>
                    <a:cubicBezTo>
                      <a:pt x="36232" y="40249"/>
                      <a:pt x="34343" y="41219"/>
                      <a:pt x="35756" y="41219"/>
                    </a:cubicBezTo>
                    <a:cubicBezTo>
                      <a:pt x="35799" y="41219"/>
                      <a:pt x="35844" y="41219"/>
                      <a:pt x="35893" y="41217"/>
                    </a:cubicBezTo>
                    <a:cubicBezTo>
                      <a:pt x="35963" y="41225"/>
                      <a:pt x="36027" y="41229"/>
                      <a:pt x="36085" y="41229"/>
                    </a:cubicBezTo>
                    <a:cubicBezTo>
                      <a:pt x="37161" y="41229"/>
                      <a:pt x="36286" y="39834"/>
                      <a:pt x="37323" y="39834"/>
                    </a:cubicBezTo>
                    <a:cubicBezTo>
                      <a:pt x="37438" y="39834"/>
                      <a:pt x="37577" y="39851"/>
                      <a:pt x="37745" y="39890"/>
                    </a:cubicBezTo>
                    <a:lnTo>
                      <a:pt x="37745" y="41464"/>
                    </a:lnTo>
                    <a:cubicBezTo>
                      <a:pt x="36850" y="41865"/>
                      <a:pt x="37220" y="43192"/>
                      <a:pt x="36449" y="43686"/>
                    </a:cubicBezTo>
                    <a:cubicBezTo>
                      <a:pt x="37097" y="44858"/>
                      <a:pt x="38609" y="47667"/>
                      <a:pt x="38825" y="48099"/>
                    </a:cubicBezTo>
                    <a:cubicBezTo>
                      <a:pt x="39597" y="48685"/>
                      <a:pt x="40276" y="49765"/>
                      <a:pt x="39936" y="50259"/>
                    </a:cubicBezTo>
                    <a:cubicBezTo>
                      <a:pt x="41479" y="51370"/>
                      <a:pt x="42498" y="52821"/>
                      <a:pt x="43979" y="53963"/>
                    </a:cubicBezTo>
                    <a:cubicBezTo>
                      <a:pt x="44843" y="55074"/>
                      <a:pt x="44720" y="56740"/>
                      <a:pt x="46541" y="57697"/>
                    </a:cubicBezTo>
                    <a:cubicBezTo>
                      <a:pt x="49102" y="57080"/>
                      <a:pt x="50892" y="55876"/>
                      <a:pt x="53886" y="55567"/>
                    </a:cubicBezTo>
                    <a:cubicBezTo>
                      <a:pt x="54379" y="55413"/>
                      <a:pt x="53947" y="54549"/>
                      <a:pt x="54595" y="54487"/>
                    </a:cubicBezTo>
                    <a:cubicBezTo>
                      <a:pt x="56200" y="54302"/>
                      <a:pt x="56848" y="53469"/>
                      <a:pt x="58268" y="53160"/>
                    </a:cubicBezTo>
                    <a:cubicBezTo>
                      <a:pt x="58021" y="52018"/>
                      <a:pt x="59348" y="51987"/>
                      <a:pt x="59379" y="51031"/>
                    </a:cubicBezTo>
                    <a:cubicBezTo>
                      <a:pt x="58731" y="50074"/>
                      <a:pt x="56848" y="50043"/>
                      <a:pt x="57157" y="48377"/>
                    </a:cubicBezTo>
                    <a:cubicBezTo>
                      <a:pt x="56896" y="48353"/>
                      <a:pt x="56651" y="48342"/>
                      <a:pt x="56421" y="48342"/>
                    </a:cubicBezTo>
                    <a:cubicBezTo>
                      <a:pt x="55432" y="48342"/>
                      <a:pt x="54732" y="48551"/>
                      <a:pt x="54256" y="48901"/>
                    </a:cubicBezTo>
                    <a:cubicBezTo>
                      <a:pt x="53947" y="47914"/>
                      <a:pt x="52589" y="47636"/>
                      <a:pt x="52775" y="46247"/>
                    </a:cubicBezTo>
                    <a:lnTo>
                      <a:pt x="52775" y="46247"/>
                    </a:lnTo>
                    <a:cubicBezTo>
                      <a:pt x="52716" y="46252"/>
                      <a:pt x="52660" y="46254"/>
                      <a:pt x="52607" y="46254"/>
                    </a:cubicBezTo>
                    <a:cubicBezTo>
                      <a:pt x="51581" y="46254"/>
                      <a:pt x="51658" y="45433"/>
                      <a:pt x="50954" y="45198"/>
                    </a:cubicBezTo>
                    <a:cubicBezTo>
                      <a:pt x="51509" y="45044"/>
                      <a:pt x="51880" y="44797"/>
                      <a:pt x="52404" y="44673"/>
                    </a:cubicBezTo>
                    <a:cubicBezTo>
                      <a:pt x="54347" y="45527"/>
                      <a:pt x="53875" y="48149"/>
                      <a:pt x="57067" y="48149"/>
                    </a:cubicBezTo>
                    <a:cubicBezTo>
                      <a:pt x="57222" y="48149"/>
                      <a:pt x="57385" y="48143"/>
                      <a:pt x="57558" y="48130"/>
                    </a:cubicBezTo>
                    <a:cubicBezTo>
                      <a:pt x="57682" y="48654"/>
                      <a:pt x="58577" y="48624"/>
                      <a:pt x="58268" y="49457"/>
                    </a:cubicBezTo>
                    <a:cubicBezTo>
                      <a:pt x="58402" y="49468"/>
                      <a:pt x="58527" y="49474"/>
                      <a:pt x="58645" y="49474"/>
                    </a:cubicBezTo>
                    <a:cubicBezTo>
                      <a:pt x="60078" y="49474"/>
                      <a:pt x="60416" y="48685"/>
                      <a:pt x="61864" y="48685"/>
                    </a:cubicBezTo>
                    <a:cubicBezTo>
                      <a:pt x="61889" y="48685"/>
                      <a:pt x="61915" y="48685"/>
                      <a:pt x="61941" y="48685"/>
                    </a:cubicBezTo>
                    <a:cubicBezTo>
                      <a:pt x="62315" y="48829"/>
                      <a:pt x="62340" y="49216"/>
                      <a:pt x="62920" y="49216"/>
                    </a:cubicBezTo>
                    <a:cubicBezTo>
                      <a:pt x="62961" y="49216"/>
                      <a:pt x="63005" y="49214"/>
                      <a:pt x="63052" y="49210"/>
                    </a:cubicBezTo>
                    <a:cubicBezTo>
                      <a:pt x="63320" y="49180"/>
                      <a:pt x="63568" y="49167"/>
                      <a:pt x="63797" y="49167"/>
                    </a:cubicBezTo>
                    <a:cubicBezTo>
                      <a:pt x="65730" y="49167"/>
                      <a:pt x="66394" y="50123"/>
                      <a:pt x="67774" y="50537"/>
                    </a:cubicBezTo>
                    <a:cubicBezTo>
                      <a:pt x="67696" y="50525"/>
                      <a:pt x="67627" y="50519"/>
                      <a:pt x="67566" y="50519"/>
                    </a:cubicBezTo>
                    <a:cubicBezTo>
                      <a:pt x="67164" y="50519"/>
                      <a:pt x="67090" y="50767"/>
                      <a:pt x="67064" y="51062"/>
                    </a:cubicBezTo>
                    <a:cubicBezTo>
                      <a:pt x="67465" y="51555"/>
                      <a:pt x="68761" y="51432"/>
                      <a:pt x="69286" y="51864"/>
                    </a:cubicBezTo>
                    <a:cubicBezTo>
                      <a:pt x="69070" y="52697"/>
                      <a:pt x="69934" y="52790"/>
                      <a:pt x="69625" y="53716"/>
                    </a:cubicBezTo>
                    <a:cubicBezTo>
                      <a:pt x="70736" y="54611"/>
                      <a:pt x="71199" y="55938"/>
                      <a:pt x="71816" y="57203"/>
                    </a:cubicBezTo>
                    <a:cubicBezTo>
                      <a:pt x="72588" y="57697"/>
                      <a:pt x="73360" y="58191"/>
                      <a:pt x="73668" y="59055"/>
                    </a:cubicBezTo>
                    <a:lnTo>
                      <a:pt x="73668" y="60660"/>
                    </a:lnTo>
                    <a:cubicBezTo>
                      <a:pt x="73946" y="60882"/>
                      <a:pt x="74468" y="60926"/>
                      <a:pt x="75048" y="60926"/>
                    </a:cubicBezTo>
                    <a:cubicBezTo>
                      <a:pt x="75435" y="60926"/>
                      <a:pt x="75847" y="60907"/>
                      <a:pt x="76230" y="60907"/>
                    </a:cubicBezTo>
                    <a:cubicBezTo>
                      <a:pt x="76723" y="59209"/>
                      <a:pt x="78020" y="58129"/>
                      <a:pt x="77680" y="55845"/>
                    </a:cubicBezTo>
                    <a:lnTo>
                      <a:pt x="79162" y="55845"/>
                    </a:lnTo>
                    <a:lnTo>
                      <a:pt x="79162" y="54796"/>
                    </a:lnTo>
                    <a:cubicBezTo>
                      <a:pt x="79363" y="54850"/>
                      <a:pt x="79521" y="54872"/>
                      <a:pt x="79647" y="54872"/>
                    </a:cubicBezTo>
                    <a:cubicBezTo>
                      <a:pt x="80313" y="54872"/>
                      <a:pt x="80096" y="54243"/>
                      <a:pt x="80723" y="54243"/>
                    </a:cubicBezTo>
                    <a:cubicBezTo>
                      <a:pt x="80797" y="54243"/>
                      <a:pt x="80882" y="54252"/>
                      <a:pt x="80982" y="54271"/>
                    </a:cubicBezTo>
                    <a:cubicBezTo>
                      <a:pt x="80890" y="53037"/>
                      <a:pt x="82340" y="52913"/>
                      <a:pt x="82834" y="52142"/>
                    </a:cubicBezTo>
                    <a:cubicBezTo>
                      <a:pt x="83822" y="51555"/>
                      <a:pt x="84964" y="51185"/>
                      <a:pt x="86105" y="51062"/>
                    </a:cubicBezTo>
                    <a:cubicBezTo>
                      <a:pt x="86939" y="51802"/>
                      <a:pt x="86939" y="53129"/>
                      <a:pt x="88328" y="53469"/>
                    </a:cubicBezTo>
                    <a:cubicBezTo>
                      <a:pt x="88451" y="54086"/>
                      <a:pt x="87649" y="54024"/>
                      <a:pt x="87926" y="54796"/>
                    </a:cubicBezTo>
                    <a:cubicBezTo>
                      <a:pt x="88358" y="55660"/>
                      <a:pt x="90858" y="54981"/>
                      <a:pt x="91630" y="55567"/>
                    </a:cubicBezTo>
                    <a:cubicBezTo>
                      <a:pt x="91136" y="56154"/>
                      <a:pt x="91815" y="56339"/>
                      <a:pt x="91229" y="57172"/>
                    </a:cubicBezTo>
                    <a:cubicBezTo>
                      <a:pt x="92185" y="57450"/>
                      <a:pt x="92864" y="57944"/>
                      <a:pt x="93080" y="58777"/>
                    </a:cubicBezTo>
                    <a:cubicBezTo>
                      <a:pt x="92926" y="59271"/>
                      <a:pt x="92031" y="59271"/>
                      <a:pt x="92340" y="60104"/>
                    </a:cubicBezTo>
                    <a:cubicBezTo>
                      <a:pt x="92463" y="60907"/>
                      <a:pt x="93481" y="61061"/>
                      <a:pt x="93080" y="62234"/>
                    </a:cubicBezTo>
                    <a:cubicBezTo>
                      <a:pt x="94839" y="63345"/>
                      <a:pt x="96506" y="64548"/>
                      <a:pt x="98574" y="65412"/>
                    </a:cubicBezTo>
                    <a:cubicBezTo>
                      <a:pt x="98666" y="63653"/>
                      <a:pt x="96845" y="63314"/>
                      <a:pt x="96753" y="61709"/>
                    </a:cubicBezTo>
                    <a:cubicBezTo>
                      <a:pt x="95734" y="61184"/>
                      <a:pt x="94747" y="60660"/>
                      <a:pt x="94160" y="59826"/>
                    </a:cubicBezTo>
                    <a:cubicBezTo>
                      <a:pt x="94346" y="58993"/>
                      <a:pt x="93697" y="57543"/>
                      <a:pt x="94901" y="57450"/>
                    </a:cubicBezTo>
                    <a:cubicBezTo>
                      <a:pt x="95704" y="58222"/>
                      <a:pt x="96290" y="59117"/>
                      <a:pt x="97864" y="59302"/>
                    </a:cubicBezTo>
                    <a:cubicBezTo>
                      <a:pt x="98142" y="59579"/>
                      <a:pt x="98265" y="59981"/>
                      <a:pt x="98203" y="60382"/>
                    </a:cubicBezTo>
                    <a:cubicBezTo>
                      <a:pt x="101752" y="60042"/>
                      <a:pt x="102617" y="57728"/>
                      <a:pt x="102215" y="54518"/>
                    </a:cubicBezTo>
                    <a:cubicBezTo>
                      <a:pt x="101752" y="54271"/>
                      <a:pt x="100888" y="54271"/>
                      <a:pt x="100395" y="53994"/>
                    </a:cubicBezTo>
                    <a:cubicBezTo>
                      <a:pt x="100857" y="52852"/>
                      <a:pt x="98635" y="52913"/>
                      <a:pt x="99685" y="52142"/>
                    </a:cubicBezTo>
                    <a:cubicBezTo>
                      <a:pt x="99883" y="51992"/>
                      <a:pt x="100040" y="51933"/>
                      <a:pt x="100177" y="51933"/>
                    </a:cubicBezTo>
                    <a:cubicBezTo>
                      <a:pt x="100674" y="51933"/>
                      <a:pt x="100893" y="52713"/>
                      <a:pt x="101804" y="52713"/>
                    </a:cubicBezTo>
                    <a:cubicBezTo>
                      <a:pt x="101928" y="52713"/>
                      <a:pt x="102064" y="52699"/>
                      <a:pt x="102215" y="52666"/>
                    </a:cubicBezTo>
                    <a:cubicBezTo>
                      <a:pt x="102436" y="51734"/>
                      <a:pt x="103653" y="51562"/>
                      <a:pt x="105104" y="51562"/>
                    </a:cubicBezTo>
                    <a:cubicBezTo>
                      <a:pt x="105478" y="51562"/>
                      <a:pt x="105867" y="51574"/>
                      <a:pt x="106258" y="51586"/>
                    </a:cubicBezTo>
                    <a:cubicBezTo>
                      <a:pt x="107431" y="50321"/>
                      <a:pt x="108974" y="49333"/>
                      <a:pt x="109560" y="47605"/>
                    </a:cubicBezTo>
                    <a:cubicBezTo>
                      <a:pt x="109631" y="47616"/>
                      <a:pt x="109693" y="47621"/>
                      <a:pt x="109749" y="47621"/>
                    </a:cubicBezTo>
                    <a:cubicBezTo>
                      <a:pt x="110161" y="47621"/>
                      <a:pt x="110237" y="47358"/>
                      <a:pt x="110672" y="47358"/>
                    </a:cubicBezTo>
                    <a:cubicBezTo>
                      <a:pt x="111289" y="46278"/>
                      <a:pt x="110579" y="44272"/>
                      <a:pt x="111752" y="43655"/>
                    </a:cubicBezTo>
                    <a:cubicBezTo>
                      <a:pt x="110980" y="43408"/>
                      <a:pt x="110672" y="42883"/>
                      <a:pt x="110672" y="42050"/>
                    </a:cubicBezTo>
                    <a:cubicBezTo>
                      <a:pt x="110054" y="41711"/>
                      <a:pt x="109221" y="41495"/>
                      <a:pt x="109190" y="40723"/>
                    </a:cubicBezTo>
                    <a:cubicBezTo>
                      <a:pt x="109036" y="40075"/>
                      <a:pt x="109869" y="40137"/>
                      <a:pt x="109560" y="39396"/>
                    </a:cubicBezTo>
                    <a:lnTo>
                      <a:pt x="109560" y="39396"/>
                    </a:lnTo>
                    <a:cubicBezTo>
                      <a:pt x="109680" y="39405"/>
                      <a:pt x="109790" y="39411"/>
                      <a:pt x="109890" y="39411"/>
                    </a:cubicBezTo>
                    <a:cubicBezTo>
                      <a:pt x="110437" y="39411"/>
                      <a:pt x="110698" y="39258"/>
                      <a:pt x="110672" y="38840"/>
                    </a:cubicBezTo>
                    <a:cubicBezTo>
                      <a:pt x="111721" y="38501"/>
                      <a:pt x="109005" y="37266"/>
                      <a:pt x="111412" y="37266"/>
                    </a:cubicBezTo>
                    <a:cubicBezTo>
                      <a:pt x="111813" y="38100"/>
                      <a:pt x="113079" y="38316"/>
                      <a:pt x="113603" y="39118"/>
                    </a:cubicBezTo>
                    <a:cubicBezTo>
                      <a:pt x="113233" y="40507"/>
                      <a:pt x="114282" y="40908"/>
                      <a:pt x="115455" y="41248"/>
                    </a:cubicBezTo>
                    <a:cubicBezTo>
                      <a:pt x="117646" y="40075"/>
                      <a:pt x="115363" y="37174"/>
                      <a:pt x="116535" y="35137"/>
                    </a:cubicBezTo>
                    <a:cubicBezTo>
                      <a:pt x="117307" y="34643"/>
                      <a:pt x="118418" y="34365"/>
                      <a:pt x="119467" y="34057"/>
                    </a:cubicBezTo>
                    <a:cubicBezTo>
                      <a:pt x="120300" y="32822"/>
                      <a:pt x="121072" y="31526"/>
                      <a:pt x="122368" y="30600"/>
                    </a:cubicBezTo>
                    <a:cubicBezTo>
                      <a:pt x="122893" y="28471"/>
                      <a:pt x="121535" y="26249"/>
                      <a:pt x="122368" y="24737"/>
                    </a:cubicBezTo>
                    <a:lnTo>
                      <a:pt x="122368" y="24737"/>
                    </a:lnTo>
                    <a:cubicBezTo>
                      <a:pt x="121874" y="26280"/>
                      <a:pt x="123232" y="26434"/>
                      <a:pt x="123479" y="27422"/>
                    </a:cubicBezTo>
                    <a:cubicBezTo>
                      <a:pt x="123572" y="29057"/>
                      <a:pt x="123664" y="30631"/>
                      <a:pt x="125331" y="31125"/>
                    </a:cubicBezTo>
                    <a:cubicBezTo>
                      <a:pt x="126010" y="30662"/>
                      <a:pt x="125022" y="30446"/>
                      <a:pt x="125331" y="29551"/>
                    </a:cubicBezTo>
                    <a:cubicBezTo>
                      <a:pt x="125363" y="29550"/>
                      <a:pt x="125394" y="29550"/>
                      <a:pt x="125424" y="29550"/>
                    </a:cubicBezTo>
                    <a:cubicBezTo>
                      <a:pt x="126011" y="29550"/>
                      <a:pt x="126113" y="29736"/>
                      <a:pt x="126320" y="29736"/>
                    </a:cubicBezTo>
                    <a:cubicBezTo>
                      <a:pt x="126424" y="29736"/>
                      <a:pt x="126553" y="29690"/>
                      <a:pt x="126781" y="29551"/>
                    </a:cubicBezTo>
                    <a:cubicBezTo>
                      <a:pt x="126843" y="28687"/>
                      <a:pt x="125825" y="28625"/>
                      <a:pt x="126072" y="27668"/>
                    </a:cubicBezTo>
                    <a:cubicBezTo>
                      <a:pt x="124745" y="27483"/>
                      <a:pt x="124405" y="26588"/>
                      <a:pt x="123850" y="25817"/>
                    </a:cubicBezTo>
                    <a:cubicBezTo>
                      <a:pt x="123726" y="24860"/>
                      <a:pt x="124004" y="23595"/>
                      <a:pt x="122769" y="23410"/>
                    </a:cubicBezTo>
                    <a:cubicBezTo>
                      <a:pt x="122038" y="23497"/>
                      <a:pt x="122609" y="24499"/>
                      <a:pt x="121805" y="24499"/>
                    </a:cubicBezTo>
                    <a:cubicBezTo>
                      <a:pt x="121761" y="24499"/>
                      <a:pt x="121712" y="24496"/>
                      <a:pt x="121658" y="24490"/>
                    </a:cubicBezTo>
                    <a:cubicBezTo>
                      <a:pt x="121499" y="23989"/>
                      <a:pt x="121215" y="23826"/>
                      <a:pt x="120865" y="23826"/>
                    </a:cubicBezTo>
                    <a:cubicBezTo>
                      <a:pt x="120215" y="23826"/>
                      <a:pt x="119338" y="24387"/>
                      <a:pt x="118613" y="24387"/>
                    </a:cubicBezTo>
                    <a:cubicBezTo>
                      <a:pt x="118213" y="24387"/>
                      <a:pt x="117860" y="24216"/>
                      <a:pt x="117615" y="23687"/>
                    </a:cubicBezTo>
                    <a:cubicBezTo>
                      <a:pt x="117862" y="23070"/>
                      <a:pt x="118541" y="22761"/>
                      <a:pt x="119097" y="22360"/>
                    </a:cubicBezTo>
                    <a:cubicBezTo>
                      <a:pt x="119529" y="21527"/>
                      <a:pt x="119375" y="20262"/>
                      <a:pt x="120578" y="19953"/>
                    </a:cubicBezTo>
                    <a:cubicBezTo>
                      <a:pt x="120782" y="20112"/>
                      <a:pt x="120925" y="20171"/>
                      <a:pt x="121042" y="20171"/>
                    </a:cubicBezTo>
                    <a:cubicBezTo>
                      <a:pt x="121373" y="20171"/>
                      <a:pt x="121488" y="19696"/>
                      <a:pt x="122182" y="19696"/>
                    </a:cubicBezTo>
                    <a:cubicBezTo>
                      <a:pt x="122240" y="19696"/>
                      <a:pt x="122302" y="19699"/>
                      <a:pt x="122368" y="19706"/>
                    </a:cubicBezTo>
                    <a:cubicBezTo>
                      <a:pt x="123879" y="19841"/>
                      <a:pt x="125295" y="20259"/>
                      <a:pt x="127091" y="20259"/>
                    </a:cubicBezTo>
                    <a:cubicBezTo>
                      <a:pt x="127350" y="20259"/>
                      <a:pt x="127617" y="20250"/>
                      <a:pt x="127892" y="20231"/>
                    </a:cubicBezTo>
                    <a:lnTo>
                      <a:pt x="127892" y="20231"/>
                    </a:lnTo>
                    <a:cubicBezTo>
                      <a:pt x="127769" y="20694"/>
                      <a:pt x="128170" y="20725"/>
                      <a:pt x="128602" y="20755"/>
                    </a:cubicBezTo>
                    <a:cubicBezTo>
                      <a:pt x="128901" y="20512"/>
                      <a:pt x="129427" y="20473"/>
                      <a:pt x="130014" y="20473"/>
                    </a:cubicBezTo>
                    <a:cubicBezTo>
                      <a:pt x="130294" y="20473"/>
                      <a:pt x="130588" y="20482"/>
                      <a:pt x="130878" y="20482"/>
                    </a:cubicBezTo>
                    <a:cubicBezTo>
                      <a:pt x="130985" y="20482"/>
                      <a:pt x="131090" y="20481"/>
                      <a:pt x="131195" y="20478"/>
                    </a:cubicBezTo>
                    <a:cubicBezTo>
                      <a:pt x="131380" y="19644"/>
                      <a:pt x="130547" y="19552"/>
                      <a:pt x="130824" y="18626"/>
                    </a:cubicBezTo>
                    <a:cubicBezTo>
                      <a:pt x="131565" y="18564"/>
                      <a:pt x="131534" y="17916"/>
                      <a:pt x="132275" y="17824"/>
                    </a:cubicBezTo>
                    <a:cubicBezTo>
                      <a:pt x="133046" y="17916"/>
                      <a:pt x="133016" y="18564"/>
                      <a:pt x="133756" y="18626"/>
                    </a:cubicBezTo>
                    <a:cubicBezTo>
                      <a:pt x="133618" y="18187"/>
                      <a:pt x="134291" y="17593"/>
                      <a:pt x="134794" y="17593"/>
                    </a:cubicBezTo>
                    <a:cubicBezTo>
                      <a:pt x="134963" y="17593"/>
                      <a:pt x="135113" y="17660"/>
                      <a:pt x="135207" y="17824"/>
                    </a:cubicBezTo>
                    <a:cubicBezTo>
                      <a:pt x="134034" y="19552"/>
                      <a:pt x="132306" y="20879"/>
                      <a:pt x="131904" y="23132"/>
                    </a:cubicBezTo>
                    <a:cubicBezTo>
                      <a:pt x="132151" y="23872"/>
                      <a:pt x="132954" y="24150"/>
                      <a:pt x="133386" y="24737"/>
                    </a:cubicBezTo>
                    <a:cubicBezTo>
                      <a:pt x="133540" y="25755"/>
                      <a:pt x="133818" y="26743"/>
                      <a:pt x="134836" y="27144"/>
                    </a:cubicBezTo>
                    <a:cubicBezTo>
                      <a:pt x="135762" y="26465"/>
                      <a:pt x="136287" y="25539"/>
                      <a:pt x="137398" y="25014"/>
                    </a:cubicBezTo>
                    <a:cubicBezTo>
                      <a:pt x="137058" y="23687"/>
                      <a:pt x="138571" y="23872"/>
                      <a:pt x="137799" y="22885"/>
                    </a:cubicBezTo>
                    <a:cubicBezTo>
                      <a:pt x="137892" y="22360"/>
                      <a:pt x="138756" y="22360"/>
                      <a:pt x="138879" y="21836"/>
                    </a:cubicBezTo>
                    <a:cubicBezTo>
                      <a:pt x="138355" y="21496"/>
                      <a:pt x="137244" y="21589"/>
                      <a:pt x="137429" y="20755"/>
                    </a:cubicBezTo>
                    <a:cubicBezTo>
                      <a:pt x="137643" y="19296"/>
                      <a:pt x="138679" y="18953"/>
                      <a:pt x="140104" y="18953"/>
                    </a:cubicBezTo>
                    <a:cubicBezTo>
                      <a:pt x="140939" y="18953"/>
                      <a:pt x="141907" y="19071"/>
                      <a:pt x="142922" y="19151"/>
                    </a:cubicBezTo>
                    <a:cubicBezTo>
                      <a:pt x="143447" y="18749"/>
                      <a:pt x="143385" y="17916"/>
                      <a:pt x="144002" y="17577"/>
                    </a:cubicBezTo>
                    <a:cubicBezTo>
                      <a:pt x="146117" y="17456"/>
                      <a:pt x="147699" y="16773"/>
                      <a:pt x="149039" y="16773"/>
                    </a:cubicBezTo>
                    <a:cubicBezTo>
                      <a:pt x="149068" y="16773"/>
                      <a:pt x="149097" y="16774"/>
                      <a:pt x="149125" y="16774"/>
                    </a:cubicBezTo>
                    <a:cubicBezTo>
                      <a:pt x="149125" y="15602"/>
                      <a:pt x="147305" y="15787"/>
                      <a:pt x="147305" y="14645"/>
                    </a:cubicBezTo>
                    <a:cubicBezTo>
                      <a:pt x="148096" y="14560"/>
                      <a:pt x="148007" y="13854"/>
                      <a:pt x="148863" y="13854"/>
                    </a:cubicBezTo>
                    <a:cubicBezTo>
                      <a:pt x="148942" y="13854"/>
                      <a:pt x="149029" y="13860"/>
                      <a:pt x="149125" y="13873"/>
                    </a:cubicBezTo>
                    <a:cubicBezTo>
                      <a:pt x="150899" y="13901"/>
                      <a:pt x="150824" y="15240"/>
                      <a:pt x="152601" y="15240"/>
                    </a:cubicBezTo>
                    <a:cubicBezTo>
                      <a:pt x="152772" y="15240"/>
                      <a:pt x="152960" y="15227"/>
                      <a:pt x="153168" y="15200"/>
                    </a:cubicBezTo>
                    <a:cubicBezTo>
                      <a:pt x="153662" y="14707"/>
                      <a:pt x="152829" y="13842"/>
                      <a:pt x="153539" y="13040"/>
                    </a:cubicBezTo>
                    <a:cubicBezTo>
                      <a:pt x="152836" y="12820"/>
                      <a:pt x="151915" y="12039"/>
                      <a:pt x="151120" y="12039"/>
                    </a:cubicBezTo>
                    <a:cubicBezTo>
                      <a:pt x="150797" y="12039"/>
                      <a:pt x="150495" y="12168"/>
                      <a:pt x="150236" y="12515"/>
                    </a:cubicBezTo>
                    <a:cubicBezTo>
                      <a:pt x="150360" y="12052"/>
                      <a:pt x="150236" y="11528"/>
                      <a:pt x="149866" y="11188"/>
                    </a:cubicBezTo>
                    <a:cubicBezTo>
                      <a:pt x="148153" y="10733"/>
                      <a:pt x="147113" y="9790"/>
                      <a:pt x="144812" y="9790"/>
                    </a:cubicBezTo>
                    <a:cubicBezTo>
                      <a:pt x="144460" y="9790"/>
                      <a:pt x="144080" y="9812"/>
                      <a:pt x="143663" y="9861"/>
                    </a:cubicBezTo>
                    <a:cubicBezTo>
                      <a:pt x="143231" y="9367"/>
                      <a:pt x="142243" y="9306"/>
                      <a:pt x="141811" y="8812"/>
                    </a:cubicBezTo>
                    <a:cubicBezTo>
                      <a:pt x="141600" y="8831"/>
                      <a:pt x="141404" y="8839"/>
                      <a:pt x="141219" y="8839"/>
                    </a:cubicBezTo>
                    <a:cubicBezTo>
                      <a:pt x="139599" y="8839"/>
                      <a:pt x="138906" y="8182"/>
                      <a:pt x="137303" y="8182"/>
                    </a:cubicBezTo>
                    <a:cubicBezTo>
                      <a:pt x="137009" y="8182"/>
                      <a:pt x="136684" y="8204"/>
                      <a:pt x="136318" y="8256"/>
                    </a:cubicBezTo>
                    <a:cubicBezTo>
                      <a:pt x="135793" y="9028"/>
                      <a:pt x="137305" y="9614"/>
                      <a:pt x="136318" y="9861"/>
                    </a:cubicBezTo>
                    <a:cubicBezTo>
                      <a:pt x="135238" y="9738"/>
                      <a:pt x="135454" y="8719"/>
                      <a:pt x="134497" y="8534"/>
                    </a:cubicBezTo>
                    <a:cubicBezTo>
                      <a:pt x="134049" y="8880"/>
                      <a:pt x="133446" y="8955"/>
                      <a:pt x="132743" y="8955"/>
                    </a:cubicBezTo>
                    <a:cubicBezTo>
                      <a:pt x="132207" y="8955"/>
                      <a:pt x="131612" y="8911"/>
                      <a:pt x="130982" y="8911"/>
                    </a:cubicBezTo>
                    <a:cubicBezTo>
                      <a:pt x="130446" y="8911"/>
                      <a:pt x="129885" y="8943"/>
                      <a:pt x="129312" y="9059"/>
                    </a:cubicBezTo>
                    <a:cubicBezTo>
                      <a:pt x="128168" y="8514"/>
                      <a:pt x="128106" y="7128"/>
                      <a:pt x="126198" y="7128"/>
                    </a:cubicBezTo>
                    <a:cubicBezTo>
                      <a:pt x="125944" y="7128"/>
                      <a:pt x="125657" y="7153"/>
                      <a:pt x="125331" y="7207"/>
                    </a:cubicBezTo>
                    <a:cubicBezTo>
                      <a:pt x="124806" y="7269"/>
                      <a:pt x="125207" y="7979"/>
                      <a:pt x="124590" y="7979"/>
                    </a:cubicBezTo>
                    <a:cubicBezTo>
                      <a:pt x="123047" y="7516"/>
                      <a:pt x="121566" y="6991"/>
                      <a:pt x="120177" y="6405"/>
                    </a:cubicBezTo>
                    <a:cubicBezTo>
                      <a:pt x="120054" y="6682"/>
                      <a:pt x="119776" y="6868"/>
                      <a:pt x="119467" y="6929"/>
                    </a:cubicBezTo>
                    <a:cubicBezTo>
                      <a:pt x="119782" y="6216"/>
                      <a:pt x="119255" y="6102"/>
                      <a:pt x="118584" y="6102"/>
                    </a:cubicBezTo>
                    <a:cubicBezTo>
                      <a:pt x="118269" y="6102"/>
                      <a:pt x="117922" y="6127"/>
                      <a:pt x="117615" y="6127"/>
                    </a:cubicBezTo>
                    <a:cubicBezTo>
                      <a:pt x="118510" y="5510"/>
                      <a:pt x="117245" y="5541"/>
                      <a:pt x="116906" y="5047"/>
                    </a:cubicBezTo>
                    <a:cubicBezTo>
                      <a:pt x="116416" y="5184"/>
                      <a:pt x="116073" y="5236"/>
                      <a:pt x="115796" y="5236"/>
                    </a:cubicBezTo>
                    <a:cubicBezTo>
                      <a:pt x="115077" y="5236"/>
                      <a:pt x="114807" y="4889"/>
                      <a:pt x="113603" y="4800"/>
                    </a:cubicBezTo>
                    <a:cubicBezTo>
                      <a:pt x="113525" y="5017"/>
                      <a:pt x="113169" y="5045"/>
                      <a:pt x="112778" y="5045"/>
                    </a:cubicBezTo>
                    <a:cubicBezTo>
                      <a:pt x="112641" y="5045"/>
                      <a:pt x="112500" y="5041"/>
                      <a:pt x="112364" y="5041"/>
                    </a:cubicBezTo>
                    <a:cubicBezTo>
                      <a:pt x="112280" y="5041"/>
                      <a:pt x="112199" y="5043"/>
                      <a:pt x="112122" y="5047"/>
                    </a:cubicBezTo>
                    <a:cubicBezTo>
                      <a:pt x="111783" y="5571"/>
                      <a:pt x="113233" y="5942"/>
                      <a:pt x="112122" y="6127"/>
                    </a:cubicBezTo>
                    <a:cubicBezTo>
                      <a:pt x="111517" y="6056"/>
                      <a:pt x="110881" y="6029"/>
                      <a:pt x="110229" y="6029"/>
                    </a:cubicBezTo>
                    <a:cubicBezTo>
                      <a:pt x="108266" y="6029"/>
                      <a:pt x="106155" y="6271"/>
                      <a:pt x="104291" y="6271"/>
                    </a:cubicBezTo>
                    <a:cubicBezTo>
                      <a:pt x="103552" y="6271"/>
                      <a:pt x="102852" y="6233"/>
                      <a:pt x="102215" y="6127"/>
                    </a:cubicBezTo>
                    <a:cubicBezTo>
                      <a:pt x="101381" y="5988"/>
                      <a:pt x="101023" y="5298"/>
                      <a:pt x="100306" y="5298"/>
                    </a:cubicBezTo>
                    <a:cubicBezTo>
                      <a:pt x="100227" y="5298"/>
                      <a:pt x="100144" y="5306"/>
                      <a:pt x="100055" y="5325"/>
                    </a:cubicBezTo>
                    <a:cubicBezTo>
                      <a:pt x="99729" y="5378"/>
                      <a:pt x="99424" y="5400"/>
                      <a:pt x="99135" y="5400"/>
                    </a:cubicBezTo>
                    <a:cubicBezTo>
                      <a:pt x="97917" y="5400"/>
                      <a:pt x="96985" y="4999"/>
                      <a:pt x="96012" y="4800"/>
                    </a:cubicBezTo>
                    <a:cubicBezTo>
                      <a:pt x="95907" y="4777"/>
                      <a:pt x="95793" y="4770"/>
                      <a:pt x="95675" y="4770"/>
                    </a:cubicBezTo>
                    <a:cubicBezTo>
                      <a:pt x="95391" y="4770"/>
                      <a:pt x="95080" y="4815"/>
                      <a:pt x="94803" y="4815"/>
                    </a:cubicBezTo>
                    <a:cubicBezTo>
                      <a:pt x="94719" y="4815"/>
                      <a:pt x="94638" y="4811"/>
                      <a:pt x="94562" y="4800"/>
                    </a:cubicBezTo>
                    <a:cubicBezTo>
                      <a:pt x="93785" y="4696"/>
                      <a:pt x="93161" y="4180"/>
                      <a:pt x="91778" y="4180"/>
                    </a:cubicBezTo>
                    <a:cubicBezTo>
                      <a:pt x="91512" y="4180"/>
                      <a:pt x="91218" y="4200"/>
                      <a:pt x="90889" y="4244"/>
                    </a:cubicBezTo>
                    <a:cubicBezTo>
                      <a:pt x="91012" y="3565"/>
                      <a:pt x="91969" y="3473"/>
                      <a:pt x="91969" y="2670"/>
                    </a:cubicBezTo>
                    <a:cubicBezTo>
                      <a:pt x="91475" y="1899"/>
                      <a:pt x="90272" y="1590"/>
                      <a:pt x="89778" y="819"/>
                    </a:cubicBezTo>
                    <a:cubicBezTo>
                      <a:pt x="89054" y="1040"/>
                      <a:pt x="88080" y="1091"/>
                      <a:pt x="87054" y="1091"/>
                    </a:cubicBezTo>
                    <a:cubicBezTo>
                      <a:pt x="86506" y="1091"/>
                      <a:pt x="85943" y="1076"/>
                      <a:pt x="85396" y="1066"/>
                    </a:cubicBezTo>
                    <a:cubicBezTo>
                      <a:pt x="84536" y="865"/>
                      <a:pt x="84607" y="0"/>
                      <a:pt x="8346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5" name="Google Shape;1747;p76"/>
              <p:cNvSpPr/>
              <p:nvPr/>
            </p:nvSpPr>
            <p:spPr>
              <a:xfrm>
                <a:off x="3389100" y="17603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6" name="Google Shape;1748;p76"/>
              <p:cNvSpPr/>
              <p:nvPr/>
            </p:nvSpPr>
            <p:spPr>
              <a:xfrm>
                <a:off x="1804350" y="3002525"/>
                <a:ext cx="1016925" cy="1308775"/>
              </a:xfrm>
              <a:custGeom>
                <a:avLst/>
                <a:gdLst/>
                <a:ahLst/>
                <a:cxnLst/>
                <a:rect l="l" t="t" r="r" b="b"/>
                <a:pathLst>
                  <a:path w="40677" h="52351" extrusionOk="0">
                    <a:moveTo>
                      <a:pt x="8056" y="1"/>
                    </a:moveTo>
                    <a:cubicBezTo>
                      <a:pt x="7754" y="412"/>
                      <a:pt x="7452" y="823"/>
                      <a:pt x="6588" y="823"/>
                    </a:cubicBezTo>
                    <a:cubicBezTo>
                      <a:pt x="6479" y="823"/>
                      <a:pt x="6362" y="817"/>
                      <a:pt x="6235" y="803"/>
                    </a:cubicBezTo>
                    <a:cubicBezTo>
                      <a:pt x="5679" y="1883"/>
                      <a:pt x="4198" y="2346"/>
                      <a:pt x="3303" y="3179"/>
                    </a:cubicBezTo>
                    <a:cubicBezTo>
                      <a:pt x="2963" y="3704"/>
                      <a:pt x="2562" y="4198"/>
                      <a:pt x="2130" y="4661"/>
                    </a:cubicBezTo>
                    <a:cubicBezTo>
                      <a:pt x="2377" y="5154"/>
                      <a:pt x="2686" y="5586"/>
                      <a:pt x="2902" y="6111"/>
                    </a:cubicBezTo>
                    <a:cubicBezTo>
                      <a:pt x="2902" y="6636"/>
                      <a:pt x="1914" y="6451"/>
                      <a:pt x="2192" y="7160"/>
                    </a:cubicBezTo>
                    <a:cubicBezTo>
                      <a:pt x="2346" y="8549"/>
                      <a:pt x="1019" y="8796"/>
                      <a:pt x="710" y="9815"/>
                    </a:cubicBezTo>
                    <a:cubicBezTo>
                      <a:pt x="1" y="11697"/>
                      <a:pt x="2192" y="12685"/>
                      <a:pt x="710" y="13549"/>
                    </a:cubicBezTo>
                    <a:cubicBezTo>
                      <a:pt x="1389" y="14043"/>
                      <a:pt x="2562" y="14166"/>
                      <a:pt x="3334" y="14629"/>
                    </a:cubicBezTo>
                    <a:cubicBezTo>
                      <a:pt x="3025" y="15030"/>
                      <a:pt x="2130" y="15030"/>
                      <a:pt x="1482" y="15154"/>
                    </a:cubicBezTo>
                    <a:cubicBezTo>
                      <a:pt x="1235" y="17283"/>
                      <a:pt x="2840" y="18085"/>
                      <a:pt x="4784" y="18610"/>
                    </a:cubicBezTo>
                    <a:cubicBezTo>
                      <a:pt x="4938" y="19258"/>
                      <a:pt x="4105" y="19197"/>
                      <a:pt x="4414" y="19937"/>
                    </a:cubicBezTo>
                    <a:cubicBezTo>
                      <a:pt x="5772" y="20709"/>
                      <a:pt x="6266" y="22128"/>
                      <a:pt x="8426" y="22344"/>
                    </a:cubicBezTo>
                    <a:cubicBezTo>
                      <a:pt x="9105" y="23517"/>
                      <a:pt x="10278" y="24350"/>
                      <a:pt x="10278" y="26048"/>
                    </a:cubicBezTo>
                    <a:cubicBezTo>
                      <a:pt x="9876" y="26387"/>
                      <a:pt x="9907" y="27005"/>
                      <a:pt x="9537" y="27375"/>
                    </a:cubicBezTo>
                    <a:cubicBezTo>
                      <a:pt x="10000" y="27529"/>
                      <a:pt x="10278" y="27961"/>
                      <a:pt x="10278" y="28424"/>
                    </a:cubicBezTo>
                    <a:cubicBezTo>
                      <a:pt x="9290" y="29628"/>
                      <a:pt x="10710" y="31017"/>
                      <a:pt x="10278" y="32683"/>
                    </a:cubicBezTo>
                    <a:cubicBezTo>
                      <a:pt x="8302" y="33516"/>
                      <a:pt x="9197" y="36510"/>
                      <a:pt x="8457" y="38238"/>
                    </a:cubicBezTo>
                    <a:cubicBezTo>
                      <a:pt x="8594" y="38432"/>
                      <a:pt x="8760" y="38495"/>
                      <a:pt x="8938" y="38495"/>
                    </a:cubicBezTo>
                    <a:cubicBezTo>
                      <a:pt x="9267" y="38495"/>
                      <a:pt x="9634" y="38277"/>
                      <a:pt x="9918" y="38277"/>
                    </a:cubicBezTo>
                    <a:cubicBezTo>
                      <a:pt x="10066" y="38277"/>
                      <a:pt x="10192" y="38336"/>
                      <a:pt x="10278" y="38516"/>
                    </a:cubicBezTo>
                    <a:cubicBezTo>
                      <a:pt x="10586" y="39812"/>
                      <a:pt x="9012" y="39750"/>
                      <a:pt x="8457" y="40368"/>
                    </a:cubicBezTo>
                    <a:cubicBezTo>
                      <a:pt x="7994" y="41232"/>
                      <a:pt x="9599" y="40584"/>
                      <a:pt x="9167" y="41448"/>
                    </a:cubicBezTo>
                    <a:cubicBezTo>
                      <a:pt x="8457" y="42096"/>
                      <a:pt x="9568" y="42713"/>
                      <a:pt x="8796" y="43577"/>
                    </a:cubicBezTo>
                    <a:cubicBezTo>
                      <a:pt x="9136" y="45367"/>
                      <a:pt x="10370" y="46293"/>
                      <a:pt x="9568" y="47805"/>
                    </a:cubicBezTo>
                    <a:cubicBezTo>
                      <a:pt x="10648" y="48423"/>
                      <a:pt x="10524" y="49935"/>
                      <a:pt x="11759" y="50459"/>
                    </a:cubicBezTo>
                    <a:cubicBezTo>
                      <a:pt x="11697" y="50922"/>
                      <a:pt x="12191" y="51015"/>
                      <a:pt x="12098" y="51509"/>
                    </a:cubicBezTo>
                    <a:cubicBezTo>
                      <a:pt x="12870" y="51663"/>
                      <a:pt x="13611" y="51941"/>
                      <a:pt x="14290" y="52311"/>
                    </a:cubicBezTo>
                    <a:cubicBezTo>
                      <a:pt x="14471" y="52291"/>
                      <a:pt x="14669" y="52284"/>
                      <a:pt x="14878" y="52284"/>
                    </a:cubicBezTo>
                    <a:cubicBezTo>
                      <a:pt x="15498" y="52284"/>
                      <a:pt x="16210" y="52350"/>
                      <a:pt x="16827" y="52350"/>
                    </a:cubicBezTo>
                    <a:cubicBezTo>
                      <a:pt x="17593" y="52350"/>
                      <a:pt x="18214" y="52247"/>
                      <a:pt x="18333" y="51787"/>
                    </a:cubicBezTo>
                    <a:cubicBezTo>
                      <a:pt x="17499" y="51694"/>
                      <a:pt x="16697" y="51324"/>
                      <a:pt x="16141" y="50706"/>
                    </a:cubicBezTo>
                    <a:cubicBezTo>
                      <a:pt x="16419" y="49811"/>
                      <a:pt x="14660" y="50398"/>
                      <a:pt x="15030" y="49379"/>
                    </a:cubicBezTo>
                    <a:cubicBezTo>
                      <a:pt x="14907" y="48237"/>
                      <a:pt x="16080" y="48021"/>
                      <a:pt x="16141" y="47003"/>
                    </a:cubicBezTo>
                    <a:cubicBezTo>
                      <a:pt x="17067" y="46972"/>
                      <a:pt x="17561" y="46602"/>
                      <a:pt x="17592" y="45954"/>
                    </a:cubicBezTo>
                    <a:cubicBezTo>
                      <a:pt x="17808" y="44997"/>
                      <a:pt x="16327" y="45306"/>
                      <a:pt x="16512" y="44349"/>
                    </a:cubicBezTo>
                    <a:cubicBezTo>
                      <a:pt x="17456" y="43552"/>
                      <a:pt x="18851" y="41120"/>
                      <a:pt x="16815" y="40665"/>
                    </a:cubicBezTo>
                    <a:lnTo>
                      <a:pt x="16815" y="40665"/>
                    </a:lnTo>
                    <a:cubicBezTo>
                      <a:pt x="17023" y="40693"/>
                      <a:pt x="17210" y="40707"/>
                      <a:pt x="17379" y="40707"/>
                    </a:cubicBezTo>
                    <a:cubicBezTo>
                      <a:pt x="18944" y="40707"/>
                      <a:pt x="18964" y="39562"/>
                      <a:pt x="19444" y="38763"/>
                    </a:cubicBezTo>
                    <a:cubicBezTo>
                      <a:pt x="19547" y="38768"/>
                      <a:pt x="19646" y="38770"/>
                      <a:pt x="19742" y="38770"/>
                    </a:cubicBezTo>
                    <a:cubicBezTo>
                      <a:pt x="21488" y="38770"/>
                      <a:pt x="22139" y="38006"/>
                      <a:pt x="23456" y="37714"/>
                    </a:cubicBezTo>
                    <a:cubicBezTo>
                      <a:pt x="23702" y="36479"/>
                      <a:pt x="22869" y="35985"/>
                      <a:pt x="22715" y="35059"/>
                    </a:cubicBezTo>
                    <a:lnTo>
                      <a:pt x="25678" y="35059"/>
                    </a:lnTo>
                    <a:cubicBezTo>
                      <a:pt x="25678" y="34782"/>
                      <a:pt x="26110" y="34843"/>
                      <a:pt x="26387" y="34782"/>
                    </a:cubicBezTo>
                    <a:cubicBezTo>
                      <a:pt x="26599" y="34147"/>
                      <a:pt x="26722" y="33454"/>
                      <a:pt x="27798" y="33454"/>
                    </a:cubicBezTo>
                    <a:cubicBezTo>
                      <a:pt x="27821" y="33454"/>
                      <a:pt x="27845" y="33454"/>
                      <a:pt x="27869" y="33455"/>
                    </a:cubicBezTo>
                    <a:cubicBezTo>
                      <a:pt x="27745" y="31942"/>
                      <a:pt x="29258" y="31634"/>
                      <a:pt x="30060" y="30801"/>
                    </a:cubicBezTo>
                    <a:lnTo>
                      <a:pt x="30060" y="28949"/>
                    </a:lnTo>
                    <a:cubicBezTo>
                      <a:pt x="30770" y="28455"/>
                      <a:pt x="31202" y="27807"/>
                      <a:pt x="31881" y="27344"/>
                    </a:cubicBezTo>
                    <a:cubicBezTo>
                      <a:pt x="33640" y="26943"/>
                      <a:pt x="33640" y="26943"/>
                      <a:pt x="35183" y="26542"/>
                    </a:cubicBezTo>
                    <a:cubicBezTo>
                      <a:pt x="35337" y="24844"/>
                      <a:pt x="37127" y="23363"/>
                      <a:pt x="35924" y="21480"/>
                    </a:cubicBezTo>
                    <a:cubicBezTo>
                      <a:pt x="36448" y="21295"/>
                      <a:pt x="36757" y="20740"/>
                      <a:pt x="36664" y="20153"/>
                    </a:cubicBezTo>
                    <a:lnTo>
                      <a:pt x="36664" y="20153"/>
                    </a:lnTo>
                    <a:cubicBezTo>
                      <a:pt x="36735" y="20164"/>
                      <a:pt x="36797" y="20169"/>
                      <a:pt x="36853" y="20169"/>
                    </a:cubicBezTo>
                    <a:cubicBezTo>
                      <a:pt x="37264" y="20169"/>
                      <a:pt x="37337" y="19906"/>
                      <a:pt x="37745" y="19906"/>
                    </a:cubicBezTo>
                    <a:cubicBezTo>
                      <a:pt x="37899" y="19011"/>
                      <a:pt x="38825" y="18734"/>
                      <a:pt x="39226" y="18055"/>
                    </a:cubicBezTo>
                    <a:cubicBezTo>
                      <a:pt x="40214" y="17345"/>
                      <a:pt x="39164" y="16758"/>
                      <a:pt x="40306" y="16450"/>
                    </a:cubicBezTo>
                    <a:cubicBezTo>
                      <a:pt x="40059" y="15647"/>
                      <a:pt x="40677" y="15493"/>
                      <a:pt x="40677" y="14876"/>
                    </a:cubicBezTo>
                    <a:cubicBezTo>
                      <a:pt x="40677" y="13888"/>
                      <a:pt x="40275" y="13178"/>
                      <a:pt x="39936" y="12500"/>
                    </a:cubicBezTo>
                    <a:cubicBezTo>
                      <a:pt x="39751" y="12358"/>
                      <a:pt x="39583" y="12306"/>
                      <a:pt x="39421" y="12306"/>
                    </a:cubicBezTo>
                    <a:cubicBezTo>
                      <a:pt x="39016" y="12306"/>
                      <a:pt x="38644" y="12636"/>
                      <a:pt x="38115" y="12746"/>
                    </a:cubicBezTo>
                    <a:cubicBezTo>
                      <a:pt x="37529" y="11851"/>
                      <a:pt x="36109" y="11543"/>
                      <a:pt x="34813" y="11142"/>
                    </a:cubicBezTo>
                    <a:lnTo>
                      <a:pt x="32251" y="11142"/>
                    </a:lnTo>
                    <a:cubicBezTo>
                      <a:pt x="31603" y="10370"/>
                      <a:pt x="29134" y="10926"/>
                      <a:pt x="28949" y="9815"/>
                    </a:cubicBezTo>
                    <a:cubicBezTo>
                      <a:pt x="28640" y="9815"/>
                      <a:pt x="28314" y="9830"/>
                      <a:pt x="28009" y="9830"/>
                    </a:cubicBezTo>
                    <a:cubicBezTo>
                      <a:pt x="27340" y="9830"/>
                      <a:pt x="26779" y="9757"/>
                      <a:pt x="26758" y="9290"/>
                    </a:cubicBezTo>
                    <a:cubicBezTo>
                      <a:pt x="27656" y="8233"/>
                      <a:pt x="26224" y="5591"/>
                      <a:pt x="23700" y="5591"/>
                    </a:cubicBezTo>
                    <a:cubicBezTo>
                      <a:pt x="23277" y="5591"/>
                      <a:pt x="22823" y="5665"/>
                      <a:pt x="22345" y="5833"/>
                    </a:cubicBezTo>
                    <a:cubicBezTo>
                      <a:pt x="21203" y="5340"/>
                      <a:pt x="20339" y="4630"/>
                      <a:pt x="20153" y="3457"/>
                    </a:cubicBezTo>
                    <a:cubicBezTo>
                      <a:pt x="18240" y="3056"/>
                      <a:pt x="16882" y="2284"/>
                      <a:pt x="15030" y="1852"/>
                    </a:cubicBezTo>
                    <a:cubicBezTo>
                      <a:pt x="14537" y="1945"/>
                      <a:pt x="14444" y="2315"/>
                      <a:pt x="13919" y="2377"/>
                    </a:cubicBezTo>
                    <a:cubicBezTo>
                      <a:pt x="13425" y="1420"/>
                      <a:pt x="11636" y="1389"/>
                      <a:pt x="11358" y="278"/>
                    </a:cubicBezTo>
                    <a:cubicBezTo>
                      <a:pt x="11221" y="249"/>
                      <a:pt x="11105" y="237"/>
                      <a:pt x="11007" y="237"/>
                    </a:cubicBezTo>
                    <a:cubicBezTo>
                      <a:pt x="10264" y="237"/>
                      <a:pt x="10503" y="968"/>
                      <a:pt x="9876" y="1050"/>
                    </a:cubicBezTo>
                    <a:cubicBezTo>
                      <a:pt x="9043" y="865"/>
                      <a:pt x="8920" y="186"/>
                      <a:pt x="80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7" name="Google Shape;1749;p76"/>
              <p:cNvSpPr/>
              <p:nvPr/>
            </p:nvSpPr>
            <p:spPr>
              <a:xfrm>
                <a:off x="238125" y="1592250"/>
                <a:ext cx="2253700" cy="1529900"/>
              </a:xfrm>
              <a:custGeom>
                <a:avLst/>
                <a:gdLst/>
                <a:ahLst/>
                <a:cxnLst/>
                <a:rect l="l" t="t" r="r" b="b"/>
                <a:pathLst>
                  <a:path w="90148" h="61196" extrusionOk="0">
                    <a:moveTo>
                      <a:pt x="57527" y="4070"/>
                    </a:moveTo>
                    <a:cubicBezTo>
                      <a:pt x="58638" y="4317"/>
                      <a:pt x="57125" y="4780"/>
                      <a:pt x="57125" y="5119"/>
                    </a:cubicBezTo>
                    <a:cubicBezTo>
                      <a:pt x="56045" y="4872"/>
                      <a:pt x="57310" y="4224"/>
                      <a:pt x="57527" y="4070"/>
                    </a:cubicBezTo>
                    <a:close/>
                    <a:moveTo>
                      <a:pt x="44974" y="5652"/>
                    </a:moveTo>
                    <a:cubicBezTo>
                      <a:pt x="45008" y="5652"/>
                      <a:pt x="45038" y="5659"/>
                      <a:pt x="45058" y="5675"/>
                    </a:cubicBezTo>
                    <a:cubicBezTo>
                      <a:pt x="45212" y="5777"/>
                      <a:pt x="44939" y="5944"/>
                      <a:pt x="44790" y="5944"/>
                    </a:cubicBezTo>
                    <a:cubicBezTo>
                      <a:pt x="44760" y="5944"/>
                      <a:pt x="44734" y="5937"/>
                      <a:pt x="44719" y="5922"/>
                    </a:cubicBezTo>
                    <a:cubicBezTo>
                      <a:pt x="44539" y="5819"/>
                      <a:pt x="44808" y="5652"/>
                      <a:pt x="44974" y="5652"/>
                    </a:cubicBezTo>
                    <a:close/>
                    <a:moveTo>
                      <a:pt x="56345" y="5381"/>
                    </a:moveTo>
                    <a:cubicBezTo>
                      <a:pt x="57100" y="5381"/>
                      <a:pt x="57372" y="5721"/>
                      <a:pt x="58122" y="5721"/>
                    </a:cubicBezTo>
                    <a:cubicBezTo>
                      <a:pt x="58272" y="5721"/>
                      <a:pt x="58442" y="5707"/>
                      <a:pt x="58638" y="5675"/>
                    </a:cubicBezTo>
                    <a:lnTo>
                      <a:pt x="58638" y="5675"/>
                    </a:lnTo>
                    <a:cubicBezTo>
                      <a:pt x="58638" y="6724"/>
                      <a:pt x="57187" y="6755"/>
                      <a:pt x="56045" y="6971"/>
                    </a:cubicBezTo>
                    <a:lnTo>
                      <a:pt x="56045" y="5397"/>
                    </a:lnTo>
                    <a:cubicBezTo>
                      <a:pt x="56154" y="5386"/>
                      <a:pt x="56253" y="5381"/>
                      <a:pt x="56345" y="5381"/>
                    </a:cubicBezTo>
                    <a:close/>
                    <a:moveTo>
                      <a:pt x="85661" y="24787"/>
                    </a:moveTo>
                    <a:cubicBezTo>
                      <a:pt x="85693" y="24787"/>
                      <a:pt x="85719" y="24793"/>
                      <a:pt x="85734" y="24809"/>
                    </a:cubicBezTo>
                    <a:cubicBezTo>
                      <a:pt x="85894" y="24916"/>
                      <a:pt x="85594" y="25068"/>
                      <a:pt x="85429" y="25068"/>
                    </a:cubicBezTo>
                    <a:cubicBezTo>
                      <a:pt x="85403" y="25068"/>
                      <a:pt x="85381" y="25064"/>
                      <a:pt x="85364" y="25056"/>
                    </a:cubicBezTo>
                    <a:cubicBezTo>
                      <a:pt x="85210" y="24953"/>
                      <a:pt x="85504" y="24787"/>
                      <a:pt x="85661" y="24787"/>
                    </a:cubicBezTo>
                    <a:close/>
                    <a:moveTo>
                      <a:pt x="37173" y="44005"/>
                    </a:moveTo>
                    <a:cubicBezTo>
                      <a:pt x="37258" y="44005"/>
                      <a:pt x="37343" y="44067"/>
                      <a:pt x="37343" y="44190"/>
                    </a:cubicBezTo>
                    <a:cubicBezTo>
                      <a:pt x="37330" y="44321"/>
                      <a:pt x="37267" y="44368"/>
                      <a:pt x="37199" y="44368"/>
                    </a:cubicBezTo>
                    <a:cubicBezTo>
                      <a:pt x="37106" y="44368"/>
                      <a:pt x="37003" y="44279"/>
                      <a:pt x="37003" y="44190"/>
                    </a:cubicBezTo>
                    <a:cubicBezTo>
                      <a:pt x="37003" y="44067"/>
                      <a:pt x="37088" y="44005"/>
                      <a:pt x="37173" y="44005"/>
                    </a:cubicBezTo>
                    <a:close/>
                    <a:moveTo>
                      <a:pt x="37372" y="44718"/>
                    </a:moveTo>
                    <a:cubicBezTo>
                      <a:pt x="38206" y="44824"/>
                      <a:pt x="38184" y="45551"/>
                      <a:pt x="38824" y="45764"/>
                    </a:cubicBezTo>
                    <a:cubicBezTo>
                      <a:pt x="38713" y="45927"/>
                      <a:pt x="38553" y="45996"/>
                      <a:pt x="38378" y="45996"/>
                    </a:cubicBezTo>
                    <a:cubicBezTo>
                      <a:pt x="37822" y="45996"/>
                      <a:pt x="37118" y="45304"/>
                      <a:pt x="37372" y="44718"/>
                    </a:cubicBezTo>
                    <a:close/>
                    <a:moveTo>
                      <a:pt x="55387" y="1"/>
                    </a:moveTo>
                    <a:cubicBezTo>
                      <a:pt x="54003" y="1"/>
                      <a:pt x="53856" y="1365"/>
                      <a:pt x="54965" y="1663"/>
                    </a:cubicBezTo>
                    <a:cubicBezTo>
                      <a:pt x="54586" y="1702"/>
                      <a:pt x="54237" y="1718"/>
                      <a:pt x="53907" y="1718"/>
                    </a:cubicBezTo>
                    <a:cubicBezTo>
                      <a:pt x="52467" y="1718"/>
                      <a:pt x="51415" y="1415"/>
                      <a:pt x="50007" y="1415"/>
                    </a:cubicBezTo>
                    <a:cubicBezTo>
                      <a:pt x="49952" y="1415"/>
                      <a:pt x="49897" y="1415"/>
                      <a:pt x="49842" y="1416"/>
                    </a:cubicBezTo>
                    <a:cubicBezTo>
                      <a:pt x="50397" y="2774"/>
                      <a:pt x="48145" y="2157"/>
                      <a:pt x="48021" y="3021"/>
                    </a:cubicBezTo>
                    <a:cubicBezTo>
                      <a:pt x="48279" y="3110"/>
                      <a:pt x="48480" y="3134"/>
                      <a:pt x="48644" y="3134"/>
                    </a:cubicBezTo>
                    <a:cubicBezTo>
                      <a:pt x="48854" y="3134"/>
                      <a:pt x="49003" y="3094"/>
                      <a:pt x="49132" y="3094"/>
                    </a:cubicBezTo>
                    <a:cubicBezTo>
                      <a:pt x="49252" y="3094"/>
                      <a:pt x="49355" y="3129"/>
                      <a:pt x="49472" y="3268"/>
                    </a:cubicBezTo>
                    <a:cubicBezTo>
                      <a:pt x="49225" y="3638"/>
                      <a:pt x="48700" y="3761"/>
                      <a:pt x="48021" y="3792"/>
                    </a:cubicBezTo>
                    <a:cubicBezTo>
                      <a:pt x="47562" y="2609"/>
                      <a:pt x="45666" y="2446"/>
                      <a:pt x="43562" y="2446"/>
                    </a:cubicBezTo>
                    <a:cubicBezTo>
                      <a:pt x="42977" y="2446"/>
                      <a:pt x="42377" y="2458"/>
                      <a:pt x="41787" y="2465"/>
                    </a:cubicBezTo>
                    <a:cubicBezTo>
                      <a:pt x="41571" y="3761"/>
                      <a:pt x="40645" y="4471"/>
                      <a:pt x="39565" y="5119"/>
                    </a:cubicBezTo>
                    <a:cubicBezTo>
                      <a:pt x="39503" y="5953"/>
                      <a:pt x="40522" y="6014"/>
                      <a:pt x="40306" y="6971"/>
                    </a:cubicBezTo>
                    <a:cubicBezTo>
                      <a:pt x="40437" y="6978"/>
                      <a:pt x="40563" y="6981"/>
                      <a:pt x="40685" y="6981"/>
                    </a:cubicBezTo>
                    <a:cubicBezTo>
                      <a:pt x="42257" y="6981"/>
                      <a:pt x="43115" y="6457"/>
                      <a:pt x="44318" y="6199"/>
                    </a:cubicBezTo>
                    <a:lnTo>
                      <a:pt x="44318" y="6199"/>
                    </a:lnTo>
                    <a:cubicBezTo>
                      <a:pt x="43962" y="6881"/>
                      <a:pt x="44410" y="6979"/>
                      <a:pt x="44996" y="6979"/>
                    </a:cubicBezTo>
                    <a:cubicBezTo>
                      <a:pt x="45234" y="6979"/>
                      <a:pt x="45495" y="6963"/>
                      <a:pt x="45734" y="6963"/>
                    </a:cubicBezTo>
                    <a:cubicBezTo>
                      <a:pt x="46132" y="6963"/>
                      <a:pt x="46469" y="7008"/>
                      <a:pt x="46540" y="7249"/>
                    </a:cubicBezTo>
                    <a:cubicBezTo>
                      <a:pt x="46621" y="7493"/>
                      <a:pt x="46460" y="7556"/>
                      <a:pt x="46217" y="7556"/>
                    </a:cubicBezTo>
                    <a:cubicBezTo>
                      <a:pt x="45960" y="7556"/>
                      <a:pt x="45612" y="7486"/>
                      <a:pt x="45360" y="7486"/>
                    </a:cubicBezTo>
                    <a:cubicBezTo>
                      <a:pt x="45129" y="7486"/>
                      <a:pt x="44979" y="7546"/>
                      <a:pt x="45058" y="7773"/>
                    </a:cubicBezTo>
                    <a:cubicBezTo>
                      <a:pt x="45058" y="9224"/>
                      <a:pt x="49070" y="7712"/>
                      <a:pt x="48361" y="9656"/>
                    </a:cubicBezTo>
                    <a:cubicBezTo>
                      <a:pt x="48995" y="9374"/>
                      <a:pt x="49423" y="9259"/>
                      <a:pt x="49846" y="9259"/>
                    </a:cubicBezTo>
                    <a:cubicBezTo>
                      <a:pt x="50348" y="9259"/>
                      <a:pt x="50841" y="9421"/>
                      <a:pt x="51663" y="9656"/>
                    </a:cubicBezTo>
                    <a:lnTo>
                      <a:pt x="52033" y="9656"/>
                    </a:lnTo>
                    <a:cubicBezTo>
                      <a:pt x="51971" y="9427"/>
                      <a:pt x="52482" y="9087"/>
                      <a:pt x="52833" y="9087"/>
                    </a:cubicBezTo>
                    <a:cubicBezTo>
                      <a:pt x="53002" y="9087"/>
                      <a:pt x="53134" y="9167"/>
                      <a:pt x="53144" y="9378"/>
                    </a:cubicBezTo>
                    <a:cubicBezTo>
                      <a:pt x="53097" y="9613"/>
                      <a:pt x="52783" y="9669"/>
                      <a:pt x="52405" y="9669"/>
                    </a:cubicBezTo>
                    <a:cubicBezTo>
                      <a:pt x="52285" y="9669"/>
                      <a:pt x="52159" y="9663"/>
                      <a:pt x="52033" y="9656"/>
                    </a:cubicBezTo>
                    <a:lnTo>
                      <a:pt x="52033" y="9656"/>
                    </a:lnTo>
                    <a:cubicBezTo>
                      <a:pt x="52126" y="10304"/>
                      <a:pt x="53607" y="11168"/>
                      <a:pt x="52033" y="11508"/>
                    </a:cubicBezTo>
                    <a:cubicBezTo>
                      <a:pt x="51601" y="11446"/>
                      <a:pt x="51755" y="11014"/>
                      <a:pt x="51663" y="10705"/>
                    </a:cubicBezTo>
                    <a:cubicBezTo>
                      <a:pt x="48662" y="10507"/>
                      <a:pt x="47038" y="9348"/>
                      <a:pt x="43789" y="9348"/>
                    </a:cubicBezTo>
                    <a:cubicBezTo>
                      <a:pt x="43496" y="9348"/>
                      <a:pt x="43189" y="9358"/>
                      <a:pt x="42867" y="9378"/>
                    </a:cubicBezTo>
                    <a:cubicBezTo>
                      <a:pt x="41756" y="9131"/>
                      <a:pt x="41725" y="8082"/>
                      <a:pt x="40306" y="8051"/>
                    </a:cubicBezTo>
                    <a:cubicBezTo>
                      <a:pt x="40151" y="8823"/>
                      <a:pt x="39164" y="8977"/>
                      <a:pt x="38114" y="9100"/>
                    </a:cubicBezTo>
                    <a:cubicBezTo>
                      <a:pt x="38238" y="8638"/>
                      <a:pt x="38084" y="8113"/>
                      <a:pt x="37744" y="7773"/>
                    </a:cubicBezTo>
                    <a:cubicBezTo>
                      <a:pt x="36364" y="7833"/>
                      <a:pt x="36326" y="8856"/>
                      <a:pt x="34935" y="8856"/>
                    </a:cubicBezTo>
                    <a:cubicBezTo>
                      <a:pt x="34895" y="8856"/>
                      <a:pt x="34854" y="8855"/>
                      <a:pt x="34812" y="8854"/>
                    </a:cubicBezTo>
                    <a:cubicBezTo>
                      <a:pt x="34602" y="8882"/>
                      <a:pt x="34415" y="8893"/>
                      <a:pt x="34245" y="8893"/>
                    </a:cubicBezTo>
                    <a:cubicBezTo>
                      <a:pt x="33356" y="8893"/>
                      <a:pt x="32933" y="8571"/>
                      <a:pt x="32070" y="8571"/>
                    </a:cubicBezTo>
                    <a:cubicBezTo>
                      <a:pt x="32009" y="8571"/>
                      <a:pt x="31946" y="8572"/>
                      <a:pt x="31880" y="8576"/>
                    </a:cubicBezTo>
                    <a:cubicBezTo>
                      <a:pt x="31479" y="8638"/>
                      <a:pt x="31633" y="9100"/>
                      <a:pt x="31140" y="9100"/>
                    </a:cubicBezTo>
                    <a:cubicBezTo>
                      <a:pt x="30800" y="9100"/>
                      <a:pt x="30831" y="8792"/>
                      <a:pt x="30800" y="8576"/>
                    </a:cubicBezTo>
                    <a:cubicBezTo>
                      <a:pt x="30067" y="8652"/>
                      <a:pt x="29603" y="8893"/>
                      <a:pt x="28797" y="8893"/>
                    </a:cubicBezTo>
                    <a:cubicBezTo>
                      <a:pt x="28620" y="8893"/>
                      <a:pt x="28425" y="8881"/>
                      <a:pt x="28208" y="8854"/>
                    </a:cubicBezTo>
                    <a:cubicBezTo>
                      <a:pt x="25276" y="7527"/>
                      <a:pt x="19659" y="8175"/>
                      <a:pt x="16511" y="7002"/>
                    </a:cubicBezTo>
                    <a:cubicBezTo>
                      <a:pt x="13764" y="7866"/>
                      <a:pt x="10215" y="8113"/>
                      <a:pt x="8425" y="8329"/>
                    </a:cubicBezTo>
                    <a:cubicBezTo>
                      <a:pt x="7592" y="9378"/>
                      <a:pt x="9104" y="9378"/>
                      <a:pt x="9536" y="10211"/>
                    </a:cubicBezTo>
                    <a:cubicBezTo>
                      <a:pt x="9779" y="10190"/>
                      <a:pt x="10007" y="10179"/>
                      <a:pt x="10219" y="10179"/>
                    </a:cubicBezTo>
                    <a:cubicBezTo>
                      <a:pt x="11219" y="10179"/>
                      <a:pt x="11869" y="10428"/>
                      <a:pt x="12098" y="11014"/>
                    </a:cubicBezTo>
                    <a:cubicBezTo>
                      <a:pt x="11828" y="10941"/>
                      <a:pt x="11612" y="10910"/>
                      <a:pt x="11436" y="10910"/>
                    </a:cubicBezTo>
                    <a:cubicBezTo>
                      <a:pt x="10650" y="10910"/>
                      <a:pt x="10675" y="11533"/>
                      <a:pt x="10246" y="11785"/>
                    </a:cubicBezTo>
                    <a:cubicBezTo>
                      <a:pt x="9598" y="11569"/>
                      <a:pt x="9259" y="11106"/>
                      <a:pt x="8425" y="11014"/>
                    </a:cubicBezTo>
                    <a:cubicBezTo>
                      <a:pt x="7037" y="12032"/>
                      <a:pt x="3703" y="11631"/>
                      <a:pt x="2562" y="12835"/>
                    </a:cubicBezTo>
                    <a:cubicBezTo>
                      <a:pt x="2628" y="12833"/>
                      <a:pt x="2693" y="12832"/>
                      <a:pt x="2756" y="12832"/>
                    </a:cubicBezTo>
                    <a:cubicBezTo>
                      <a:pt x="4644" y="12832"/>
                      <a:pt x="5314" y="13710"/>
                      <a:pt x="5493" y="14964"/>
                    </a:cubicBezTo>
                    <a:cubicBezTo>
                      <a:pt x="6142" y="14800"/>
                      <a:pt x="6735" y="14755"/>
                      <a:pt x="7302" y="14755"/>
                    </a:cubicBezTo>
                    <a:cubicBezTo>
                      <a:pt x="7972" y="14755"/>
                      <a:pt x="8605" y="14817"/>
                      <a:pt x="9249" y="14817"/>
                    </a:cubicBezTo>
                    <a:cubicBezTo>
                      <a:pt x="9694" y="14817"/>
                      <a:pt x="10145" y="14787"/>
                      <a:pt x="10616" y="14686"/>
                    </a:cubicBezTo>
                    <a:lnTo>
                      <a:pt x="10616" y="14686"/>
                    </a:lnTo>
                    <a:cubicBezTo>
                      <a:pt x="8826" y="17032"/>
                      <a:pt x="1204" y="15149"/>
                      <a:pt x="1821" y="19223"/>
                    </a:cubicBezTo>
                    <a:cubicBezTo>
                      <a:pt x="3055" y="19840"/>
                      <a:pt x="3333" y="19933"/>
                      <a:pt x="2932" y="21353"/>
                    </a:cubicBezTo>
                    <a:cubicBezTo>
                      <a:pt x="3526" y="21353"/>
                      <a:pt x="3679" y="21067"/>
                      <a:pt x="4224" y="21067"/>
                    </a:cubicBezTo>
                    <a:cubicBezTo>
                      <a:pt x="4273" y="21067"/>
                      <a:pt x="4326" y="21070"/>
                      <a:pt x="4382" y="21075"/>
                    </a:cubicBezTo>
                    <a:cubicBezTo>
                      <a:pt x="4413" y="21507"/>
                      <a:pt x="4228" y="22093"/>
                      <a:pt x="4784" y="22124"/>
                    </a:cubicBezTo>
                    <a:cubicBezTo>
                      <a:pt x="4872" y="21975"/>
                      <a:pt x="4934" y="21915"/>
                      <a:pt x="4981" y="21915"/>
                    </a:cubicBezTo>
                    <a:cubicBezTo>
                      <a:pt x="5177" y="21915"/>
                      <a:pt x="5118" y="22960"/>
                      <a:pt x="5677" y="22960"/>
                    </a:cubicBezTo>
                    <a:cubicBezTo>
                      <a:pt x="5732" y="22960"/>
                      <a:pt x="5795" y="22950"/>
                      <a:pt x="5864" y="22927"/>
                    </a:cubicBezTo>
                    <a:cubicBezTo>
                      <a:pt x="6143" y="22294"/>
                      <a:pt x="6848" y="21964"/>
                      <a:pt x="7628" y="21964"/>
                    </a:cubicBezTo>
                    <a:cubicBezTo>
                      <a:pt x="8141" y="21964"/>
                      <a:pt x="8688" y="22108"/>
                      <a:pt x="9166" y="22402"/>
                    </a:cubicBezTo>
                    <a:cubicBezTo>
                      <a:pt x="7592" y="23297"/>
                      <a:pt x="7006" y="24902"/>
                      <a:pt x="5154" y="25581"/>
                    </a:cubicBezTo>
                    <a:cubicBezTo>
                      <a:pt x="3457" y="25982"/>
                      <a:pt x="2901" y="27124"/>
                      <a:pt x="741" y="27185"/>
                    </a:cubicBezTo>
                    <a:cubicBezTo>
                      <a:pt x="1049" y="28019"/>
                      <a:pt x="154" y="27988"/>
                      <a:pt x="0" y="28513"/>
                    </a:cubicBezTo>
                    <a:cubicBezTo>
                      <a:pt x="188" y="28530"/>
                      <a:pt x="363" y="28538"/>
                      <a:pt x="528" y="28538"/>
                    </a:cubicBezTo>
                    <a:cubicBezTo>
                      <a:pt x="1627" y="28538"/>
                      <a:pt x="2268" y="28200"/>
                      <a:pt x="3378" y="28200"/>
                    </a:cubicBezTo>
                    <a:cubicBezTo>
                      <a:pt x="3573" y="28200"/>
                      <a:pt x="3783" y="28210"/>
                      <a:pt x="4012" y="28235"/>
                    </a:cubicBezTo>
                    <a:cubicBezTo>
                      <a:pt x="4444" y="27463"/>
                      <a:pt x="5586" y="27247"/>
                      <a:pt x="6975" y="27185"/>
                    </a:cubicBezTo>
                    <a:cubicBezTo>
                      <a:pt x="8333" y="25365"/>
                      <a:pt x="10709" y="24254"/>
                      <a:pt x="12839" y="22927"/>
                    </a:cubicBezTo>
                    <a:lnTo>
                      <a:pt x="13579" y="22927"/>
                    </a:lnTo>
                    <a:cubicBezTo>
                      <a:pt x="13914" y="22703"/>
                      <a:pt x="13719" y="22102"/>
                      <a:pt x="14407" y="22102"/>
                    </a:cubicBezTo>
                    <a:cubicBezTo>
                      <a:pt x="14481" y="22102"/>
                      <a:pt x="14564" y="22109"/>
                      <a:pt x="14659" y="22124"/>
                    </a:cubicBezTo>
                    <a:cubicBezTo>
                      <a:pt x="14685" y="21994"/>
                      <a:pt x="14712" y="21863"/>
                      <a:pt x="14905" y="21863"/>
                    </a:cubicBezTo>
                    <a:cubicBezTo>
                      <a:pt x="14941" y="21863"/>
                      <a:pt x="14982" y="21868"/>
                      <a:pt x="15030" y="21877"/>
                    </a:cubicBezTo>
                    <a:cubicBezTo>
                      <a:pt x="15004" y="22008"/>
                      <a:pt x="14978" y="22138"/>
                      <a:pt x="14784" y="22138"/>
                    </a:cubicBezTo>
                    <a:cubicBezTo>
                      <a:pt x="14748" y="22138"/>
                      <a:pt x="14707" y="22134"/>
                      <a:pt x="14659" y="22124"/>
                    </a:cubicBezTo>
                    <a:lnTo>
                      <a:pt x="14659" y="22124"/>
                    </a:lnTo>
                    <a:cubicBezTo>
                      <a:pt x="14814" y="23328"/>
                      <a:pt x="13672" y="23544"/>
                      <a:pt x="13178" y="24254"/>
                    </a:cubicBezTo>
                    <a:cubicBezTo>
                      <a:pt x="13424" y="24274"/>
                      <a:pt x="13654" y="24283"/>
                      <a:pt x="13872" y="24283"/>
                    </a:cubicBezTo>
                    <a:cubicBezTo>
                      <a:pt x="16334" y="24283"/>
                      <a:pt x="17144" y="23097"/>
                      <a:pt x="19412" y="22927"/>
                    </a:cubicBezTo>
                    <a:cubicBezTo>
                      <a:pt x="19597" y="21754"/>
                      <a:pt x="19227" y="20951"/>
                      <a:pt x="19042" y="19995"/>
                    </a:cubicBezTo>
                    <a:lnTo>
                      <a:pt x="19042" y="19995"/>
                    </a:lnTo>
                    <a:cubicBezTo>
                      <a:pt x="19261" y="20031"/>
                      <a:pt x="19453" y="20047"/>
                      <a:pt x="19625" y="20047"/>
                    </a:cubicBezTo>
                    <a:cubicBezTo>
                      <a:pt x="20675" y="20047"/>
                      <a:pt x="20960" y="19459"/>
                      <a:pt x="22043" y="19459"/>
                    </a:cubicBezTo>
                    <a:cubicBezTo>
                      <a:pt x="22128" y="19459"/>
                      <a:pt x="22218" y="19462"/>
                      <a:pt x="22313" y="19470"/>
                    </a:cubicBezTo>
                    <a:cubicBezTo>
                      <a:pt x="23270" y="19933"/>
                      <a:pt x="24165" y="20581"/>
                      <a:pt x="24906" y="21353"/>
                    </a:cubicBezTo>
                    <a:cubicBezTo>
                      <a:pt x="27220" y="21877"/>
                      <a:pt x="29226" y="22649"/>
                      <a:pt x="28918" y="25056"/>
                    </a:cubicBezTo>
                    <a:cubicBezTo>
                      <a:pt x="30708" y="24902"/>
                      <a:pt x="29010" y="23575"/>
                      <a:pt x="30399" y="23451"/>
                    </a:cubicBezTo>
                    <a:lnTo>
                      <a:pt x="30399" y="23451"/>
                    </a:lnTo>
                    <a:cubicBezTo>
                      <a:pt x="30492" y="25704"/>
                      <a:pt x="30275" y="28142"/>
                      <a:pt x="31479" y="29562"/>
                    </a:cubicBezTo>
                    <a:cubicBezTo>
                      <a:pt x="30368" y="30272"/>
                      <a:pt x="31109" y="30549"/>
                      <a:pt x="31479" y="31444"/>
                    </a:cubicBezTo>
                    <a:cubicBezTo>
                      <a:pt x="31479" y="31969"/>
                      <a:pt x="30492" y="31753"/>
                      <a:pt x="30769" y="32494"/>
                    </a:cubicBezTo>
                    <a:cubicBezTo>
                      <a:pt x="30584" y="35426"/>
                      <a:pt x="30337" y="37370"/>
                      <a:pt x="30769" y="40209"/>
                    </a:cubicBezTo>
                    <a:cubicBezTo>
                      <a:pt x="31757" y="40672"/>
                      <a:pt x="32374" y="41351"/>
                      <a:pt x="33331" y="41814"/>
                    </a:cubicBezTo>
                    <a:cubicBezTo>
                      <a:pt x="34349" y="42832"/>
                      <a:pt x="34257" y="44653"/>
                      <a:pt x="35522" y="45517"/>
                    </a:cubicBezTo>
                    <a:cubicBezTo>
                      <a:pt x="35090" y="45579"/>
                      <a:pt x="35213" y="46011"/>
                      <a:pt x="35121" y="46320"/>
                    </a:cubicBezTo>
                    <a:cubicBezTo>
                      <a:pt x="36664" y="46721"/>
                      <a:pt x="37003" y="47955"/>
                      <a:pt x="37713" y="48974"/>
                    </a:cubicBezTo>
                    <a:cubicBezTo>
                      <a:pt x="37855" y="48950"/>
                      <a:pt x="37977" y="48940"/>
                      <a:pt x="38085" y="48940"/>
                    </a:cubicBezTo>
                    <a:cubicBezTo>
                      <a:pt x="38719" y="48940"/>
                      <a:pt x="38867" y="49285"/>
                      <a:pt x="39501" y="49285"/>
                    </a:cubicBezTo>
                    <a:cubicBezTo>
                      <a:pt x="39610" y="49285"/>
                      <a:pt x="39732" y="49275"/>
                      <a:pt x="39874" y="49252"/>
                    </a:cubicBezTo>
                    <a:cubicBezTo>
                      <a:pt x="39935" y="48110"/>
                      <a:pt x="39195" y="48357"/>
                      <a:pt x="39164" y="46875"/>
                    </a:cubicBezTo>
                    <a:cubicBezTo>
                      <a:pt x="38979" y="46875"/>
                      <a:pt x="38763" y="46628"/>
                      <a:pt x="39164" y="46597"/>
                    </a:cubicBezTo>
                    <a:lnTo>
                      <a:pt x="39164" y="46875"/>
                    </a:lnTo>
                    <a:cubicBezTo>
                      <a:pt x="39258" y="46856"/>
                      <a:pt x="39340" y="46848"/>
                      <a:pt x="39410" y="46848"/>
                    </a:cubicBezTo>
                    <a:cubicBezTo>
                      <a:pt x="39914" y="46848"/>
                      <a:pt x="39846" y="47295"/>
                      <a:pt x="39874" y="47647"/>
                    </a:cubicBezTo>
                    <a:cubicBezTo>
                      <a:pt x="40985" y="48202"/>
                      <a:pt x="41972" y="48912"/>
                      <a:pt x="42836" y="49776"/>
                    </a:cubicBezTo>
                    <a:cubicBezTo>
                      <a:pt x="42559" y="51659"/>
                      <a:pt x="43546" y="52646"/>
                      <a:pt x="44287" y="53757"/>
                    </a:cubicBezTo>
                    <a:cubicBezTo>
                      <a:pt x="46792" y="54218"/>
                      <a:pt x="48451" y="55228"/>
                      <a:pt x="50999" y="55228"/>
                    </a:cubicBezTo>
                    <a:cubicBezTo>
                      <a:pt x="51527" y="55228"/>
                      <a:pt x="52092" y="55185"/>
                      <a:pt x="52712" y="55084"/>
                    </a:cubicBezTo>
                    <a:cubicBezTo>
                      <a:pt x="53144" y="55763"/>
                      <a:pt x="53638" y="56381"/>
                      <a:pt x="54193" y="56967"/>
                    </a:cubicBezTo>
                    <a:cubicBezTo>
                      <a:pt x="54433" y="56930"/>
                      <a:pt x="54642" y="56915"/>
                      <a:pt x="54831" y="56915"/>
                    </a:cubicBezTo>
                    <a:cubicBezTo>
                      <a:pt x="55672" y="56915"/>
                      <a:pt x="56095" y="57219"/>
                      <a:pt x="56935" y="57219"/>
                    </a:cubicBezTo>
                    <a:cubicBezTo>
                      <a:pt x="56996" y="57219"/>
                      <a:pt x="57059" y="57217"/>
                      <a:pt x="57125" y="57214"/>
                    </a:cubicBezTo>
                    <a:cubicBezTo>
                      <a:pt x="57465" y="57862"/>
                      <a:pt x="58175" y="58201"/>
                      <a:pt x="58946" y="58541"/>
                    </a:cubicBezTo>
                    <a:lnTo>
                      <a:pt x="58946" y="59343"/>
                    </a:lnTo>
                    <a:cubicBezTo>
                      <a:pt x="61106" y="59498"/>
                      <a:pt x="61539" y="60856"/>
                      <a:pt x="63390" y="61195"/>
                    </a:cubicBezTo>
                    <a:cubicBezTo>
                      <a:pt x="63761" y="60825"/>
                      <a:pt x="63730" y="60208"/>
                      <a:pt x="64470" y="60146"/>
                    </a:cubicBezTo>
                    <a:cubicBezTo>
                      <a:pt x="64501" y="60238"/>
                      <a:pt x="64532" y="60362"/>
                      <a:pt x="64563" y="60485"/>
                    </a:cubicBezTo>
                    <a:cubicBezTo>
                      <a:pt x="64964" y="59961"/>
                      <a:pt x="65427" y="59498"/>
                      <a:pt x="65921" y="59066"/>
                    </a:cubicBezTo>
                    <a:cubicBezTo>
                      <a:pt x="65767" y="58572"/>
                      <a:pt x="65273" y="58294"/>
                      <a:pt x="64470" y="58263"/>
                    </a:cubicBezTo>
                    <a:cubicBezTo>
                      <a:pt x="63545" y="58541"/>
                      <a:pt x="63113" y="59220"/>
                      <a:pt x="61909" y="59343"/>
                    </a:cubicBezTo>
                    <a:cubicBezTo>
                      <a:pt x="61045" y="58047"/>
                      <a:pt x="62279" y="56813"/>
                      <a:pt x="61909" y="55084"/>
                    </a:cubicBezTo>
                    <a:cubicBezTo>
                      <a:pt x="61230" y="54159"/>
                      <a:pt x="58823" y="54529"/>
                      <a:pt x="57527" y="54035"/>
                    </a:cubicBezTo>
                    <a:cubicBezTo>
                      <a:pt x="57897" y="52862"/>
                      <a:pt x="58946" y="52245"/>
                      <a:pt x="58638" y="50548"/>
                    </a:cubicBezTo>
                    <a:lnTo>
                      <a:pt x="58638" y="50548"/>
                    </a:lnTo>
                    <a:cubicBezTo>
                      <a:pt x="58020" y="50640"/>
                      <a:pt x="57403" y="50687"/>
                      <a:pt x="56790" y="50687"/>
                    </a:cubicBezTo>
                    <a:cubicBezTo>
                      <a:pt x="56176" y="50687"/>
                      <a:pt x="55567" y="50640"/>
                      <a:pt x="54965" y="50548"/>
                    </a:cubicBezTo>
                    <a:cubicBezTo>
                      <a:pt x="54286" y="51134"/>
                      <a:pt x="54626" y="52430"/>
                      <a:pt x="53484" y="52677"/>
                    </a:cubicBezTo>
                    <a:cubicBezTo>
                      <a:pt x="53390" y="52681"/>
                      <a:pt x="53300" y="52682"/>
                      <a:pt x="53212" y="52682"/>
                    </a:cubicBezTo>
                    <a:cubicBezTo>
                      <a:pt x="48693" y="52682"/>
                      <a:pt x="51642" y="48070"/>
                      <a:pt x="50552" y="46042"/>
                    </a:cubicBezTo>
                    <a:cubicBezTo>
                      <a:pt x="51848" y="45826"/>
                      <a:pt x="52619" y="45240"/>
                      <a:pt x="53854" y="44993"/>
                    </a:cubicBezTo>
                    <a:cubicBezTo>
                      <a:pt x="53976" y="44985"/>
                      <a:pt x="54092" y="44982"/>
                      <a:pt x="54203" y="44982"/>
                    </a:cubicBezTo>
                    <a:cubicBezTo>
                      <a:pt x="55868" y="44982"/>
                      <a:pt x="56431" y="45767"/>
                      <a:pt x="58063" y="45767"/>
                    </a:cubicBezTo>
                    <a:cubicBezTo>
                      <a:pt x="58120" y="45767"/>
                      <a:pt x="58177" y="45766"/>
                      <a:pt x="58236" y="45764"/>
                    </a:cubicBezTo>
                    <a:cubicBezTo>
                      <a:pt x="58236" y="45363"/>
                      <a:pt x="58175" y="45024"/>
                      <a:pt x="58638" y="44993"/>
                    </a:cubicBezTo>
                    <a:cubicBezTo>
                      <a:pt x="58779" y="44998"/>
                      <a:pt x="58925" y="45000"/>
                      <a:pt x="59072" y="45000"/>
                    </a:cubicBezTo>
                    <a:cubicBezTo>
                      <a:pt x="59637" y="45000"/>
                      <a:pt x="60238" y="44971"/>
                      <a:pt x="60796" y="44971"/>
                    </a:cubicBezTo>
                    <a:cubicBezTo>
                      <a:pt x="61906" y="44971"/>
                      <a:pt x="62850" y="45085"/>
                      <a:pt x="63020" y="45764"/>
                    </a:cubicBezTo>
                    <a:cubicBezTo>
                      <a:pt x="62866" y="47307"/>
                      <a:pt x="63822" y="48017"/>
                      <a:pt x="65581" y="48141"/>
                    </a:cubicBezTo>
                    <a:cubicBezTo>
                      <a:pt x="65149" y="46783"/>
                      <a:pt x="65335" y="46381"/>
                      <a:pt x="65581" y="45486"/>
                    </a:cubicBezTo>
                    <a:cubicBezTo>
                      <a:pt x="65180" y="45116"/>
                      <a:pt x="64532" y="44838"/>
                      <a:pt x="64501" y="44159"/>
                    </a:cubicBezTo>
                    <a:cubicBezTo>
                      <a:pt x="65119" y="42400"/>
                      <a:pt x="66723" y="41351"/>
                      <a:pt x="69254" y="40981"/>
                    </a:cubicBezTo>
                    <a:cubicBezTo>
                      <a:pt x="69594" y="40209"/>
                      <a:pt x="69594" y="40147"/>
                      <a:pt x="69254" y="39376"/>
                    </a:cubicBezTo>
                    <a:lnTo>
                      <a:pt x="69254" y="39376"/>
                    </a:lnTo>
                    <a:cubicBezTo>
                      <a:pt x="69408" y="39399"/>
                      <a:pt x="69565" y="39411"/>
                      <a:pt x="69721" y="39411"/>
                    </a:cubicBezTo>
                    <a:cubicBezTo>
                      <a:pt x="70191" y="39411"/>
                      <a:pt x="70666" y="39306"/>
                      <a:pt x="71106" y="39098"/>
                    </a:cubicBezTo>
                    <a:cubicBezTo>
                      <a:pt x="70180" y="37648"/>
                      <a:pt x="72309" y="37987"/>
                      <a:pt x="71816" y="36197"/>
                    </a:cubicBezTo>
                    <a:cubicBezTo>
                      <a:pt x="73050" y="35827"/>
                      <a:pt x="74192" y="35456"/>
                      <a:pt x="75488" y="35117"/>
                    </a:cubicBezTo>
                    <a:cubicBezTo>
                      <a:pt x="75673" y="34284"/>
                      <a:pt x="74377" y="34531"/>
                      <a:pt x="74747" y="33543"/>
                    </a:cubicBezTo>
                    <a:cubicBezTo>
                      <a:pt x="76105" y="32741"/>
                      <a:pt x="78142" y="32432"/>
                      <a:pt x="79901" y="31938"/>
                    </a:cubicBezTo>
                    <a:lnTo>
                      <a:pt x="79901" y="31938"/>
                    </a:lnTo>
                    <a:cubicBezTo>
                      <a:pt x="80148" y="32648"/>
                      <a:pt x="79161" y="32463"/>
                      <a:pt x="79161" y="33018"/>
                    </a:cubicBezTo>
                    <a:cubicBezTo>
                      <a:pt x="80611" y="32555"/>
                      <a:pt x="82185" y="32185"/>
                      <a:pt x="83204" y="31414"/>
                    </a:cubicBezTo>
                    <a:cubicBezTo>
                      <a:pt x="82278" y="31012"/>
                      <a:pt x="80457" y="31259"/>
                      <a:pt x="80611" y="30086"/>
                    </a:cubicBezTo>
                    <a:cubicBezTo>
                      <a:pt x="80827" y="29346"/>
                      <a:pt x="82031" y="29346"/>
                      <a:pt x="82833" y="29037"/>
                    </a:cubicBezTo>
                    <a:cubicBezTo>
                      <a:pt x="82988" y="28389"/>
                      <a:pt x="82154" y="28451"/>
                      <a:pt x="82432" y="27679"/>
                    </a:cubicBezTo>
                    <a:lnTo>
                      <a:pt x="82432" y="27679"/>
                    </a:lnTo>
                    <a:cubicBezTo>
                      <a:pt x="82746" y="27836"/>
                      <a:pt x="83067" y="27899"/>
                      <a:pt x="83392" y="27899"/>
                    </a:cubicBezTo>
                    <a:cubicBezTo>
                      <a:pt x="84728" y="27899"/>
                      <a:pt x="86113" y="26833"/>
                      <a:pt x="87154" y="26833"/>
                    </a:cubicBezTo>
                    <a:cubicBezTo>
                      <a:pt x="87306" y="26833"/>
                      <a:pt x="87450" y="26856"/>
                      <a:pt x="87586" y="26908"/>
                    </a:cubicBezTo>
                    <a:cubicBezTo>
                      <a:pt x="86722" y="28327"/>
                      <a:pt x="84994" y="29068"/>
                      <a:pt x="84284" y="30611"/>
                    </a:cubicBezTo>
                    <a:cubicBezTo>
                      <a:pt x="84457" y="30635"/>
                      <a:pt x="84612" y="30645"/>
                      <a:pt x="84753" y="30645"/>
                    </a:cubicBezTo>
                    <a:cubicBezTo>
                      <a:pt x="85554" y="30645"/>
                      <a:pt x="85905" y="30320"/>
                      <a:pt x="86668" y="30320"/>
                    </a:cubicBezTo>
                    <a:cubicBezTo>
                      <a:pt x="86821" y="30320"/>
                      <a:pt x="86991" y="30333"/>
                      <a:pt x="87185" y="30364"/>
                    </a:cubicBezTo>
                    <a:cubicBezTo>
                      <a:pt x="87246" y="30765"/>
                      <a:pt x="87030" y="31352"/>
                      <a:pt x="87586" y="31414"/>
                    </a:cubicBezTo>
                    <a:cubicBezTo>
                      <a:pt x="87680" y="31249"/>
                      <a:pt x="87815" y="31192"/>
                      <a:pt x="87984" y="31192"/>
                    </a:cubicBezTo>
                    <a:cubicBezTo>
                      <a:pt x="88374" y="31192"/>
                      <a:pt x="88942" y="31497"/>
                      <a:pt x="89591" y="31497"/>
                    </a:cubicBezTo>
                    <a:cubicBezTo>
                      <a:pt x="89771" y="31497"/>
                      <a:pt x="89957" y="31474"/>
                      <a:pt x="90148" y="31414"/>
                    </a:cubicBezTo>
                    <a:cubicBezTo>
                      <a:pt x="89962" y="30796"/>
                      <a:pt x="89438" y="30056"/>
                      <a:pt x="90148" y="29562"/>
                    </a:cubicBezTo>
                    <a:cubicBezTo>
                      <a:pt x="88820" y="29469"/>
                      <a:pt x="88481" y="28636"/>
                      <a:pt x="87956" y="27957"/>
                    </a:cubicBezTo>
                    <a:cubicBezTo>
                      <a:pt x="88080" y="26784"/>
                      <a:pt x="88080" y="25642"/>
                      <a:pt x="87956" y="24470"/>
                    </a:cubicBezTo>
                    <a:cubicBezTo>
                      <a:pt x="87720" y="24305"/>
                      <a:pt x="87538" y="24250"/>
                      <a:pt x="87368" y="24250"/>
                    </a:cubicBezTo>
                    <a:cubicBezTo>
                      <a:pt x="87027" y="24250"/>
                      <a:pt x="86732" y="24470"/>
                      <a:pt x="86135" y="24470"/>
                    </a:cubicBezTo>
                    <a:cubicBezTo>
                      <a:pt x="86166" y="23235"/>
                      <a:pt x="84438" y="23235"/>
                      <a:pt x="84284" y="22093"/>
                    </a:cubicBezTo>
                    <a:cubicBezTo>
                      <a:pt x="84562" y="21816"/>
                      <a:pt x="84716" y="21414"/>
                      <a:pt x="84654" y="21044"/>
                    </a:cubicBezTo>
                    <a:cubicBezTo>
                      <a:pt x="83234" y="20458"/>
                      <a:pt x="83759" y="18482"/>
                      <a:pt x="81722" y="18359"/>
                    </a:cubicBezTo>
                    <a:lnTo>
                      <a:pt x="81722" y="18359"/>
                    </a:lnTo>
                    <a:cubicBezTo>
                      <a:pt x="81540" y="18754"/>
                      <a:pt x="82136" y="19718"/>
                      <a:pt x="81388" y="19718"/>
                    </a:cubicBezTo>
                    <a:cubicBezTo>
                      <a:pt x="81376" y="19718"/>
                      <a:pt x="81364" y="19717"/>
                      <a:pt x="81352" y="19717"/>
                    </a:cubicBezTo>
                    <a:cubicBezTo>
                      <a:pt x="81229" y="19692"/>
                      <a:pt x="81084" y="19683"/>
                      <a:pt x="80927" y="19683"/>
                    </a:cubicBezTo>
                    <a:cubicBezTo>
                      <a:pt x="80510" y="19683"/>
                      <a:pt x="80006" y="19746"/>
                      <a:pt x="79590" y="19746"/>
                    </a:cubicBezTo>
                    <a:cubicBezTo>
                      <a:pt x="79179" y="19746"/>
                      <a:pt x="78855" y="19685"/>
                      <a:pt x="78790" y="19439"/>
                    </a:cubicBezTo>
                    <a:lnTo>
                      <a:pt x="78790" y="16816"/>
                    </a:lnTo>
                    <a:cubicBezTo>
                      <a:pt x="78393" y="16946"/>
                      <a:pt x="78091" y="16999"/>
                      <a:pt x="77848" y="16999"/>
                    </a:cubicBezTo>
                    <a:cubicBezTo>
                      <a:pt x="76881" y="16999"/>
                      <a:pt x="76844" y="16161"/>
                      <a:pt x="75488" y="16013"/>
                    </a:cubicBezTo>
                    <a:cubicBezTo>
                      <a:pt x="75237" y="16208"/>
                      <a:pt x="75064" y="16279"/>
                      <a:pt x="74927" y="16279"/>
                    </a:cubicBezTo>
                    <a:cubicBezTo>
                      <a:pt x="74558" y="16279"/>
                      <a:pt x="74449" y="15764"/>
                      <a:pt x="73755" y="15764"/>
                    </a:cubicBezTo>
                    <a:cubicBezTo>
                      <a:pt x="73727" y="15764"/>
                      <a:pt x="73698" y="15765"/>
                      <a:pt x="73667" y="15767"/>
                    </a:cubicBezTo>
                    <a:cubicBezTo>
                      <a:pt x="73580" y="15755"/>
                      <a:pt x="73503" y="15749"/>
                      <a:pt x="73433" y="15749"/>
                    </a:cubicBezTo>
                    <a:cubicBezTo>
                      <a:pt x="72894" y="15749"/>
                      <a:pt x="72788" y="16062"/>
                      <a:pt x="72236" y="16062"/>
                    </a:cubicBezTo>
                    <a:cubicBezTo>
                      <a:pt x="72119" y="16062"/>
                      <a:pt x="71982" y="16048"/>
                      <a:pt x="71816" y="16013"/>
                    </a:cubicBezTo>
                    <a:lnTo>
                      <a:pt x="71816" y="16013"/>
                    </a:lnTo>
                    <a:cubicBezTo>
                      <a:pt x="72371" y="18668"/>
                      <a:pt x="70828" y="20149"/>
                      <a:pt x="71445" y="22124"/>
                    </a:cubicBezTo>
                    <a:cubicBezTo>
                      <a:pt x="71413" y="22129"/>
                      <a:pt x="71379" y="22131"/>
                      <a:pt x="71344" y="22131"/>
                    </a:cubicBezTo>
                    <a:cubicBezTo>
                      <a:pt x="70917" y="22131"/>
                      <a:pt x="70283" y="21801"/>
                      <a:pt x="69805" y="21801"/>
                    </a:cubicBezTo>
                    <a:cubicBezTo>
                      <a:pt x="69569" y="21801"/>
                      <a:pt x="69370" y="21882"/>
                      <a:pt x="69254" y="22124"/>
                    </a:cubicBezTo>
                    <a:cubicBezTo>
                      <a:pt x="69428" y="22486"/>
                      <a:pt x="69704" y="22549"/>
                      <a:pt x="69973" y="22549"/>
                    </a:cubicBezTo>
                    <a:cubicBezTo>
                      <a:pt x="70117" y="22549"/>
                      <a:pt x="70259" y="22531"/>
                      <a:pt x="70382" y="22531"/>
                    </a:cubicBezTo>
                    <a:cubicBezTo>
                      <a:pt x="70520" y="22531"/>
                      <a:pt x="70635" y="22554"/>
                      <a:pt x="70705" y="22649"/>
                    </a:cubicBezTo>
                    <a:cubicBezTo>
                      <a:pt x="69439" y="23235"/>
                      <a:pt x="69408" y="24717"/>
                      <a:pt x="68884" y="25858"/>
                    </a:cubicBezTo>
                    <a:cubicBezTo>
                      <a:pt x="68050" y="25056"/>
                      <a:pt x="67865" y="23729"/>
                      <a:pt x="67433" y="22649"/>
                    </a:cubicBezTo>
                    <a:cubicBezTo>
                      <a:pt x="67218" y="22502"/>
                      <a:pt x="67065" y="22447"/>
                      <a:pt x="66941" y="22447"/>
                    </a:cubicBezTo>
                    <a:cubicBezTo>
                      <a:pt x="66619" y="22447"/>
                      <a:pt x="66486" y="22815"/>
                      <a:pt x="65952" y="22927"/>
                    </a:cubicBezTo>
                    <a:cubicBezTo>
                      <a:pt x="65816" y="22588"/>
                      <a:pt x="65699" y="22493"/>
                      <a:pt x="65529" y="22493"/>
                    </a:cubicBezTo>
                    <a:cubicBezTo>
                      <a:pt x="65311" y="22493"/>
                      <a:pt x="65008" y="22649"/>
                      <a:pt x="64470" y="22649"/>
                    </a:cubicBezTo>
                    <a:cubicBezTo>
                      <a:pt x="63298" y="21754"/>
                      <a:pt x="61909" y="21137"/>
                      <a:pt x="60458" y="20797"/>
                    </a:cubicBezTo>
                    <a:cubicBezTo>
                      <a:pt x="61045" y="19470"/>
                      <a:pt x="59193" y="19964"/>
                      <a:pt x="59347" y="18945"/>
                    </a:cubicBezTo>
                    <a:lnTo>
                      <a:pt x="59347" y="18945"/>
                    </a:lnTo>
                    <a:cubicBezTo>
                      <a:pt x="59429" y="18958"/>
                      <a:pt x="59501" y="18964"/>
                      <a:pt x="59565" y="18964"/>
                    </a:cubicBezTo>
                    <a:cubicBezTo>
                      <a:pt x="60132" y="18964"/>
                      <a:pt x="60060" y="18503"/>
                      <a:pt x="60088" y="18143"/>
                    </a:cubicBezTo>
                    <a:cubicBezTo>
                      <a:pt x="61292" y="17711"/>
                      <a:pt x="61816" y="16754"/>
                      <a:pt x="63020" y="16291"/>
                    </a:cubicBezTo>
                    <a:cubicBezTo>
                      <a:pt x="63822" y="15365"/>
                      <a:pt x="64378" y="14254"/>
                      <a:pt x="66322" y="14162"/>
                    </a:cubicBezTo>
                    <a:cubicBezTo>
                      <a:pt x="66353" y="13699"/>
                      <a:pt x="65890" y="13606"/>
                      <a:pt x="65952" y="13112"/>
                    </a:cubicBezTo>
                    <a:cubicBezTo>
                      <a:pt x="67804" y="12896"/>
                      <a:pt x="69624" y="12526"/>
                      <a:pt x="71414" y="12032"/>
                    </a:cubicBezTo>
                    <a:cubicBezTo>
                      <a:pt x="71291" y="11137"/>
                      <a:pt x="71445" y="10211"/>
                      <a:pt x="71816" y="9378"/>
                    </a:cubicBezTo>
                    <a:cubicBezTo>
                      <a:pt x="71383" y="9008"/>
                      <a:pt x="70427" y="8977"/>
                      <a:pt x="69995" y="8576"/>
                    </a:cubicBezTo>
                    <a:cubicBezTo>
                      <a:pt x="70311" y="8556"/>
                      <a:pt x="70618" y="8544"/>
                      <a:pt x="70909" y="8544"/>
                    </a:cubicBezTo>
                    <a:cubicBezTo>
                      <a:pt x="71953" y="8544"/>
                      <a:pt x="72808" y="8690"/>
                      <a:pt x="73266" y="9100"/>
                    </a:cubicBezTo>
                    <a:cubicBezTo>
                      <a:pt x="73453" y="8879"/>
                      <a:pt x="73671" y="8803"/>
                      <a:pt x="73914" y="8803"/>
                    </a:cubicBezTo>
                    <a:cubicBezTo>
                      <a:pt x="74436" y="8803"/>
                      <a:pt x="75071" y="9156"/>
                      <a:pt x="75753" y="9156"/>
                    </a:cubicBezTo>
                    <a:cubicBezTo>
                      <a:pt x="75899" y="9156"/>
                      <a:pt x="76048" y="9140"/>
                      <a:pt x="76198" y="9100"/>
                    </a:cubicBezTo>
                    <a:lnTo>
                      <a:pt x="76198" y="9100"/>
                    </a:lnTo>
                    <a:cubicBezTo>
                      <a:pt x="75704" y="10458"/>
                      <a:pt x="77864" y="9841"/>
                      <a:pt x="77679" y="10983"/>
                    </a:cubicBezTo>
                    <a:cubicBezTo>
                      <a:pt x="77309" y="12896"/>
                      <a:pt x="73328" y="12248"/>
                      <a:pt x="72896" y="14162"/>
                    </a:cubicBezTo>
                    <a:cubicBezTo>
                      <a:pt x="73346" y="14612"/>
                      <a:pt x="74290" y="14718"/>
                      <a:pt x="75355" y="14718"/>
                    </a:cubicBezTo>
                    <a:cubicBezTo>
                      <a:pt x="75749" y="14718"/>
                      <a:pt x="76160" y="14703"/>
                      <a:pt x="76568" y="14686"/>
                    </a:cubicBezTo>
                    <a:cubicBezTo>
                      <a:pt x="78852" y="15427"/>
                      <a:pt x="79747" y="17186"/>
                      <a:pt x="82802" y="17341"/>
                    </a:cubicBezTo>
                    <a:cubicBezTo>
                      <a:pt x="82000" y="15983"/>
                      <a:pt x="83420" y="16013"/>
                      <a:pt x="83204" y="14440"/>
                    </a:cubicBezTo>
                    <a:cubicBezTo>
                      <a:pt x="83049" y="13730"/>
                      <a:pt x="82093" y="13637"/>
                      <a:pt x="82093" y="12835"/>
                    </a:cubicBezTo>
                    <a:lnTo>
                      <a:pt x="82093" y="12835"/>
                    </a:lnTo>
                    <a:cubicBezTo>
                      <a:pt x="83481" y="12896"/>
                      <a:pt x="83852" y="13668"/>
                      <a:pt x="85024" y="13884"/>
                    </a:cubicBezTo>
                    <a:cubicBezTo>
                      <a:pt x="84947" y="13316"/>
                      <a:pt x="84913" y="12769"/>
                      <a:pt x="85628" y="12769"/>
                    </a:cubicBezTo>
                    <a:cubicBezTo>
                      <a:pt x="85767" y="12769"/>
                      <a:pt x="85934" y="12790"/>
                      <a:pt x="86135" y="12835"/>
                    </a:cubicBezTo>
                    <a:cubicBezTo>
                      <a:pt x="85858" y="12001"/>
                      <a:pt x="86506" y="11878"/>
                      <a:pt x="86475" y="11230"/>
                    </a:cubicBezTo>
                    <a:lnTo>
                      <a:pt x="86475" y="11230"/>
                    </a:lnTo>
                    <a:cubicBezTo>
                      <a:pt x="86363" y="11251"/>
                      <a:pt x="86268" y="11260"/>
                      <a:pt x="86187" y="11260"/>
                    </a:cubicBezTo>
                    <a:cubicBezTo>
                      <a:pt x="85548" y="11260"/>
                      <a:pt x="85751" y="10677"/>
                      <a:pt x="85395" y="10458"/>
                    </a:cubicBezTo>
                    <a:cubicBezTo>
                      <a:pt x="84253" y="10273"/>
                      <a:pt x="83173" y="9995"/>
                      <a:pt x="82093" y="9656"/>
                    </a:cubicBezTo>
                    <a:cubicBezTo>
                      <a:pt x="82185" y="9131"/>
                      <a:pt x="83080" y="9162"/>
                      <a:pt x="83204" y="8607"/>
                    </a:cubicBezTo>
                    <a:cubicBezTo>
                      <a:pt x="82710" y="7959"/>
                      <a:pt x="81568" y="7835"/>
                      <a:pt x="81722" y="6755"/>
                    </a:cubicBezTo>
                    <a:lnTo>
                      <a:pt x="78420" y="6755"/>
                    </a:lnTo>
                    <a:cubicBezTo>
                      <a:pt x="78605" y="5891"/>
                      <a:pt x="77432" y="6045"/>
                      <a:pt x="77340" y="5397"/>
                    </a:cubicBezTo>
                    <a:cubicBezTo>
                      <a:pt x="77106" y="5378"/>
                      <a:pt x="76886" y="5370"/>
                      <a:pt x="76679" y="5370"/>
                    </a:cubicBezTo>
                    <a:cubicBezTo>
                      <a:pt x="75517" y="5370"/>
                      <a:pt x="74714" y="5622"/>
                      <a:pt x="73667" y="5675"/>
                    </a:cubicBezTo>
                    <a:cubicBezTo>
                      <a:pt x="73770" y="4897"/>
                      <a:pt x="73119" y="4608"/>
                      <a:pt x="72365" y="4608"/>
                    </a:cubicBezTo>
                    <a:cubicBezTo>
                      <a:pt x="71533" y="4608"/>
                      <a:pt x="70576" y="4960"/>
                      <a:pt x="70365" y="5397"/>
                    </a:cubicBezTo>
                    <a:cubicBezTo>
                      <a:pt x="70489" y="4409"/>
                      <a:pt x="70056" y="3854"/>
                      <a:pt x="68884" y="3823"/>
                    </a:cubicBezTo>
                    <a:cubicBezTo>
                      <a:pt x="67001" y="4656"/>
                      <a:pt x="64810" y="7372"/>
                      <a:pt x="67063" y="8854"/>
                    </a:cubicBezTo>
                    <a:cubicBezTo>
                      <a:pt x="67152" y="8880"/>
                      <a:pt x="67266" y="8889"/>
                      <a:pt x="67393" y="8889"/>
                    </a:cubicBezTo>
                    <a:cubicBezTo>
                      <a:pt x="67693" y="8889"/>
                      <a:pt x="68067" y="8837"/>
                      <a:pt x="68365" y="8837"/>
                    </a:cubicBezTo>
                    <a:cubicBezTo>
                      <a:pt x="68679" y="8837"/>
                      <a:pt x="68910" y="8895"/>
                      <a:pt x="68884" y="9131"/>
                    </a:cubicBezTo>
                    <a:cubicBezTo>
                      <a:pt x="68513" y="9903"/>
                      <a:pt x="67742" y="10428"/>
                      <a:pt x="67063" y="11014"/>
                    </a:cubicBezTo>
                    <a:cubicBezTo>
                      <a:pt x="66137" y="10335"/>
                      <a:pt x="67834" y="10428"/>
                      <a:pt x="67464" y="9409"/>
                    </a:cubicBezTo>
                    <a:cubicBezTo>
                      <a:pt x="66199" y="8792"/>
                      <a:pt x="64995" y="8144"/>
                      <a:pt x="64501" y="7002"/>
                    </a:cubicBezTo>
                    <a:cubicBezTo>
                      <a:pt x="64423" y="7009"/>
                      <a:pt x="64350" y="7012"/>
                      <a:pt x="64282" y="7012"/>
                    </a:cubicBezTo>
                    <a:cubicBezTo>
                      <a:pt x="63331" y="7012"/>
                      <a:pt x="63255" y="6385"/>
                      <a:pt x="62313" y="6385"/>
                    </a:cubicBezTo>
                    <a:cubicBezTo>
                      <a:pt x="62118" y="6385"/>
                      <a:pt x="61885" y="6412"/>
                      <a:pt x="61600" y="6477"/>
                    </a:cubicBezTo>
                    <a:cubicBezTo>
                      <a:pt x="61724" y="7125"/>
                      <a:pt x="60890" y="7033"/>
                      <a:pt x="61199" y="7804"/>
                    </a:cubicBezTo>
                    <a:cubicBezTo>
                      <a:pt x="62464" y="8175"/>
                      <a:pt x="61971" y="10273"/>
                      <a:pt x="61199" y="10736"/>
                    </a:cubicBezTo>
                    <a:cubicBezTo>
                      <a:pt x="60674" y="10520"/>
                      <a:pt x="60366" y="9965"/>
                      <a:pt x="60489" y="9409"/>
                    </a:cubicBezTo>
                    <a:cubicBezTo>
                      <a:pt x="60354" y="9396"/>
                      <a:pt x="60229" y="9389"/>
                      <a:pt x="60112" y="9389"/>
                    </a:cubicBezTo>
                    <a:cubicBezTo>
                      <a:pt x="58630" y="9389"/>
                      <a:pt x="58532" y="10401"/>
                      <a:pt x="57187" y="10458"/>
                    </a:cubicBezTo>
                    <a:cubicBezTo>
                      <a:pt x="55798" y="10026"/>
                      <a:pt x="54317" y="9687"/>
                      <a:pt x="53514" y="8854"/>
                    </a:cubicBezTo>
                    <a:cubicBezTo>
                      <a:pt x="53751" y="8827"/>
                      <a:pt x="53966" y="8816"/>
                      <a:pt x="54164" y="8816"/>
                    </a:cubicBezTo>
                    <a:cubicBezTo>
                      <a:pt x="55231" y="8816"/>
                      <a:pt x="55831" y="9142"/>
                      <a:pt x="56863" y="9142"/>
                    </a:cubicBezTo>
                    <a:cubicBezTo>
                      <a:pt x="56966" y="9142"/>
                      <a:pt x="57074" y="9139"/>
                      <a:pt x="57187" y="9131"/>
                    </a:cubicBezTo>
                    <a:cubicBezTo>
                      <a:pt x="57989" y="8576"/>
                      <a:pt x="57002" y="8360"/>
                      <a:pt x="57187" y="7527"/>
                    </a:cubicBezTo>
                    <a:cubicBezTo>
                      <a:pt x="59193" y="7249"/>
                      <a:pt x="60026" y="6045"/>
                      <a:pt x="61940" y="5675"/>
                    </a:cubicBezTo>
                    <a:cubicBezTo>
                      <a:pt x="61261" y="4842"/>
                      <a:pt x="61415" y="4224"/>
                      <a:pt x="61199" y="3576"/>
                    </a:cubicBezTo>
                    <a:lnTo>
                      <a:pt x="55706" y="3576"/>
                    </a:lnTo>
                    <a:cubicBezTo>
                      <a:pt x="54903" y="4317"/>
                      <a:pt x="53052" y="4317"/>
                      <a:pt x="52743" y="5397"/>
                    </a:cubicBezTo>
                    <a:cubicBezTo>
                      <a:pt x="52558" y="5027"/>
                      <a:pt x="52218" y="4749"/>
                      <a:pt x="52033" y="4348"/>
                    </a:cubicBezTo>
                    <a:cubicBezTo>
                      <a:pt x="51711" y="4348"/>
                      <a:pt x="51355" y="4374"/>
                      <a:pt x="51039" y="4374"/>
                    </a:cubicBezTo>
                    <a:cubicBezTo>
                      <a:pt x="50387" y="4374"/>
                      <a:pt x="49900" y="4262"/>
                      <a:pt x="50212" y="3576"/>
                    </a:cubicBezTo>
                    <a:lnTo>
                      <a:pt x="50212" y="3576"/>
                    </a:lnTo>
                    <a:cubicBezTo>
                      <a:pt x="50548" y="3626"/>
                      <a:pt x="50892" y="3649"/>
                      <a:pt x="51243" y="3649"/>
                    </a:cubicBezTo>
                    <a:cubicBezTo>
                      <a:pt x="53696" y="3649"/>
                      <a:pt x="56450" y="2538"/>
                      <a:pt x="58638" y="1971"/>
                    </a:cubicBezTo>
                    <a:cubicBezTo>
                      <a:pt x="58638" y="2584"/>
                      <a:pt x="59404" y="2816"/>
                      <a:pt x="60241" y="2816"/>
                    </a:cubicBezTo>
                    <a:cubicBezTo>
                      <a:pt x="61092" y="2816"/>
                      <a:pt x="62015" y="2576"/>
                      <a:pt x="62279" y="2249"/>
                    </a:cubicBezTo>
                    <a:cubicBezTo>
                      <a:pt x="62032" y="1632"/>
                      <a:pt x="61971" y="891"/>
                      <a:pt x="61569" y="367"/>
                    </a:cubicBezTo>
                    <a:cubicBezTo>
                      <a:pt x="59409" y="583"/>
                      <a:pt x="58360" y="1601"/>
                      <a:pt x="56045" y="1725"/>
                    </a:cubicBezTo>
                    <a:lnTo>
                      <a:pt x="56045" y="89"/>
                    </a:lnTo>
                    <a:cubicBezTo>
                      <a:pt x="55801" y="28"/>
                      <a:pt x="55582" y="1"/>
                      <a:pt x="553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  <p:grpSp>
          <p:nvGrpSpPr>
            <p:cNvPr id="17" name="Google Shape;1750;p76"/>
            <p:cNvGrpSpPr/>
            <p:nvPr/>
          </p:nvGrpSpPr>
          <p:grpSpPr>
            <a:xfrm>
              <a:off x="1399075" y="1368453"/>
              <a:ext cx="6776596" cy="3106440"/>
              <a:chOff x="238125" y="1381525"/>
              <a:chExt cx="7117525" cy="2929775"/>
            </a:xfrm>
          </p:grpSpPr>
          <p:sp>
            <p:nvSpPr>
              <p:cNvPr id="18" name="Google Shape;1751;p76"/>
              <p:cNvSpPr/>
              <p:nvPr/>
            </p:nvSpPr>
            <p:spPr>
              <a:xfrm>
                <a:off x="2254175" y="1381525"/>
                <a:ext cx="1134175" cy="690600"/>
              </a:xfrm>
              <a:custGeom>
                <a:avLst/>
                <a:gdLst/>
                <a:ahLst/>
                <a:cxnLst/>
                <a:rect l="l" t="t" r="r" b="b"/>
                <a:pathLst>
                  <a:path w="45367" h="27624" extrusionOk="0">
                    <a:moveTo>
                      <a:pt x="36973" y="2129"/>
                    </a:moveTo>
                    <a:cubicBezTo>
                      <a:pt x="36942" y="2901"/>
                      <a:pt x="36139" y="3117"/>
                      <a:pt x="35522" y="3457"/>
                    </a:cubicBezTo>
                    <a:cubicBezTo>
                      <a:pt x="34646" y="3054"/>
                      <a:pt x="33480" y="2888"/>
                      <a:pt x="32079" y="2888"/>
                    </a:cubicBezTo>
                    <a:cubicBezTo>
                      <a:pt x="31653" y="2888"/>
                      <a:pt x="31206" y="2903"/>
                      <a:pt x="30738" y="2932"/>
                    </a:cubicBezTo>
                    <a:cubicBezTo>
                      <a:pt x="31500" y="2246"/>
                      <a:pt x="33097" y="2172"/>
                      <a:pt x="34578" y="2172"/>
                    </a:cubicBezTo>
                    <a:cubicBezTo>
                      <a:pt x="34988" y="2172"/>
                      <a:pt x="35389" y="2177"/>
                      <a:pt x="35761" y="2177"/>
                    </a:cubicBezTo>
                    <a:cubicBezTo>
                      <a:pt x="36223" y="2177"/>
                      <a:pt x="36639" y="2169"/>
                      <a:pt x="36973" y="2129"/>
                    </a:cubicBezTo>
                    <a:close/>
                    <a:moveTo>
                      <a:pt x="35334" y="13288"/>
                    </a:moveTo>
                    <a:cubicBezTo>
                      <a:pt x="35396" y="13288"/>
                      <a:pt x="35459" y="13293"/>
                      <a:pt x="35522" y="13301"/>
                    </a:cubicBezTo>
                    <a:cubicBezTo>
                      <a:pt x="35337" y="13950"/>
                      <a:pt x="34534" y="14166"/>
                      <a:pt x="34411" y="14875"/>
                    </a:cubicBezTo>
                    <a:cubicBezTo>
                      <a:pt x="33480" y="14439"/>
                      <a:pt x="34305" y="13288"/>
                      <a:pt x="35334" y="13288"/>
                    </a:cubicBezTo>
                    <a:close/>
                    <a:moveTo>
                      <a:pt x="31479" y="0"/>
                    </a:moveTo>
                    <a:cubicBezTo>
                      <a:pt x="30960" y="249"/>
                      <a:pt x="30184" y="308"/>
                      <a:pt x="29330" y="308"/>
                    </a:cubicBezTo>
                    <a:cubicBezTo>
                      <a:pt x="28549" y="308"/>
                      <a:pt x="27702" y="258"/>
                      <a:pt x="26927" y="258"/>
                    </a:cubicBezTo>
                    <a:cubicBezTo>
                      <a:pt x="26128" y="258"/>
                      <a:pt x="25404" y="311"/>
                      <a:pt x="24906" y="525"/>
                    </a:cubicBezTo>
                    <a:cubicBezTo>
                      <a:pt x="24775" y="527"/>
                      <a:pt x="24642" y="528"/>
                      <a:pt x="24509" y="528"/>
                    </a:cubicBezTo>
                    <a:cubicBezTo>
                      <a:pt x="24063" y="528"/>
                      <a:pt x="23603" y="518"/>
                      <a:pt x="23158" y="518"/>
                    </a:cubicBezTo>
                    <a:cubicBezTo>
                      <a:pt x="22001" y="518"/>
                      <a:pt x="20945" y="586"/>
                      <a:pt x="20492" y="1080"/>
                    </a:cubicBezTo>
                    <a:cubicBezTo>
                      <a:pt x="20461" y="1667"/>
                      <a:pt x="21480" y="2808"/>
                      <a:pt x="20832" y="2932"/>
                    </a:cubicBezTo>
                    <a:cubicBezTo>
                      <a:pt x="20109" y="2847"/>
                      <a:pt x="19471" y="2823"/>
                      <a:pt x="18875" y="2823"/>
                    </a:cubicBezTo>
                    <a:cubicBezTo>
                      <a:pt x="18093" y="2823"/>
                      <a:pt x="17384" y="2864"/>
                      <a:pt x="16654" y="2864"/>
                    </a:cubicBezTo>
                    <a:cubicBezTo>
                      <a:pt x="15920" y="2864"/>
                      <a:pt x="15163" y="2822"/>
                      <a:pt x="14289" y="2654"/>
                    </a:cubicBezTo>
                    <a:cubicBezTo>
                      <a:pt x="10617" y="3024"/>
                      <a:pt x="8888" y="4784"/>
                      <a:pt x="5123" y="5061"/>
                    </a:cubicBezTo>
                    <a:cubicBezTo>
                      <a:pt x="4784" y="6018"/>
                      <a:pt x="6759" y="5277"/>
                      <a:pt x="6574" y="6111"/>
                    </a:cubicBezTo>
                    <a:cubicBezTo>
                      <a:pt x="5524" y="6759"/>
                      <a:pt x="3549" y="6759"/>
                      <a:pt x="2562" y="7438"/>
                    </a:cubicBezTo>
                    <a:cubicBezTo>
                      <a:pt x="2261" y="7324"/>
                      <a:pt x="1925" y="7255"/>
                      <a:pt x="1594" y="7255"/>
                    </a:cubicBezTo>
                    <a:cubicBezTo>
                      <a:pt x="941" y="7255"/>
                      <a:pt x="307" y="7523"/>
                      <a:pt x="0" y="8240"/>
                    </a:cubicBezTo>
                    <a:cubicBezTo>
                      <a:pt x="162" y="8210"/>
                      <a:pt x="300" y="8196"/>
                      <a:pt x="420" y="8196"/>
                    </a:cubicBezTo>
                    <a:cubicBezTo>
                      <a:pt x="1148" y="8196"/>
                      <a:pt x="1211" y="8685"/>
                      <a:pt x="1821" y="8765"/>
                    </a:cubicBezTo>
                    <a:cubicBezTo>
                      <a:pt x="1821" y="8410"/>
                      <a:pt x="2276" y="8232"/>
                      <a:pt x="2731" y="8232"/>
                    </a:cubicBezTo>
                    <a:cubicBezTo>
                      <a:pt x="3187" y="8232"/>
                      <a:pt x="3642" y="8410"/>
                      <a:pt x="3642" y="8765"/>
                    </a:cubicBezTo>
                    <a:cubicBezTo>
                      <a:pt x="4175" y="8673"/>
                      <a:pt x="4961" y="8274"/>
                      <a:pt x="5522" y="8274"/>
                    </a:cubicBezTo>
                    <a:cubicBezTo>
                      <a:pt x="5902" y="8274"/>
                      <a:pt x="6178" y="8457"/>
                      <a:pt x="6203" y="9042"/>
                    </a:cubicBezTo>
                    <a:cubicBezTo>
                      <a:pt x="5996" y="9055"/>
                      <a:pt x="5777" y="9060"/>
                      <a:pt x="5550" y="9060"/>
                    </a:cubicBezTo>
                    <a:cubicBezTo>
                      <a:pt x="4877" y="9060"/>
                      <a:pt x="4136" y="9019"/>
                      <a:pt x="3449" y="9019"/>
                    </a:cubicBezTo>
                    <a:cubicBezTo>
                      <a:pt x="2644" y="9019"/>
                      <a:pt x="1912" y="9075"/>
                      <a:pt x="1451" y="9320"/>
                    </a:cubicBezTo>
                    <a:cubicBezTo>
                      <a:pt x="1790" y="10308"/>
                      <a:pt x="3179" y="10524"/>
                      <a:pt x="4382" y="10894"/>
                    </a:cubicBezTo>
                    <a:cubicBezTo>
                      <a:pt x="4487" y="10911"/>
                      <a:pt x="4579" y="10919"/>
                      <a:pt x="4659" y="10919"/>
                    </a:cubicBezTo>
                    <a:cubicBezTo>
                      <a:pt x="5361" y="10919"/>
                      <a:pt x="5218" y="10337"/>
                      <a:pt x="5891" y="10337"/>
                    </a:cubicBezTo>
                    <a:cubicBezTo>
                      <a:pt x="5980" y="10337"/>
                      <a:pt x="6083" y="10347"/>
                      <a:pt x="6203" y="10370"/>
                    </a:cubicBezTo>
                    <a:cubicBezTo>
                      <a:pt x="7262" y="10947"/>
                      <a:pt x="8434" y="11243"/>
                      <a:pt x="9615" y="11243"/>
                    </a:cubicBezTo>
                    <a:cubicBezTo>
                      <a:pt x="9949" y="11243"/>
                      <a:pt x="10283" y="11220"/>
                      <a:pt x="10617" y="11172"/>
                    </a:cubicBezTo>
                    <a:lnTo>
                      <a:pt x="10617" y="11172"/>
                    </a:lnTo>
                    <a:cubicBezTo>
                      <a:pt x="10308" y="12345"/>
                      <a:pt x="10863" y="12931"/>
                      <a:pt x="11357" y="13548"/>
                    </a:cubicBezTo>
                    <a:cubicBezTo>
                      <a:pt x="11234" y="14196"/>
                      <a:pt x="10771" y="14567"/>
                      <a:pt x="10987" y="15431"/>
                    </a:cubicBezTo>
                    <a:cubicBezTo>
                      <a:pt x="11175" y="15495"/>
                      <a:pt x="11343" y="15522"/>
                      <a:pt x="11494" y="15522"/>
                    </a:cubicBezTo>
                    <a:cubicBezTo>
                      <a:pt x="12250" y="15522"/>
                      <a:pt x="12601" y="14859"/>
                      <a:pt x="13040" y="14859"/>
                    </a:cubicBezTo>
                    <a:cubicBezTo>
                      <a:pt x="13192" y="14859"/>
                      <a:pt x="13355" y="14939"/>
                      <a:pt x="13548" y="15153"/>
                    </a:cubicBezTo>
                    <a:cubicBezTo>
                      <a:pt x="13702" y="15835"/>
                      <a:pt x="13072" y="15953"/>
                      <a:pt x="12306" y="15953"/>
                    </a:cubicBezTo>
                    <a:cubicBezTo>
                      <a:pt x="11998" y="15953"/>
                      <a:pt x="11667" y="15934"/>
                      <a:pt x="11357" y="15925"/>
                    </a:cubicBezTo>
                    <a:lnTo>
                      <a:pt x="11357" y="15925"/>
                    </a:lnTo>
                    <a:cubicBezTo>
                      <a:pt x="11666" y="17128"/>
                      <a:pt x="14135" y="16758"/>
                      <a:pt x="14629" y="17807"/>
                    </a:cubicBezTo>
                    <a:cubicBezTo>
                      <a:pt x="13795" y="18239"/>
                      <a:pt x="12777" y="18579"/>
                      <a:pt x="12067" y="19134"/>
                    </a:cubicBezTo>
                    <a:cubicBezTo>
                      <a:pt x="13116" y="19474"/>
                      <a:pt x="10925" y="19659"/>
                      <a:pt x="11357" y="20461"/>
                    </a:cubicBezTo>
                    <a:cubicBezTo>
                      <a:pt x="13950" y="21727"/>
                      <a:pt x="11944" y="24782"/>
                      <a:pt x="13888" y="26572"/>
                    </a:cubicBezTo>
                    <a:lnTo>
                      <a:pt x="16480" y="26572"/>
                    </a:lnTo>
                    <a:cubicBezTo>
                      <a:pt x="17500" y="26602"/>
                      <a:pt x="17120" y="27624"/>
                      <a:pt x="18205" y="27624"/>
                    </a:cubicBezTo>
                    <a:cubicBezTo>
                      <a:pt x="18236" y="27624"/>
                      <a:pt x="18268" y="27623"/>
                      <a:pt x="18301" y="27621"/>
                    </a:cubicBezTo>
                    <a:cubicBezTo>
                      <a:pt x="18671" y="27097"/>
                      <a:pt x="18918" y="26449"/>
                      <a:pt x="19783" y="26294"/>
                    </a:cubicBezTo>
                    <a:cubicBezTo>
                      <a:pt x="19320" y="24319"/>
                      <a:pt x="21603" y="24288"/>
                      <a:pt x="21233" y="22313"/>
                    </a:cubicBezTo>
                    <a:cubicBezTo>
                      <a:pt x="22159" y="22313"/>
                      <a:pt x="21727" y="21295"/>
                      <a:pt x="22684" y="21264"/>
                    </a:cubicBezTo>
                    <a:cubicBezTo>
                      <a:pt x="22952" y="21365"/>
                      <a:pt x="23168" y="21403"/>
                      <a:pt x="23354" y="21403"/>
                    </a:cubicBezTo>
                    <a:cubicBezTo>
                      <a:pt x="23910" y="21403"/>
                      <a:pt x="24191" y="21063"/>
                      <a:pt x="24765" y="21063"/>
                    </a:cubicBezTo>
                    <a:cubicBezTo>
                      <a:pt x="24991" y="21063"/>
                      <a:pt x="25263" y="21116"/>
                      <a:pt x="25615" y="21264"/>
                    </a:cubicBezTo>
                    <a:cubicBezTo>
                      <a:pt x="26202" y="20863"/>
                      <a:pt x="26819" y="20523"/>
                      <a:pt x="27467" y="20214"/>
                    </a:cubicBezTo>
                    <a:cubicBezTo>
                      <a:pt x="29226" y="19875"/>
                      <a:pt x="29998" y="18857"/>
                      <a:pt x="31849" y="18610"/>
                    </a:cubicBezTo>
                    <a:cubicBezTo>
                      <a:pt x="32004" y="17653"/>
                      <a:pt x="35090" y="17406"/>
                      <a:pt x="34041" y="16480"/>
                    </a:cubicBezTo>
                    <a:lnTo>
                      <a:pt x="34041" y="16480"/>
                    </a:lnTo>
                    <a:cubicBezTo>
                      <a:pt x="33877" y="16616"/>
                      <a:pt x="33674" y="16670"/>
                      <a:pt x="33447" y="16670"/>
                    </a:cubicBezTo>
                    <a:cubicBezTo>
                      <a:pt x="32644" y="16670"/>
                      <a:pt x="31532" y="16004"/>
                      <a:pt x="30738" y="15956"/>
                    </a:cubicBezTo>
                    <a:cubicBezTo>
                      <a:pt x="31397" y="15956"/>
                      <a:pt x="31251" y="15370"/>
                      <a:pt x="31925" y="15370"/>
                    </a:cubicBezTo>
                    <a:cubicBezTo>
                      <a:pt x="32010" y="15370"/>
                      <a:pt x="32107" y="15379"/>
                      <a:pt x="32220" y="15400"/>
                    </a:cubicBezTo>
                    <a:cubicBezTo>
                      <a:pt x="33526" y="15756"/>
                      <a:pt x="34290" y="16484"/>
                      <a:pt x="36021" y="16484"/>
                    </a:cubicBezTo>
                    <a:cubicBezTo>
                      <a:pt x="36090" y="16484"/>
                      <a:pt x="36160" y="16483"/>
                      <a:pt x="36232" y="16480"/>
                    </a:cubicBezTo>
                    <a:cubicBezTo>
                      <a:pt x="37466" y="15832"/>
                      <a:pt x="34473" y="15307"/>
                      <a:pt x="35522" y="14875"/>
                    </a:cubicBezTo>
                    <a:lnTo>
                      <a:pt x="35522" y="14875"/>
                    </a:lnTo>
                    <a:cubicBezTo>
                      <a:pt x="36047" y="15030"/>
                      <a:pt x="36448" y="15277"/>
                      <a:pt x="36973" y="15400"/>
                    </a:cubicBezTo>
                    <a:cubicBezTo>
                      <a:pt x="37250" y="14505"/>
                      <a:pt x="36571" y="14289"/>
                      <a:pt x="36232" y="13826"/>
                    </a:cubicBezTo>
                    <a:cubicBezTo>
                      <a:pt x="39256" y="13703"/>
                      <a:pt x="38269" y="11018"/>
                      <a:pt x="37713" y="9567"/>
                    </a:cubicBezTo>
                    <a:cubicBezTo>
                      <a:pt x="38518" y="9383"/>
                      <a:pt x="39339" y="9285"/>
                      <a:pt x="40165" y="9285"/>
                    </a:cubicBezTo>
                    <a:cubicBezTo>
                      <a:pt x="40448" y="9285"/>
                      <a:pt x="40732" y="9297"/>
                      <a:pt x="41015" y="9320"/>
                    </a:cubicBezTo>
                    <a:cubicBezTo>
                      <a:pt x="40923" y="8148"/>
                      <a:pt x="39040" y="8271"/>
                      <a:pt x="38084" y="7715"/>
                    </a:cubicBezTo>
                    <a:lnTo>
                      <a:pt x="38084" y="7715"/>
                    </a:lnTo>
                    <a:cubicBezTo>
                      <a:pt x="38156" y="7723"/>
                      <a:pt x="38222" y="7727"/>
                      <a:pt x="38283" y="7727"/>
                    </a:cubicBezTo>
                    <a:cubicBezTo>
                      <a:pt x="39062" y="7727"/>
                      <a:pt x="39012" y="7139"/>
                      <a:pt x="39809" y="7139"/>
                    </a:cubicBezTo>
                    <a:cubicBezTo>
                      <a:pt x="39939" y="7139"/>
                      <a:pt x="40092" y="7154"/>
                      <a:pt x="40275" y="7191"/>
                    </a:cubicBezTo>
                    <a:cubicBezTo>
                      <a:pt x="40522" y="6358"/>
                      <a:pt x="39627" y="6419"/>
                      <a:pt x="39904" y="5586"/>
                    </a:cubicBezTo>
                    <a:lnTo>
                      <a:pt x="39904" y="5586"/>
                    </a:lnTo>
                    <a:cubicBezTo>
                      <a:pt x="39989" y="5596"/>
                      <a:pt x="40066" y="5601"/>
                      <a:pt x="40137" y="5601"/>
                    </a:cubicBezTo>
                    <a:cubicBezTo>
                      <a:pt x="41084" y="5601"/>
                      <a:pt x="40916" y="4769"/>
                      <a:pt x="41863" y="4769"/>
                    </a:cubicBezTo>
                    <a:cubicBezTo>
                      <a:pt x="41934" y="4769"/>
                      <a:pt x="42011" y="4774"/>
                      <a:pt x="42096" y="4784"/>
                    </a:cubicBezTo>
                    <a:cubicBezTo>
                      <a:pt x="42227" y="4753"/>
                      <a:pt x="42384" y="4742"/>
                      <a:pt x="42557" y="4742"/>
                    </a:cubicBezTo>
                    <a:cubicBezTo>
                      <a:pt x="43060" y="4742"/>
                      <a:pt x="43694" y="4838"/>
                      <a:pt x="44196" y="4838"/>
                    </a:cubicBezTo>
                    <a:cubicBezTo>
                      <a:pt x="44737" y="4838"/>
                      <a:pt x="45124" y="4726"/>
                      <a:pt x="45028" y="4259"/>
                    </a:cubicBezTo>
                    <a:cubicBezTo>
                      <a:pt x="45367" y="3302"/>
                      <a:pt x="43454" y="3981"/>
                      <a:pt x="43207" y="3457"/>
                    </a:cubicBezTo>
                    <a:cubicBezTo>
                      <a:pt x="42400" y="3399"/>
                      <a:pt x="42508" y="2642"/>
                      <a:pt x="41597" y="2642"/>
                    </a:cubicBezTo>
                    <a:cubicBezTo>
                      <a:pt x="41532" y="2642"/>
                      <a:pt x="41462" y="2646"/>
                      <a:pt x="41386" y="2654"/>
                    </a:cubicBezTo>
                    <a:cubicBezTo>
                      <a:pt x="41280" y="2644"/>
                      <a:pt x="41174" y="2639"/>
                      <a:pt x="41069" y="2639"/>
                    </a:cubicBezTo>
                    <a:cubicBezTo>
                      <a:pt x="39811" y="2639"/>
                      <a:pt x="38540" y="3298"/>
                      <a:pt x="37751" y="3298"/>
                    </a:cubicBezTo>
                    <a:cubicBezTo>
                      <a:pt x="37595" y="3298"/>
                      <a:pt x="37457" y="3272"/>
                      <a:pt x="37343" y="3210"/>
                    </a:cubicBezTo>
                    <a:cubicBezTo>
                      <a:pt x="37559" y="1852"/>
                      <a:pt x="40583" y="2531"/>
                      <a:pt x="41015" y="1327"/>
                    </a:cubicBezTo>
                    <a:cubicBezTo>
                      <a:pt x="40397" y="708"/>
                      <a:pt x="39243" y="487"/>
                      <a:pt x="37759" y="487"/>
                    </a:cubicBezTo>
                    <a:cubicBezTo>
                      <a:pt x="37393" y="487"/>
                      <a:pt x="37006" y="500"/>
                      <a:pt x="36602" y="525"/>
                    </a:cubicBezTo>
                    <a:cubicBezTo>
                      <a:pt x="35906" y="360"/>
                      <a:pt x="35101" y="151"/>
                      <a:pt x="34426" y="151"/>
                    </a:cubicBezTo>
                    <a:cubicBezTo>
                      <a:pt x="33964" y="151"/>
                      <a:pt x="33563" y="249"/>
                      <a:pt x="33300" y="525"/>
                    </a:cubicBezTo>
                    <a:cubicBezTo>
                      <a:pt x="32991" y="154"/>
                      <a:pt x="32158" y="154"/>
                      <a:pt x="3147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9" name="Google Shape;1752;p76"/>
              <p:cNvSpPr/>
              <p:nvPr/>
            </p:nvSpPr>
            <p:spPr>
              <a:xfrm>
                <a:off x="1851425" y="1421625"/>
                <a:ext cx="649650" cy="264950"/>
              </a:xfrm>
              <a:custGeom>
                <a:avLst/>
                <a:gdLst/>
                <a:ahLst/>
                <a:cxnLst/>
                <a:rect l="l" t="t" r="r" b="b"/>
                <a:pathLst>
                  <a:path w="25986" h="10598" extrusionOk="0">
                    <a:moveTo>
                      <a:pt x="9049" y="9278"/>
                    </a:moveTo>
                    <a:cubicBezTo>
                      <a:pt x="9073" y="9278"/>
                      <a:pt x="9092" y="9282"/>
                      <a:pt x="9104" y="9290"/>
                    </a:cubicBezTo>
                    <a:lnTo>
                      <a:pt x="9135" y="9290"/>
                    </a:lnTo>
                    <a:cubicBezTo>
                      <a:pt x="9295" y="9424"/>
                      <a:pt x="8971" y="9580"/>
                      <a:pt x="8800" y="9580"/>
                    </a:cubicBezTo>
                    <a:cubicBezTo>
                      <a:pt x="8774" y="9580"/>
                      <a:pt x="8751" y="9576"/>
                      <a:pt x="8734" y="9568"/>
                    </a:cubicBezTo>
                    <a:cubicBezTo>
                      <a:pt x="8574" y="9435"/>
                      <a:pt x="8898" y="9278"/>
                      <a:pt x="9049" y="9278"/>
                    </a:cubicBezTo>
                    <a:close/>
                    <a:moveTo>
                      <a:pt x="24906" y="1"/>
                    </a:moveTo>
                    <a:cubicBezTo>
                      <a:pt x="23663" y="123"/>
                      <a:pt x="22326" y="160"/>
                      <a:pt x="20931" y="160"/>
                    </a:cubicBezTo>
                    <a:cubicBezTo>
                      <a:pt x="18618" y="160"/>
                      <a:pt x="16144" y="56"/>
                      <a:pt x="13674" y="56"/>
                    </a:cubicBezTo>
                    <a:cubicBezTo>
                      <a:pt x="10452" y="56"/>
                      <a:pt x="7234" y="233"/>
                      <a:pt x="4383" y="1050"/>
                    </a:cubicBezTo>
                    <a:cubicBezTo>
                      <a:pt x="3889" y="2655"/>
                      <a:pt x="5957" y="2377"/>
                      <a:pt x="6203" y="3457"/>
                    </a:cubicBezTo>
                    <a:cubicBezTo>
                      <a:pt x="6134" y="3461"/>
                      <a:pt x="6068" y="3463"/>
                      <a:pt x="6004" y="3463"/>
                    </a:cubicBezTo>
                    <a:cubicBezTo>
                      <a:pt x="4031" y="3463"/>
                      <a:pt x="4369" y="1832"/>
                      <a:pt x="2435" y="1832"/>
                    </a:cubicBezTo>
                    <a:cubicBezTo>
                      <a:pt x="2244" y="1832"/>
                      <a:pt x="2030" y="1848"/>
                      <a:pt x="1790" y="1883"/>
                    </a:cubicBezTo>
                    <a:cubicBezTo>
                      <a:pt x="1667" y="2223"/>
                      <a:pt x="1265" y="2377"/>
                      <a:pt x="1420" y="2933"/>
                    </a:cubicBezTo>
                    <a:cubicBezTo>
                      <a:pt x="1361" y="2933"/>
                      <a:pt x="1301" y="2932"/>
                      <a:pt x="1241" y="2932"/>
                    </a:cubicBezTo>
                    <a:cubicBezTo>
                      <a:pt x="700" y="2932"/>
                      <a:pt x="142" y="2957"/>
                      <a:pt x="309" y="3457"/>
                    </a:cubicBezTo>
                    <a:cubicBezTo>
                      <a:pt x="0" y="4291"/>
                      <a:pt x="1265" y="4013"/>
                      <a:pt x="1451" y="4507"/>
                    </a:cubicBezTo>
                    <a:lnTo>
                      <a:pt x="1451" y="6111"/>
                    </a:lnTo>
                    <a:cubicBezTo>
                      <a:pt x="1636" y="6081"/>
                      <a:pt x="1796" y="6068"/>
                      <a:pt x="1939" y="6068"/>
                    </a:cubicBezTo>
                    <a:cubicBezTo>
                      <a:pt x="2651" y="6068"/>
                      <a:pt x="2917" y="6389"/>
                      <a:pt x="3611" y="6389"/>
                    </a:cubicBezTo>
                    <a:cubicBezTo>
                      <a:pt x="3765" y="5360"/>
                      <a:pt x="5313" y="4417"/>
                      <a:pt x="6574" y="4417"/>
                    </a:cubicBezTo>
                    <a:cubicBezTo>
                      <a:pt x="6827" y="4417"/>
                      <a:pt x="7068" y="4455"/>
                      <a:pt x="7284" y="4537"/>
                    </a:cubicBezTo>
                    <a:cubicBezTo>
                      <a:pt x="7506" y="4982"/>
                      <a:pt x="7249" y="5076"/>
                      <a:pt x="6865" y="5076"/>
                    </a:cubicBezTo>
                    <a:cubicBezTo>
                      <a:pt x="6584" y="5076"/>
                      <a:pt x="6235" y="5026"/>
                      <a:pt x="5956" y="5026"/>
                    </a:cubicBezTo>
                    <a:cubicBezTo>
                      <a:pt x="5661" y="5026"/>
                      <a:pt x="5444" y="5081"/>
                      <a:pt x="5463" y="5309"/>
                    </a:cubicBezTo>
                    <a:cubicBezTo>
                      <a:pt x="6574" y="5710"/>
                      <a:pt x="4197" y="5803"/>
                      <a:pt x="4352" y="6389"/>
                    </a:cubicBezTo>
                    <a:cubicBezTo>
                      <a:pt x="4546" y="6352"/>
                      <a:pt x="4716" y="6333"/>
                      <a:pt x="4861" y="6333"/>
                    </a:cubicBezTo>
                    <a:cubicBezTo>
                      <a:pt x="5434" y="6333"/>
                      <a:pt x="5635" y="6619"/>
                      <a:pt x="5463" y="7161"/>
                    </a:cubicBezTo>
                    <a:cubicBezTo>
                      <a:pt x="4751" y="7161"/>
                      <a:pt x="4479" y="6868"/>
                      <a:pt x="3785" y="6868"/>
                    </a:cubicBezTo>
                    <a:cubicBezTo>
                      <a:pt x="3636" y="6868"/>
                      <a:pt x="3468" y="6881"/>
                      <a:pt x="3272" y="6914"/>
                    </a:cubicBezTo>
                    <a:cubicBezTo>
                      <a:pt x="3302" y="7685"/>
                      <a:pt x="2037" y="7438"/>
                      <a:pt x="2531" y="8519"/>
                    </a:cubicBezTo>
                    <a:cubicBezTo>
                      <a:pt x="3365" y="8436"/>
                      <a:pt x="4110" y="8359"/>
                      <a:pt x="4768" y="8359"/>
                    </a:cubicBezTo>
                    <a:cubicBezTo>
                      <a:pt x="5836" y="8359"/>
                      <a:pt x="6672" y="8564"/>
                      <a:pt x="7284" y="9290"/>
                    </a:cubicBezTo>
                    <a:cubicBezTo>
                      <a:pt x="6906" y="9346"/>
                      <a:pt x="6545" y="9370"/>
                      <a:pt x="6199" y="9370"/>
                    </a:cubicBezTo>
                    <a:cubicBezTo>
                      <a:pt x="4302" y="9370"/>
                      <a:pt x="2864" y="8652"/>
                      <a:pt x="1546" y="8652"/>
                    </a:cubicBezTo>
                    <a:cubicBezTo>
                      <a:pt x="1263" y="8652"/>
                      <a:pt x="985" y="8685"/>
                      <a:pt x="710" y="8766"/>
                    </a:cubicBezTo>
                    <a:cubicBezTo>
                      <a:pt x="401" y="10031"/>
                      <a:pt x="2901" y="9259"/>
                      <a:pt x="2901" y="10370"/>
                    </a:cubicBezTo>
                    <a:cubicBezTo>
                      <a:pt x="3189" y="10338"/>
                      <a:pt x="3486" y="10325"/>
                      <a:pt x="3789" y="10325"/>
                    </a:cubicBezTo>
                    <a:cubicBezTo>
                      <a:pt x="5170" y="10325"/>
                      <a:pt x="6671" y="10597"/>
                      <a:pt x="7896" y="10597"/>
                    </a:cubicBezTo>
                    <a:cubicBezTo>
                      <a:pt x="8999" y="10597"/>
                      <a:pt x="9879" y="10376"/>
                      <a:pt x="10246" y="9537"/>
                    </a:cubicBezTo>
                    <a:cubicBezTo>
                      <a:pt x="10392" y="9552"/>
                      <a:pt x="10530" y="9559"/>
                      <a:pt x="10658" y="9559"/>
                    </a:cubicBezTo>
                    <a:cubicBezTo>
                      <a:pt x="11349" y="9559"/>
                      <a:pt x="11775" y="9338"/>
                      <a:pt x="11697" y="8766"/>
                    </a:cubicBezTo>
                    <a:cubicBezTo>
                      <a:pt x="11789" y="8519"/>
                      <a:pt x="11632" y="8457"/>
                      <a:pt x="11389" y="8457"/>
                    </a:cubicBezTo>
                    <a:cubicBezTo>
                      <a:pt x="11147" y="8457"/>
                      <a:pt x="10820" y="8519"/>
                      <a:pt x="10574" y="8519"/>
                    </a:cubicBezTo>
                    <a:cubicBezTo>
                      <a:pt x="10329" y="8519"/>
                      <a:pt x="10164" y="8457"/>
                      <a:pt x="10246" y="8210"/>
                    </a:cubicBezTo>
                    <a:lnTo>
                      <a:pt x="12808" y="8210"/>
                    </a:lnTo>
                    <a:cubicBezTo>
                      <a:pt x="12808" y="6790"/>
                      <a:pt x="15030" y="7006"/>
                      <a:pt x="14629" y="5309"/>
                    </a:cubicBezTo>
                    <a:cubicBezTo>
                      <a:pt x="16372" y="5253"/>
                      <a:pt x="16655" y="4197"/>
                      <a:pt x="18467" y="4197"/>
                    </a:cubicBezTo>
                    <a:cubicBezTo>
                      <a:pt x="18643" y="4197"/>
                      <a:pt x="18834" y="4207"/>
                      <a:pt x="19042" y="4229"/>
                    </a:cubicBezTo>
                    <a:cubicBezTo>
                      <a:pt x="19489" y="3603"/>
                      <a:pt x="20167" y="3178"/>
                      <a:pt x="21466" y="3178"/>
                    </a:cubicBezTo>
                    <a:cubicBezTo>
                      <a:pt x="21511" y="3178"/>
                      <a:pt x="21557" y="3179"/>
                      <a:pt x="21603" y="3180"/>
                    </a:cubicBezTo>
                    <a:cubicBezTo>
                      <a:pt x="22066" y="2501"/>
                      <a:pt x="20770" y="1883"/>
                      <a:pt x="21603" y="1853"/>
                    </a:cubicBezTo>
                    <a:cubicBezTo>
                      <a:pt x="23147" y="1328"/>
                      <a:pt x="25369" y="2099"/>
                      <a:pt x="25986" y="525"/>
                    </a:cubicBezTo>
                    <a:cubicBezTo>
                      <a:pt x="25986" y="93"/>
                      <a:pt x="24967" y="371"/>
                      <a:pt x="2490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0" name="Google Shape;1753;p76"/>
              <p:cNvSpPr/>
              <p:nvPr/>
            </p:nvSpPr>
            <p:spPr>
              <a:xfrm>
                <a:off x="3936900" y="1467925"/>
                <a:ext cx="2515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197" extrusionOk="0">
                    <a:moveTo>
                      <a:pt x="63" y="1"/>
                    </a:moveTo>
                    <a:lnTo>
                      <a:pt x="63" y="1"/>
                    </a:lnTo>
                    <a:cubicBezTo>
                      <a:pt x="1" y="402"/>
                      <a:pt x="155" y="803"/>
                      <a:pt x="433" y="1081"/>
                    </a:cubicBezTo>
                    <a:cubicBezTo>
                      <a:pt x="2402" y="1527"/>
                      <a:pt x="4081" y="2197"/>
                      <a:pt x="6666" y="2197"/>
                    </a:cubicBezTo>
                    <a:cubicBezTo>
                      <a:pt x="7120" y="2197"/>
                      <a:pt x="7601" y="2176"/>
                      <a:pt x="8117" y="2130"/>
                    </a:cubicBezTo>
                    <a:cubicBezTo>
                      <a:pt x="8333" y="1389"/>
                      <a:pt x="10062" y="1729"/>
                      <a:pt x="9599" y="525"/>
                    </a:cubicBezTo>
                    <a:cubicBezTo>
                      <a:pt x="6266" y="155"/>
                      <a:pt x="3056" y="62"/>
                      <a:pt x="6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1" name="Google Shape;1754;p76"/>
              <p:cNvSpPr/>
              <p:nvPr/>
            </p:nvSpPr>
            <p:spPr>
              <a:xfrm>
                <a:off x="3736300" y="1480175"/>
                <a:ext cx="330250" cy="173850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6954" extrusionOk="0">
                    <a:moveTo>
                      <a:pt x="5298" y="0"/>
                    </a:moveTo>
                    <a:cubicBezTo>
                      <a:pt x="5143" y="0"/>
                      <a:pt x="4981" y="11"/>
                      <a:pt x="4815" y="35"/>
                    </a:cubicBezTo>
                    <a:cubicBezTo>
                      <a:pt x="3735" y="467"/>
                      <a:pt x="5402" y="1393"/>
                      <a:pt x="4414" y="1609"/>
                    </a:cubicBezTo>
                    <a:cubicBezTo>
                      <a:pt x="3969" y="880"/>
                      <a:pt x="2623" y="161"/>
                      <a:pt x="1532" y="161"/>
                    </a:cubicBezTo>
                    <a:cubicBezTo>
                      <a:pt x="730" y="161"/>
                      <a:pt x="66" y="550"/>
                      <a:pt x="1" y="1609"/>
                    </a:cubicBezTo>
                    <a:cubicBezTo>
                      <a:pt x="217" y="2412"/>
                      <a:pt x="1606" y="2257"/>
                      <a:pt x="1883" y="2967"/>
                    </a:cubicBezTo>
                    <a:cubicBezTo>
                      <a:pt x="1822" y="3615"/>
                      <a:pt x="1173" y="3800"/>
                      <a:pt x="1883" y="4294"/>
                    </a:cubicBezTo>
                    <a:cubicBezTo>
                      <a:pt x="3316" y="4236"/>
                      <a:pt x="3419" y="3235"/>
                      <a:pt x="4896" y="3235"/>
                    </a:cubicBezTo>
                    <a:cubicBezTo>
                      <a:pt x="4978" y="3235"/>
                      <a:pt x="5064" y="3238"/>
                      <a:pt x="5155" y="3245"/>
                    </a:cubicBezTo>
                    <a:cubicBezTo>
                      <a:pt x="5062" y="4418"/>
                      <a:pt x="3365" y="4418"/>
                      <a:pt x="3334" y="5621"/>
                    </a:cubicBezTo>
                    <a:cubicBezTo>
                      <a:pt x="3920" y="5997"/>
                      <a:pt x="4596" y="6211"/>
                      <a:pt x="5280" y="6211"/>
                    </a:cubicBezTo>
                    <a:cubicBezTo>
                      <a:pt x="5496" y="6211"/>
                      <a:pt x="5712" y="6190"/>
                      <a:pt x="5926" y="6146"/>
                    </a:cubicBezTo>
                    <a:lnTo>
                      <a:pt x="5926" y="6146"/>
                    </a:lnTo>
                    <a:cubicBezTo>
                      <a:pt x="5784" y="6788"/>
                      <a:pt x="6318" y="6953"/>
                      <a:pt x="7051" y="6953"/>
                    </a:cubicBezTo>
                    <a:cubicBezTo>
                      <a:pt x="7270" y="6953"/>
                      <a:pt x="7506" y="6939"/>
                      <a:pt x="7747" y="6917"/>
                    </a:cubicBezTo>
                    <a:cubicBezTo>
                      <a:pt x="8025" y="5930"/>
                      <a:pt x="8395" y="4942"/>
                      <a:pt x="8827" y="4016"/>
                    </a:cubicBezTo>
                    <a:cubicBezTo>
                      <a:pt x="9661" y="4615"/>
                      <a:pt x="10186" y="5434"/>
                      <a:pt x="11832" y="5434"/>
                    </a:cubicBezTo>
                    <a:cubicBezTo>
                      <a:pt x="12137" y="5434"/>
                      <a:pt x="12480" y="5406"/>
                      <a:pt x="12870" y="5343"/>
                    </a:cubicBezTo>
                    <a:cubicBezTo>
                      <a:pt x="13210" y="3307"/>
                      <a:pt x="10957" y="3183"/>
                      <a:pt x="9938" y="2165"/>
                    </a:cubicBezTo>
                    <a:cubicBezTo>
                      <a:pt x="9907" y="2320"/>
                      <a:pt x="9830" y="2377"/>
                      <a:pt x="9723" y="2377"/>
                    </a:cubicBezTo>
                    <a:cubicBezTo>
                      <a:pt x="9411" y="2377"/>
                      <a:pt x="8852" y="1886"/>
                      <a:pt x="8482" y="1886"/>
                    </a:cubicBezTo>
                    <a:cubicBezTo>
                      <a:pt x="8473" y="1886"/>
                      <a:pt x="8465" y="1886"/>
                      <a:pt x="8457" y="1887"/>
                    </a:cubicBezTo>
                    <a:cubicBezTo>
                      <a:pt x="8383" y="1889"/>
                      <a:pt x="8312" y="1891"/>
                      <a:pt x="8242" y="1891"/>
                    </a:cubicBezTo>
                    <a:cubicBezTo>
                      <a:pt x="7463" y="1891"/>
                      <a:pt x="6922" y="1730"/>
                      <a:pt x="6667" y="1362"/>
                    </a:cubicBezTo>
                    <a:cubicBezTo>
                      <a:pt x="7409" y="730"/>
                      <a:pt x="6560" y="0"/>
                      <a:pt x="529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2" name="Google Shape;1755;p76"/>
              <p:cNvSpPr/>
              <p:nvPr/>
            </p:nvSpPr>
            <p:spPr>
              <a:xfrm>
                <a:off x="4624150" y="14823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3" name="Google Shape;1756;p76"/>
              <p:cNvSpPr/>
              <p:nvPr/>
            </p:nvSpPr>
            <p:spPr>
              <a:xfrm>
                <a:off x="5209950" y="14998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4" name="Google Shape;1757;p76"/>
              <p:cNvSpPr/>
              <p:nvPr/>
            </p:nvSpPr>
            <p:spPr>
              <a:xfrm>
                <a:off x="4553375" y="16075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5" name="Google Shape;1758;p76"/>
              <p:cNvSpPr/>
              <p:nvPr/>
            </p:nvSpPr>
            <p:spPr>
              <a:xfrm>
                <a:off x="6098000" y="16072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6" name="Google Shape;1759;p76"/>
              <p:cNvSpPr/>
              <p:nvPr/>
            </p:nvSpPr>
            <p:spPr>
              <a:xfrm>
                <a:off x="3123700" y="1866750"/>
                <a:ext cx="211425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8457" h="4232" extrusionOk="0">
                    <a:moveTo>
                      <a:pt x="1568" y="0"/>
                    </a:moveTo>
                    <a:cubicBezTo>
                      <a:pt x="1530" y="0"/>
                      <a:pt x="1491" y="1"/>
                      <a:pt x="1451" y="3"/>
                    </a:cubicBezTo>
                    <a:cubicBezTo>
                      <a:pt x="1914" y="1268"/>
                      <a:pt x="0" y="898"/>
                      <a:pt x="0" y="1855"/>
                    </a:cubicBezTo>
                    <a:cubicBezTo>
                      <a:pt x="154" y="1887"/>
                      <a:pt x="284" y="1901"/>
                      <a:pt x="395" y="1901"/>
                    </a:cubicBezTo>
                    <a:cubicBezTo>
                      <a:pt x="953" y="1901"/>
                      <a:pt x="1067" y="1560"/>
                      <a:pt x="1604" y="1560"/>
                    </a:cubicBezTo>
                    <a:cubicBezTo>
                      <a:pt x="1669" y="1560"/>
                      <a:pt x="1741" y="1566"/>
                      <a:pt x="1821" y="1577"/>
                    </a:cubicBezTo>
                    <a:cubicBezTo>
                      <a:pt x="1636" y="2225"/>
                      <a:pt x="402" y="2163"/>
                      <a:pt x="741" y="3182"/>
                    </a:cubicBezTo>
                    <a:cubicBezTo>
                      <a:pt x="955" y="3142"/>
                      <a:pt x="1139" y="3124"/>
                      <a:pt x="1297" y="3124"/>
                    </a:cubicBezTo>
                    <a:cubicBezTo>
                      <a:pt x="2489" y="3124"/>
                      <a:pt x="2295" y="4122"/>
                      <a:pt x="3303" y="4231"/>
                    </a:cubicBezTo>
                    <a:cubicBezTo>
                      <a:pt x="3431" y="4012"/>
                      <a:pt x="3894" y="3933"/>
                      <a:pt x="4417" y="3933"/>
                    </a:cubicBezTo>
                    <a:cubicBezTo>
                      <a:pt x="5149" y="3933"/>
                      <a:pt x="6001" y="4087"/>
                      <a:pt x="6234" y="4231"/>
                    </a:cubicBezTo>
                    <a:cubicBezTo>
                      <a:pt x="6265" y="3552"/>
                      <a:pt x="7592" y="3830"/>
                      <a:pt x="8055" y="3460"/>
                    </a:cubicBezTo>
                    <a:cubicBezTo>
                      <a:pt x="8457" y="2102"/>
                      <a:pt x="7222" y="1916"/>
                      <a:pt x="7315" y="805"/>
                    </a:cubicBezTo>
                    <a:lnTo>
                      <a:pt x="7315" y="805"/>
                    </a:lnTo>
                    <a:cubicBezTo>
                      <a:pt x="6878" y="900"/>
                      <a:pt x="6517" y="927"/>
                      <a:pt x="6192" y="927"/>
                    </a:cubicBezTo>
                    <a:cubicBezTo>
                      <a:pt x="5731" y="927"/>
                      <a:pt x="5342" y="872"/>
                      <a:pt x="4910" y="872"/>
                    </a:cubicBezTo>
                    <a:cubicBezTo>
                      <a:pt x="4550" y="872"/>
                      <a:pt x="4160" y="910"/>
                      <a:pt x="3673" y="1052"/>
                    </a:cubicBezTo>
                    <a:cubicBezTo>
                      <a:pt x="2686" y="903"/>
                      <a:pt x="2742" y="0"/>
                      <a:pt x="156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7" name="Google Shape;1760;p76"/>
              <p:cNvSpPr/>
              <p:nvPr/>
            </p:nvSpPr>
            <p:spPr>
              <a:xfrm>
                <a:off x="1886900" y="1932325"/>
                <a:ext cx="137375" cy="6037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415" extrusionOk="0">
                    <a:moveTo>
                      <a:pt x="2207" y="0"/>
                    </a:moveTo>
                    <a:cubicBezTo>
                      <a:pt x="2094" y="0"/>
                      <a:pt x="1968" y="10"/>
                      <a:pt x="1822" y="34"/>
                    </a:cubicBezTo>
                    <a:cubicBezTo>
                      <a:pt x="1381" y="474"/>
                      <a:pt x="1579" y="1405"/>
                      <a:pt x="468" y="1405"/>
                    </a:cubicBezTo>
                    <a:cubicBezTo>
                      <a:pt x="333" y="1405"/>
                      <a:pt x="178" y="1391"/>
                      <a:pt x="1" y="1361"/>
                    </a:cubicBezTo>
                    <a:lnTo>
                      <a:pt x="1" y="1361"/>
                    </a:lnTo>
                    <a:cubicBezTo>
                      <a:pt x="29" y="2218"/>
                      <a:pt x="1036" y="2414"/>
                      <a:pt x="2262" y="2414"/>
                    </a:cubicBezTo>
                    <a:cubicBezTo>
                      <a:pt x="2361" y="2414"/>
                      <a:pt x="2461" y="2413"/>
                      <a:pt x="2562" y="2410"/>
                    </a:cubicBezTo>
                    <a:cubicBezTo>
                      <a:pt x="2527" y="1827"/>
                      <a:pt x="2711" y="1644"/>
                      <a:pt x="3003" y="1644"/>
                    </a:cubicBezTo>
                    <a:cubicBezTo>
                      <a:pt x="3493" y="1644"/>
                      <a:pt x="4286" y="2159"/>
                      <a:pt x="4858" y="2159"/>
                    </a:cubicBezTo>
                    <a:cubicBezTo>
                      <a:pt x="5153" y="2159"/>
                      <a:pt x="5389" y="2022"/>
                      <a:pt x="5494" y="1608"/>
                    </a:cubicBezTo>
                    <a:cubicBezTo>
                      <a:pt x="4044" y="1330"/>
                      <a:pt x="5000" y="960"/>
                      <a:pt x="4044" y="281"/>
                    </a:cubicBezTo>
                    <a:cubicBezTo>
                      <a:pt x="3882" y="313"/>
                      <a:pt x="3744" y="326"/>
                      <a:pt x="3623" y="326"/>
                    </a:cubicBezTo>
                    <a:cubicBezTo>
                      <a:pt x="3022" y="326"/>
                      <a:pt x="2846" y="0"/>
                      <a:pt x="220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8" name="Google Shape;1761;p76"/>
              <p:cNvSpPr/>
              <p:nvPr/>
            </p:nvSpPr>
            <p:spPr>
              <a:xfrm>
                <a:off x="3450825" y="20655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" name="Google Shape;1762;p76"/>
              <p:cNvSpPr/>
              <p:nvPr/>
            </p:nvSpPr>
            <p:spPr>
              <a:xfrm>
                <a:off x="3375225" y="21654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0" name="Google Shape;1763;p76"/>
              <p:cNvSpPr/>
              <p:nvPr/>
            </p:nvSpPr>
            <p:spPr>
              <a:xfrm>
                <a:off x="6475300" y="23714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1" name="Google Shape;1764;p76"/>
              <p:cNvSpPr/>
              <p:nvPr/>
            </p:nvSpPr>
            <p:spPr>
              <a:xfrm>
                <a:off x="6318675" y="24508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2" name="Google Shape;1765;p76"/>
              <p:cNvSpPr/>
              <p:nvPr/>
            </p:nvSpPr>
            <p:spPr>
              <a:xfrm>
                <a:off x="4085825" y="25765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3" name="Google Shape;1766;p76"/>
              <p:cNvSpPr/>
              <p:nvPr/>
            </p:nvSpPr>
            <p:spPr>
              <a:xfrm>
                <a:off x="6128100" y="27848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4" name="Google Shape;1767;p76"/>
              <p:cNvSpPr/>
              <p:nvPr/>
            </p:nvSpPr>
            <p:spPr>
              <a:xfrm>
                <a:off x="1887675" y="27895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5" name="Google Shape;1768;p76"/>
              <p:cNvSpPr/>
              <p:nvPr/>
            </p:nvSpPr>
            <p:spPr>
              <a:xfrm>
                <a:off x="1947500" y="27903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6" name="Google Shape;1769;p76"/>
              <p:cNvSpPr/>
              <p:nvPr/>
            </p:nvSpPr>
            <p:spPr>
              <a:xfrm>
                <a:off x="1996475" y="2816575"/>
                <a:ext cx="37050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47" extrusionOk="0">
                    <a:moveTo>
                      <a:pt x="0" y="1"/>
                    </a:moveTo>
                    <a:lnTo>
                      <a:pt x="0" y="1328"/>
                    </a:lnTo>
                    <a:cubicBezTo>
                      <a:pt x="108" y="1341"/>
                      <a:pt x="205" y="1347"/>
                      <a:pt x="293" y="1347"/>
                    </a:cubicBezTo>
                    <a:cubicBezTo>
                      <a:pt x="837" y="1347"/>
                      <a:pt x="1057" y="1130"/>
                      <a:pt x="1482" y="1050"/>
                    </a:cubicBezTo>
                    <a:cubicBezTo>
                      <a:pt x="1420" y="371"/>
                      <a:pt x="957" y="32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7" name="Google Shape;1770;p76"/>
              <p:cNvSpPr/>
              <p:nvPr/>
            </p:nvSpPr>
            <p:spPr>
              <a:xfrm>
                <a:off x="1757300" y="2829700"/>
                <a:ext cx="349525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3981" h="4260" extrusionOk="0">
                    <a:moveTo>
                      <a:pt x="802" y="0"/>
                    </a:moveTo>
                    <a:cubicBezTo>
                      <a:pt x="648" y="525"/>
                      <a:pt x="0" y="679"/>
                      <a:pt x="62" y="1328"/>
                    </a:cubicBezTo>
                    <a:cubicBezTo>
                      <a:pt x="150" y="1335"/>
                      <a:pt x="233" y="1338"/>
                      <a:pt x="311" y="1338"/>
                    </a:cubicBezTo>
                    <a:cubicBezTo>
                      <a:pt x="1355" y="1338"/>
                      <a:pt x="1591" y="731"/>
                      <a:pt x="2664" y="731"/>
                    </a:cubicBezTo>
                    <a:cubicBezTo>
                      <a:pt x="2865" y="731"/>
                      <a:pt x="3094" y="753"/>
                      <a:pt x="3364" y="803"/>
                    </a:cubicBezTo>
                    <a:cubicBezTo>
                      <a:pt x="4907" y="1019"/>
                      <a:pt x="5061" y="2223"/>
                      <a:pt x="6666" y="2408"/>
                    </a:cubicBezTo>
                    <a:cubicBezTo>
                      <a:pt x="6794" y="2431"/>
                      <a:pt x="6943" y="2439"/>
                      <a:pt x="7104" y="2439"/>
                    </a:cubicBezTo>
                    <a:cubicBezTo>
                      <a:pt x="7596" y="2439"/>
                      <a:pt x="8202" y="2359"/>
                      <a:pt x="8693" y="2359"/>
                    </a:cubicBezTo>
                    <a:cubicBezTo>
                      <a:pt x="9126" y="2359"/>
                      <a:pt x="9469" y="2421"/>
                      <a:pt x="9567" y="2655"/>
                    </a:cubicBezTo>
                    <a:cubicBezTo>
                      <a:pt x="8240" y="2685"/>
                      <a:pt x="8672" y="3025"/>
                      <a:pt x="8857" y="3735"/>
                    </a:cubicBezTo>
                    <a:cubicBezTo>
                      <a:pt x="9037" y="3713"/>
                      <a:pt x="9200" y="3704"/>
                      <a:pt x="9351" y="3704"/>
                    </a:cubicBezTo>
                    <a:cubicBezTo>
                      <a:pt x="10288" y="3704"/>
                      <a:pt x="10728" y="4073"/>
                      <a:pt x="11419" y="4259"/>
                    </a:cubicBezTo>
                    <a:cubicBezTo>
                      <a:pt x="11438" y="3794"/>
                      <a:pt x="11983" y="3711"/>
                      <a:pt x="12643" y="3711"/>
                    </a:cubicBezTo>
                    <a:cubicBezTo>
                      <a:pt x="13016" y="3711"/>
                      <a:pt x="13425" y="3737"/>
                      <a:pt x="13796" y="3737"/>
                    </a:cubicBezTo>
                    <a:cubicBezTo>
                      <a:pt x="13859" y="3737"/>
                      <a:pt x="13920" y="3737"/>
                      <a:pt x="13980" y="3735"/>
                    </a:cubicBezTo>
                    <a:cubicBezTo>
                      <a:pt x="13456" y="1976"/>
                      <a:pt x="11419" y="2192"/>
                      <a:pt x="9228" y="2130"/>
                    </a:cubicBezTo>
                    <a:cubicBezTo>
                      <a:pt x="9475" y="1420"/>
                      <a:pt x="8487" y="1605"/>
                      <a:pt x="8487" y="1081"/>
                    </a:cubicBezTo>
                    <a:cubicBezTo>
                      <a:pt x="7685" y="772"/>
                      <a:pt x="6450" y="741"/>
                      <a:pt x="629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8" name="Google Shape;1771;p76"/>
              <p:cNvSpPr/>
              <p:nvPr/>
            </p:nvSpPr>
            <p:spPr>
              <a:xfrm>
                <a:off x="2022625" y="28428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39" name="Google Shape;1772;p76"/>
              <p:cNvSpPr/>
              <p:nvPr/>
            </p:nvSpPr>
            <p:spPr>
              <a:xfrm>
                <a:off x="6164150" y="28900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0" name="Google Shape;1773;p76"/>
              <p:cNvSpPr/>
              <p:nvPr/>
            </p:nvSpPr>
            <p:spPr>
              <a:xfrm>
                <a:off x="5928275" y="28956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1" name="Google Shape;1774;p76"/>
              <p:cNvSpPr/>
              <p:nvPr/>
            </p:nvSpPr>
            <p:spPr>
              <a:xfrm>
                <a:off x="1877650" y="29091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2" name="Google Shape;1775;p76"/>
              <p:cNvSpPr/>
              <p:nvPr/>
            </p:nvSpPr>
            <p:spPr>
              <a:xfrm>
                <a:off x="2124550" y="29091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3" name="Google Shape;1776;p76"/>
              <p:cNvSpPr/>
              <p:nvPr/>
            </p:nvSpPr>
            <p:spPr>
              <a:xfrm>
                <a:off x="3061975" y="2936175"/>
                <a:ext cx="46325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050" extrusionOk="0">
                    <a:moveTo>
                      <a:pt x="988" y="0"/>
                    </a:moveTo>
                    <a:cubicBezTo>
                      <a:pt x="988" y="525"/>
                      <a:pt x="0" y="340"/>
                      <a:pt x="278" y="1050"/>
                    </a:cubicBezTo>
                    <a:lnTo>
                      <a:pt x="1729" y="1050"/>
                    </a:lnTo>
                    <a:cubicBezTo>
                      <a:pt x="1852" y="463"/>
                      <a:pt x="1636" y="62"/>
                      <a:pt x="98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4" name="Google Shape;1777;p76"/>
              <p:cNvSpPr/>
              <p:nvPr/>
            </p:nvSpPr>
            <p:spPr>
              <a:xfrm>
                <a:off x="6238425" y="29763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5" name="Google Shape;1778;p76"/>
              <p:cNvSpPr/>
              <p:nvPr/>
            </p:nvSpPr>
            <p:spPr>
              <a:xfrm>
                <a:off x="5296375" y="30619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6" name="Google Shape;1779;p76"/>
              <p:cNvSpPr/>
              <p:nvPr/>
            </p:nvSpPr>
            <p:spPr>
              <a:xfrm>
                <a:off x="5935975" y="31219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7" name="Google Shape;1780;p76"/>
              <p:cNvSpPr/>
              <p:nvPr/>
            </p:nvSpPr>
            <p:spPr>
              <a:xfrm>
                <a:off x="5642800" y="31352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8" name="Google Shape;1781;p76"/>
              <p:cNvSpPr/>
              <p:nvPr/>
            </p:nvSpPr>
            <p:spPr>
              <a:xfrm>
                <a:off x="6121925" y="32085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49" name="Google Shape;1782;p76"/>
              <p:cNvSpPr/>
              <p:nvPr/>
            </p:nvSpPr>
            <p:spPr>
              <a:xfrm>
                <a:off x="6374300" y="32137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0" name="Google Shape;1783;p76"/>
              <p:cNvSpPr/>
              <p:nvPr/>
            </p:nvSpPr>
            <p:spPr>
              <a:xfrm>
                <a:off x="6394275" y="3247875"/>
                <a:ext cx="429775" cy="167125"/>
              </a:xfrm>
              <a:custGeom>
                <a:avLst/>
                <a:gdLst/>
                <a:ahLst/>
                <a:cxnLst/>
                <a:rect l="l" t="t" r="r" b="b"/>
                <a:pathLst>
                  <a:path w="17191" h="6685" extrusionOk="0">
                    <a:moveTo>
                      <a:pt x="4754" y="1"/>
                    </a:moveTo>
                    <a:cubicBezTo>
                      <a:pt x="4435" y="377"/>
                      <a:pt x="4225" y="809"/>
                      <a:pt x="3434" y="809"/>
                    </a:cubicBezTo>
                    <a:cubicBezTo>
                      <a:pt x="3382" y="809"/>
                      <a:pt x="3329" y="807"/>
                      <a:pt x="3272" y="803"/>
                    </a:cubicBezTo>
                    <a:cubicBezTo>
                      <a:pt x="3155" y="825"/>
                      <a:pt x="3055" y="835"/>
                      <a:pt x="2968" y="835"/>
                    </a:cubicBezTo>
                    <a:cubicBezTo>
                      <a:pt x="2295" y="835"/>
                      <a:pt x="2428" y="246"/>
                      <a:pt x="1756" y="246"/>
                    </a:cubicBezTo>
                    <a:cubicBezTo>
                      <a:pt x="1669" y="246"/>
                      <a:pt x="1569" y="256"/>
                      <a:pt x="1451" y="278"/>
                    </a:cubicBezTo>
                    <a:cubicBezTo>
                      <a:pt x="1575" y="988"/>
                      <a:pt x="1" y="494"/>
                      <a:pt x="340" y="1328"/>
                    </a:cubicBezTo>
                    <a:cubicBezTo>
                      <a:pt x="356" y="1489"/>
                      <a:pt x="427" y="1545"/>
                      <a:pt x="540" y="1545"/>
                    </a:cubicBezTo>
                    <a:cubicBezTo>
                      <a:pt x="792" y="1545"/>
                      <a:pt x="1251" y="1263"/>
                      <a:pt x="1762" y="1263"/>
                    </a:cubicBezTo>
                    <a:cubicBezTo>
                      <a:pt x="1893" y="1263"/>
                      <a:pt x="2026" y="1281"/>
                      <a:pt x="2161" y="1328"/>
                    </a:cubicBezTo>
                    <a:cubicBezTo>
                      <a:pt x="3797" y="2284"/>
                      <a:pt x="5957" y="2871"/>
                      <a:pt x="7315" y="4013"/>
                    </a:cubicBezTo>
                    <a:lnTo>
                      <a:pt x="7315" y="5587"/>
                    </a:lnTo>
                    <a:cubicBezTo>
                      <a:pt x="7767" y="5389"/>
                      <a:pt x="8146" y="5311"/>
                      <a:pt x="8480" y="5311"/>
                    </a:cubicBezTo>
                    <a:cubicBezTo>
                      <a:pt x="9605" y="5311"/>
                      <a:pt x="10216" y="6199"/>
                      <a:pt x="11358" y="6389"/>
                    </a:cubicBezTo>
                    <a:cubicBezTo>
                      <a:pt x="12513" y="6361"/>
                      <a:pt x="12279" y="5278"/>
                      <a:pt x="13522" y="5278"/>
                    </a:cubicBezTo>
                    <a:cubicBezTo>
                      <a:pt x="13640" y="5278"/>
                      <a:pt x="13772" y="5287"/>
                      <a:pt x="13920" y="5309"/>
                    </a:cubicBezTo>
                    <a:cubicBezTo>
                      <a:pt x="14569" y="5622"/>
                      <a:pt x="15313" y="6685"/>
                      <a:pt x="16296" y="6685"/>
                    </a:cubicBezTo>
                    <a:cubicBezTo>
                      <a:pt x="16574" y="6685"/>
                      <a:pt x="16871" y="6600"/>
                      <a:pt x="17191" y="6389"/>
                    </a:cubicBezTo>
                    <a:cubicBezTo>
                      <a:pt x="16481" y="6204"/>
                      <a:pt x="16018" y="5525"/>
                      <a:pt x="16111" y="4784"/>
                    </a:cubicBezTo>
                    <a:cubicBezTo>
                      <a:pt x="15154" y="4167"/>
                      <a:pt x="13796" y="3827"/>
                      <a:pt x="13179" y="2932"/>
                    </a:cubicBezTo>
                    <a:lnTo>
                      <a:pt x="13179" y="2130"/>
                    </a:lnTo>
                    <a:cubicBezTo>
                      <a:pt x="10340" y="2068"/>
                      <a:pt x="9599" y="494"/>
                      <a:pt x="73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1" name="Google Shape;1784;p76"/>
              <p:cNvSpPr/>
              <p:nvPr/>
            </p:nvSpPr>
            <p:spPr>
              <a:xfrm>
                <a:off x="5854975" y="33343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2" name="Google Shape;1785;p76"/>
              <p:cNvSpPr/>
              <p:nvPr/>
            </p:nvSpPr>
            <p:spPr>
              <a:xfrm>
                <a:off x="5981500" y="3427600"/>
                <a:ext cx="866475" cy="544775"/>
              </a:xfrm>
              <a:custGeom>
                <a:avLst/>
                <a:gdLst/>
                <a:ahLst/>
                <a:cxnLst/>
                <a:rect l="l" t="t" r="r" b="b"/>
                <a:pathLst>
                  <a:path w="34659" h="21791" extrusionOk="0">
                    <a:moveTo>
                      <a:pt x="26103" y="0"/>
                    </a:moveTo>
                    <a:cubicBezTo>
                      <a:pt x="26075" y="0"/>
                      <a:pt x="26047" y="1"/>
                      <a:pt x="26017" y="2"/>
                    </a:cubicBezTo>
                    <a:cubicBezTo>
                      <a:pt x="25091" y="1082"/>
                      <a:pt x="26418" y="3860"/>
                      <a:pt x="24906" y="4508"/>
                    </a:cubicBezTo>
                    <a:cubicBezTo>
                      <a:pt x="24714" y="4557"/>
                      <a:pt x="24559" y="4578"/>
                      <a:pt x="24432" y="4578"/>
                    </a:cubicBezTo>
                    <a:cubicBezTo>
                      <a:pt x="23724" y="4578"/>
                      <a:pt x="23893" y="3924"/>
                      <a:pt x="23161" y="3924"/>
                    </a:cubicBezTo>
                    <a:cubicBezTo>
                      <a:pt x="23040" y="3924"/>
                      <a:pt x="22894" y="3942"/>
                      <a:pt x="22715" y="3983"/>
                    </a:cubicBezTo>
                    <a:cubicBezTo>
                      <a:pt x="22653" y="3243"/>
                      <a:pt x="20987" y="3644"/>
                      <a:pt x="21265" y="2656"/>
                    </a:cubicBezTo>
                    <a:cubicBezTo>
                      <a:pt x="21079" y="1823"/>
                      <a:pt x="23055" y="2564"/>
                      <a:pt x="22715" y="1607"/>
                    </a:cubicBezTo>
                    <a:cubicBezTo>
                      <a:pt x="22062" y="1065"/>
                      <a:pt x="20742" y="1009"/>
                      <a:pt x="19355" y="1009"/>
                    </a:cubicBezTo>
                    <a:cubicBezTo>
                      <a:pt x="18990" y="1009"/>
                      <a:pt x="18621" y="1013"/>
                      <a:pt x="18258" y="1013"/>
                    </a:cubicBezTo>
                    <a:cubicBezTo>
                      <a:pt x="17327" y="1013"/>
                      <a:pt x="16437" y="987"/>
                      <a:pt x="15771" y="805"/>
                    </a:cubicBezTo>
                    <a:cubicBezTo>
                      <a:pt x="15123" y="959"/>
                      <a:pt x="15771" y="2039"/>
                      <a:pt x="15030" y="2132"/>
                    </a:cubicBezTo>
                    <a:cubicBezTo>
                      <a:pt x="13796" y="2255"/>
                      <a:pt x="12562" y="2533"/>
                      <a:pt x="11358" y="2934"/>
                    </a:cubicBezTo>
                    <a:cubicBezTo>
                      <a:pt x="10926" y="3737"/>
                      <a:pt x="11234" y="5125"/>
                      <a:pt x="9907" y="5311"/>
                    </a:cubicBezTo>
                    <a:cubicBezTo>
                      <a:pt x="9626" y="5110"/>
                      <a:pt x="9336" y="5043"/>
                      <a:pt x="9033" y="5043"/>
                    </a:cubicBezTo>
                    <a:cubicBezTo>
                      <a:pt x="8427" y="5043"/>
                      <a:pt x="7773" y="5312"/>
                      <a:pt x="7054" y="5312"/>
                    </a:cubicBezTo>
                    <a:cubicBezTo>
                      <a:pt x="7028" y="5312"/>
                      <a:pt x="7002" y="5311"/>
                      <a:pt x="6976" y="5311"/>
                    </a:cubicBezTo>
                    <a:lnTo>
                      <a:pt x="6976" y="5311"/>
                    </a:lnTo>
                    <a:cubicBezTo>
                      <a:pt x="6235" y="5496"/>
                      <a:pt x="7037" y="6792"/>
                      <a:pt x="6235" y="6915"/>
                    </a:cubicBezTo>
                    <a:cubicBezTo>
                      <a:pt x="5679" y="6804"/>
                      <a:pt x="5555" y="6436"/>
                      <a:pt x="5252" y="6436"/>
                    </a:cubicBezTo>
                    <a:cubicBezTo>
                      <a:pt x="5135" y="6436"/>
                      <a:pt x="4991" y="6491"/>
                      <a:pt x="4784" y="6638"/>
                    </a:cubicBezTo>
                    <a:cubicBezTo>
                      <a:pt x="3858" y="7317"/>
                      <a:pt x="4291" y="8952"/>
                      <a:pt x="2963" y="9292"/>
                    </a:cubicBezTo>
                    <a:cubicBezTo>
                      <a:pt x="2130" y="9693"/>
                      <a:pt x="495" y="9477"/>
                      <a:pt x="1" y="10094"/>
                    </a:cubicBezTo>
                    <a:cubicBezTo>
                      <a:pt x="402" y="11267"/>
                      <a:pt x="1297" y="12748"/>
                      <a:pt x="402" y="14075"/>
                    </a:cubicBezTo>
                    <a:cubicBezTo>
                      <a:pt x="1112" y="14260"/>
                      <a:pt x="1359" y="14785"/>
                      <a:pt x="1513" y="15402"/>
                    </a:cubicBezTo>
                    <a:cubicBezTo>
                      <a:pt x="1698" y="16606"/>
                      <a:pt x="834" y="17069"/>
                      <a:pt x="1112" y="18334"/>
                    </a:cubicBezTo>
                    <a:cubicBezTo>
                      <a:pt x="1162" y="18331"/>
                      <a:pt x="1211" y="18330"/>
                      <a:pt x="1257" y="18330"/>
                    </a:cubicBezTo>
                    <a:cubicBezTo>
                      <a:pt x="2184" y="18330"/>
                      <a:pt x="2321" y="18863"/>
                      <a:pt x="3196" y="18863"/>
                    </a:cubicBezTo>
                    <a:cubicBezTo>
                      <a:pt x="3240" y="18863"/>
                      <a:pt x="3286" y="18862"/>
                      <a:pt x="3334" y="18859"/>
                    </a:cubicBezTo>
                    <a:cubicBezTo>
                      <a:pt x="4630" y="18444"/>
                      <a:pt x="5447" y="17724"/>
                      <a:pt x="7286" y="17724"/>
                    </a:cubicBezTo>
                    <a:cubicBezTo>
                      <a:pt x="7636" y="17724"/>
                      <a:pt x="8023" y="17750"/>
                      <a:pt x="8457" y="17810"/>
                    </a:cubicBezTo>
                    <a:cubicBezTo>
                      <a:pt x="9560" y="16785"/>
                      <a:pt x="11579" y="16454"/>
                      <a:pt x="14077" y="16454"/>
                    </a:cubicBezTo>
                    <a:cubicBezTo>
                      <a:pt x="14515" y="16454"/>
                      <a:pt x="14967" y="16464"/>
                      <a:pt x="15432" y="16482"/>
                    </a:cubicBezTo>
                    <a:cubicBezTo>
                      <a:pt x="16388" y="17007"/>
                      <a:pt x="17160" y="17840"/>
                      <a:pt x="17592" y="18859"/>
                    </a:cubicBezTo>
                    <a:cubicBezTo>
                      <a:pt x="17871" y="18764"/>
                      <a:pt x="18080" y="18728"/>
                      <a:pt x="18247" y="18728"/>
                    </a:cubicBezTo>
                    <a:cubicBezTo>
                      <a:pt x="18751" y="18728"/>
                      <a:pt x="18875" y="19051"/>
                      <a:pt x="19371" y="19051"/>
                    </a:cubicBezTo>
                    <a:cubicBezTo>
                      <a:pt x="19568" y="19051"/>
                      <a:pt x="19824" y="19000"/>
                      <a:pt x="20184" y="18859"/>
                    </a:cubicBezTo>
                    <a:lnTo>
                      <a:pt x="20184" y="18859"/>
                    </a:lnTo>
                    <a:cubicBezTo>
                      <a:pt x="20184" y="19569"/>
                      <a:pt x="20308" y="20371"/>
                      <a:pt x="19783" y="20711"/>
                    </a:cubicBezTo>
                    <a:cubicBezTo>
                      <a:pt x="22129" y="21698"/>
                      <a:pt x="23517" y="21760"/>
                      <a:pt x="27128" y="21791"/>
                    </a:cubicBezTo>
                    <a:cubicBezTo>
                      <a:pt x="28054" y="21297"/>
                      <a:pt x="28733" y="20618"/>
                      <a:pt x="30060" y="20433"/>
                    </a:cubicBezTo>
                    <a:cubicBezTo>
                      <a:pt x="29875" y="19075"/>
                      <a:pt x="31788" y="19260"/>
                      <a:pt x="31511" y="17810"/>
                    </a:cubicBezTo>
                    <a:cubicBezTo>
                      <a:pt x="32776" y="17748"/>
                      <a:pt x="32467" y="16544"/>
                      <a:pt x="33702" y="16482"/>
                    </a:cubicBezTo>
                    <a:cubicBezTo>
                      <a:pt x="33301" y="15526"/>
                      <a:pt x="34350" y="14970"/>
                      <a:pt x="34443" y="14075"/>
                    </a:cubicBezTo>
                    <a:cubicBezTo>
                      <a:pt x="34659" y="12470"/>
                      <a:pt x="33733" y="10804"/>
                      <a:pt x="33362" y="9292"/>
                    </a:cubicBezTo>
                    <a:cubicBezTo>
                      <a:pt x="33237" y="9246"/>
                      <a:pt x="33116" y="9227"/>
                      <a:pt x="33002" y="9227"/>
                    </a:cubicBezTo>
                    <a:cubicBezTo>
                      <a:pt x="32503" y="9227"/>
                      <a:pt x="32112" y="9584"/>
                      <a:pt x="31830" y="9584"/>
                    </a:cubicBezTo>
                    <a:cubicBezTo>
                      <a:pt x="31701" y="9584"/>
                      <a:pt x="31594" y="9509"/>
                      <a:pt x="31511" y="9292"/>
                    </a:cubicBezTo>
                    <a:cubicBezTo>
                      <a:pt x="31665" y="8057"/>
                      <a:pt x="30863" y="7471"/>
                      <a:pt x="31140" y="6113"/>
                    </a:cubicBezTo>
                    <a:cubicBezTo>
                      <a:pt x="30431" y="5928"/>
                      <a:pt x="30307" y="5311"/>
                      <a:pt x="29690" y="5033"/>
                    </a:cubicBezTo>
                    <a:cubicBezTo>
                      <a:pt x="29566" y="2996"/>
                      <a:pt x="27067" y="2687"/>
                      <a:pt x="27499" y="249"/>
                    </a:cubicBezTo>
                    <a:lnTo>
                      <a:pt x="27499" y="249"/>
                    </a:lnTo>
                    <a:cubicBezTo>
                      <a:pt x="27439" y="254"/>
                      <a:pt x="27384" y="257"/>
                      <a:pt x="27333" y="257"/>
                    </a:cubicBezTo>
                    <a:cubicBezTo>
                      <a:pt x="26796" y="257"/>
                      <a:pt x="26653" y="0"/>
                      <a:pt x="2610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3" name="Google Shape;1786;p76"/>
              <p:cNvSpPr/>
              <p:nvPr/>
            </p:nvSpPr>
            <p:spPr>
              <a:xfrm>
                <a:off x="4490875" y="34475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4" name="Google Shape;1787;p76"/>
              <p:cNvSpPr/>
              <p:nvPr/>
            </p:nvSpPr>
            <p:spPr>
              <a:xfrm>
                <a:off x="7202100" y="38655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5" name="Google Shape;1788;p76"/>
              <p:cNvSpPr/>
              <p:nvPr/>
            </p:nvSpPr>
            <p:spPr>
              <a:xfrm>
                <a:off x="6998400" y="39793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6" name="Google Shape;1789;p76"/>
              <p:cNvSpPr/>
              <p:nvPr/>
            </p:nvSpPr>
            <p:spPr>
              <a:xfrm>
                <a:off x="6539325" y="39961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7" name="Google Shape;1790;p76"/>
              <p:cNvSpPr/>
              <p:nvPr/>
            </p:nvSpPr>
            <p:spPr>
              <a:xfrm>
                <a:off x="2399175" y="4186600"/>
                <a:ext cx="40025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1601" h="721" extrusionOk="0">
                    <a:moveTo>
                      <a:pt x="885" y="1"/>
                    </a:moveTo>
                    <a:cubicBezTo>
                      <a:pt x="468" y="1"/>
                      <a:pt x="1" y="267"/>
                      <a:pt x="33" y="720"/>
                    </a:cubicBezTo>
                    <a:lnTo>
                      <a:pt x="1483" y="720"/>
                    </a:lnTo>
                    <a:cubicBezTo>
                      <a:pt x="1601" y="221"/>
                      <a:pt x="1264" y="1"/>
                      <a:pt x="88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8" name="Google Shape;1791;p76"/>
              <p:cNvSpPr/>
              <p:nvPr/>
            </p:nvSpPr>
            <p:spPr>
              <a:xfrm>
                <a:off x="3233250" y="2556525"/>
                <a:ext cx="1476000" cy="1342550"/>
              </a:xfrm>
              <a:custGeom>
                <a:avLst/>
                <a:gdLst/>
                <a:ahLst/>
                <a:cxnLst/>
                <a:rect l="l" t="t" r="r" b="b"/>
                <a:pathLst>
                  <a:path w="59040" h="53702" extrusionOk="0">
                    <a:moveTo>
                      <a:pt x="23544" y="0"/>
                    </a:moveTo>
                    <a:cubicBezTo>
                      <a:pt x="21759" y="0"/>
                      <a:pt x="20004" y="279"/>
                      <a:pt x="18333" y="836"/>
                    </a:cubicBezTo>
                    <a:cubicBezTo>
                      <a:pt x="17781" y="813"/>
                      <a:pt x="17243" y="800"/>
                      <a:pt x="16725" y="800"/>
                    </a:cubicBezTo>
                    <a:cubicBezTo>
                      <a:pt x="14433" y="800"/>
                      <a:pt x="12516" y="1060"/>
                      <a:pt x="11358" y="1916"/>
                    </a:cubicBezTo>
                    <a:cubicBezTo>
                      <a:pt x="11065" y="1388"/>
                      <a:pt x="10382" y="1111"/>
                      <a:pt x="9335" y="1111"/>
                    </a:cubicBezTo>
                    <a:cubicBezTo>
                      <a:pt x="9280" y="1111"/>
                      <a:pt x="9224" y="1112"/>
                      <a:pt x="9167" y="1113"/>
                    </a:cubicBezTo>
                    <a:cubicBezTo>
                      <a:pt x="8858" y="2039"/>
                      <a:pt x="7562" y="2224"/>
                      <a:pt x="6605" y="2687"/>
                    </a:cubicBezTo>
                    <a:cubicBezTo>
                      <a:pt x="5618" y="3953"/>
                      <a:pt x="5988" y="5558"/>
                      <a:pt x="5155" y="6669"/>
                    </a:cubicBezTo>
                    <a:cubicBezTo>
                      <a:pt x="4599" y="7378"/>
                      <a:pt x="2624" y="8088"/>
                      <a:pt x="1852" y="8798"/>
                    </a:cubicBezTo>
                    <a:cubicBezTo>
                      <a:pt x="1791" y="10341"/>
                      <a:pt x="927" y="11329"/>
                      <a:pt x="1" y="12285"/>
                    </a:cubicBezTo>
                    <a:lnTo>
                      <a:pt x="1" y="19198"/>
                    </a:lnTo>
                    <a:cubicBezTo>
                      <a:pt x="1266" y="20217"/>
                      <a:pt x="2377" y="21359"/>
                      <a:pt x="2933" y="22902"/>
                    </a:cubicBezTo>
                    <a:cubicBezTo>
                      <a:pt x="4630" y="23643"/>
                      <a:pt x="5772" y="24754"/>
                      <a:pt x="8056" y="25031"/>
                    </a:cubicBezTo>
                    <a:cubicBezTo>
                      <a:pt x="9414" y="24834"/>
                      <a:pt x="10791" y="24735"/>
                      <a:pt x="12173" y="24735"/>
                    </a:cubicBezTo>
                    <a:cubicBezTo>
                      <a:pt x="12518" y="24735"/>
                      <a:pt x="12864" y="24741"/>
                      <a:pt x="13210" y="24754"/>
                    </a:cubicBezTo>
                    <a:cubicBezTo>
                      <a:pt x="13947" y="24341"/>
                      <a:pt x="13923" y="23420"/>
                      <a:pt x="15213" y="23420"/>
                    </a:cubicBezTo>
                    <a:cubicBezTo>
                      <a:pt x="15272" y="23420"/>
                      <a:pt x="15335" y="23422"/>
                      <a:pt x="15401" y="23426"/>
                    </a:cubicBezTo>
                    <a:cubicBezTo>
                      <a:pt x="16080" y="23488"/>
                      <a:pt x="15617" y="24321"/>
                      <a:pt x="16142" y="24507"/>
                    </a:cubicBezTo>
                    <a:cubicBezTo>
                      <a:pt x="16370" y="24482"/>
                      <a:pt x="16579" y="24471"/>
                      <a:pt x="16774" y="24471"/>
                    </a:cubicBezTo>
                    <a:cubicBezTo>
                      <a:pt x="18025" y="24471"/>
                      <a:pt x="18665" y="24924"/>
                      <a:pt x="19814" y="25031"/>
                    </a:cubicBezTo>
                    <a:cubicBezTo>
                      <a:pt x="20325" y="24827"/>
                      <a:pt x="20625" y="24453"/>
                      <a:pt x="21430" y="24453"/>
                    </a:cubicBezTo>
                    <a:cubicBezTo>
                      <a:pt x="21598" y="24453"/>
                      <a:pt x="21787" y="24469"/>
                      <a:pt x="22005" y="24507"/>
                    </a:cubicBezTo>
                    <a:cubicBezTo>
                      <a:pt x="22376" y="26544"/>
                      <a:pt x="21234" y="27500"/>
                      <a:pt x="21265" y="29290"/>
                    </a:cubicBezTo>
                    <a:cubicBezTo>
                      <a:pt x="22314" y="30648"/>
                      <a:pt x="24104" y="31667"/>
                      <a:pt x="23456" y="33518"/>
                    </a:cubicBezTo>
                    <a:cubicBezTo>
                      <a:pt x="24443" y="34413"/>
                      <a:pt x="24505" y="35956"/>
                      <a:pt x="24937" y="37253"/>
                    </a:cubicBezTo>
                    <a:cubicBezTo>
                      <a:pt x="24011" y="38456"/>
                      <a:pt x="24227" y="40462"/>
                      <a:pt x="23456" y="41758"/>
                    </a:cubicBezTo>
                    <a:cubicBezTo>
                      <a:pt x="24999" y="42777"/>
                      <a:pt x="26172" y="44258"/>
                      <a:pt x="26789" y="46017"/>
                    </a:cubicBezTo>
                    <a:lnTo>
                      <a:pt x="26789" y="48394"/>
                    </a:lnTo>
                    <a:cubicBezTo>
                      <a:pt x="28394" y="49782"/>
                      <a:pt x="28363" y="52375"/>
                      <a:pt x="30060" y="53702"/>
                    </a:cubicBezTo>
                    <a:cubicBezTo>
                      <a:pt x="33578" y="53517"/>
                      <a:pt x="35338" y="52066"/>
                      <a:pt x="38486" y="51572"/>
                    </a:cubicBezTo>
                    <a:cubicBezTo>
                      <a:pt x="39041" y="50122"/>
                      <a:pt x="40152" y="49073"/>
                      <a:pt x="41788" y="48394"/>
                    </a:cubicBezTo>
                    <a:cubicBezTo>
                      <a:pt x="41603" y="47375"/>
                      <a:pt x="42436" y="47097"/>
                      <a:pt x="42127" y="46017"/>
                    </a:cubicBezTo>
                    <a:cubicBezTo>
                      <a:pt x="42703" y="45808"/>
                      <a:pt x="42990" y="45421"/>
                      <a:pt x="43835" y="45421"/>
                    </a:cubicBezTo>
                    <a:cubicBezTo>
                      <a:pt x="43987" y="45421"/>
                      <a:pt x="44157" y="45434"/>
                      <a:pt x="44349" y="45462"/>
                    </a:cubicBezTo>
                    <a:cubicBezTo>
                      <a:pt x="44380" y="42406"/>
                      <a:pt x="45892" y="40400"/>
                      <a:pt x="48763" y="39351"/>
                    </a:cubicBezTo>
                    <a:cubicBezTo>
                      <a:pt x="49287" y="36913"/>
                      <a:pt x="49287" y="34382"/>
                      <a:pt x="48763" y="31913"/>
                    </a:cubicBezTo>
                    <a:cubicBezTo>
                      <a:pt x="49534" y="30864"/>
                      <a:pt x="50151" y="29691"/>
                      <a:pt x="50552" y="28457"/>
                    </a:cubicBezTo>
                    <a:cubicBezTo>
                      <a:pt x="51447" y="28025"/>
                      <a:pt x="52188" y="27500"/>
                      <a:pt x="53145" y="27130"/>
                    </a:cubicBezTo>
                    <a:cubicBezTo>
                      <a:pt x="54873" y="25278"/>
                      <a:pt x="56478" y="23334"/>
                      <a:pt x="58268" y="21544"/>
                    </a:cubicBezTo>
                    <a:cubicBezTo>
                      <a:pt x="58546" y="20556"/>
                      <a:pt x="59040" y="19198"/>
                      <a:pt x="57898" y="18643"/>
                    </a:cubicBezTo>
                    <a:cubicBezTo>
                      <a:pt x="57787" y="18632"/>
                      <a:pt x="57684" y="18627"/>
                      <a:pt x="57588" y="18627"/>
                    </a:cubicBezTo>
                    <a:cubicBezTo>
                      <a:pt x="56369" y="18627"/>
                      <a:pt x="56318" y="19448"/>
                      <a:pt x="55118" y="19448"/>
                    </a:cubicBezTo>
                    <a:cubicBezTo>
                      <a:pt x="55079" y="19448"/>
                      <a:pt x="55038" y="19447"/>
                      <a:pt x="54997" y="19445"/>
                    </a:cubicBezTo>
                    <a:lnTo>
                      <a:pt x="51664" y="19445"/>
                    </a:lnTo>
                    <a:cubicBezTo>
                      <a:pt x="51509" y="17624"/>
                      <a:pt x="49688" y="16976"/>
                      <a:pt x="48361" y="15958"/>
                    </a:cubicBezTo>
                    <a:cubicBezTo>
                      <a:pt x="48701" y="14199"/>
                      <a:pt x="46201" y="14538"/>
                      <a:pt x="46911" y="12501"/>
                    </a:cubicBezTo>
                    <a:cubicBezTo>
                      <a:pt x="46294" y="11884"/>
                      <a:pt x="45152" y="11637"/>
                      <a:pt x="44720" y="10897"/>
                    </a:cubicBezTo>
                    <a:cubicBezTo>
                      <a:pt x="45028" y="10156"/>
                      <a:pt x="44288" y="8983"/>
                      <a:pt x="44627" y="8798"/>
                    </a:cubicBezTo>
                    <a:cubicBezTo>
                      <a:pt x="44534" y="8613"/>
                      <a:pt x="44411" y="8428"/>
                      <a:pt x="44288" y="8181"/>
                    </a:cubicBezTo>
                    <a:cubicBezTo>
                      <a:pt x="44220" y="8226"/>
                      <a:pt x="44119" y="8255"/>
                      <a:pt x="44046" y="8255"/>
                    </a:cubicBezTo>
                    <a:cubicBezTo>
                      <a:pt x="44019" y="8255"/>
                      <a:pt x="43995" y="8251"/>
                      <a:pt x="43979" y="8243"/>
                    </a:cubicBezTo>
                    <a:cubicBezTo>
                      <a:pt x="43855" y="8150"/>
                      <a:pt x="44041" y="8026"/>
                      <a:pt x="44195" y="7965"/>
                    </a:cubicBezTo>
                    <a:cubicBezTo>
                      <a:pt x="43516" y="6792"/>
                      <a:pt x="42590" y="5342"/>
                      <a:pt x="42220" y="4755"/>
                    </a:cubicBezTo>
                    <a:lnTo>
                      <a:pt x="42127" y="4755"/>
                    </a:lnTo>
                    <a:cubicBezTo>
                      <a:pt x="39473" y="4045"/>
                      <a:pt x="36140" y="3798"/>
                      <a:pt x="32591" y="3706"/>
                    </a:cubicBezTo>
                    <a:cubicBezTo>
                      <a:pt x="31542" y="3922"/>
                      <a:pt x="31727" y="5033"/>
                      <a:pt x="30770" y="5311"/>
                    </a:cubicBezTo>
                    <a:cubicBezTo>
                      <a:pt x="29104" y="4045"/>
                      <a:pt x="25770" y="3984"/>
                      <a:pt x="24196" y="2657"/>
                    </a:cubicBezTo>
                    <a:cubicBezTo>
                      <a:pt x="24474" y="1731"/>
                      <a:pt x="23795" y="1515"/>
                      <a:pt x="23456" y="1052"/>
                    </a:cubicBezTo>
                    <a:cubicBezTo>
                      <a:pt x="24320" y="990"/>
                      <a:pt x="24289" y="342"/>
                      <a:pt x="23826" y="2"/>
                    </a:cubicBezTo>
                    <a:cubicBezTo>
                      <a:pt x="23732" y="1"/>
                      <a:pt x="23638" y="0"/>
                      <a:pt x="2354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59" name="Google Shape;1792;p76"/>
              <p:cNvSpPr/>
              <p:nvPr/>
            </p:nvSpPr>
            <p:spPr>
              <a:xfrm>
                <a:off x="3389100" y="1580175"/>
                <a:ext cx="3841575" cy="1635325"/>
              </a:xfrm>
              <a:custGeom>
                <a:avLst/>
                <a:gdLst/>
                <a:ahLst/>
                <a:cxnLst/>
                <a:rect l="l" t="t" r="r" b="b"/>
                <a:pathLst>
                  <a:path w="153663" h="65413" extrusionOk="0">
                    <a:moveTo>
                      <a:pt x="90433" y="4284"/>
                    </a:moveTo>
                    <a:cubicBezTo>
                      <a:pt x="90468" y="4284"/>
                      <a:pt x="90498" y="4291"/>
                      <a:pt x="90519" y="4306"/>
                    </a:cubicBezTo>
                    <a:cubicBezTo>
                      <a:pt x="90679" y="4413"/>
                      <a:pt x="90355" y="4565"/>
                      <a:pt x="90204" y="4565"/>
                    </a:cubicBezTo>
                    <a:cubicBezTo>
                      <a:pt x="90181" y="4565"/>
                      <a:pt x="90161" y="4561"/>
                      <a:pt x="90148" y="4553"/>
                    </a:cubicBezTo>
                    <a:lnTo>
                      <a:pt x="90118" y="4584"/>
                    </a:lnTo>
                    <a:cubicBezTo>
                      <a:pt x="89963" y="4455"/>
                      <a:pt x="90259" y="4284"/>
                      <a:pt x="90433" y="4284"/>
                    </a:cubicBezTo>
                    <a:close/>
                    <a:moveTo>
                      <a:pt x="89323" y="4819"/>
                    </a:moveTo>
                    <a:cubicBezTo>
                      <a:pt x="89346" y="4819"/>
                      <a:pt x="89364" y="4822"/>
                      <a:pt x="89377" y="4831"/>
                    </a:cubicBezTo>
                    <a:cubicBezTo>
                      <a:pt x="89582" y="4933"/>
                      <a:pt x="89297" y="5100"/>
                      <a:pt x="89124" y="5100"/>
                    </a:cubicBezTo>
                    <a:cubicBezTo>
                      <a:pt x="89089" y="5100"/>
                      <a:pt x="89058" y="5093"/>
                      <a:pt x="89037" y="5078"/>
                    </a:cubicBezTo>
                    <a:lnTo>
                      <a:pt x="89037" y="5109"/>
                    </a:lnTo>
                    <a:cubicBezTo>
                      <a:pt x="88877" y="4975"/>
                      <a:pt x="89179" y="4819"/>
                      <a:pt x="89323" y="4819"/>
                    </a:cubicBezTo>
                    <a:close/>
                    <a:moveTo>
                      <a:pt x="88224" y="5086"/>
                    </a:moveTo>
                    <a:cubicBezTo>
                      <a:pt x="88256" y="5086"/>
                      <a:pt x="88281" y="5093"/>
                      <a:pt x="88297" y="5109"/>
                    </a:cubicBezTo>
                    <a:cubicBezTo>
                      <a:pt x="88483" y="5215"/>
                      <a:pt x="88164" y="5368"/>
                      <a:pt x="87993" y="5368"/>
                    </a:cubicBezTo>
                    <a:cubicBezTo>
                      <a:pt x="87966" y="5368"/>
                      <a:pt x="87943" y="5364"/>
                      <a:pt x="87926" y="5355"/>
                    </a:cubicBezTo>
                    <a:lnTo>
                      <a:pt x="87926" y="5386"/>
                    </a:lnTo>
                    <a:cubicBezTo>
                      <a:pt x="87772" y="5258"/>
                      <a:pt x="88068" y="5086"/>
                      <a:pt x="88224" y="5086"/>
                    </a:cubicBezTo>
                    <a:close/>
                    <a:moveTo>
                      <a:pt x="31455" y="8800"/>
                    </a:moveTo>
                    <a:cubicBezTo>
                      <a:pt x="31479" y="8800"/>
                      <a:pt x="31498" y="8804"/>
                      <a:pt x="31511" y="8812"/>
                    </a:cubicBezTo>
                    <a:cubicBezTo>
                      <a:pt x="31665" y="8915"/>
                      <a:pt x="31392" y="9081"/>
                      <a:pt x="31225" y="9081"/>
                    </a:cubicBezTo>
                    <a:cubicBezTo>
                      <a:pt x="31191" y="9081"/>
                      <a:pt x="31161" y="9074"/>
                      <a:pt x="31140" y="9059"/>
                    </a:cubicBezTo>
                    <a:lnTo>
                      <a:pt x="31140" y="9090"/>
                    </a:lnTo>
                    <a:cubicBezTo>
                      <a:pt x="30980" y="8956"/>
                      <a:pt x="31305" y="8800"/>
                      <a:pt x="31455" y="8800"/>
                    </a:cubicBezTo>
                    <a:close/>
                    <a:moveTo>
                      <a:pt x="63645" y="8860"/>
                    </a:moveTo>
                    <a:cubicBezTo>
                      <a:pt x="63771" y="8860"/>
                      <a:pt x="63858" y="8987"/>
                      <a:pt x="63731" y="9367"/>
                    </a:cubicBezTo>
                    <a:cubicBezTo>
                      <a:pt x="63021" y="9327"/>
                      <a:pt x="63404" y="8860"/>
                      <a:pt x="63645" y="8860"/>
                    </a:cubicBezTo>
                    <a:close/>
                    <a:moveTo>
                      <a:pt x="63731" y="9367"/>
                    </a:moveTo>
                    <a:cubicBezTo>
                      <a:pt x="64008" y="9769"/>
                      <a:pt x="65551" y="9275"/>
                      <a:pt x="65212" y="10139"/>
                    </a:cubicBezTo>
                    <a:cubicBezTo>
                      <a:pt x="64502" y="10046"/>
                      <a:pt x="63638" y="10077"/>
                      <a:pt x="63731" y="9367"/>
                    </a:cubicBezTo>
                    <a:close/>
                    <a:moveTo>
                      <a:pt x="38399" y="14108"/>
                    </a:moveTo>
                    <a:cubicBezTo>
                      <a:pt x="38423" y="14108"/>
                      <a:pt x="38442" y="14112"/>
                      <a:pt x="38455" y="14120"/>
                    </a:cubicBezTo>
                    <a:cubicBezTo>
                      <a:pt x="38634" y="14223"/>
                      <a:pt x="38345" y="14389"/>
                      <a:pt x="38189" y="14389"/>
                    </a:cubicBezTo>
                    <a:cubicBezTo>
                      <a:pt x="38157" y="14389"/>
                      <a:pt x="38131" y="14383"/>
                      <a:pt x="38115" y="14367"/>
                    </a:cubicBezTo>
                    <a:lnTo>
                      <a:pt x="38084" y="14398"/>
                    </a:lnTo>
                    <a:cubicBezTo>
                      <a:pt x="37924" y="14264"/>
                      <a:pt x="38249" y="14108"/>
                      <a:pt x="38399" y="14108"/>
                    </a:cubicBezTo>
                    <a:close/>
                    <a:moveTo>
                      <a:pt x="30431" y="18657"/>
                    </a:moveTo>
                    <a:cubicBezTo>
                      <a:pt x="30462" y="19459"/>
                      <a:pt x="29320" y="19428"/>
                      <a:pt x="28239" y="19459"/>
                    </a:cubicBezTo>
                    <a:cubicBezTo>
                      <a:pt x="28209" y="18657"/>
                      <a:pt x="29505" y="18780"/>
                      <a:pt x="30431" y="18657"/>
                    </a:cubicBezTo>
                    <a:close/>
                    <a:moveTo>
                      <a:pt x="26540" y="13312"/>
                    </a:moveTo>
                    <a:cubicBezTo>
                      <a:pt x="26872" y="13312"/>
                      <a:pt x="27047" y="13406"/>
                      <a:pt x="27128" y="13595"/>
                    </a:cubicBezTo>
                    <a:cubicBezTo>
                      <a:pt x="26820" y="15416"/>
                      <a:pt x="23857" y="15293"/>
                      <a:pt x="24197" y="17577"/>
                    </a:cubicBezTo>
                    <a:cubicBezTo>
                      <a:pt x="25061" y="18194"/>
                      <a:pt x="26048" y="18564"/>
                      <a:pt x="27128" y="18626"/>
                    </a:cubicBezTo>
                    <a:lnTo>
                      <a:pt x="27128" y="21280"/>
                    </a:lnTo>
                    <a:cubicBezTo>
                      <a:pt x="26416" y="21201"/>
                      <a:pt x="27058" y="20129"/>
                      <a:pt x="26216" y="20129"/>
                    </a:cubicBezTo>
                    <a:cubicBezTo>
                      <a:pt x="26073" y="20129"/>
                      <a:pt x="25888" y="20159"/>
                      <a:pt x="25647" y="20231"/>
                    </a:cubicBezTo>
                    <a:cubicBezTo>
                      <a:pt x="24845" y="21157"/>
                      <a:pt x="25369" y="23008"/>
                      <a:pt x="24197" y="23687"/>
                    </a:cubicBezTo>
                    <a:cubicBezTo>
                      <a:pt x="23972" y="23705"/>
                      <a:pt x="23757" y="23711"/>
                      <a:pt x="23551" y="23711"/>
                    </a:cubicBezTo>
                    <a:cubicBezTo>
                      <a:pt x="22911" y="23711"/>
                      <a:pt x="22354" y="23648"/>
                      <a:pt x="21851" y="23648"/>
                    </a:cubicBezTo>
                    <a:cubicBezTo>
                      <a:pt x="21647" y="23648"/>
                      <a:pt x="21453" y="23658"/>
                      <a:pt x="21265" y="23687"/>
                    </a:cubicBezTo>
                    <a:cubicBezTo>
                      <a:pt x="20246" y="23842"/>
                      <a:pt x="20030" y="24459"/>
                      <a:pt x="19073" y="24490"/>
                    </a:cubicBezTo>
                    <a:cubicBezTo>
                      <a:pt x="19136" y="24280"/>
                      <a:pt x="18628" y="23927"/>
                      <a:pt x="18277" y="23927"/>
                    </a:cubicBezTo>
                    <a:cubicBezTo>
                      <a:pt x="18112" y="23927"/>
                      <a:pt x="17982" y="24005"/>
                      <a:pt x="17962" y="24212"/>
                    </a:cubicBezTo>
                    <a:cubicBezTo>
                      <a:pt x="17098" y="24150"/>
                      <a:pt x="17098" y="23502"/>
                      <a:pt x="17962" y="23440"/>
                    </a:cubicBezTo>
                    <a:cubicBezTo>
                      <a:pt x="17098" y="22823"/>
                      <a:pt x="16543" y="21836"/>
                      <a:pt x="16512" y="20755"/>
                    </a:cubicBezTo>
                    <a:lnTo>
                      <a:pt x="16512" y="20755"/>
                    </a:lnTo>
                    <a:cubicBezTo>
                      <a:pt x="18098" y="20863"/>
                      <a:pt x="17764" y="23640"/>
                      <a:pt x="19814" y="23640"/>
                    </a:cubicBezTo>
                    <a:cubicBezTo>
                      <a:pt x="20117" y="23640"/>
                      <a:pt x="20473" y="23580"/>
                      <a:pt x="20894" y="23440"/>
                    </a:cubicBezTo>
                    <a:cubicBezTo>
                      <a:pt x="21728" y="22360"/>
                      <a:pt x="22283" y="21064"/>
                      <a:pt x="23086" y="19953"/>
                    </a:cubicBezTo>
                    <a:cubicBezTo>
                      <a:pt x="22931" y="19398"/>
                      <a:pt x="22684" y="18842"/>
                      <a:pt x="22345" y="18348"/>
                    </a:cubicBezTo>
                    <a:cubicBezTo>
                      <a:pt x="22561" y="15848"/>
                      <a:pt x="25184" y="15108"/>
                      <a:pt x="26388" y="13318"/>
                    </a:cubicBezTo>
                    <a:cubicBezTo>
                      <a:pt x="26442" y="13314"/>
                      <a:pt x="26492" y="13312"/>
                      <a:pt x="26540" y="13312"/>
                    </a:cubicBezTo>
                    <a:close/>
                    <a:moveTo>
                      <a:pt x="16851" y="34304"/>
                    </a:moveTo>
                    <a:lnTo>
                      <a:pt x="16851" y="34828"/>
                    </a:lnTo>
                    <a:cubicBezTo>
                      <a:pt x="16481" y="34828"/>
                      <a:pt x="16389" y="34365"/>
                      <a:pt x="16851" y="34304"/>
                    </a:cubicBezTo>
                    <a:close/>
                    <a:moveTo>
                      <a:pt x="108562" y="36980"/>
                    </a:moveTo>
                    <a:cubicBezTo>
                      <a:pt x="108644" y="36980"/>
                      <a:pt x="108729" y="36983"/>
                      <a:pt x="108820" y="36989"/>
                    </a:cubicBezTo>
                    <a:cubicBezTo>
                      <a:pt x="108820" y="37390"/>
                      <a:pt x="108635" y="38007"/>
                      <a:pt x="109190" y="38038"/>
                    </a:cubicBezTo>
                    <a:cubicBezTo>
                      <a:pt x="109032" y="38258"/>
                      <a:pt x="108834" y="38332"/>
                      <a:pt x="108609" y="38332"/>
                    </a:cubicBezTo>
                    <a:cubicBezTo>
                      <a:pt x="108134" y="38332"/>
                      <a:pt x="107540" y="37998"/>
                      <a:pt x="106956" y="37998"/>
                    </a:cubicBezTo>
                    <a:cubicBezTo>
                      <a:pt x="106846" y="37998"/>
                      <a:pt x="106737" y="38010"/>
                      <a:pt x="106629" y="38038"/>
                    </a:cubicBezTo>
                    <a:cubicBezTo>
                      <a:pt x="107119" y="37576"/>
                      <a:pt x="107394" y="36980"/>
                      <a:pt x="108562" y="36980"/>
                    </a:cubicBezTo>
                    <a:close/>
                    <a:moveTo>
                      <a:pt x="83463" y="0"/>
                    </a:moveTo>
                    <a:cubicBezTo>
                      <a:pt x="83374" y="0"/>
                      <a:pt x="83278" y="5"/>
                      <a:pt x="83174" y="16"/>
                    </a:cubicBezTo>
                    <a:cubicBezTo>
                      <a:pt x="82309" y="294"/>
                      <a:pt x="82032" y="942"/>
                      <a:pt x="82093" y="1868"/>
                    </a:cubicBezTo>
                    <a:cubicBezTo>
                      <a:pt x="81842" y="1808"/>
                      <a:pt x="81638" y="1783"/>
                      <a:pt x="81468" y="1783"/>
                    </a:cubicBezTo>
                    <a:cubicBezTo>
                      <a:pt x="80466" y="1783"/>
                      <a:pt x="80700" y="2678"/>
                      <a:pt x="79703" y="2678"/>
                    </a:cubicBezTo>
                    <a:cubicBezTo>
                      <a:pt x="79650" y="2678"/>
                      <a:pt x="79593" y="2676"/>
                      <a:pt x="79532" y="2670"/>
                    </a:cubicBezTo>
                    <a:cubicBezTo>
                      <a:pt x="78898" y="2560"/>
                      <a:pt x="79150" y="1835"/>
                      <a:pt x="78376" y="1835"/>
                    </a:cubicBezTo>
                    <a:cubicBezTo>
                      <a:pt x="78283" y="1835"/>
                      <a:pt x="78176" y="1845"/>
                      <a:pt x="78051" y="1868"/>
                    </a:cubicBezTo>
                    <a:cubicBezTo>
                      <a:pt x="77218" y="2513"/>
                      <a:pt x="76105" y="2947"/>
                      <a:pt x="74446" y="2947"/>
                    </a:cubicBezTo>
                    <a:cubicBezTo>
                      <a:pt x="74199" y="2947"/>
                      <a:pt x="73940" y="2937"/>
                      <a:pt x="73668" y="2917"/>
                    </a:cubicBezTo>
                    <a:cubicBezTo>
                      <a:pt x="73069" y="3260"/>
                      <a:pt x="72760" y="3761"/>
                      <a:pt x="71740" y="3761"/>
                    </a:cubicBezTo>
                    <a:cubicBezTo>
                      <a:pt x="71657" y="3761"/>
                      <a:pt x="71570" y="3758"/>
                      <a:pt x="71477" y="3751"/>
                    </a:cubicBezTo>
                    <a:cubicBezTo>
                      <a:pt x="70952" y="4059"/>
                      <a:pt x="71292" y="5047"/>
                      <a:pt x="70335" y="5047"/>
                    </a:cubicBezTo>
                    <a:cubicBezTo>
                      <a:pt x="70225" y="5074"/>
                      <a:pt x="70092" y="5084"/>
                      <a:pt x="69946" y="5084"/>
                    </a:cubicBezTo>
                    <a:cubicBezTo>
                      <a:pt x="69583" y="5084"/>
                      <a:pt x="69142" y="5023"/>
                      <a:pt x="68785" y="5023"/>
                    </a:cubicBezTo>
                    <a:cubicBezTo>
                      <a:pt x="68319" y="5023"/>
                      <a:pt x="67996" y="5127"/>
                      <a:pt x="68175" y="5602"/>
                    </a:cubicBezTo>
                    <a:cubicBezTo>
                      <a:pt x="68175" y="6559"/>
                      <a:pt x="70304" y="5973"/>
                      <a:pt x="69996" y="7176"/>
                    </a:cubicBezTo>
                    <a:cubicBezTo>
                      <a:pt x="68756" y="6923"/>
                      <a:pt x="68365" y="6103"/>
                      <a:pt x="66804" y="6103"/>
                    </a:cubicBezTo>
                    <a:cubicBezTo>
                      <a:pt x="66655" y="6103"/>
                      <a:pt x="66495" y="6111"/>
                      <a:pt x="66323" y="6127"/>
                    </a:cubicBezTo>
                    <a:cubicBezTo>
                      <a:pt x="66323" y="6837"/>
                      <a:pt x="66539" y="7670"/>
                      <a:pt x="65582" y="7732"/>
                    </a:cubicBezTo>
                    <a:cubicBezTo>
                      <a:pt x="65181" y="7392"/>
                      <a:pt x="65181" y="6775"/>
                      <a:pt x="65212" y="6127"/>
                    </a:cubicBezTo>
                    <a:cubicBezTo>
                      <a:pt x="65109" y="6111"/>
                      <a:pt x="65017" y="6104"/>
                      <a:pt x="64936" y="6104"/>
                    </a:cubicBezTo>
                    <a:cubicBezTo>
                      <a:pt x="64033" y="6104"/>
                      <a:pt x="64380" y="6993"/>
                      <a:pt x="63497" y="6993"/>
                    </a:cubicBezTo>
                    <a:cubicBezTo>
                      <a:pt x="63368" y="6993"/>
                      <a:pt x="63211" y="6973"/>
                      <a:pt x="63021" y="6929"/>
                    </a:cubicBezTo>
                    <a:cubicBezTo>
                      <a:pt x="62548" y="6509"/>
                      <a:pt x="62522" y="5776"/>
                      <a:pt x="61479" y="5776"/>
                    </a:cubicBezTo>
                    <a:cubicBezTo>
                      <a:pt x="61297" y="5776"/>
                      <a:pt x="61083" y="5799"/>
                      <a:pt x="60830" y="5849"/>
                    </a:cubicBezTo>
                    <a:cubicBezTo>
                      <a:pt x="59811" y="6960"/>
                      <a:pt x="58392" y="7824"/>
                      <a:pt x="57157" y="8781"/>
                    </a:cubicBezTo>
                    <a:cubicBezTo>
                      <a:pt x="56941" y="8792"/>
                      <a:pt x="56747" y="8797"/>
                      <a:pt x="56570" y="8797"/>
                    </a:cubicBezTo>
                    <a:cubicBezTo>
                      <a:pt x="54792" y="8797"/>
                      <a:pt x="54734" y="8284"/>
                      <a:pt x="52404" y="8256"/>
                    </a:cubicBezTo>
                    <a:lnTo>
                      <a:pt x="52404" y="8256"/>
                    </a:lnTo>
                    <a:cubicBezTo>
                      <a:pt x="51818" y="9553"/>
                      <a:pt x="54287" y="8658"/>
                      <a:pt x="53855" y="9830"/>
                    </a:cubicBezTo>
                    <a:cubicBezTo>
                      <a:pt x="53473" y="9769"/>
                      <a:pt x="53088" y="9748"/>
                      <a:pt x="52689" y="9748"/>
                    </a:cubicBezTo>
                    <a:cubicBezTo>
                      <a:pt x="51748" y="9748"/>
                      <a:pt x="50729" y="9867"/>
                      <a:pt x="49499" y="9867"/>
                    </a:cubicBezTo>
                    <a:cubicBezTo>
                      <a:pt x="49139" y="9867"/>
                      <a:pt x="48761" y="9857"/>
                      <a:pt x="48361" y="9830"/>
                    </a:cubicBezTo>
                    <a:cubicBezTo>
                      <a:pt x="46726" y="10324"/>
                      <a:pt x="45831" y="11343"/>
                      <a:pt x="43979" y="11713"/>
                    </a:cubicBezTo>
                    <a:lnTo>
                      <a:pt x="43979" y="10139"/>
                    </a:lnTo>
                    <a:cubicBezTo>
                      <a:pt x="43757" y="10146"/>
                      <a:pt x="43539" y="10152"/>
                      <a:pt x="43332" y="10152"/>
                    </a:cubicBezTo>
                    <a:cubicBezTo>
                      <a:pt x="42676" y="10152"/>
                      <a:pt x="42116" y="10096"/>
                      <a:pt x="41788" y="9861"/>
                    </a:cubicBezTo>
                    <a:lnTo>
                      <a:pt x="41788" y="9861"/>
                    </a:lnTo>
                    <a:cubicBezTo>
                      <a:pt x="41875" y="11251"/>
                      <a:pt x="41799" y="12532"/>
                      <a:pt x="39954" y="12532"/>
                    </a:cubicBezTo>
                    <a:cubicBezTo>
                      <a:pt x="39832" y="12532"/>
                      <a:pt x="39703" y="12527"/>
                      <a:pt x="39566" y="12515"/>
                    </a:cubicBezTo>
                    <a:lnTo>
                      <a:pt x="39566" y="12515"/>
                    </a:lnTo>
                    <a:cubicBezTo>
                      <a:pt x="39689" y="13503"/>
                      <a:pt x="38239" y="13318"/>
                      <a:pt x="37375" y="13595"/>
                    </a:cubicBezTo>
                    <a:cubicBezTo>
                      <a:pt x="36480" y="13935"/>
                      <a:pt x="38023" y="14367"/>
                      <a:pt x="37004" y="14645"/>
                    </a:cubicBezTo>
                    <a:cubicBezTo>
                      <a:pt x="36867" y="14664"/>
                      <a:pt x="36737" y="14674"/>
                      <a:pt x="36616" y="14674"/>
                    </a:cubicBezTo>
                    <a:cubicBezTo>
                      <a:pt x="34829" y="14674"/>
                      <a:pt x="34726" y="12673"/>
                      <a:pt x="34813" y="12268"/>
                    </a:cubicBezTo>
                    <a:cubicBezTo>
                      <a:pt x="35492" y="12268"/>
                      <a:pt x="36201" y="12249"/>
                      <a:pt x="36882" y="12249"/>
                    </a:cubicBezTo>
                    <a:cubicBezTo>
                      <a:pt x="37903" y="12249"/>
                      <a:pt x="38862" y="12293"/>
                      <a:pt x="39566" y="12515"/>
                    </a:cubicBezTo>
                    <a:cubicBezTo>
                      <a:pt x="40553" y="10849"/>
                      <a:pt x="37498" y="9985"/>
                      <a:pt x="35153" y="9861"/>
                    </a:cubicBezTo>
                    <a:cubicBezTo>
                      <a:pt x="34597" y="9213"/>
                      <a:pt x="33609" y="8874"/>
                      <a:pt x="32252" y="8812"/>
                    </a:cubicBezTo>
                    <a:cubicBezTo>
                      <a:pt x="31758" y="8133"/>
                      <a:pt x="31140" y="7608"/>
                      <a:pt x="30400" y="7207"/>
                    </a:cubicBezTo>
                    <a:lnTo>
                      <a:pt x="27128" y="7207"/>
                    </a:lnTo>
                    <a:cubicBezTo>
                      <a:pt x="26110" y="7701"/>
                      <a:pt x="25184" y="8287"/>
                      <a:pt x="24197" y="8812"/>
                    </a:cubicBezTo>
                    <a:cubicBezTo>
                      <a:pt x="24151" y="8693"/>
                      <a:pt x="24091" y="8652"/>
                      <a:pt x="24013" y="8652"/>
                    </a:cubicBezTo>
                    <a:cubicBezTo>
                      <a:pt x="23852" y="8652"/>
                      <a:pt x="23612" y="8824"/>
                      <a:pt x="23251" y="8824"/>
                    </a:cubicBezTo>
                    <a:cubicBezTo>
                      <a:pt x="23198" y="8824"/>
                      <a:pt x="23143" y="8820"/>
                      <a:pt x="23086" y="8812"/>
                    </a:cubicBezTo>
                    <a:cubicBezTo>
                      <a:pt x="21789" y="9800"/>
                      <a:pt x="20154" y="10540"/>
                      <a:pt x="18703" y="11466"/>
                    </a:cubicBezTo>
                    <a:cubicBezTo>
                      <a:pt x="18302" y="12639"/>
                      <a:pt x="17530" y="13657"/>
                      <a:pt x="16512" y="14367"/>
                    </a:cubicBezTo>
                    <a:cubicBezTo>
                      <a:pt x="16419" y="14058"/>
                      <a:pt x="15833" y="14151"/>
                      <a:pt x="15401" y="14120"/>
                    </a:cubicBezTo>
                    <a:lnTo>
                      <a:pt x="15401" y="15169"/>
                    </a:lnTo>
                    <a:cubicBezTo>
                      <a:pt x="13086" y="15262"/>
                      <a:pt x="12839" y="16867"/>
                      <a:pt x="12099" y="18101"/>
                    </a:cubicBezTo>
                    <a:cubicBezTo>
                      <a:pt x="12839" y="18719"/>
                      <a:pt x="12932" y="19799"/>
                      <a:pt x="12839" y="21033"/>
                    </a:cubicBezTo>
                    <a:cubicBezTo>
                      <a:pt x="13179" y="21743"/>
                      <a:pt x="15154" y="21311"/>
                      <a:pt x="15771" y="21836"/>
                    </a:cubicBezTo>
                    <a:cubicBezTo>
                      <a:pt x="14969" y="22607"/>
                      <a:pt x="14290" y="22885"/>
                      <a:pt x="14290" y="23687"/>
                    </a:cubicBezTo>
                    <a:cubicBezTo>
                      <a:pt x="14372" y="23674"/>
                      <a:pt x="14444" y="23668"/>
                      <a:pt x="14509" y="23668"/>
                    </a:cubicBezTo>
                    <a:cubicBezTo>
                      <a:pt x="15049" y="23668"/>
                      <a:pt x="15003" y="24104"/>
                      <a:pt x="15031" y="24490"/>
                    </a:cubicBezTo>
                    <a:cubicBezTo>
                      <a:pt x="13734" y="24490"/>
                      <a:pt x="12901" y="24891"/>
                      <a:pt x="11728" y="25014"/>
                    </a:cubicBezTo>
                    <a:cubicBezTo>
                      <a:pt x="11389" y="25477"/>
                      <a:pt x="10710" y="25693"/>
                      <a:pt x="10988" y="26588"/>
                    </a:cubicBezTo>
                    <a:cubicBezTo>
                      <a:pt x="10783" y="26545"/>
                      <a:pt x="10610" y="26526"/>
                      <a:pt x="10465" y="26526"/>
                    </a:cubicBezTo>
                    <a:cubicBezTo>
                      <a:pt x="9218" y="26526"/>
                      <a:pt x="9918" y="27932"/>
                      <a:pt x="8678" y="27932"/>
                    </a:cubicBezTo>
                    <a:cubicBezTo>
                      <a:pt x="8601" y="27932"/>
                      <a:pt x="8518" y="27927"/>
                      <a:pt x="8426" y="27915"/>
                    </a:cubicBezTo>
                    <a:lnTo>
                      <a:pt x="8426" y="27915"/>
                    </a:lnTo>
                    <a:cubicBezTo>
                      <a:pt x="8488" y="28255"/>
                      <a:pt x="8364" y="28409"/>
                      <a:pt x="8056" y="28471"/>
                    </a:cubicBezTo>
                    <a:cubicBezTo>
                      <a:pt x="7947" y="28462"/>
                      <a:pt x="7843" y="28458"/>
                      <a:pt x="7745" y="28458"/>
                    </a:cubicBezTo>
                    <a:cubicBezTo>
                      <a:pt x="6402" y="28458"/>
                      <a:pt x="6044" y="29204"/>
                      <a:pt x="5124" y="29520"/>
                    </a:cubicBezTo>
                    <a:cubicBezTo>
                      <a:pt x="4229" y="29674"/>
                      <a:pt x="3241" y="29767"/>
                      <a:pt x="3303" y="30600"/>
                    </a:cubicBezTo>
                    <a:cubicBezTo>
                      <a:pt x="3623" y="30820"/>
                      <a:pt x="4201" y="30859"/>
                      <a:pt x="4828" y="30859"/>
                    </a:cubicBezTo>
                    <a:cubicBezTo>
                      <a:pt x="5170" y="30859"/>
                      <a:pt x="5527" y="30847"/>
                      <a:pt x="5865" y="30847"/>
                    </a:cubicBezTo>
                    <a:cubicBezTo>
                      <a:pt x="5679" y="32051"/>
                      <a:pt x="7562" y="31742"/>
                      <a:pt x="7346" y="32977"/>
                    </a:cubicBezTo>
                    <a:cubicBezTo>
                      <a:pt x="6945" y="33347"/>
                      <a:pt x="6945" y="33964"/>
                      <a:pt x="6235" y="34057"/>
                    </a:cubicBezTo>
                    <a:cubicBezTo>
                      <a:pt x="5755" y="33873"/>
                      <a:pt x="5287" y="33811"/>
                      <a:pt x="4812" y="33811"/>
                    </a:cubicBezTo>
                    <a:cubicBezTo>
                      <a:pt x="3803" y="33811"/>
                      <a:pt x="2761" y="34092"/>
                      <a:pt x="1500" y="34092"/>
                    </a:cubicBezTo>
                    <a:cubicBezTo>
                      <a:pt x="1256" y="34092"/>
                      <a:pt x="1003" y="34082"/>
                      <a:pt x="742" y="34057"/>
                    </a:cubicBezTo>
                    <a:lnTo>
                      <a:pt x="742" y="34057"/>
                    </a:lnTo>
                    <a:cubicBezTo>
                      <a:pt x="371" y="34921"/>
                      <a:pt x="1544" y="36927"/>
                      <a:pt x="1" y="36958"/>
                    </a:cubicBezTo>
                    <a:cubicBezTo>
                      <a:pt x="279" y="37729"/>
                      <a:pt x="1112" y="38131"/>
                      <a:pt x="742" y="39365"/>
                    </a:cubicBezTo>
                    <a:cubicBezTo>
                      <a:pt x="1045" y="39315"/>
                      <a:pt x="1311" y="39294"/>
                      <a:pt x="1550" y="39294"/>
                    </a:cubicBezTo>
                    <a:cubicBezTo>
                      <a:pt x="2644" y="39294"/>
                      <a:pt x="3157" y="39738"/>
                      <a:pt x="4044" y="39890"/>
                    </a:cubicBezTo>
                    <a:cubicBezTo>
                      <a:pt x="4723" y="39627"/>
                      <a:pt x="5108" y="39496"/>
                      <a:pt x="5498" y="39496"/>
                    </a:cubicBezTo>
                    <a:cubicBezTo>
                      <a:pt x="5888" y="39496"/>
                      <a:pt x="6281" y="39627"/>
                      <a:pt x="6976" y="39890"/>
                    </a:cubicBezTo>
                    <a:cubicBezTo>
                      <a:pt x="7809" y="38810"/>
                      <a:pt x="9074" y="38038"/>
                      <a:pt x="8796" y="36155"/>
                    </a:cubicBezTo>
                    <a:cubicBezTo>
                      <a:pt x="10401" y="35816"/>
                      <a:pt x="10124" y="34119"/>
                      <a:pt x="12099" y="34057"/>
                    </a:cubicBezTo>
                    <a:cubicBezTo>
                      <a:pt x="12524" y="34236"/>
                      <a:pt x="12879" y="34302"/>
                      <a:pt x="13202" y="34302"/>
                    </a:cubicBezTo>
                    <a:cubicBezTo>
                      <a:pt x="14050" y="34302"/>
                      <a:pt x="14676" y="33846"/>
                      <a:pt x="15771" y="33779"/>
                    </a:cubicBezTo>
                    <a:lnTo>
                      <a:pt x="15771" y="33779"/>
                    </a:lnTo>
                    <a:cubicBezTo>
                      <a:pt x="14722" y="34798"/>
                      <a:pt x="15247" y="36464"/>
                      <a:pt x="15771" y="37760"/>
                    </a:cubicBezTo>
                    <a:cubicBezTo>
                      <a:pt x="18086" y="37606"/>
                      <a:pt x="16635" y="36248"/>
                      <a:pt x="16851" y="34828"/>
                    </a:cubicBezTo>
                    <a:lnTo>
                      <a:pt x="16851" y="34828"/>
                    </a:lnTo>
                    <a:cubicBezTo>
                      <a:pt x="17623" y="34921"/>
                      <a:pt x="17592" y="35538"/>
                      <a:pt x="17962" y="35909"/>
                    </a:cubicBezTo>
                    <a:cubicBezTo>
                      <a:pt x="19752" y="35939"/>
                      <a:pt x="20863" y="36433"/>
                      <a:pt x="21265" y="37513"/>
                    </a:cubicBezTo>
                    <a:cubicBezTo>
                      <a:pt x="21215" y="37963"/>
                      <a:pt x="20639" y="38049"/>
                      <a:pt x="19931" y="38049"/>
                    </a:cubicBezTo>
                    <a:cubicBezTo>
                      <a:pt x="19764" y="38049"/>
                      <a:pt x="19590" y="38044"/>
                      <a:pt x="19413" y="38038"/>
                    </a:cubicBezTo>
                    <a:lnTo>
                      <a:pt x="19413" y="38038"/>
                    </a:lnTo>
                    <a:cubicBezTo>
                      <a:pt x="19351" y="38964"/>
                      <a:pt x="20709" y="38871"/>
                      <a:pt x="21265" y="39365"/>
                    </a:cubicBezTo>
                    <a:cubicBezTo>
                      <a:pt x="21080" y="38161"/>
                      <a:pt x="22252" y="37945"/>
                      <a:pt x="23086" y="37513"/>
                    </a:cubicBezTo>
                    <a:cubicBezTo>
                      <a:pt x="23302" y="36896"/>
                      <a:pt x="22376" y="37112"/>
                      <a:pt x="22345" y="36711"/>
                    </a:cubicBezTo>
                    <a:cubicBezTo>
                      <a:pt x="22484" y="36540"/>
                      <a:pt x="22618" y="36477"/>
                      <a:pt x="22749" y="36477"/>
                    </a:cubicBezTo>
                    <a:cubicBezTo>
                      <a:pt x="23116" y="36477"/>
                      <a:pt x="23455" y="36976"/>
                      <a:pt x="23801" y="36976"/>
                    </a:cubicBezTo>
                    <a:cubicBezTo>
                      <a:pt x="23931" y="36976"/>
                      <a:pt x="24062" y="36905"/>
                      <a:pt x="24197" y="36711"/>
                    </a:cubicBezTo>
                    <a:cubicBezTo>
                      <a:pt x="23209" y="35291"/>
                      <a:pt x="18641" y="35044"/>
                      <a:pt x="19814" y="32977"/>
                    </a:cubicBezTo>
                    <a:lnTo>
                      <a:pt x="19814" y="32977"/>
                    </a:lnTo>
                    <a:cubicBezTo>
                      <a:pt x="20894" y="34211"/>
                      <a:pt x="22962" y="34767"/>
                      <a:pt x="24197" y="35909"/>
                    </a:cubicBezTo>
                    <a:cubicBezTo>
                      <a:pt x="24413" y="36094"/>
                      <a:pt x="24721" y="36742"/>
                      <a:pt x="24906" y="36958"/>
                    </a:cubicBezTo>
                    <a:cubicBezTo>
                      <a:pt x="25215" y="37297"/>
                      <a:pt x="25801" y="37606"/>
                      <a:pt x="25647" y="38038"/>
                    </a:cubicBezTo>
                    <a:lnTo>
                      <a:pt x="25647" y="39612"/>
                    </a:lnTo>
                    <a:cubicBezTo>
                      <a:pt x="25976" y="39859"/>
                      <a:pt x="26580" y="39900"/>
                      <a:pt x="27238" y="39900"/>
                    </a:cubicBezTo>
                    <a:cubicBezTo>
                      <a:pt x="27567" y="39900"/>
                      <a:pt x="27910" y="39890"/>
                      <a:pt x="28239" y="39890"/>
                    </a:cubicBezTo>
                    <a:cubicBezTo>
                      <a:pt x="28826" y="38964"/>
                      <a:pt x="27561" y="37668"/>
                      <a:pt x="28579" y="36711"/>
                    </a:cubicBezTo>
                    <a:lnTo>
                      <a:pt x="29690" y="36711"/>
                    </a:lnTo>
                    <a:cubicBezTo>
                      <a:pt x="29258" y="37729"/>
                      <a:pt x="29628" y="37699"/>
                      <a:pt x="29320" y="38810"/>
                    </a:cubicBezTo>
                    <a:cubicBezTo>
                      <a:pt x="29362" y="38805"/>
                      <a:pt x="29401" y="38803"/>
                      <a:pt x="29437" y="38803"/>
                    </a:cubicBezTo>
                    <a:cubicBezTo>
                      <a:pt x="30121" y="38803"/>
                      <a:pt x="29845" y="39597"/>
                      <a:pt x="30431" y="39890"/>
                    </a:cubicBezTo>
                    <a:cubicBezTo>
                      <a:pt x="31033" y="40198"/>
                      <a:pt x="31864" y="40322"/>
                      <a:pt x="32685" y="40322"/>
                    </a:cubicBezTo>
                    <a:cubicBezTo>
                      <a:pt x="33672" y="40322"/>
                      <a:pt x="34644" y="40142"/>
                      <a:pt x="35183" y="39890"/>
                    </a:cubicBezTo>
                    <a:lnTo>
                      <a:pt x="35183" y="39890"/>
                    </a:lnTo>
                    <a:cubicBezTo>
                      <a:pt x="36232" y="40249"/>
                      <a:pt x="34343" y="41219"/>
                      <a:pt x="35756" y="41219"/>
                    </a:cubicBezTo>
                    <a:cubicBezTo>
                      <a:pt x="35799" y="41219"/>
                      <a:pt x="35844" y="41219"/>
                      <a:pt x="35893" y="41217"/>
                    </a:cubicBezTo>
                    <a:cubicBezTo>
                      <a:pt x="35963" y="41225"/>
                      <a:pt x="36027" y="41229"/>
                      <a:pt x="36085" y="41229"/>
                    </a:cubicBezTo>
                    <a:cubicBezTo>
                      <a:pt x="37161" y="41229"/>
                      <a:pt x="36286" y="39834"/>
                      <a:pt x="37323" y="39834"/>
                    </a:cubicBezTo>
                    <a:cubicBezTo>
                      <a:pt x="37438" y="39834"/>
                      <a:pt x="37577" y="39851"/>
                      <a:pt x="37745" y="39890"/>
                    </a:cubicBezTo>
                    <a:lnTo>
                      <a:pt x="37745" y="41464"/>
                    </a:lnTo>
                    <a:cubicBezTo>
                      <a:pt x="36850" y="41865"/>
                      <a:pt x="37220" y="43192"/>
                      <a:pt x="36449" y="43686"/>
                    </a:cubicBezTo>
                    <a:cubicBezTo>
                      <a:pt x="37097" y="44858"/>
                      <a:pt x="38609" y="47667"/>
                      <a:pt x="38825" y="48099"/>
                    </a:cubicBezTo>
                    <a:cubicBezTo>
                      <a:pt x="39597" y="48685"/>
                      <a:pt x="40276" y="49765"/>
                      <a:pt x="39936" y="50259"/>
                    </a:cubicBezTo>
                    <a:cubicBezTo>
                      <a:pt x="41479" y="51370"/>
                      <a:pt x="42498" y="52821"/>
                      <a:pt x="43979" y="53963"/>
                    </a:cubicBezTo>
                    <a:cubicBezTo>
                      <a:pt x="44843" y="55074"/>
                      <a:pt x="44720" y="56740"/>
                      <a:pt x="46541" y="57697"/>
                    </a:cubicBezTo>
                    <a:cubicBezTo>
                      <a:pt x="49102" y="57080"/>
                      <a:pt x="50892" y="55876"/>
                      <a:pt x="53886" y="55567"/>
                    </a:cubicBezTo>
                    <a:cubicBezTo>
                      <a:pt x="54379" y="55413"/>
                      <a:pt x="53947" y="54549"/>
                      <a:pt x="54595" y="54487"/>
                    </a:cubicBezTo>
                    <a:cubicBezTo>
                      <a:pt x="56200" y="54302"/>
                      <a:pt x="56848" y="53469"/>
                      <a:pt x="58268" y="53160"/>
                    </a:cubicBezTo>
                    <a:cubicBezTo>
                      <a:pt x="58021" y="52018"/>
                      <a:pt x="59348" y="51987"/>
                      <a:pt x="59379" y="51031"/>
                    </a:cubicBezTo>
                    <a:cubicBezTo>
                      <a:pt x="58731" y="50074"/>
                      <a:pt x="56848" y="50043"/>
                      <a:pt x="57157" y="48377"/>
                    </a:cubicBezTo>
                    <a:cubicBezTo>
                      <a:pt x="56896" y="48353"/>
                      <a:pt x="56651" y="48342"/>
                      <a:pt x="56421" y="48342"/>
                    </a:cubicBezTo>
                    <a:cubicBezTo>
                      <a:pt x="55432" y="48342"/>
                      <a:pt x="54732" y="48551"/>
                      <a:pt x="54256" y="48901"/>
                    </a:cubicBezTo>
                    <a:cubicBezTo>
                      <a:pt x="53947" y="47914"/>
                      <a:pt x="52589" y="47636"/>
                      <a:pt x="52775" y="46247"/>
                    </a:cubicBezTo>
                    <a:lnTo>
                      <a:pt x="52775" y="46247"/>
                    </a:lnTo>
                    <a:cubicBezTo>
                      <a:pt x="52716" y="46252"/>
                      <a:pt x="52660" y="46254"/>
                      <a:pt x="52607" y="46254"/>
                    </a:cubicBezTo>
                    <a:cubicBezTo>
                      <a:pt x="51581" y="46254"/>
                      <a:pt x="51658" y="45433"/>
                      <a:pt x="50954" y="45198"/>
                    </a:cubicBezTo>
                    <a:cubicBezTo>
                      <a:pt x="51509" y="45044"/>
                      <a:pt x="51880" y="44797"/>
                      <a:pt x="52404" y="44673"/>
                    </a:cubicBezTo>
                    <a:cubicBezTo>
                      <a:pt x="54347" y="45527"/>
                      <a:pt x="53875" y="48149"/>
                      <a:pt x="57067" y="48149"/>
                    </a:cubicBezTo>
                    <a:cubicBezTo>
                      <a:pt x="57222" y="48149"/>
                      <a:pt x="57385" y="48143"/>
                      <a:pt x="57558" y="48130"/>
                    </a:cubicBezTo>
                    <a:cubicBezTo>
                      <a:pt x="57682" y="48654"/>
                      <a:pt x="58577" y="48624"/>
                      <a:pt x="58268" y="49457"/>
                    </a:cubicBezTo>
                    <a:cubicBezTo>
                      <a:pt x="58402" y="49468"/>
                      <a:pt x="58527" y="49474"/>
                      <a:pt x="58645" y="49474"/>
                    </a:cubicBezTo>
                    <a:cubicBezTo>
                      <a:pt x="60078" y="49474"/>
                      <a:pt x="60416" y="48685"/>
                      <a:pt x="61864" y="48685"/>
                    </a:cubicBezTo>
                    <a:cubicBezTo>
                      <a:pt x="61889" y="48685"/>
                      <a:pt x="61915" y="48685"/>
                      <a:pt x="61941" y="48685"/>
                    </a:cubicBezTo>
                    <a:cubicBezTo>
                      <a:pt x="62315" y="48829"/>
                      <a:pt x="62340" y="49216"/>
                      <a:pt x="62920" y="49216"/>
                    </a:cubicBezTo>
                    <a:cubicBezTo>
                      <a:pt x="62961" y="49216"/>
                      <a:pt x="63005" y="49214"/>
                      <a:pt x="63052" y="49210"/>
                    </a:cubicBezTo>
                    <a:cubicBezTo>
                      <a:pt x="63320" y="49180"/>
                      <a:pt x="63568" y="49167"/>
                      <a:pt x="63797" y="49167"/>
                    </a:cubicBezTo>
                    <a:cubicBezTo>
                      <a:pt x="65730" y="49167"/>
                      <a:pt x="66394" y="50123"/>
                      <a:pt x="67774" y="50537"/>
                    </a:cubicBezTo>
                    <a:cubicBezTo>
                      <a:pt x="67696" y="50525"/>
                      <a:pt x="67627" y="50519"/>
                      <a:pt x="67566" y="50519"/>
                    </a:cubicBezTo>
                    <a:cubicBezTo>
                      <a:pt x="67164" y="50519"/>
                      <a:pt x="67090" y="50767"/>
                      <a:pt x="67064" y="51062"/>
                    </a:cubicBezTo>
                    <a:cubicBezTo>
                      <a:pt x="67465" y="51555"/>
                      <a:pt x="68761" y="51432"/>
                      <a:pt x="69286" y="51864"/>
                    </a:cubicBezTo>
                    <a:cubicBezTo>
                      <a:pt x="69070" y="52697"/>
                      <a:pt x="69934" y="52790"/>
                      <a:pt x="69625" y="53716"/>
                    </a:cubicBezTo>
                    <a:cubicBezTo>
                      <a:pt x="70736" y="54611"/>
                      <a:pt x="71199" y="55938"/>
                      <a:pt x="71816" y="57203"/>
                    </a:cubicBezTo>
                    <a:cubicBezTo>
                      <a:pt x="72588" y="57697"/>
                      <a:pt x="73360" y="58191"/>
                      <a:pt x="73668" y="59055"/>
                    </a:cubicBezTo>
                    <a:lnTo>
                      <a:pt x="73668" y="60660"/>
                    </a:lnTo>
                    <a:cubicBezTo>
                      <a:pt x="73946" y="60882"/>
                      <a:pt x="74468" y="60926"/>
                      <a:pt x="75048" y="60926"/>
                    </a:cubicBezTo>
                    <a:cubicBezTo>
                      <a:pt x="75435" y="60926"/>
                      <a:pt x="75847" y="60907"/>
                      <a:pt x="76230" y="60907"/>
                    </a:cubicBezTo>
                    <a:cubicBezTo>
                      <a:pt x="76723" y="59209"/>
                      <a:pt x="78020" y="58129"/>
                      <a:pt x="77680" y="55845"/>
                    </a:cubicBezTo>
                    <a:lnTo>
                      <a:pt x="79162" y="55845"/>
                    </a:lnTo>
                    <a:lnTo>
                      <a:pt x="79162" y="54796"/>
                    </a:lnTo>
                    <a:cubicBezTo>
                      <a:pt x="79363" y="54850"/>
                      <a:pt x="79521" y="54872"/>
                      <a:pt x="79647" y="54872"/>
                    </a:cubicBezTo>
                    <a:cubicBezTo>
                      <a:pt x="80313" y="54872"/>
                      <a:pt x="80096" y="54243"/>
                      <a:pt x="80723" y="54243"/>
                    </a:cubicBezTo>
                    <a:cubicBezTo>
                      <a:pt x="80797" y="54243"/>
                      <a:pt x="80882" y="54252"/>
                      <a:pt x="80982" y="54271"/>
                    </a:cubicBezTo>
                    <a:cubicBezTo>
                      <a:pt x="80890" y="53037"/>
                      <a:pt x="82340" y="52913"/>
                      <a:pt x="82834" y="52142"/>
                    </a:cubicBezTo>
                    <a:cubicBezTo>
                      <a:pt x="83822" y="51555"/>
                      <a:pt x="84964" y="51185"/>
                      <a:pt x="86105" y="51062"/>
                    </a:cubicBezTo>
                    <a:cubicBezTo>
                      <a:pt x="86939" y="51802"/>
                      <a:pt x="86939" y="53129"/>
                      <a:pt x="88328" y="53469"/>
                    </a:cubicBezTo>
                    <a:cubicBezTo>
                      <a:pt x="88451" y="54086"/>
                      <a:pt x="87649" y="54024"/>
                      <a:pt x="87926" y="54796"/>
                    </a:cubicBezTo>
                    <a:cubicBezTo>
                      <a:pt x="88358" y="55660"/>
                      <a:pt x="90858" y="54981"/>
                      <a:pt x="91630" y="55567"/>
                    </a:cubicBezTo>
                    <a:cubicBezTo>
                      <a:pt x="91136" y="56154"/>
                      <a:pt x="91815" y="56339"/>
                      <a:pt x="91229" y="57172"/>
                    </a:cubicBezTo>
                    <a:cubicBezTo>
                      <a:pt x="92185" y="57450"/>
                      <a:pt x="92864" y="57944"/>
                      <a:pt x="93080" y="58777"/>
                    </a:cubicBezTo>
                    <a:cubicBezTo>
                      <a:pt x="92926" y="59271"/>
                      <a:pt x="92031" y="59271"/>
                      <a:pt x="92340" y="60104"/>
                    </a:cubicBezTo>
                    <a:cubicBezTo>
                      <a:pt x="92463" y="60907"/>
                      <a:pt x="93481" y="61061"/>
                      <a:pt x="93080" y="62234"/>
                    </a:cubicBezTo>
                    <a:cubicBezTo>
                      <a:pt x="94839" y="63345"/>
                      <a:pt x="96506" y="64548"/>
                      <a:pt x="98574" y="65412"/>
                    </a:cubicBezTo>
                    <a:cubicBezTo>
                      <a:pt x="98666" y="63653"/>
                      <a:pt x="96845" y="63314"/>
                      <a:pt x="96753" y="61709"/>
                    </a:cubicBezTo>
                    <a:cubicBezTo>
                      <a:pt x="95734" y="61184"/>
                      <a:pt x="94747" y="60660"/>
                      <a:pt x="94160" y="59826"/>
                    </a:cubicBezTo>
                    <a:cubicBezTo>
                      <a:pt x="94346" y="58993"/>
                      <a:pt x="93697" y="57543"/>
                      <a:pt x="94901" y="57450"/>
                    </a:cubicBezTo>
                    <a:cubicBezTo>
                      <a:pt x="95704" y="58222"/>
                      <a:pt x="96290" y="59117"/>
                      <a:pt x="97864" y="59302"/>
                    </a:cubicBezTo>
                    <a:cubicBezTo>
                      <a:pt x="98142" y="59579"/>
                      <a:pt x="98265" y="59981"/>
                      <a:pt x="98203" y="60382"/>
                    </a:cubicBezTo>
                    <a:cubicBezTo>
                      <a:pt x="101752" y="60042"/>
                      <a:pt x="102617" y="57728"/>
                      <a:pt x="102215" y="54518"/>
                    </a:cubicBezTo>
                    <a:cubicBezTo>
                      <a:pt x="101752" y="54271"/>
                      <a:pt x="100888" y="54271"/>
                      <a:pt x="100395" y="53994"/>
                    </a:cubicBezTo>
                    <a:cubicBezTo>
                      <a:pt x="100857" y="52852"/>
                      <a:pt x="98635" y="52913"/>
                      <a:pt x="99685" y="52142"/>
                    </a:cubicBezTo>
                    <a:cubicBezTo>
                      <a:pt x="99883" y="51992"/>
                      <a:pt x="100040" y="51933"/>
                      <a:pt x="100177" y="51933"/>
                    </a:cubicBezTo>
                    <a:cubicBezTo>
                      <a:pt x="100674" y="51933"/>
                      <a:pt x="100893" y="52713"/>
                      <a:pt x="101804" y="52713"/>
                    </a:cubicBezTo>
                    <a:cubicBezTo>
                      <a:pt x="101928" y="52713"/>
                      <a:pt x="102064" y="52699"/>
                      <a:pt x="102215" y="52666"/>
                    </a:cubicBezTo>
                    <a:cubicBezTo>
                      <a:pt x="102436" y="51734"/>
                      <a:pt x="103653" y="51562"/>
                      <a:pt x="105104" y="51562"/>
                    </a:cubicBezTo>
                    <a:cubicBezTo>
                      <a:pt x="105478" y="51562"/>
                      <a:pt x="105867" y="51574"/>
                      <a:pt x="106258" y="51586"/>
                    </a:cubicBezTo>
                    <a:cubicBezTo>
                      <a:pt x="107431" y="50321"/>
                      <a:pt x="108974" y="49333"/>
                      <a:pt x="109560" y="47605"/>
                    </a:cubicBezTo>
                    <a:cubicBezTo>
                      <a:pt x="109631" y="47616"/>
                      <a:pt x="109693" y="47621"/>
                      <a:pt x="109749" y="47621"/>
                    </a:cubicBezTo>
                    <a:cubicBezTo>
                      <a:pt x="110161" y="47621"/>
                      <a:pt x="110237" y="47358"/>
                      <a:pt x="110672" y="47358"/>
                    </a:cubicBezTo>
                    <a:cubicBezTo>
                      <a:pt x="111289" y="46278"/>
                      <a:pt x="110579" y="44272"/>
                      <a:pt x="111752" y="43655"/>
                    </a:cubicBezTo>
                    <a:cubicBezTo>
                      <a:pt x="110980" y="43408"/>
                      <a:pt x="110672" y="42883"/>
                      <a:pt x="110672" y="42050"/>
                    </a:cubicBezTo>
                    <a:cubicBezTo>
                      <a:pt x="110054" y="41711"/>
                      <a:pt x="109221" y="41495"/>
                      <a:pt x="109190" y="40723"/>
                    </a:cubicBezTo>
                    <a:cubicBezTo>
                      <a:pt x="109036" y="40075"/>
                      <a:pt x="109869" y="40137"/>
                      <a:pt x="109560" y="39396"/>
                    </a:cubicBezTo>
                    <a:lnTo>
                      <a:pt x="109560" y="39396"/>
                    </a:lnTo>
                    <a:cubicBezTo>
                      <a:pt x="109680" y="39405"/>
                      <a:pt x="109790" y="39411"/>
                      <a:pt x="109890" y="39411"/>
                    </a:cubicBezTo>
                    <a:cubicBezTo>
                      <a:pt x="110437" y="39411"/>
                      <a:pt x="110698" y="39258"/>
                      <a:pt x="110672" y="38840"/>
                    </a:cubicBezTo>
                    <a:cubicBezTo>
                      <a:pt x="111721" y="38501"/>
                      <a:pt x="109005" y="37266"/>
                      <a:pt x="111412" y="37266"/>
                    </a:cubicBezTo>
                    <a:cubicBezTo>
                      <a:pt x="111813" y="38100"/>
                      <a:pt x="113079" y="38316"/>
                      <a:pt x="113603" y="39118"/>
                    </a:cubicBezTo>
                    <a:cubicBezTo>
                      <a:pt x="113233" y="40507"/>
                      <a:pt x="114282" y="40908"/>
                      <a:pt x="115455" y="41248"/>
                    </a:cubicBezTo>
                    <a:cubicBezTo>
                      <a:pt x="117646" y="40075"/>
                      <a:pt x="115363" y="37174"/>
                      <a:pt x="116535" y="35137"/>
                    </a:cubicBezTo>
                    <a:cubicBezTo>
                      <a:pt x="117307" y="34643"/>
                      <a:pt x="118418" y="34365"/>
                      <a:pt x="119467" y="34057"/>
                    </a:cubicBezTo>
                    <a:cubicBezTo>
                      <a:pt x="120300" y="32822"/>
                      <a:pt x="121072" y="31526"/>
                      <a:pt x="122368" y="30600"/>
                    </a:cubicBezTo>
                    <a:cubicBezTo>
                      <a:pt x="122893" y="28471"/>
                      <a:pt x="121535" y="26249"/>
                      <a:pt x="122368" y="24737"/>
                    </a:cubicBezTo>
                    <a:lnTo>
                      <a:pt x="122368" y="24737"/>
                    </a:lnTo>
                    <a:cubicBezTo>
                      <a:pt x="121874" y="26280"/>
                      <a:pt x="123232" y="26434"/>
                      <a:pt x="123479" y="27422"/>
                    </a:cubicBezTo>
                    <a:cubicBezTo>
                      <a:pt x="123572" y="29057"/>
                      <a:pt x="123664" y="30631"/>
                      <a:pt x="125331" y="31125"/>
                    </a:cubicBezTo>
                    <a:cubicBezTo>
                      <a:pt x="126010" y="30662"/>
                      <a:pt x="125022" y="30446"/>
                      <a:pt x="125331" y="29551"/>
                    </a:cubicBezTo>
                    <a:cubicBezTo>
                      <a:pt x="125363" y="29550"/>
                      <a:pt x="125394" y="29550"/>
                      <a:pt x="125424" y="29550"/>
                    </a:cubicBezTo>
                    <a:cubicBezTo>
                      <a:pt x="126011" y="29550"/>
                      <a:pt x="126113" y="29736"/>
                      <a:pt x="126320" y="29736"/>
                    </a:cubicBezTo>
                    <a:cubicBezTo>
                      <a:pt x="126424" y="29736"/>
                      <a:pt x="126553" y="29690"/>
                      <a:pt x="126781" y="29551"/>
                    </a:cubicBezTo>
                    <a:cubicBezTo>
                      <a:pt x="126843" y="28687"/>
                      <a:pt x="125825" y="28625"/>
                      <a:pt x="126072" y="27668"/>
                    </a:cubicBezTo>
                    <a:cubicBezTo>
                      <a:pt x="124745" y="27483"/>
                      <a:pt x="124405" y="26588"/>
                      <a:pt x="123850" y="25817"/>
                    </a:cubicBezTo>
                    <a:cubicBezTo>
                      <a:pt x="123726" y="24860"/>
                      <a:pt x="124004" y="23595"/>
                      <a:pt x="122769" y="23410"/>
                    </a:cubicBezTo>
                    <a:cubicBezTo>
                      <a:pt x="122038" y="23497"/>
                      <a:pt x="122609" y="24499"/>
                      <a:pt x="121805" y="24499"/>
                    </a:cubicBezTo>
                    <a:cubicBezTo>
                      <a:pt x="121761" y="24499"/>
                      <a:pt x="121712" y="24496"/>
                      <a:pt x="121658" y="24490"/>
                    </a:cubicBezTo>
                    <a:cubicBezTo>
                      <a:pt x="121499" y="23989"/>
                      <a:pt x="121215" y="23826"/>
                      <a:pt x="120865" y="23826"/>
                    </a:cubicBezTo>
                    <a:cubicBezTo>
                      <a:pt x="120215" y="23826"/>
                      <a:pt x="119338" y="24387"/>
                      <a:pt x="118613" y="24387"/>
                    </a:cubicBezTo>
                    <a:cubicBezTo>
                      <a:pt x="118213" y="24387"/>
                      <a:pt x="117860" y="24216"/>
                      <a:pt x="117615" y="23687"/>
                    </a:cubicBezTo>
                    <a:cubicBezTo>
                      <a:pt x="117862" y="23070"/>
                      <a:pt x="118541" y="22761"/>
                      <a:pt x="119097" y="22360"/>
                    </a:cubicBezTo>
                    <a:cubicBezTo>
                      <a:pt x="119529" y="21527"/>
                      <a:pt x="119375" y="20262"/>
                      <a:pt x="120578" y="19953"/>
                    </a:cubicBezTo>
                    <a:cubicBezTo>
                      <a:pt x="120782" y="20112"/>
                      <a:pt x="120925" y="20171"/>
                      <a:pt x="121042" y="20171"/>
                    </a:cubicBezTo>
                    <a:cubicBezTo>
                      <a:pt x="121373" y="20171"/>
                      <a:pt x="121488" y="19696"/>
                      <a:pt x="122182" y="19696"/>
                    </a:cubicBezTo>
                    <a:cubicBezTo>
                      <a:pt x="122240" y="19696"/>
                      <a:pt x="122302" y="19699"/>
                      <a:pt x="122368" y="19706"/>
                    </a:cubicBezTo>
                    <a:cubicBezTo>
                      <a:pt x="123879" y="19841"/>
                      <a:pt x="125295" y="20259"/>
                      <a:pt x="127091" y="20259"/>
                    </a:cubicBezTo>
                    <a:cubicBezTo>
                      <a:pt x="127350" y="20259"/>
                      <a:pt x="127617" y="20250"/>
                      <a:pt x="127892" y="20231"/>
                    </a:cubicBezTo>
                    <a:lnTo>
                      <a:pt x="127892" y="20231"/>
                    </a:lnTo>
                    <a:cubicBezTo>
                      <a:pt x="127769" y="20694"/>
                      <a:pt x="128170" y="20725"/>
                      <a:pt x="128602" y="20755"/>
                    </a:cubicBezTo>
                    <a:cubicBezTo>
                      <a:pt x="128901" y="20512"/>
                      <a:pt x="129427" y="20473"/>
                      <a:pt x="130014" y="20473"/>
                    </a:cubicBezTo>
                    <a:cubicBezTo>
                      <a:pt x="130294" y="20473"/>
                      <a:pt x="130588" y="20482"/>
                      <a:pt x="130878" y="20482"/>
                    </a:cubicBezTo>
                    <a:cubicBezTo>
                      <a:pt x="130985" y="20482"/>
                      <a:pt x="131090" y="20481"/>
                      <a:pt x="131195" y="20478"/>
                    </a:cubicBezTo>
                    <a:cubicBezTo>
                      <a:pt x="131380" y="19644"/>
                      <a:pt x="130547" y="19552"/>
                      <a:pt x="130824" y="18626"/>
                    </a:cubicBezTo>
                    <a:cubicBezTo>
                      <a:pt x="131565" y="18564"/>
                      <a:pt x="131534" y="17916"/>
                      <a:pt x="132275" y="17824"/>
                    </a:cubicBezTo>
                    <a:cubicBezTo>
                      <a:pt x="133046" y="17916"/>
                      <a:pt x="133016" y="18564"/>
                      <a:pt x="133756" y="18626"/>
                    </a:cubicBezTo>
                    <a:cubicBezTo>
                      <a:pt x="133618" y="18187"/>
                      <a:pt x="134291" y="17593"/>
                      <a:pt x="134794" y="17593"/>
                    </a:cubicBezTo>
                    <a:cubicBezTo>
                      <a:pt x="134963" y="17593"/>
                      <a:pt x="135113" y="17660"/>
                      <a:pt x="135207" y="17824"/>
                    </a:cubicBezTo>
                    <a:cubicBezTo>
                      <a:pt x="134034" y="19552"/>
                      <a:pt x="132306" y="20879"/>
                      <a:pt x="131904" y="23132"/>
                    </a:cubicBezTo>
                    <a:cubicBezTo>
                      <a:pt x="132151" y="23872"/>
                      <a:pt x="132954" y="24150"/>
                      <a:pt x="133386" y="24737"/>
                    </a:cubicBezTo>
                    <a:cubicBezTo>
                      <a:pt x="133540" y="25755"/>
                      <a:pt x="133818" y="26743"/>
                      <a:pt x="134836" y="27144"/>
                    </a:cubicBezTo>
                    <a:cubicBezTo>
                      <a:pt x="135762" y="26465"/>
                      <a:pt x="136287" y="25539"/>
                      <a:pt x="137398" y="25014"/>
                    </a:cubicBezTo>
                    <a:cubicBezTo>
                      <a:pt x="137058" y="23687"/>
                      <a:pt x="138571" y="23872"/>
                      <a:pt x="137799" y="22885"/>
                    </a:cubicBezTo>
                    <a:cubicBezTo>
                      <a:pt x="137892" y="22360"/>
                      <a:pt x="138756" y="22360"/>
                      <a:pt x="138879" y="21836"/>
                    </a:cubicBezTo>
                    <a:cubicBezTo>
                      <a:pt x="138355" y="21496"/>
                      <a:pt x="137244" y="21589"/>
                      <a:pt x="137429" y="20755"/>
                    </a:cubicBezTo>
                    <a:cubicBezTo>
                      <a:pt x="137643" y="19296"/>
                      <a:pt x="138679" y="18953"/>
                      <a:pt x="140104" y="18953"/>
                    </a:cubicBezTo>
                    <a:cubicBezTo>
                      <a:pt x="140939" y="18953"/>
                      <a:pt x="141907" y="19071"/>
                      <a:pt x="142922" y="19151"/>
                    </a:cubicBezTo>
                    <a:cubicBezTo>
                      <a:pt x="143447" y="18749"/>
                      <a:pt x="143385" y="17916"/>
                      <a:pt x="144002" y="17577"/>
                    </a:cubicBezTo>
                    <a:cubicBezTo>
                      <a:pt x="146117" y="17456"/>
                      <a:pt x="147699" y="16773"/>
                      <a:pt x="149039" y="16773"/>
                    </a:cubicBezTo>
                    <a:cubicBezTo>
                      <a:pt x="149068" y="16773"/>
                      <a:pt x="149097" y="16774"/>
                      <a:pt x="149125" y="16774"/>
                    </a:cubicBezTo>
                    <a:cubicBezTo>
                      <a:pt x="149125" y="15602"/>
                      <a:pt x="147305" y="15787"/>
                      <a:pt x="147305" y="14645"/>
                    </a:cubicBezTo>
                    <a:cubicBezTo>
                      <a:pt x="148096" y="14560"/>
                      <a:pt x="148007" y="13854"/>
                      <a:pt x="148863" y="13854"/>
                    </a:cubicBezTo>
                    <a:cubicBezTo>
                      <a:pt x="148942" y="13854"/>
                      <a:pt x="149029" y="13860"/>
                      <a:pt x="149125" y="13873"/>
                    </a:cubicBezTo>
                    <a:cubicBezTo>
                      <a:pt x="150899" y="13901"/>
                      <a:pt x="150824" y="15240"/>
                      <a:pt x="152601" y="15240"/>
                    </a:cubicBezTo>
                    <a:cubicBezTo>
                      <a:pt x="152772" y="15240"/>
                      <a:pt x="152960" y="15227"/>
                      <a:pt x="153168" y="15200"/>
                    </a:cubicBezTo>
                    <a:cubicBezTo>
                      <a:pt x="153662" y="14707"/>
                      <a:pt x="152829" y="13842"/>
                      <a:pt x="153539" y="13040"/>
                    </a:cubicBezTo>
                    <a:cubicBezTo>
                      <a:pt x="152836" y="12820"/>
                      <a:pt x="151915" y="12039"/>
                      <a:pt x="151120" y="12039"/>
                    </a:cubicBezTo>
                    <a:cubicBezTo>
                      <a:pt x="150797" y="12039"/>
                      <a:pt x="150495" y="12168"/>
                      <a:pt x="150236" y="12515"/>
                    </a:cubicBezTo>
                    <a:cubicBezTo>
                      <a:pt x="150360" y="12052"/>
                      <a:pt x="150236" y="11528"/>
                      <a:pt x="149866" y="11188"/>
                    </a:cubicBezTo>
                    <a:cubicBezTo>
                      <a:pt x="148153" y="10733"/>
                      <a:pt x="147113" y="9790"/>
                      <a:pt x="144812" y="9790"/>
                    </a:cubicBezTo>
                    <a:cubicBezTo>
                      <a:pt x="144460" y="9790"/>
                      <a:pt x="144080" y="9812"/>
                      <a:pt x="143663" y="9861"/>
                    </a:cubicBezTo>
                    <a:cubicBezTo>
                      <a:pt x="143231" y="9367"/>
                      <a:pt x="142243" y="9306"/>
                      <a:pt x="141811" y="8812"/>
                    </a:cubicBezTo>
                    <a:cubicBezTo>
                      <a:pt x="141600" y="8831"/>
                      <a:pt x="141404" y="8839"/>
                      <a:pt x="141219" y="8839"/>
                    </a:cubicBezTo>
                    <a:cubicBezTo>
                      <a:pt x="139599" y="8839"/>
                      <a:pt x="138906" y="8182"/>
                      <a:pt x="137303" y="8182"/>
                    </a:cubicBezTo>
                    <a:cubicBezTo>
                      <a:pt x="137009" y="8182"/>
                      <a:pt x="136684" y="8204"/>
                      <a:pt x="136318" y="8256"/>
                    </a:cubicBezTo>
                    <a:cubicBezTo>
                      <a:pt x="135793" y="9028"/>
                      <a:pt x="137305" y="9614"/>
                      <a:pt x="136318" y="9861"/>
                    </a:cubicBezTo>
                    <a:cubicBezTo>
                      <a:pt x="135238" y="9738"/>
                      <a:pt x="135454" y="8719"/>
                      <a:pt x="134497" y="8534"/>
                    </a:cubicBezTo>
                    <a:cubicBezTo>
                      <a:pt x="134049" y="8880"/>
                      <a:pt x="133446" y="8955"/>
                      <a:pt x="132743" y="8955"/>
                    </a:cubicBezTo>
                    <a:cubicBezTo>
                      <a:pt x="132207" y="8955"/>
                      <a:pt x="131612" y="8911"/>
                      <a:pt x="130982" y="8911"/>
                    </a:cubicBezTo>
                    <a:cubicBezTo>
                      <a:pt x="130446" y="8911"/>
                      <a:pt x="129885" y="8943"/>
                      <a:pt x="129312" y="9059"/>
                    </a:cubicBezTo>
                    <a:cubicBezTo>
                      <a:pt x="128168" y="8514"/>
                      <a:pt x="128106" y="7128"/>
                      <a:pt x="126198" y="7128"/>
                    </a:cubicBezTo>
                    <a:cubicBezTo>
                      <a:pt x="125944" y="7128"/>
                      <a:pt x="125657" y="7153"/>
                      <a:pt x="125331" y="7207"/>
                    </a:cubicBezTo>
                    <a:cubicBezTo>
                      <a:pt x="124806" y="7269"/>
                      <a:pt x="125207" y="7979"/>
                      <a:pt x="124590" y="7979"/>
                    </a:cubicBezTo>
                    <a:cubicBezTo>
                      <a:pt x="123047" y="7516"/>
                      <a:pt x="121566" y="6991"/>
                      <a:pt x="120177" y="6405"/>
                    </a:cubicBezTo>
                    <a:cubicBezTo>
                      <a:pt x="120054" y="6682"/>
                      <a:pt x="119776" y="6868"/>
                      <a:pt x="119467" y="6929"/>
                    </a:cubicBezTo>
                    <a:cubicBezTo>
                      <a:pt x="119782" y="6216"/>
                      <a:pt x="119255" y="6102"/>
                      <a:pt x="118584" y="6102"/>
                    </a:cubicBezTo>
                    <a:cubicBezTo>
                      <a:pt x="118269" y="6102"/>
                      <a:pt x="117922" y="6127"/>
                      <a:pt x="117615" y="6127"/>
                    </a:cubicBezTo>
                    <a:cubicBezTo>
                      <a:pt x="118510" y="5510"/>
                      <a:pt x="117245" y="5541"/>
                      <a:pt x="116906" y="5047"/>
                    </a:cubicBezTo>
                    <a:cubicBezTo>
                      <a:pt x="116416" y="5184"/>
                      <a:pt x="116073" y="5236"/>
                      <a:pt x="115796" y="5236"/>
                    </a:cubicBezTo>
                    <a:cubicBezTo>
                      <a:pt x="115077" y="5236"/>
                      <a:pt x="114807" y="4889"/>
                      <a:pt x="113603" y="4800"/>
                    </a:cubicBezTo>
                    <a:cubicBezTo>
                      <a:pt x="113525" y="5017"/>
                      <a:pt x="113169" y="5045"/>
                      <a:pt x="112778" y="5045"/>
                    </a:cubicBezTo>
                    <a:cubicBezTo>
                      <a:pt x="112641" y="5045"/>
                      <a:pt x="112500" y="5041"/>
                      <a:pt x="112364" y="5041"/>
                    </a:cubicBezTo>
                    <a:cubicBezTo>
                      <a:pt x="112280" y="5041"/>
                      <a:pt x="112199" y="5043"/>
                      <a:pt x="112122" y="5047"/>
                    </a:cubicBezTo>
                    <a:cubicBezTo>
                      <a:pt x="111783" y="5571"/>
                      <a:pt x="113233" y="5942"/>
                      <a:pt x="112122" y="6127"/>
                    </a:cubicBezTo>
                    <a:cubicBezTo>
                      <a:pt x="111517" y="6056"/>
                      <a:pt x="110881" y="6029"/>
                      <a:pt x="110229" y="6029"/>
                    </a:cubicBezTo>
                    <a:cubicBezTo>
                      <a:pt x="108266" y="6029"/>
                      <a:pt x="106155" y="6271"/>
                      <a:pt x="104291" y="6271"/>
                    </a:cubicBezTo>
                    <a:cubicBezTo>
                      <a:pt x="103552" y="6271"/>
                      <a:pt x="102852" y="6233"/>
                      <a:pt x="102215" y="6127"/>
                    </a:cubicBezTo>
                    <a:cubicBezTo>
                      <a:pt x="101381" y="5988"/>
                      <a:pt x="101023" y="5298"/>
                      <a:pt x="100306" y="5298"/>
                    </a:cubicBezTo>
                    <a:cubicBezTo>
                      <a:pt x="100227" y="5298"/>
                      <a:pt x="100144" y="5306"/>
                      <a:pt x="100055" y="5325"/>
                    </a:cubicBezTo>
                    <a:cubicBezTo>
                      <a:pt x="99729" y="5378"/>
                      <a:pt x="99424" y="5400"/>
                      <a:pt x="99135" y="5400"/>
                    </a:cubicBezTo>
                    <a:cubicBezTo>
                      <a:pt x="97917" y="5400"/>
                      <a:pt x="96985" y="4999"/>
                      <a:pt x="96012" y="4800"/>
                    </a:cubicBezTo>
                    <a:cubicBezTo>
                      <a:pt x="95907" y="4777"/>
                      <a:pt x="95793" y="4770"/>
                      <a:pt x="95675" y="4770"/>
                    </a:cubicBezTo>
                    <a:cubicBezTo>
                      <a:pt x="95391" y="4770"/>
                      <a:pt x="95080" y="4815"/>
                      <a:pt x="94803" y="4815"/>
                    </a:cubicBezTo>
                    <a:cubicBezTo>
                      <a:pt x="94719" y="4815"/>
                      <a:pt x="94638" y="4811"/>
                      <a:pt x="94562" y="4800"/>
                    </a:cubicBezTo>
                    <a:cubicBezTo>
                      <a:pt x="93785" y="4696"/>
                      <a:pt x="93161" y="4180"/>
                      <a:pt x="91778" y="4180"/>
                    </a:cubicBezTo>
                    <a:cubicBezTo>
                      <a:pt x="91512" y="4180"/>
                      <a:pt x="91218" y="4200"/>
                      <a:pt x="90889" y="4244"/>
                    </a:cubicBezTo>
                    <a:cubicBezTo>
                      <a:pt x="91012" y="3565"/>
                      <a:pt x="91969" y="3473"/>
                      <a:pt x="91969" y="2670"/>
                    </a:cubicBezTo>
                    <a:cubicBezTo>
                      <a:pt x="91475" y="1899"/>
                      <a:pt x="90272" y="1590"/>
                      <a:pt x="89778" y="819"/>
                    </a:cubicBezTo>
                    <a:cubicBezTo>
                      <a:pt x="89054" y="1040"/>
                      <a:pt x="88080" y="1091"/>
                      <a:pt x="87054" y="1091"/>
                    </a:cubicBezTo>
                    <a:cubicBezTo>
                      <a:pt x="86506" y="1091"/>
                      <a:pt x="85943" y="1076"/>
                      <a:pt x="85396" y="1066"/>
                    </a:cubicBezTo>
                    <a:cubicBezTo>
                      <a:pt x="84536" y="865"/>
                      <a:pt x="84607" y="0"/>
                      <a:pt x="8346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0" name="Google Shape;1793;p76"/>
              <p:cNvSpPr/>
              <p:nvPr/>
            </p:nvSpPr>
            <p:spPr>
              <a:xfrm>
                <a:off x="3389100" y="17603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1" name="Google Shape;1794;p76"/>
              <p:cNvSpPr/>
              <p:nvPr/>
            </p:nvSpPr>
            <p:spPr>
              <a:xfrm>
                <a:off x="1804350" y="3002525"/>
                <a:ext cx="1016925" cy="1308775"/>
              </a:xfrm>
              <a:custGeom>
                <a:avLst/>
                <a:gdLst/>
                <a:ahLst/>
                <a:cxnLst/>
                <a:rect l="l" t="t" r="r" b="b"/>
                <a:pathLst>
                  <a:path w="40677" h="52351" extrusionOk="0">
                    <a:moveTo>
                      <a:pt x="8056" y="1"/>
                    </a:moveTo>
                    <a:cubicBezTo>
                      <a:pt x="7754" y="412"/>
                      <a:pt x="7452" y="823"/>
                      <a:pt x="6588" y="823"/>
                    </a:cubicBezTo>
                    <a:cubicBezTo>
                      <a:pt x="6479" y="823"/>
                      <a:pt x="6362" y="817"/>
                      <a:pt x="6235" y="803"/>
                    </a:cubicBezTo>
                    <a:cubicBezTo>
                      <a:pt x="5679" y="1883"/>
                      <a:pt x="4198" y="2346"/>
                      <a:pt x="3303" y="3179"/>
                    </a:cubicBezTo>
                    <a:cubicBezTo>
                      <a:pt x="2963" y="3704"/>
                      <a:pt x="2562" y="4198"/>
                      <a:pt x="2130" y="4661"/>
                    </a:cubicBezTo>
                    <a:cubicBezTo>
                      <a:pt x="2377" y="5154"/>
                      <a:pt x="2686" y="5586"/>
                      <a:pt x="2902" y="6111"/>
                    </a:cubicBezTo>
                    <a:cubicBezTo>
                      <a:pt x="2902" y="6636"/>
                      <a:pt x="1914" y="6451"/>
                      <a:pt x="2192" y="7160"/>
                    </a:cubicBezTo>
                    <a:cubicBezTo>
                      <a:pt x="2346" y="8549"/>
                      <a:pt x="1019" y="8796"/>
                      <a:pt x="710" y="9815"/>
                    </a:cubicBezTo>
                    <a:cubicBezTo>
                      <a:pt x="1" y="11697"/>
                      <a:pt x="2192" y="12685"/>
                      <a:pt x="710" y="13549"/>
                    </a:cubicBezTo>
                    <a:cubicBezTo>
                      <a:pt x="1389" y="14043"/>
                      <a:pt x="2562" y="14166"/>
                      <a:pt x="3334" y="14629"/>
                    </a:cubicBezTo>
                    <a:cubicBezTo>
                      <a:pt x="3025" y="15030"/>
                      <a:pt x="2130" y="15030"/>
                      <a:pt x="1482" y="15154"/>
                    </a:cubicBezTo>
                    <a:cubicBezTo>
                      <a:pt x="1235" y="17283"/>
                      <a:pt x="2840" y="18085"/>
                      <a:pt x="4784" y="18610"/>
                    </a:cubicBezTo>
                    <a:cubicBezTo>
                      <a:pt x="4938" y="19258"/>
                      <a:pt x="4105" y="19197"/>
                      <a:pt x="4414" y="19937"/>
                    </a:cubicBezTo>
                    <a:cubicBezTo>
                      <a:pt x="5772" y="20709"/>
                      <a:pt x="6266" y="22128"/>
                      <a:pt x="8426" y="22344"/>
                    </a:cubicBezTo>
                    <a:cubicBezTo>
                      <a:pt x="9105" y="23517"/>
                      <a:pt x="10278" y="24350"/>
                      <a:pt x="10278" y="26048"/>
                    </a:cubicBezTo>
                    <a:cubicBezTo>
                      <a:pt x="9876" y="26387"/>
                      <a:pt x="9907" y="27005"/>
                      <a:pt x="9537" y="27375"/>
                    </a:cubicBezTo>
                    <a:cubicBezTo>
                      <a:pt x="10000" y="27529"/>
                      <a:pt x="10278" y="27961"/>
                      <a:pt x="10278" y="28424"/>
                    </a:cubicBezTo>
                    <a:cubicBezTo>
                      <a:pt x="9290" y="29628"/>
                      <a:pt x="10710" y="31017"/>
                      <a:pt x="10278" y="32683"/>
                    </a:cubicBezTo>
                    <a:cubicBezTo>
                      <a:pt x="8302" y="33516"/>
                      <a:pt x="9197" y="36510"/>
                      <a:pt x="8457" y="38238"/>
                    </a:cubicBezTo>
                    <a:cubicBezTo>
                      <a:pt x="8594" y="38432"/>
                      <a:pt x="8760" y="38495"/>
                      <a:pt x="8938" y="38495"/>
                    </a:cubicBezTo>
                    <a:cubicBezTo>
                      <a:pt x="9267" y="38495"/>
                      <a:pt x="9634" y="38277"/>
                      <a:pt x="9918" y="38277"/>
                    </a:cubicBezTo>
                    <a:cubicBezTo>
                      <a:pt x="10066" y="38277"/>
                      <a:pt x="10192" y="38336"/>
                      <a:pt x="10278" y="38516"/>
                    </a:cubicBezTo>
                    <a:cubicBezTo>
                      <a:pt x="10586" y="39812"/>
                      <a:pt x="9012" y="39750"/>
                      <a:pt x="8457" y="40368"/>
                    </a:cubicBezTo>
                    <a:cubicBezTo>
                      <a:pt x="7994" y="41232"/>
                      <a:pt x="9599" y="40584"/>
                      <a:pt x="9167" y="41448"/>
                    </a:cubicBezTo>
                    <a:cubicBezTo>
                      <a:pt x="8457" y="42096"/>
                      <a:pt x="9568" y="42713"/>
                      <a:pt x="8796" y="43577"/>
                    </a:cubicBezTo>
                    <a:cubicBezTo>
                      <a:pt x="9136" y="45367"/>
                      <a:pt x="10370" y="46293"/>
                      <a:pt x="9568" y="47805"/>
                    </a:cubicBezTo>
                    <a:cubicBezTo>
                      <a:pt x="10648" y="48423"/>
                      <a:pt x="10524" y="49935"/>
                      <a:pt x="11759" y="50459"/>
                    </a:cubicBezTo>
                    <a:cubicBezTo>
                      <a:pt x="11697" y="50922"/>
                      <a:pt x="12191" y="51015"/>
                      <a:pt x="12098" y="51509"/>
                    </a:cubicBezTo>
                    <a:cubicBezTo>
                      <a:pt x="12870" y="51663"/>
                      <a:pt x="13611" y="51941"/>
                      <a:pt x="14290" y="52311"/>
                    </a:cubicBezTo>
                    <a:cubicBezTo>
                      <a:pt x="14471" y="52291"/>
                      <a:pt x="14669" y="52284"/>
                      <a:pt x="14878" y="52284"/>
                    </a:cubicBezTo>
                    <a:cubicBezTo>
                      <a:pt x="15498" y="52284"/>
                      <a:pt x="16210" y="52350"/>
                      <a:pt x="16827" y="52350"/>
                    </a:cubicBezTo>
                    <a:cubicBezTo>
                      <a:pt x="17593" y="52350"/>
                      <a:pt x="18214" y="52247"/>
                      <a:pt x="18333" y="51787"/>
                    </a:cubicBezTo>
                    <a:cubicBezTo>
                      <a:pt x="17499" y="51694"/>
                      <a:pt x="16697" y="51324"/>
                      <a:pt x="16141" y="50706"/>
                    </a:cubicBezTo>
                    <a:cubicBezTo>
                      <a:pt x="16419" y="49811"/>
                      <a:pt x="14660" y="50398"/>
                      <a:pt x="15030" y="49379"/>
                    </a:cubicBezTo>
                    <a:cubicBezTo>
                      <a:pt x="14907" y="48237"/>
                      <a:pt x="16080" y="48021"/>
                      <a:pt x="16141" y="47003"/>
                    </a:cubicBezTo>
                    <a:cubicBezTo>
                      <a:pt x="17067" y="46972"/>
                      <a:pt x="17561" y="46602"/>
                      <a:pt x="17592" y="45954"/>
                    </a:cubicBezTo>
                    <a:cubicBezTo>
                      <a:pt x="17808" y="44997"/>
                      <a:pt x="16327" y="45306"/>
                      <a:pt x="16512" y="44349"/>
                    </a:cubicBezTo>
                    <a:cubicBezTo>
                      <a:pt x="17456" y="43552"/>
                      <a:pt x="18851" y="41120"/>
                      <a:pt x="16815" y="40665"/>
                    </a:cubicBezTo>
                    <a:lnTo>
                      <a:pt x="16815" y="40665"/>
                    </a:lnTo>
                    <a:cubicBezTo>
                      <a:pt x="17023" y="40693"/>
                      <a:pt x="17210" y="40707"/>
                      <a:pt x="17379" y="40707"/>
                    </a:cubicBezTo>
                    <a:cubicBezTo>
                      <a:pt x="18944" y="40707"/>
                      <a:pt x="18964" y="39562"/>
                      <a:pt x="19444" y="38763"/>
                    </a:cubicBezTo>
                    <a:cubicBezTo>
                      <a:pt x="19547" y="38768"/>
                      <a:pt x="19646" y="38770"/>
                      <a:pt x="19742" y="38770"/>
                    </a:cubicBezTo>
                    <a:cubicBezTo>
                      <a:pt x="21488" y="38770"/>
                      <a:pt x="22139" y="38006"/>
                      <a:pt x="23456" y="37714"/>
                    </a:cubicBezTo>
                    <a:cubicBezTo>
                      <a:pt x="23702" y="36479"/>
                      <a:pt x="22869" y="35985"/>
                      <a:pt x="22715" y="35059"/>
                    </a:cubicBezTo>
                    <a:lnTo>
                      <a:pt x="25678" y="35059"/>
                    </a:lnTo>
                    <a:cubicBezTo>
                      <a:pt x="25678" y="34782"/>
                      <a:pt x="26110" y="34843"/>
                      <a:pt x="26387" y="34782"/>
                    </a:cubicBezTo>
                    <a:cubicBezTo>
                      <a:pt x="26599" y="34147"/>
                      <a:pt x="26722" y="33454"/>
                      <a:pt x="27798" y="33454"/>
                    </a:cubicBezTo>
                    <a:cubicBezTo>
                      <a:pt x="27821" y="33454"/>
                      <a:pt x="27845" y="33454"/>
                      <a:pt x="27869" y="33455"/>
                    </a:cubicBezTo>
                    <a:cubicBezTo>
                      <a:pt x="27745" y="31942"/>
                      <a:pt x="29258" y="31634"/>
                      <a:pt x="30060" y="30801"/>
                    </a:cubicBezTo>
                    <a:lnTo>
                      <a:pt x="30060" y="28949"/>
                    </a:lnTo>
                    <a:cubicBezTo>
                      <a:pt x="30770" y="28455"/>
                      <a:pt x="31202" y="27807"/>
                      <a:pt x="31881" y="27344"/>
                    </a:cubicBezTo>
                    <a:cubicBezTo>
                      <a:pt x="33640" y="26943"/>
                      <a:pt x="33640" y="26943"/>
                      <a:pt x="35183" y="26542"/>
                    </a:cubicBezTo>
                    <a:cubicBezTo>
                      <a:pt x="35337" y="24844"/>
                      <a:pt x="37127" y="23363"/>
                      <a:pt x="35924" y="21480"/>
                    </a:cubicBezTo>
                    <a:cubicBezTo>
                      <a:pt x="36448" y="21295"/>
                      <a:pt x="36757" y="20740"/>
                      <a:pt x="36664" y="20153"/>
                    </a:cubicBezTo>
                    <a:lnTo>
                      <a:pt x="36664" y="20153"/>
                    </a:lnTo>
                    <a:cubicBezTo>
                      <a:pt x="36735" y="20164"/>
                      <a:pt x="36797" y="20169"/>
                      <a:pt x="36853" y="20169"/>
                    </a:cubicBezTo>
                    <a:cubicBezTo>
                      <a:pt x="37264" y="20169"/>
                      <a:pt x="37337" y="19906"/>
                      <a:pt x="37745" y="19906"/>
                    </a:cubicBezTo>
                    <a:cubicBezTo>
                      <a:pt x="37899" y="19011"/>
                      <a:pt x="38825" y="18734"/>
                      <a:pt x="39226" y="18055"/>
                    </a:cubicBezTo>
                    <a:cubicBezTo>
                      <a:pt x="40214" y="17345"/>
                      <a:pt x="39164" y="16758"/>
                      <a:pt x="40306" y="16450"/>
                    </a:cubicBezTo>
                    <a:cubicBezTo>
                      <a:pt x="40059" y="15647"/>
                      <a:pt x="40677" y="15493"/>
                      <a:pt x="40677" y="14876"/>
                    </a:cubicBezTo>
                    <a:cubicBezTo>
                      <a:pt x="40677" y="13888"/>
                      <a:pt x="40275" y="13178"/>
                      <a:pt x="39936" y="12500"/>
                    </a:cubicBezTo>
                    <a:cubicBezTo>
                      <a:pt x="39751" y="12358"/>
                      <a:pt x="39583" y="12306"/>
                      <a:pt x="39421" y="12306"/>
                    </a:cubicBezTo>
                    <a:cubicBezTo>
                      <a:pt x="39016" y="12306"/>
                      <a:pt x="38644" y="12636"/>
                      <a:pt x="38115" y="12746"/>
                    </a:cubicBezTo>
                    <a:cubicBezTo>
                      <a:pt x="37529" y="11851"/>
                      <a:pt x="36109" y="11543"/>
                      <a:pt x="34813" y="11142"/>
                    </a:cubicBezTo>
                    <a:lnTo>
                      <a:pt x="32251" y="11142"/>
                    </a:lnTo>
                    <a:cubicBezTo>
                      <a:pt x="31603" y="10370"/>
                      <a:pt x="29134" y="10926"/>
                      <a:pt x="28949" y="9815"/>
                    </a:cubicBezTo>
                    <a:cubicBezTo>
                      <a:pt x="28640" y="9815"/>
                      <a:pt x="28314" y="9830"/>
                      <a:pt x="28009" y="9830"/>
                    </a:cubicBezTo>
                    <a:cubicBezTo>
                      <a:pt x="27340" y="9830"/>
                      <a:pt x="26779" y="9757"/>
                      <a:pt x="26758" y="9290"/>
                    </a:cubicBezTo>
                    <a:cubicBezTo>
                      <a:pt x="27656" y="8233"/>
                      <a:pt x="26224" y="5591"/>
                      <a:pt x="23700" y="5591"/>
                    </a:cubicBezTo>
                    <a:cubicBezTo>
                      <a:pt x="23277" y="5591"/>
                      <a:pt x="22823" y="5665"/>
                      <a:pt x="22345" y="5833"/>
                    </a:cubicBezTo>
                    <a:cubicBezTo>
                      <a:pt x="21203" y="5340"/>
                      <a:pt x="20339" y="4630"/>
                      <a:pt x="20153" y="3457"/>
                    </a:cubicBezTo>
                    <a:cubicBezTo>
                      <a:pt x="18240" y="3056"/>
                      <a:pt x="16882" y="2284"/>
                      <a:pt x="15030" y="1852"/>
                    </a:cubicBezTo>
                    <a:cubicBezTo>
                      <a:pt x="14537" y="1945"/>
                      <a:pt x="14444" y="2315"/>
                      <a:pt x="13919" y="2377"/>
                    </a:cubicBezTo>
                    <a:cubicBezTo>
                      <a:pt x="13425" y="1420"/>
                      <a:pt x="11636" y="1389"/>
                      <a:pt x="11358" y="278"/>
                    </a:cubicBezTo>
                    <a:cubicBezTo>
                      <a:pt x="11221" y="249"/>
                      <a:pt x="11105" y="237"/>
                      <a:pt x="11007" y="237"/>
                    </a:cubicBezTo>
                    <a:cubicBezTo>
                      <a:pt x="10264" y="237"/>
                      <a:pt x="10503" y="968"/>
                      <a:pt x="9876" y="1050"/>
                    </a:cubicBezTo>
                    <a:cubicBezTo>
                      <a:pt x="9043" y="865"/>
                      <a:pt x="8920" y="186"/>
                      <a:pt x="805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2" name="Google Shape;1795;p76"/>
              <p:cNvSpPr/>
              <p:nvPr/>
            </p:nvSpPr>
            <p:spPr>
              <a:xfrm>
                <a:off x="238125" y="1592250"/>
                <a:ext cx="2253700" cy="1529900"/>
              </a:xfrm>
              <a:custGeom>
                <a:avLst/>
                <a:gdLst/>
                <a:ahLst/>
                <a:cxnLst/>
                <a:rect l="l" t="t" r="r" b="b"/>
                <a:pathLst>
                  <a:path w="90148" h="61196" extrusionOk="0">
                    <a:moveTo>
                      <a:pt x="57527" y="4070"/>
                    </a:moveTo>
                    <a:cubicBezTo>
                      <a:pt x="58638" y="4317"/>
                      <a:pt x="57125" y="4780"/>
                      <a:pt x="57125" y="5119"/>
                    </a:cubicBezTo>
                    <a:cubicBezTo>
                      <a:pt x="56045" y="4872"/>
                      <a:pt x="57310" y="4224"/>
                      <a:pt x="57527" y="4070"/>
                    </a:cubicBezTo>
                    <a:close/>
                    <a:moveTo>
                      <a:pt x="44974" y="5652"/>
                    </a:moveTo>
                    <a:cubicBezTo>
                      <a:pt x="45008" y="5652"/>
                      <a:pt x="45038" y="5659"/>
                      <a:pt x="45058" y="5675"/>
                    </a:cubicBezTo>
                    <a:cubicBezTo>
                      <a:pt x="45212" y="5777"/>
                      <a:pt x="44939" y="5944"/>
                      <a:pt x="44790" y="5944"/>
                    </a:cubicBezTo>
                    <a:cubicBezTo>
                      <a:pt x="44760" y="5944"/>
                      <a:pt x="44734" y="5937"/>
                      <a:pt x="44719" y="5922"/>
                    </a:cubicBezTo>
                    <a:cubicBezTo>
                      <a:pt x="44539" y="5819"/>
                      <a:pt x="44808" y="5652"/>
                      <a:pt x="44974" y="5652"/>
                    </a:cubicBezTo>
                    <a:close/>
                    <a:moveTo>
                      <a:pt x="56345" y="5381"/>
                    </a:moveTo>
                    <a:cubicBezTo>
                      <a:pt x="57100" y="5381"/>
                      <a:pt x="57372" y="5721"/>
                      <a:pt x="58122" y="5721"/>
                    </a:cubicBezTo>
                    <a:cubicBezTo>
                      <a:pt x="58272" y="5721"/>
                      <a:pt x="58442" y="5707"/>
                      <a:pt x="58638" y="5675"/>
                    </a:cubicBezTo>
                    <a:lnTo>
                      <a:pt x="58638" y="5675"/>
                    </a:lnTo>
                    <a:cubicBezTo>
                      <a:pt x="58638" y="6724"/>
                      <a:pt x="57187" y="6755"/>
                      <a:pt x="56045" y="6971"/>
                    </a:cubicBezTo>
                    <a:lnTo>
                      <a:pt x="56045" y="5397"/>
                    </a:lnTo>
                    <a:cubicBezTo>
                      <a:pt x="56154" y="5386"/>
                      <a:pt x="56253" y="5381"/>
                      <a:pt x="56345" y="5381"/>
                    </a:cubicBezTo>
                    <a:close/>
                    <a:moveTo>
                      <a:pt x="85661" y="24787"/>
                    </a:moveTo>
                    <a:cubicBezTo>
                      <a:pt x="85693" y="24787"/>
                      <a:pt x="85719" y="24793"/>
                      <a:pt x="85734" y="24809"/>
                    </a:cubicBezTo>
                    <a:cubicBezTo>
                      <a:pt x="85894" y="24916"/>
                      <a:pt x="85594" y="25068"/>
                      <a:pt x="85429" y="25068"/>
                    </a:cubicBezTo>
                    <a:cubicBezTo>
                      <a:pt x="85403" y="25068"/>
                      <a:pt x="85381" y="25064"/>
                      <a:pt x="85364" y="25056"/>
                    </a:cubicBezTo>
                    <a:cubicBezTo>
                      <a:pt x="85210" y="24953"/>
                      <a:pt x="85504" y="24787"/>
                      <a:pt x="85661" y="24787"/>
                    </a:cubicBezTo>
                    <a:close/>
                    <a:moveTo>
                      <a:pt x="37173" y="44005"/>
                    </a:moveTo>
                    <a:cubicBezTo>
                      <a:pt x="37258" y="44005"/>
                      <a:pt x="37343" y="44067"/>
                      <a:pt x="37343" y="44190"/>
                    </a:cubicBezTo>
                    <a:cubicBezTo>
                      <a:pt x="37330" y="44321"/>
                      <a:pt x="37267" y="44368"/>
                      <a:pt x="37199" y="44368"/>
                    </a:cubicBezTo>
                    <a:cubicBezTo>
                      <a:pt x="37106" y="44368"/>
                      <a:pt x="37003" y="44279"/>
                      <a:pt x="37003" y="44190"/>
                    </a:cubicBezTo>
                    <a:cubicBezTo>
                      <a:pt x="37003" y="44067"/>
                      <a:pt x="37088" y="44005"/>
                      <a:pt x="37173" y="44005"/>
                    </a:cubicBezTo>
                    <a:close/>
                    <a:moveTo>
                      <a:pt x="37372" y="44718"/>
                    </a:moveTo>
                    <a:cubicBezTo>
                      <a:pt x="38206" y="44824"/>
                      <a:pt x="38184" y="45551"/>
                      <a:pt x="38824" y="45764"/>
                    </a:cubicBezTo>
                    <a:cubicBezTo>
                      <a:pt x="38713" y="45927"/>
                      <a:pt x="38553" y="45996"/>
                      <a:pt x="38378" y="45996"/>
                    </a:cubicBezTo>
                    <a:cubicBezTo>
                      <a:pt x="37822" y="45996"/>
                      <a:pt x="37118" y="45304"/>
                      <a:pt x="37372" y="44718"/>
                    </a:cubicBezTo>
                    <a:close/>
                    <a:moveTo>
                      <a:pt x="55387" y="1"/>
                    </a:moveTo>
                    <a:cubicBezTo>
                      <a:pt x="54003" y="1"/>
                      <a:pt x="53856" y="1365"/>
                      <a:pt x="54965" y="1663"/>
                    </a:cubicBezTo>
                    <a:cubicBezTo>
                      <a:pt x="54586" y="1702"/>
                      <a:pt x="54237" y="1718"/>
                      <a:pt x="53907" y="1718"/>
                    </a:cubicBezTo>
                    <a:cubicBezTo>
                      <a:pt x="52467" y="1718"/>
                      <a:pt x="51415" y="1415"/>
                      <a:pt x="50007" y="1415"/>
                    </a:cubicBezTo>
                    <a:cubicBezTo>
                      <a:pt x="49952" y="1415"/>
                      <a:pt x="49897" y="1415"/>
                      <a:pt x="49842" y="1416"/>
                    </a:cubicBezTo>
                    <a:cubicBezTo>
                      <a:pt x="50397" y="2774"/>
                      <a:pt x="48145" y="2157"/>
                      <a:pt x="48021" y="3021"/>
                    </a:cubicBezTo>
                    <a:cubicBezTo>
                      <a:pt x="48279" y="3110"/>
                      <a:pt x="48480" y="3134"/>
                      <a:pt x="48644" y="3134"/>
                    </a:cubicBezTo>
                    <a:cubicBezTo>
                      <a:pt x="48854" y="3134"/>
                      <a:pt x="49003" y="3094"/>
                      <a:pt x="49132" y="3094"/>
                    </a:cubicBezTo>
                    <a:cubicBezTo>
                      <a:pt x="49252" y="3094"/>
                      <a:pt x="49355" y="3129"/>
                      <a:pt x="49472" y="3268"/>
                    </a:cubicBezTo>
                    <a:cubicBezTo>
                      <a:pt x="49225" y="3638"/>
                      <a:pt x="48700" y="3761"/>
                      <a:pt x="48021" y="3792"/>
                    </a:cubicBezTo>
                    <a:cubicBezTo>
                      <a:pt x="47562" y="2609"/>
                      <a:pt x="45666" y="2446"/>
                      <a:pt x="43562" y="2446"/>
                    </a:cubicBezTo>
                    <a:cubicBezTo>
                      <a:pt x="42977" y="2446"/>
                      <a:pt x="42377" y="2458"/>
                      <a:pt x="41787" y="2465"/>
                    </a:cubicBezTo>
                    <a:cubicBezTo>
                      <a:pt x="41571" y="3761"/>
                      <a:pt x="40645" y="4471"/>
                      <a:pt x="39565" y="5119"/>
                    </a:cubicBezTo>
                    <a:cubicBezTo>
                      <a:pt x="39503" y="5953"/>
                      <a:pt x="40522" y="6014"/>
                      <a:pt x="40306" y="6971"/>
                    </a:cubicBezTo>
                    <a:cubicBezTo>
                      <a:pt x="40437" y="6978"/>
                      <a:pt x="40563" y="6981"/>
                      <a:pt x="40685" y="6981"/>
                    </a:cubicBezTo>
                    <a:cubicBezTo>
                      <a:pt x="42257" y="6981"/>
                      <a:pt x="43115" y="6457"/>
                      <a:pt x="44318" y="6199"/>
                    </a:cubicBezTo>
                    <a:lnTo>
                      <a:pt x="44318" y="6199"/>
                    </a:lnTo>
                    <a:cubicBezTo>
                      <a:pt x="43962" y="6881"/>
                      <a:pt x="44410" y="6979"/>
                      <a:pt x="44996" y="6979"/>
                    </a:cubicBezTo>
                    <a:cubicBezTo>
                      <a:pt x="45234" y="6979"/>
                      <a:pt x="45495" y="6963"/>
                      <a:pt x="45734" y="6963"/>
                    </a:cubicBezTo>
                    <a:cubicBezTo>
                      <a:pt x="46132" y="6963"/>
                      <a:pt x="46469" y="7008"/>
                      <a:pt x="46540" y="7249"/>
                    </a:cubicBezTo>
                    <a:cubicBezTo>
                      <a:pt x="46621" y="7493"/>
                      <a:pt x="46460" y="7556"/>
                      <a:pt x="46217" y="7556"/>
                    </a:cubicBezTo>
                    <a:cubicBezTo>
                      <a:pt x="45960" y="7556"/>
                      <a:pt x="45612" y="7486"/>
                      <a:pt x="45360" y="7486"/>
                    </a:cubicBezTo>
                    <a:cubicBezTo>
                      <a:pt x="45129" y="7486"/>
                      <a:pt x="44979" y="7546"/>
                      <a:pt x="45058" y="7773"/>
                    </a:cubicBezTo>
                    <a:cubicBezTo>
                      <a:pt x="45058" y="9224"/>
                      <a:pt x="49070" y="7712"/>
                      <a:pt x="48361" y="9656"/>
                    </a:cubicBezTo>
                    <a:cubicBezTo>
                      <a:pt x="48995" y="9374"/>
                      <a:pt x="49423" y="9259"/>
                      <a:pt x="49846" y="9259"/>
                    </a:cubicBezTo>
                    <a:cubicBezTo>
                      <a:pt x="50348" y="9259"/>
                      <a:pt x="50841" y="9421"/>
                      <a:pt x="51663" y="9656"/>
                    </a:cubicBezTo>
                    <a:lnTo>
                      <a:pt x="52033" y="9656"/>
                    </a:lnTo>
                    <a:cubicBezTo>
                      <a:pt x="51971" y="9427"/>
                      <a:pt x="52482" y="9087"/>
                      <a:pt x="52833" y="9087"/>
                    </a:cubicBezTo>
                    <a:cubicBezTo>
                      <a:pt x="53002" y="9087"/>
                      <a:pt x="53134" y="9167"/>
                      <a:pt x="53144" y="9378"/>
                    </a:cubicBezTo>
                    <a:cubicBezTo>
                      <a:pt x="53097" y="9613"/>
                      <a:pt x="52783" y="9669"/>
                      <a:pt x="52405" y="9669"/>
                    </a:cubicBezTo>
                    <a:cubicBezTo>
                      <a:pt x="52285" y="9669"/>
                      <a:pt x="52159" y="9663"/>
                      <a:pt x="52033" y="9656"/>
                    </a:cubicBezTo>
                    <a:lnTo>
                      <a:pt x="52033" y="9656"/>
                    </a:lnTo>
                    <a:cubicBezTo>
                      <a:pt x="52126" y="10304"/>
                      <a:pt x="53607" y="11168"/>
                      <a:pt x="52033" y="11508"/>
                    </a:cubicBezTo>
                    <a:cubicBezTo>
                      <a:pt x="51601" y="11446"/>
                      <a:pt x="51755" y="11014"/>
                      <a:pt x="51663" y="10705"/>
                    </a:cubicBezTo>
                    <a:cubicBezTo>
                      <a:pt x="48662" y="10507"/>
                      <a:pt x="47038" y="9348"/>
                      <a:pt x="43789" y="9348"/>
                    </a:cubicBezTo>
                    <a:cubicBezTo>
                      <a:pt x="43496" y="9348"/>
                      <a:pt x="43189" y="9358"/>
                      <a:pt x="42867" y="9378"/>
                    </a:cubicBezTo>
                    <a:cubicBezTo>
                      <a:pt x="41756" y="9131"/>
                      <a:pt x="41725" y="8082"/>
                      <a:pt x="40306" y="8051"/>
                    </a:cubicBezTo>
                    <a:cubicBezTo>
                      <a:pt x="40151" y="8823"/>
                      <a:pt x="39164" y="8977"/>
                      <a:pt x="38114" y="9100"/>
                    </a:cubicBezTo>
                    <a:cubicBezTo>
                      <a:pt x="38238" y="8638"/>
                      <a:pt x="38084" y="8113"/>
                      <a:pt x="37744" y="7773"/>
                    </a:cubicBezTo>
                    <a:cubicBezTo>
                      <a:pt x="36364" y="7833"/>
                      <a:pt x="36326" y="8856"/>
                      <a:pt x="34935" y="8856"/>
                    </a:cubicBezTo>
                    <a:cubicBezTo>
                      <a:pt x="34895" y="8856"/>
                      <a:pt x="34854" y="8855"/>
                      <a:pt x="34812" y="8854"/>
                    </a:cubicBezTo>
                    <a:cubicBezTo>
                      <a:pt x="34602" y="8882"/>
                      <a:pt x="34415" y="8893"/>
                      <a:pt x="34245" y="8893"/>
                    </a:cubicBezTo>
                    <a:cubicBezTo>
                      <a:pt x="33356" y="8893"/>
                      <a:pt x="32933" y="8571"/>
                      <a:pt x="32070" y="8571"/>
                    </a:cubicBezTo>
                    <a:cubicBezTo>
                      <a:pt x="32009" y="8571"/>
                      <a:pt x="31946" y="8572"/>
                      <a:pt x="31880" y="8576"/>
                    </a:cubicBezTo>
                    <a:cubicBezTo>
                      <a:pt x="31479" y="8638"/>
                      <a:pt x="31633" y="9100"/>
                      <a:pt x="31140" y="9100"/>
                    </a:cubicBezTo>
                    <a:cubicBezTo>
                      <a:pt x="30800" y="9100"/>
                      <a:pt x="30831" y="8792"/>
                      <a:pt x="30800" y="8576"/>
                    </a:cubicBezTo>
                    <a:cubicBezTo>
                      <a:pt x="30067" y="8652"/>
                      <a:pt x="29603" y="8893"/>
                      <a:pt x="28797" y="8893"/>
                    </a:cubicBezTo>
                    <a:cubicBezTo>
                      <a:pt x="28620" y="8893"/>
                      <a:pt x="28425" y="8881"/>
                      <a:pt x="28208" y="8854"/>
                    </a:cubicBezTo>
                    <a:cubicBezTo>
                      <a:pt x="25276" y="7527"/>
                      <a:pt x="19659" y="8175"/>
                      <a:pt x="16511" y="7002"/>
                    </a:cubicBezTo>
                    <a:cubicBezTo>
                      <a:pt x="13764" y="7866"/>
                      <a:pt x="10215" y="8113"/>
                      <a:pt x="8425" y="8329"/>
                    </a:cubicBezTo>
                    <a:cubicBezTo>
                      <a:pt x="7592" y="9378"/>
                      <a:pt x="9104" y="9378"/>
                      <a:pt x="9536" y="10211"/>
                    </a:cubicBezTo>
                    <a:cubicBezTo>
                      <a:pt x="9779" y="10190"/>
                      <a:pt x="10007" y="10179"/>
                      <a:pt x="10219" y="10179"/>
                    </a:cubicBezTo>
                    <a:cubicBezTo>
                      <a:pt x="11219" y="10179"/>
                      <a:pt x="11869" y="10428"/>
                      <a:pt x="12098" y="11014"/>
                    </a:cubicBezTo>
                    <a:cubicBezTo>
                      <a:pt x="11828" y="10941"/>
                      <a:pt x="11612" y="10910"/>
                      <a:pt x="11436" y="10910"/>
                    </a:cubicBezTo>
                    <a:cubicBezTo>
                      <a:pt x="10650" y="10910"/>
                      <a:pt x="10675" y="11533"/>
                      <a:pt x="10246" y="11785"/>
                    </a:cubicBezTo>
                    <a:cubicBezTo>
                      <a:pt x="9598" y="11569"/>
                      <a:pt x="9259" y="11106"/>
                      <a:pt x="8425" y="11014"/>
                    </a:cubicBezTo>
                    <a:cubicBezTo>
                      <a:pt x="7037" y="12032"/>
                      <a:pt x="3703" y="11631"/>
                      <a:pt x="2562" y="12835"/>
                    </a:cubicBezTo>
                    <a:cubicBezTo>
                      <a:pt x="2628" y="12833"/>
                      <a:pt x="2693" y="12832"/>
                      <a:pt x="2756" y="12832"/>
                    </a:cubicBezTo>
                    <a:cubicBezTo>
                      <a:pt x="4644" y="12832"/>
                      <a:pt x="5314" y="13710"/>
                      <a:pt x="5493" y="14964"/>
                    </a:cubicBezTo>
                    <a:cubicBezTo>
                      <a:pt x="6142" y="14800"/>
                      <a:pt x="6735" y="14755"/>
                      <a:pt x="7302" y="14755"/>
                    </a:cubicBezTo>
                    <a:cubicBezTo>
                      <a:pt x="7972" y="14755"/>
                      <a:pt x="8605" y="14817"/>
                      <a:pt x="9249" y="14817"/>
                    </a:cubicBezTo>
                    <a:cubicBezTo>
                      <a:pt x="9694" y="14817"/>
                      <a:pt x="10145" y="14787"/>
                      <a:pt x="10616" y="14686"/>
                    </a:cubicBezTo>
                    <a:lnTo>
                      <a:pt x="10616" y="14686"/>
                    </a:lnTo>
                    <a:cubicBezTo>
                      <a:pt x="8826" y="17032"/>
                      <a:pt x="1204" y="15149"/>
                      <a:pt x="1821" y="19223"/>
                    </a:cubicBezTo>
                    <a:cubicBezTo>
                      <a:pt x="3055" y="19840"/>
                      <a:pt x="3333" y="19933"/>
                      <a:pt x="2932" y="21353"/>
                    </a:cubicBezTo>
                    <a:cubicBezTo>
                      <a:pt x="3526" y="21353"/>
                      <a:pt x="3679" y="21067"/>
                      <a:pt x="4224" y="21067"/>
                    </a:cubicBezTo>
                    <a:cubicBezTo>
                      <a:pt x="4273" y="21067"/>
                      <a:pt x="4326" y="21070"/>
                      <a:pt x="4382" y="21075"/>
                    </a:cubicBezTo>
                    <a:cubicBezTo>
                      <a:pt x="4413" y="21507"/>
                      <a:pt x="4228" y="22093"/>
                      <a:pt x="4784" y="22124"/>
                    </a:cubicBezTo>
                    <a:cubicBezTo>
                      <a:pt x="4872" y="21975"/>
                      <a:pt x="4934" y="21915"/>
                      <a:pt x="4981" y="21915"/>
                    </a:cubicBezTo>
                    <a:cubicBezTo>
                      <a:pt x="5177" y="21915"/>
                      <a:pt x="5118" y="22960"/>
                      <a:pt x="5677" y="22960"/>
                    </a:cubicBezTo>
                    <a:cubicBezTo>
                      <a:pt x="5732" y="22960"/>
                      <a:pt x="5795" y="22950"/>
                      <a:pt x="5864" y="22927"/>
                    </a:cubicBezTo>
                    <a:cubicBezTo>
                      <a:pt x="6143" y="22294"/>
                      <a:pt x="6848" y="21964"/>
                      <a:pt x="7628" y="21964"/>
                    </a:cubicBezTo>
                    <a:cubicBezTo>
                      <a:pt x="8141" y="21964"/>
                      <a:pt x="8688" y="22108"/>
                      <a:pt x="9166" y="22402"/>
                    </a:cubicBezTo>
                    <a:cubicBezTo>
                      <a:pt x="7592" y="23297"/>
                      <a:pt x="7006" y="24902"/>
                      <a:pt x="5154" y="25581"/>
                    </a:cubicBezTo>
                    <a:cubicBezTo>
                      <a:pt x="3457" y="25982"/>
                      <a:pt x="2901" y="27124"/>
                      <a:pt x="741" y="27185"/>
                    </a:cubicBezTo>
                    <a:cubicBezTo>
                      <a:pt x="1049" y="28019"/>
                      <a:pt x="154" y="27988"/>
                      <a:pt x="0" y="28513"/>
                    </a:cubicBezTo>
                    <a:cubicBezTo>
                      <a:pt x="188" y="28530"/>
                      <a:pt x="363" y="28538"/>
                      <a:pt x="528" y="28538"/>
                    </a:cubicBezTo>
                    <a:cubicBezTo>
                      <a:pt x="1627" y="28538"/>
                      <a:pt x="2268" y="28200"/>
                      <a:pt x="3378" y="28200"/>
                    </a:cubicBezTo>
                    <a:cubicBezTo>
                      <a:pt x="3573" y="28200"/>
                      <a:pt x="3783" y="28210"/>
                      <a:pt x="4012" y="28235"/>
                    </a:cubicBezTo>
                    <a:cubicBezTo>
                      <a:pt x="4444" y="27463"/>
                      <a:pt x="5586" y="27247"/>
                      <a:pt x="6975" y="27185"/>
                    </a:cubicBezTo>
                    <a:cubicBezTo>
                      <a:pt x="8333" y="25365"/>
                      <a:pt x="10709" y="24254"/>
                      <a:pt x="12839" y="22927"/>
                    </a:cubicBezTo>
                    <a:lnTo>
                      <a:pt x="13579" y="22927"/>
                    </a:lnTo>
                    <a:cubicBezTo>
                      <a:pt x="13914" y="22703"/>
                      <a:pt x="13719" y="22102"/>
                      <a:pt x="14407" y="22102"/>
                    </a:cubicBezTo>
                    <a:cubicBezTo>
                      <a:pt x="14481" y="22102"/>
                      <a:pt x="14564" y="22109"/>
                      <a:pt x="14659" y="22124"/>
                    </a:cubicBezTo>
                    <a:cubicBezTo>
                      <a:pt x="14685" y="21994"/>
                      <a:pt x="14712" y="21863"/>
                      <a:pt x="14905" y="21863"/>
                    </a:cubicBezTo>
                    <a:cubicBezTo>
                      <a:pt x="14941" y="21863"/>
                      <a:pt x="14982" y="21868"/>
                      <a:pt x="15030" y="21877"/>
                    </a:cubicBezTo>
                    <a:cubicBezTo>
                      <a:pt x="15004" y="22008"/>
                      <a:pt x="14978" y="22138"/>
                      <a:pt x="14784" y="22138"/>
                    </a:cubicBezTo>
                    <a:cubicBezTo>
                      <a:pt x="14748" y="22138"/>
                      <a:pt x="14707" y="22134"/>
                      <a:pt x="14659" y="22124"/>
                    </a:cubicBezTo>
                    <a:lnTo>
                      <a:pt x="14659" y="22124"/>
                    </a:lnTo>
                    <a:cubicBezTo>
                      <a:pt x="14814" y="23328"/>
                      <a:pt x="13672" y="23544"/>
                      <a:pt x="13178" y="24254"/>
                    </a:cubicBezTo>
                    <a:cubicBezTo>
                      <a:pt x="13424" y="24274"/>
                      <a:pt x="13654" y="24283"/>
                      <a:pt x="13872" y="24283"/>
                    </a:cubicBezTo>
                    <a:cubicBezTo>
                      <a:pt x="16334" y="24283"/>
                      <a:pt x="17144" y="23097"/>
                      <a:pt x="19412" y="22927"/>
                    </a:cubicBezTo>
                    <a:cubicBezTo>
                      <a:pt x="19597" y="21754"/>
                      <a:pt x="19227" y="20951"/>
                      <a:pt x="19042" y="19995"/>
                    </a:cubicBezTo>
                    <a:lnTo>
                      <a:pt x="19042" y="19995"/>
                    </a:lnTo>
                    <a:cubicBezTo>
                      <a:pt x="19261" y="20031"/>
                      <a:pt x="19453" y="20047"/>
                      <a:pt x="19625" y="20047"/>
                    </a:cubicBezTo>
                    <a:cubicBezTo>
                      <a:pt x="20675" y="20047"/>
                      <a:pt x="20960" y="19459"/>
                      <a:pt x="22043" y="19459"/>
                    </a:cubicBezTo>
                    <a:cubicBezTo>
                      <a:pt x="22128" y="19459"/>
                      <a:pt x="22218" y="19462"/>
                      <a:pt x="22313" y="19470"/>
                    </a:cubicBezTo>
                    <a:cubicBezTo>
                      <a:pt x="23270" y="19933"/>
                      <a:pt x="24165" y="20581"/>
                      <a:pt x="24906" y="21353"/>
                    </a:cubicBezTo>
                    <a:cubicBezTo>
                      <a:pt x="27220" y="21877"/>
                      <a:pt x="29226" y="22649"/>
                      <a:pt x="28918" y="25056"/>
                    </a:cubicBezTo>
                    <a:cubicBezTo>
                      <a:pt x="30708" y="24902"/>
                      <a:pt x="29010" y="23575"/>
                      <a:pt x="30399" y="23451"/>
                    </a:cubicBezTo>
                    <a:lnTo>
                      <a:pt x="30399" y="23451"/>
                    </a:lnTo>
                    <a:cubicBezTo>
                      <a:pt x="30492" y="25704"/>
                      <a:pt x="30275" y="28142"/>
                      <a:pt x="31479" y="29562"/>
                    </a:cubicBezTo>
                    <a:cubicBezTo>
                      <a:pt x="30368" y="30272"/>
                      <a:pt x="31109" y="30549"/>
                      <a:pt x="31479" y="31444"/>
                    </a:cubicBezTo>
                    <a:cubicBezTo>
                      <a:pt x="31479" y="31969"/>
                      <a:pt x="30492" y="31753"/>
                      <a:pt x="30769" y="32494"/>
                    </a:cubicBezTo>
                    <a:cubicBezTo>
                      <a:pt x="30584" y="35426"/>
                      <a:pt x="30337" y="37370"/>
                      <a:pt x="30769" y="40209"/>
                    </a:cubicBezTo>
                    <a:cubicBezTo>
                      <a:pt x="31757" y="40672"/>
                      <a:pt x="32374" y="41351"/>
                      <a:pt x="33331" y="41814"/>
                    </a:cubicBezTo>
                    <a:cubicBezTo>
                      <a:pt x="34349" y="42832"/>
                      <a:pt x="34257" y="44653"/>
                      <a:pt x="35522" y="45517"/>
                    </a:cubicBezTo>
                    <a:cubicBezTo>
                      <a:pt x="35090" y="45579"/>
                      <a:pt x="35213" y="46011"/>
                      <a:pt x="35121" y="46320"/>
                    </a:cubicBezTo>
                    <a:cubicBezTo>
                      <a:pt x="36664" y="46721"/>
                      <a:pt x="37003" y="47955"/>
                      <a:pt x="37713" y="48974"/>
                    </a:cubicBezTo>
                    <a:cubicBezTo>
                      <a:pt x="37855" y="48950"/>
                      <a:pt x="37977" y="48940"/>
                      <a:pt x="38085" y="48940"/>
                    </a:cubicBezTo>
                    <a:cubicBezTo>
                      <a:pt x="38719" y="48940"/>
                      <a:pt x="38867" y="49285"/>
                      <a:pt x="39501" y="49285"/>
                    </a:cubicBezTo>
                    <a:cubicBezTo>
                      <a:pt x="39610" y="49285"/>
                      <a:pt x="39732" y="49275"/>
                      <a:pt x="39874" y="49252"/>
                    </a:cubicBezTo>
                    <a:cubicBezTo>
                      <a:pt x="39935" y="48110"/>
                      <a:pt x="39195" y="48357"/>
                      <a:pt x="39164" y="46875"/>
                    </a:cubicBezTo>
                    <a:cubicBezTo>
                      <a:pt x="38979" y="46875"/>
                      <a:pt x="38763" y="46628"/>
                      <a:pt x="39164" y="46597"/>
                    </a:cubicBezTo>
                    <a:lnTo>
                      <a:pt x="39164" y="46875"/>
                    </a:lnTo>
                    <a:cubicBezTo>
                      <a:pt x="39258" y="46856"/>
                      <a:pt x="39340" y="46848"/>
                      <a:pt x="39410" y="46848"/>
                    </a:cubicBezTo>
                    <a:cubicBezTo>
                      <a:pt x="39914" y="46848"/>
                      <a:pt x="39846" y="47295"/>
                      <a:pt x="39874" y="47647"/>
                    </a:cubicBezTo>
                    <a:cubicBezTo>
                      <a:pt x="40985" y="48202"/>
                      <a:pt x="41972" y="48912"/>
                      <a:pt x="42836" y="49776"/>
                    </a:cubicBezTo>
                    <a:cubicBezTo>
                      <a:pt x="42559" y="51659"/>
                      <a:pt x="43546" y="52646"/>
                      <a:pt x="44287" y="53757"/>
                    </a:cubicBezTo>
                    <a:cubicBezTo>
                      <a:pt x="46792" y="54218"/>
                      <a:pt x="48451" y="55228"/>
                      <a:pt x="50999" y="55228"/>
                    </a:cubicBezTo>
                    <a:cubicBezTo>
                      <a:pt x="51527" y="55228"/>
                      <a:pt x="52092" y="55185"/>
                      <a:pt x="52712" y="55084"/>
                    </a:cubicBezTo>
                    <a:cubicBezTo>
                      <a:pt x="53144" y="55763"/>
                      <a:pt x="53638" y="56381"/>
                      <a:pt x="54193" y="56967"/>
                    </a:cubicBezTo>
                    <a:cubicBezTo>
                      <a:pt x="54433" y="56930"/>
                      <a:pt x="54642" y="56915"/>
                      <a:pt x="54831" y="56915"/>
                    </a:cubicBezTo>
                    <a:cubicBezTo>
                      <a:pt x="55672" y="56915"/>
                      <a:pt x="56095" y="57219"/>
                      <a:pt x="56935" y="57219"/>
                    </a:cubicBezTo>
                    <a:cubicBezTo>
                      <a:pt x="56996" y="57219"/>
                      <a:pt x="57059" y="57217"/>
                      <a:pt x="57125" y="57214"/>
                    </a:cubicBezTo>
                    <a:cubicBezTo>
                      <a:pt x="57465" y="57862"/>
                      <a:pt x="58175" y="58201"/>
                      <a:pt x="58946" y="58541"/>
                    </a:cubicBezTo>
                    <a:lnTo>
                      <a:pt x="58946" y="59343"/>
                    </a:lnTo>
                    <a:cubicBezTo>
                      <a:pt x="61106" y="59498"/>
                      <a:pt x="61539" y="60856"/>
                      <a:pt x="63390" y="61195"/>
                    </a:cubicBezTo>
                    <a:cubicBezTo>
                      <a:pt x="63761" y="60825"/>
                      <a:pt x="63730" y="60208"/>
                      <a:pt x="64470" y="60146"/>
                    </a:cubicBezTo>
                    <a:cubicBezTo>
                      <a:pt x="64501" y="60238"/>
                      <a:pt x="64532" y="60362"/>
                      <a:pt x="64563" y="60485"/>
                    </a:cubicBezTo>
                    <a:cubicBezTo>
                      <a:pt x="64964" y="59961"/>
                      <a:pt x="65427" y="59498"/>
                      <a:pt x="65921" y="59066"/>
                    </a:cubicBezTo>
                    <a:cubicBezTo>
                      <a:pt x="65767" y="58572"/>
                      <a:pt x="65273" y="58294"/>
                      <a:pt x="64470" y="58263"/>
                    </a:cubicBezTo>
                    <a:cubicBezTo>
                      <a:pt x="63545" y="58541"/>
                      <a:pt x="63113" y="59220"/>
                      <a:pt x="61909" y="59343"/>
                    </a:cubicBezTo>
                    <a:cubicBezTo>
                      <a:pt x="61045" y="58047"/>
                      <a:pt x="62279" y="56813"/>
                      <a:pt x="61909" y="55084"/>
                    </a:cubicBezTo>
                    <a:cubicBezTo>
                      <a:pt x="61230" y="54159"/>
                      <a:pt x="58823" y="54529"/>
                      <a:pt x="57527" y="54035"/>
                    </a:cubicBezTo>
                    <a:cubicBezTo>
                      <a:pt x="57897" y="52862"/>
                      <a:pt x="58946" y="52245"/>
                      <a:pt x="58638" y="50548"/>
                    </a:cubicBezTo>
                    <a:lnTo>
                      <a:pt x="58638" y="50548"/>
                    </a:lnTo>
                    <a:cubicBezTo>
                      <a:pt x="58020" y="50640"/>
                      <a:pt x="57403" y="50687"/>
                      <a:pt x="56790" y="50687"/>
                    </a:cubicBezTo>
                    <a:cubicBezTo>
                      <a:pt x="56176" y="50687"/>
                      <a:pt x="55567" y="50640"/>
                      <a:pt x="54965" y="50548"/>
                    </a:cubicBezTo>
                    <a:cubicBezTo>
                      <a:pt x="54286" y="51134"/>
                      <a:pt x="54626" y="52430"/>
                      <a:pt x="53484" y="52677"/>
                    </a:cubicBezTo>
                    <a:cubicBezTo>
                      <a:pt x="53390" y="52681"/>
                      <a:pt x="53300" y="52682"/>
                      <a:pt x="53212" y="52682"/>
                    </a:cubicBezTo>
                    <a:cubicBezTo>
                      <a:pt x="48693" y="52682"/>
                      <a:pt x="51642" y="48070"/>
                      <a:pt x="50552" y="46042"/>
                    </a:cubicBezTo>
                    <a:cubicBezTo>
                      <a:pt x="51848" y="45826"/>
                      <a:pt x="52619" y="45240"/>
                      <a:pt x="53854" y="44993"/>
                    </a:cubicBezTo>
                    <a:cubicBezTo>
                      <a:pt x="53976" y="44985"/>
                      <a:pt x="54092" y="44982"/>
                      <a:pt x="54203" y="44982"/>
                    </a:cubicBezTo>
                    <a:cubicBezTo>
                      <a:pt x="55868" y="44982"/>
                      <a:pt x="56431" y="45767"/>
                      <a:pt x="58063" y="45767"/>
                    </a:cubicBezTo>
                    <a:cubicBezTo>
                      <a:pt x="58120" y="45767"/>
                      <a:pt x="58177" y="45766"/>
                      <a:pt x="58236" y="45764"/>
                    </a:cubicBezTo>
                    <a:cubicBezTo>
                      <a:pt x="58236" y="45363"/>
                      <a:pt x="58175" y="45024"/>
                      <a:pt x="58638" y="44993"/>
                    </a:cubicBezTo>
                    <a:cubicBezTo>
                      <a:pt x="58779" y="44998"/>
                      <a:pt x="58925" y="45000"/>
                      <a:pt x="59072" y="45000"/>
                    </a:cubicBezTo>
                    <a:cubicBezTo>
                      <a:pt x="59637" y="45000"/>
                      <a:pt x="60238" y="44971"/>
                      <a:pt x="60796" y="44971"/>
                    </a:cubicBezTo>
                    <a:cubicBezTo>
                      <a:pt x="61906" y="44971"/>
                      <a:pt x="62850" y="45085"/>
                      <a:pt x="63020" y="45764"/>
                    </a:cubicBezTo>
                    <a:cubicBezTo>
                      <a:pt x="62866" y="47307"/>
                      <a:pt x="63822" y="48017"/>
                      <a:pt x="65581" y="48141"/>
                    </a:cubicBezTo>
                    <a:cubicBezTo>
                      <a:pt x="65149" y="46783"/>
                      <a:pt x="65335" y="46381"/>
                      <a:pt x="65581" y="45486"/>
                    </a:cubicBezTo>
                    <a:cubicBezTo>
                      <a:pt x="65180" y="45116"/>
                      <a:pt x="64532" y="44838"/>
                      <a:pt x="64501" y="44159"/>
                    </a:cubicBezTo>
                    <a:cubicBezTo>
                      <a:pt x="65119" y="42400"/>
                      <a:pt x="66723" y="41351"/>
                      <a:pt x="69254" y="40981"/>
                    </a:cubicBezTo>
                    <a:cubicBezTo>
                      <a:pt x="69594" y="40209"/>
                      <a:pt x="69594" y="40147"/>
                      <a:pt x="69254" y="39376"/>
                    </a:cubicBezTo>
                    <a:lnTo>
                      <a:pt x="69254" y="39376"/>
                    </a:lnTo>
                    <a:cubicBezTo>
                      <a:pt x="69408" y="39399"/>
                      <a:pt x="69565" y="39411"/>
                      <a:pt x="69721" y="39411"/>
                    </a:cubicBezTo>
                    <a:cubicBezTo>
                      <a:pt x="70191" y="39411"/>
                      <a:pt x="70666" y="39306"/>
                      <a:pt x="71106" y="39098"/>
                    </a:cubicBezTo>
                    <a:cubicBezTo>
                      <a:pt x="70180" y="37648"/>
                      <a:pt x="72309" y="37987"/>
                      <a:pt x="71816" y="36197"/>
                    </a:cubicBezTo>
                    <a:cubicBezTo>
                      <a:pt x="73050" y="35827"/>
                      <a:pt x="74192" y="35456"/>
                      <a:pt x="75488" y="35117"/>
                    </a:cubicBezTo>
                    <a:cubicBezTo>
                      <a:pt x="75673" y="34284"/>
                      <a:pt x="74377" y="34531"/>
                      <a:pt x="74747" y="33543"/>
                    </a:cubicBezTo>
                    <a:cubicBezTo>
                      <a:pt x="76105" y="32741"/>
                      <a:pt x="78142" y="32432"/>
                      <a:pt x="79901" y="31938"/>
                    </a:cubicBezTo>
                    <a:lnTo>
                      <a:pt x="79901" y="31938"/>
                    </a:lnTo>
                    <a:cubicBezTo>
                      <a:pt x="80148" y="32648"/>
                      <a:pt x="79161" y="32463"/>
                      <a:pt x="79161" y="33018"/>
                    </a:cubicBezTo>
                    <a:cubicBezTo>
                      <a:pt x="80611" y="32555"/>
                      <a:pt x="82185" y="32185"/>
                      <a:pt x="83204" y="31414"/>
                    </a:cubicBezTo>
                    <a:cubicBezTo>
                      <a:pt x="82278" y="31012"/>
                      <a:pt x="80457" y="31259"/>
                      <a:pt x="80611" y="30086"/>
                    </a:cubicBezTo>
                    <a:cubicBezTo>
                      <a:pt x="80827" y="29346"/>
                      <a:pt x="82031" y="29346"/>
                      <a:pt x="82833" y="29037"/>
                    </a:cubicBezTo>
                    <a:cubicBezTo>
                      <a:pt x="82988" y="28389"/>
                      <a:pt x="82154" y="28451"/>
                      <a:pt x="82432" y="27679"/>
                    </a:cubicBezTo>
                    <a:lnTo>
                      <a:pt x="82432" y="27679"/>
                    </a:lnTo>
                    <a:cubicBezTo>
                      <a:pt x="82746" y="27836"/>
                      <a:pt x="83067" y="27899"/>
                      <a:pt x="83392" y="27899"/>
                    </a:cubicBezTo>
                    <a:cubicBezTo>
                      <a:pt x="84728" y="27899"/>
                      <a:pt x="86113" y="26833"/>
                      <a:pt x="87154" y="26833"/>
                    </a:cubicBezTo>
                    <a:cubicBezTo>
                      <a:pt x="87306" y="26833"/>
                      <a:pt x="87450" y="26856"/>
                      <a:pt x="87586" y="26908"/>
                    </a:cubicBezTo>
                    <a:cubicBezTo>
                      <a:pt x="86722" y="28327"/>
                      <a:pt x="84994" y="29068"/>
                      <a:pt x="84284" y="30611"/>
                    </a:cubicBezTo>
                    <a:cubicBezTo>
                      <a:pt x="84457" y="30635"/>
                      <a:pt x="84612" y="30645"/>
                      <a:pt x="84753" y="30645"/>
                    </a:cubicBezTo>
                    <a:cubicBezTo>
                      <a:pt x="85554" y="30645"/>
                      <a:pt x="85905" y="30320"/>
                      <a:pt x="86668" y="30320"/>
                    </a:cubicBezTo>
                    <a:cubicBezTo>
                      <a:pt x="86821" y="30320"/>
                      <a:pt x="86991" y="30333"/>
                      <a:pt x="87185" y="30364"/>
                    </a:cubicBezTo>
                    <a:cubicBezTo>
                      <a:pt x="87246" y="30765"/>
                      <a:pt x="87030" y="31352"/>
                      <a:pt x="87586" y="31414"/>
                    </a:cubicBezTo>
                    <a:cubicBezTo>
                      <a:pt x="87680" y="31249"/>
                      <a:pt x="87815" y="31192"/>
                      <a:pt x="87984" y="31192"/>
                    </a:cubicBezTo>
                    <a:cubicBezTo>
                      <a:pt x="88374" y="31192"/>
                      <a:pt x="88942" y="31497"/>
                      <a:pt x="89591" y="31497"/>
                    </a:cubicBezTo>
                    <a:cubicBezTo>
                      <a:pt x="89771" y="31497"/>
                      <a:pt x="89957" y="31474"/>
                      <a:pt x="90148" y="31414"/>
                    </a:cubicBezTo>
                    <a:cubicBezTo>
                      <a:pt x="89962" y="30796"/>
                      <a:pt x="89438" y="30056"/>
                      <a:pt x="90148" y="29562"/>
                    </a:cubicBezTo>
                    <a:cubicBezTo>
                      <a:pt x="88820" y="29469"/>
                      <a:pt x="88481" y="28636"/>
                      <a:pt x="87956" y="27957"/>
                    </a:cubicBezTo>
                    <a:cubicBezTo>
                      <a:pt x="88080" y="26784"/>
                      <a:pt x="88080" y="25642"/>
                      <a:pt x="87956" y="24470"/>
                    </a:cubicBezTo>
                    <a:cubicBezTo>
                      <a:pt x="87720" y="24305"/>
                      <a:pt x="87538" y="24250"/>
                      <a:pt x="87368" y="24250"/>
                    </a:cubicBezTo>
                    <a:cubicBezTo>
                      <a:pt x="87027" y="24250"/>
                      <a:pt x="86732" y="24470"/>
                      <a:pt x="86135" y="24470"/>
                    </a:cubicBezTo>
                    <a:cubicBezTo>
                      <a:pt x="86166" y="23235"/>
                      <a:pt x="84438" y="23235"/>
                      <a:pt x="84284" y="22093"/>
                    </a:cubicBezTo>
                    <a:cubicBezTo>
                      <a:pt x="84562" y="21816"/>
                      <a:pt x="84716" y="21414"/>
                      <a:pt x="84654" y="21044"/>
                    </a:cubicBezTo>
                    <a:cubicBezTo>
                      <a:pt x="83234" y="20458"/>
                      <a:pt x="83759" y="18482"/>
                      <a:pt x="81722" y="18359"/>
                    </a:cubicBezTo>
                    <a:lnTo>
                      <a:pt x="81722" y="18359"/>
                    </a:lnTo>
                    <a:cubicBezTo>
                      <a:pt x="81540" y="18754"/>
                      <a:pt x="82136" y="19718"/>
                      <a:pt x="81388" y="19718"/>
                    </a:cubicBezTo>
                    <a:cubicBezTo>
                      <a:pt x="81376" y="19718"/>
                      <a:pt x="81364" y="19717"/>
                      <a:pt x="81352" y="19717"/>
                    </a:cubicBezTo>
                    <a:cubicBezTo>
                      <a:pt x="81229" y="19692"/>
                      <a:pt x="81084" y="19683"/>
                      <a:pt x="80927" y="19683"/>
                    </a:cubicBezTo>
                    <a:cubicBezTo>
                      <a:pt x="80510" y="19683"/>
                      <a:pt x="80006" y="19746"/>
                      <a:pt x="79590" y="19746"/>
                    </a:cubicBezTo>
                    <a:cubicBezTo>
                      <a:pt x="79179" y="19746"/>
                      <a:pt x="78855" y="19685"/>
                      <a:pt x="78790" y="19439"/>
                    </a:cubicBezTo>
                    <a:lnTo>
                      <a:pt x="78790" y="16816"/>
                    </a:lnTo>
                    <a:cubicBezTo>
                      <a:pt x="78393" y="16946"/>
                      <a:pt x="78091" y="16999"/>
                      <a:pt x="77848" y="16999"/>
                    </a:cubicBezTo>
                    <a:cubicBezTo>
                      <a:pt x="76881" y="16999"/>
                      <a:pt x="76844" y="16161"/>
                      <a:pt x="75488" y="16013"/>
                    </a:cubicBezTo>
                    <a:cubicBezTo>
                      <a:pt x="75237" y="16208"/>
                      <a:pt x="75064" y="16279"/>
                      <a:pt x="74927" y="16279"/>
                    </a:cubicBezTo>
                    <a:cubicBezTo>
                      <a:pt x="74558" y="16279"/>
                      <a:pt x="74449" y="15764"/>
                      <a:pt x="73755" y="15764"/>
                    </a:cubicBezTo>
                    <a:cubicBezTo>
                      <a:pt x="73727" y="15764"/>
                      <a:pt x="73698" y="15765"/>
                      <a:pt x="73667" y="15767"/>
                    </a:cubicBezTo>
                    <a:cubicBezTo>
                      <a:pt x="73580" y="15755"/>
                      <a:pt x="73503" y="15749"/>
                      <a:pt x="73433" y="15749"/>
                    </a:cubicBezTo>
                    <a:cubicBezTo>
                      <a:pt x="72894" y="15749"/>
                      <a:pt x="72788" y="16062"/>
                      <a:pt x="72236" y="16062"/>
                    </a:cubicBezTo>
                    <a:cubicBezTo>
                      <a:pt x="72119" y="16062"/>
                      <a:pt x="71982" y="16048"/>
                      <a:pt x="71816" y="16013"/>
                    </a:cubicBezTo>
                    <a:lnTo>
                      <a:pt x="71816" y="16013"/>
                    </a:lnTo>
                    <a:cubicBezTo>
                      <a:pt x="72371" y="18668"/>
                      <a:pt x="70828" y="20149"/>
                      <a:pt x="71445" y="22124"/>
                    </a:cubicBezTo>
                    <a:cubicBezTo>
                      <a:pt x="71413" y="22129"/>
                      <a:pt x="71379" y="22131"/>
                      <a:pt x="71344" y="22131"/>
                    </a:cubicBezTo>
                    <a:cubicBezTo>
                      <a:pt x="70917" y="22131"/>
                      <a:pt x="70283" y="21801"/>
                      <a:pt x="69805" y="21801"/>
                    </a:cubicBezTo>
                    <a:cubicBezTo>
                      <a:pt x="69569" y="21801"/>
                      <a:pt x="69370" y="21882"/>
                      <a:pt x="69254" y="22124"/>
                    </a:cubicBezTo>
                    <a:cubicBezTo>
                      <a:pt x="69428" y="22486"/>
                      <a:pt x="69704" y="22549"/>
                      <a:pt x="69973" y="22549"/>
                    </a:cubicBezTo>
                    <a:cubicBezTo>
                      <a:pt x="70117" y="22549"/>
                      <a:pt x="70259" y="22531"/>
                      <a:pt x="70382" y="22531"/>
                    </a:cubicBezTo>
                    <a:cubicBezTo>
                      <a:pt x="70520" y="22531"/>
                      <a:pt x="70635" y="22554"/>
                      <a:pt x="70705" y="22649"/>
                    </a:cubicBezTo>
                    <a:cubicBezTo>
                      <a:pt x="69439" y="23235"/>
                      <a:pt x="69408" y="24717"/>
                      <a:pt x="68884" y="25858"/>
                    </a:cubicBezTo>
                    <a:cubicBezTo>
                      <a:pt x="68050" y="25056"/>
                      <a:pt x="67865" y="23729"/>
                      <a:pt x="67433" y="22649"/>
                    </a:cubicBezTo>
                    <a:cubicBezTo>
                      <a:pt x="67218" y="22502"/>
                      <a:pt x="67065" y="22447"/>
                      <a:pt x="66941" y="22447"/>
                    </a:cubicBezTo>
                    <a:cubicBezTo>
                      <a:pt x="66619" y="22447"/>
                      <a:pt x="66486" y="22815"/>
                      <a:pt x="65952" y="22927"/>
                    </a:cubicBezTo>
                    <a:cubicBezTo>
                      <a:pt x="65816" y="22588"/>
                      <a:pt x="65699" y="22493"/>
                      <a:pt x="65529" y="22493"/>
                    </a:cubicBezTo>
                    <a:cubicBezTo>
                      <a:pt x="65311" y="22493"/>
                      <a:pt x="65008" y="22649"/>
                      <a:pt x="64470" y="22649"/>
                    </a:cubicBezTo>
                    <a:cubicBezTo>
                      <a:pt x="63298" y="21754"/>
                      <a:pt x="61909" y="21137"/>
                      <a:pt x="60458" y="20797"/>
                    </a:cubicBezTo>
                    <a:cubicBezTo>
                      <a:pt x="61045" y="19470"/>
                      <a:pt x="59193" y="19964"/>
                      <a:pt x="59347" y="18945"/>
                    </a:cubicBezTo>
                    <a:lnTo>
                      <a:pt x="59347" y="18945"/>
                    </a:lnTo>
                    <a:cubicBezTo>
                      <a:pt x="59429" y="18958"/>
                      <a:pt x="59501" y="18964"/>
                      <a:pt x="59565" y="18964"/>
                    </a:cubicBezTo>
                    <a:cubicBezTo>
                      <a:pt x="60132" y="18964"/>
                      <a:pt x="60060" y="18503"/>
                      <a:pt x="60088" y="18143"/>
                    </a:cubicBezTo>
                    <a:cubicBezTo>
                      <a:pt x="61292" y="17711"/>
                      <a:pt x="61816" y="16754"/>
                      <a:pt x="63020" y="16291"/>
                    </a:cubicBezTo>
                    <a:cubicBezTo>
                      <a:pt x="63822" y="15365"/>
                      <a:pt x="64378" y="14254"/>
                      <a:pt x="66322" y="14162"/>
                    </a:cubicBezTo>
                    <a:cubicBezTo>
                      <a:pt x="66353" y="13699"/>
                      <a:pt x="65890" y="13606"/>
                      <a:pt x="65952" y="13112"/>
                    </a:cubicBezTo>
                    <a:cubicBezTo>
                      <a:pt x="67804" y="12896"/>
                      <a:pt x="69624" y="12526"/>
                      <a:pt x="71414" y="12032"/>
                    </a:cubicBezTo>
                    <a:cubicBezTo>
                      <a:pt x="71291" y="11137"/>
                      <a:pt x="71445" y="10211"/>
                      <a:pt x="71816" y="9378"/>
                    </a:cubicBezTo>
                    <a:cubicBezTo>
                      <a:pt x="71383" y="9008"/>
                      <a:pt x="70427" y="8977"/>
                      <a:pt x="69995" y="8576"/>
                    </a:cubicBezTo>
                    <a:cubicBezTo>
                      <a:pt x="70311" y="8556"/>
                      <a:pt x="70618" y="8544"/>
                      <a:pt x="70909" y="8544"/>
                    </a:cubicBezTo>
                    <a:cubicBezTo>
                      <a:pt x="71953" y="8544"/>
                      <a:pt x="72808" y="8690"/>
                      <a:pt x="73266" y="9100"/>
                    </a:cubicBezTo>
                    <a:cubicBezTo>
                      <a:pt x="73453" y="8879"/>
                      <a:pt x="73671" y="8803"/>
                      <a:pt x="73914" y="8803"/>
                    </a:cubicBezTo>
                    <a:cubicBezTo>
                      <a:pt x="74436" y="8803"/>
                      <a:pt x="75071" y="9156"/>
                      <a:pt x="75753" y="9156"/>
                    </a:cubicBezTo>
                    <a:cubicBezTo>
                      <a:pt x="75899" y="9156"/>
                      <a:pt x="76048" y="9140"/>
                      <a:pt x="76198" y="9100"/>
                    </a:cubicBezTo>
                    <a:lnTo>
                      <a:pt x="76198" y="9100"/>
                    </a:lnTo>
                    <a:cubicBezTo>
                      <a:pt x="75704" y="10458"/>
                      <a:pt x="77864" y="9841"/>
                      <a:pt x="77679" y="10983"/>
                    </a:cubicBezTo>
                    <a:cubicBezTo>
                      <a:pt x="77309" y="12896"/>
                      <a:pt x="73328" y="12248"/>
                      <a:pt x="72896" y="14162"/>
                    </a:cubicBezTo>
                    <a:cubicBezTo>
                      <a:pt x="73346" y="14612"/>
                      <a:pt x="74290" y="14718"/>
                      <a:pt x="75355" y="14718"/>
                    </a:cubicBezTo>
                    <a:cubicBezTo>
                      <a:pt x="75749" y="14718"/>
                      <a:pt x="76160" y="14703"/>
                      <a:pt x="76568" y="14686"/>
                    </a:cubicBezTo>
                    <a:cubicBezTo>
                      <a:pt x="78852" y="15427"/>
                      <a:pt x="79747" y="17186"/>
                      <a:pt x="82802" y="17341"/>
                    </a:cubicBezTo>
                    <a:cubicBezTo>
                      <a:pt x="82000" y="15983"/>
                      <a:pt x="83420" y="16013"/>
                      <a:pt x="83204" y="14440"/>
                    </a:cubicBezTo>
                    <a:cubicBezTo>
                      <a:pt x="83049" y="13730"/>
                      <a:pt x="82093" y="13637"/>
                      <a:pt x="82093" y="12835"/>
                    </a:cubicBezTo>
                    <a:lnTo>
                      <a:pt x="82093" y="12835"/>
                    </a:lnTo>
                    <a:cubicBezTo>
                      <a:pt x="83481" y="12896"/>
                      <a:pt x="83852" y="13668"/>
                      <a:pt x="85024" y="13884"/>
                    </a:cubicBezTo>
                    <a:cubicBezTo>
                      <a:pt x="84947" y="13316"/>
                      <a:pt x="84913" y="12769"/>
                      <a:pt x="85628" y="12769"/>
                    </a:cubicBezTo>
                    <a:cubicBezTo>
                      <a:pt x="85767" y="12769"/>
                      <a:pt x="85934" y="12790"/>
                      <a:pt x="86135" y="12835"/>
                    </a:cubicBezTo>
                    <a:cubicBezTo>
                      <a:pt x="85858" y="12001"/>
                      <a:pt x="86506" y="11878"/>
                      <a:pt x="86475" y="11230"/>
                    </a:cubicBezTo>
                    <a:lnTo>
                      <a:pt x="86475" y="11230"/>
                    </a:lnTo>
                    <a:cubicBezTo>
                      <a:pt x="86363" y="11251"/>
                      <a:pt x="86268" y="11260"/>
                      <a:pt x="86187" y="11260"/>
                    </a:cubicBezTo>
                    <a:cubicBezTo>
                      <a:pt x="85548" y="11260"/>
                      <a:pt x="85751" y="10677"/>
                      <a:pt x="85395" y="10458"/>
                    </a:cubicBezTo>
                    <a:cubicBezTo>
                      <a:pt x="84253" y="10273"/>
                      <a:pt x="83173" y="9995"/>
                      <a:pt x="82093" y="9656"/>
                    </a:cubicBezTo>
                    <a:cubicBezTo>
                      <a:pt x="82185" y="9131"/>
                      <a:pt x="83080" y="9162"/>
                      <a:pt x="83204" y="8607"/>
                    </a:cubicBezTo>
                    <a:cubicBezTo>
                      <a:pt x="82710" y="7959"/>
                      <a:pt x="81568" y="7835"/>
                      <a:pt x="81722" y="6755"/>
                    </a:cubicBezTo>
                    <a:lnTo>
                      <a:pt x="78420" y="6755"/>
                    </a:lnTo>
                    <a:cubicBezTo>
                      <a:pt x="78605" y="5891"/>
                      <a:pt x="77432" y="6045"/>
                      <a:pt x="77340" y="5397"/>
                    </a:cubicBezTo>
                    <a:cubicBezTo>
                      <a:pt x="77106" y="5378"/>
                      <a:pt x="76886" y="5370"/>
                      <a:pt x="76679" y="5370"/>
                    </a:cubicBezTo>
                    <a:cubicBezTo>
                      <a:pt x="75517" y="5370"/>
                      <a:pt x="74714" y="5622"/>
                      <a:pt x="73667" y="5675"/>
                    </a:cubicBezTo>
                    <a:cubicBezTo>
                      <a:pt x="73770" y="4897"/>
                      <a:pt x="73119" y="4608"/>
                      <a:pt x="72365" y="4608"/>
                    </a:cubicBezTo>
                    <a:cubicBezTo>
                      <a:pt x="71533" y="4608"/>
                      <a:pt x="70576" y="4960"/>
                      <a:pt x="70365" y="5397"/>
                    </a:cubicBezTo>
                    <a:cubicBezTo>
                      <a:pt x="70489" y="4409"/>
                      <a:pt x="70056" y="3854"/>
                      <a:pt x="68884" y="3823"/>
                    </a:cubicBezTo>
                    <a:cubicBezTo>
                      <a:pt x="67001" y="4656"/>
                      <a:pt x="64810" y="7372"/>
                      <a:pt x="67063" y="8854"/>
                    </a:cubicBezTo>
                    <a:cubicBezTo>
                      <a:pt x="67152" y="8880"/>
                      <a:pt x="67266" y="8889"/>
                      <a:pt x="67393" y="8889"/>
                    </a:cubicBezTo>
                    <a:cubicBezTo>
                      <a:pt x="67693" y="8889"/>
                      <a:pt x="68067" y="8837"/>
                      <a:pt x="68365" y="8837"/>
                    </a:cubicBezTo>
                    <a:cubicBezTo>
                      <a:pt x="68679" y="8837"/>
                      <a:pt x="68910" y="8895"/>
                      <a:pt x="68884" y="9131"/>
                    </a:cubicBezTo>
                    <a:cubicBezTo>
                      <a:pt x="68513" y="9903"/>
                      <a:pt x="67742" y="10428"/>
                      <a:pt x="67063" y="11014"/>
                    </a:cubicBezTo>
                    <a:cubicBezTo>
                      <a:pt x="66137" y="10335"/>
                      <a:pt x="67834" y="10428"/>
                      <a:pt x="67464" y="9409"/>
                    </a:cubicBezTo>
                    <a:cubicBezTo>
                      <a:pt x="66199" y="8792"/>
                      <a:pt x="64995" y="8144"/>
                      <a:pt x="64501" y="7002"/>
                    </a:cubicBezTo>
                    <a:cubicBezTo>
                      <a:pt x="64423" y="7009"/>
                      <a:pt x="64350" y="7012"/>
                      <a:pt x="64282" y="7012"/>
                    </a:cubicBezTo>
                    <a:cubicBezTo>
                      <a:pt x="63331" y="7012"/>
                      <a:pt x="63255" y="6385"/>
                      <a:pt x="62313" y="6385"/>
                    </a:cubicBezTo>
                    <a:cubicBezTo>
                      <a:pt x="62118" y="6385"/>
                      <a:pt x="61885" y="6412"/>
                      <a:pt x="61600" y="6477"/>
                    </a:cubicBezTo>
                    <a:cubicBezTo>
                      <a:pt x="61724" y="7125"/>
                      <a:pt x="60890" y="7033"/>
                      <a:pt x="61199" y="7804"/>
                    </a:cubicBezTo>
                    <a:cubicBezTo>
                      <a:pt x="62464" y="8175"/>
                      <a:pt x="61971" y="10273"/>
                      <a:pt x="61199" y="10736"/>
                    </a:cubicBezTo>
                    <a:cubicBezTo>
                      <a:pt x="60674" y="10520"/>
                      <a:pt x="60366" y="9965"/>
                      <a:pt x="60489" y="9409"/>
                    </a:cubicBezTo>
                    <a:cubicBezTo>
                      <a:pt x="60354" y="9396"/>
                      <a:pt x="60229" y="9389"/>
                      <a:pt x="60112" y="9389"/>
                    </a:cubicBezTo>
                    <a:cubicBezTo>
                      <a:pt x="58630" y="9389"/>
                      <a:pt x="58532" y="10401"/>
                      <a:pt x="57187" y="10458"/>
                    </a:cubicBezTo>
                    <a:cubicBezTo>
                      <a:pt x="55798" y="10026"/>
                      <a:pt x="54317" y="9687"/>
                      <a:pt x="53514" y="8854"/>
                    </a:cubicBezTo>
                    <a:cubicBezTo>
                      <a:pt x="53751" y="8827"/>
                      <a:pt x="53966" y="8816"/>
                      <a:pt x="54164" y="8816"/>
                    </a:cubicBezTo>
                    <a:cubicBezTo>
                      <a:pt x="55231" y="8816"/>
                      <a:pt x="55831" y="9142"/>
                      <a:pt x="56863" y="9142"/>
                    </a:cubicBezTo>
                    <a:cubicBezTo>
                      <a:pt x="56966" y="9142"/>
                      <a:pt x="57074" y="9139"/>
                      <a:pt x="57187" y="9131"/>
                    </a:cubicBezTo>
                    <a:cubicBezTo>
                      <a:pt x="57989" y="8576"/>
                      <a:pt x="57002" y="8360"/>
                      <a:pt x="57187" y="7527"/>
                    </a:cubicBezTo>
                    <a:cubicBezTo>
                      <a:pt x="59193" y="7249"/>
                      <a:pt x="60026" y="6045"/>
                      <a:pt x="61940" y="5675"/>
                    </a:cubicBezTo>
                    <a:cubicBezTo>
                      <a:pt x="61261" y="4842"/>
                      <a:pt x="61415" y="4224"/>
                      <a:pt x="61199" y="3576"/>
                    </a:cubicBezTo>
                    <a:lnTo>
                      <a:pt x="55706" y="3576"/>
                    </a:lnTo>
                    <a:cubicBezTo>
                      <a:pt x="54903" y="4317"/>
                      <a:pt x="53052" y="4317"/>
                      <a:pt x="52743" y="5397"/>
                    </a:cubicBezTo>
                    <a:cubicBezTo>
                      <a:pt x="52558" y="5027"/>
                      <a:pt x="52218" y="4749"/>
                      <a:pt x="52033" y="4348"/>
                    </a:cubicBezTo>
                    <a:cubicBezTo>
                      <a:pt x="51711" y="4348"/>
                      <a:pt x="51355" y="4374"/>
                      <a:pt x="51039" y="4374"/>
                    </a:cubicBezTo>
                    <a:cubicBezTo>
                      <a:pt x="50387" y="4374"/>
                      <a:pt x="49900" y="4262"/>
                      <a:pt x="50212" y="3576"/>
                    </a:cubicBezTo>
                    <a:lnTo>
                      <a:pt x="50212" y="3576"/>
                    </a:lnTo>
                    <a:cubicBezTo>
                      <a:pt x="50548" y="3626"/>
                      <a:pt x="50892" y="3649"/>
                      <a:pt x="51243" y="3649"/>
                    </a:cubicBezTo>
                    <a:cubicBezTo>
                      <a:pt x="53696" y="3649"/>
                      <a:pt x="56450" y="2538"/>
                      <a:pt x="58638" y="1971"/>
                    </a:cubicBezTo>
                    <a:cubicBezTo>
                      <a:pt x="58638" y="2584"/>
                      <a:pt x="59404" y="2816"/>
                      <a:pt x="60241" y="2816"/>
                    </a:cubicBezTo>
                    <a:cubicBezTo>
                      <a:pt x="61092" y="2816"/>
                      <a:pt x="62015" y="2576"/>
                      <a:pt x="62279" y="2249"/>
                    </a:cubicBezTo>
                    <a:cubicBezTo>
                      <a:pt x="62032" y="1632"/>
                      <a:pt x="61971" y="891"/>
                      <a:pt x="61569" y="367"/>
                    </a:cubicBezTo>
                    <a:cubicBezTo>
                      <a:pt x="59409" y="583"/>
                      <a:pt x="58360" y="1601"/>
                      <a:pt x="56045" y="1725"/>
                    </a:cubicBezTo>
                    <a:lnTo>
                      <a:pt x="56045" y="89"/>
                    </a:lnTo>
                    <a:cubicBezTo>
                      <a:pt x="55801" y="28"/>
                      <a:pt x="55582" y="1"/>
                      <a:pt x="5538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3" name="Google Shape;1796;p76"/>
              <p:cNvSpPr/>
              <p:nvPr/>
            </p:nvSpPr>
            <p:spPr>
              <a:xfrm>
                <a:off x="2254175" y="1381525"/>
                <a:ext cx="1134175" cy="690600"/>
              </a:xfrm>
              <a:custGeom>
                <a:avLst/>
                <a:gdLst/>
                <a:ahLst/>
                <a:cxnLst/>
                <a:rect l="l" t="t" r="r" b="b"/>
                <a:pathLst>
                  <a:path w="45367" h="27624" extrusionOk="0">
                    <a:moveTo>
                      <a:pt x="36973" y="2129"/>
                    </a:moveTo>
                    <a:cubicBezTo>
                      <a:pt x="36942" y="2901"/>
                      <a:pt x="36139" y="3117"/>
                      <a:pt x="35522" y="3457"/>
                    </a:cubicBezTo>
                    <a:cubicBezTo>
                      <a:pt x="34646" y="3054"/>
                      <a:pt x="33480" y="2888"/>
                      <a:pt x="32079" y="2888"/>
                    </a:cubicBezTo>
                    <a:cubicBezTo>
                      <a:pt x="31653" y="2888"/>
                      <a:pt x="31206" y="2903"/>
                      <a:pt x="30738" y="2932"/>
                    </a:cubicBezTo>
                    <a:cubicBezTo>
                      <a:pt x="31500" y="2246"/>
                      <a:pt x="33097" y="2172"/>
                      <a:pt x="34578" y="2172"/>
                    </a:cubicBezTo>
                    <a:cubicBezTo>
                      <a:pt x="34988" y="2172"/>
                      <a:pt x="35389" y="2177"/>
                      <a:pt x="35761" y="2177"/>
                    </a:cubicBezTo>
                    <a:cubicBezTo>
                      <a:pt x="36223" y="2177"/>
                      <a:pt x="36639" y="2169"/>
                      <a:pt x="36973" y="2129"/>
                    </a:cubicBezTo>
                    <a:close/>
                    <a:moveTo>
                      <a:pt x="35334" y="13288"/>
                    </a:moveTo>
                    <a:cubicBezTo>
                      <a:pt x="35396" y="13288"/>
                      <a:pt x="35459" y="13293"/>
                      <a:pt x="35522" y="13301"/>
                    </a:cubicBezTo>
                    <a:cubicBezTo>
                      <a:pt x="35337" y="13950"/>
                      <a:pt x="34534" y="14166"/>
                      <a:pt x="34411" y="14875"/>
                    </a:cubicBezTo>
                    <a:cubicBezTo>
                      <a:pt x="33480" y="14439"/>
                      <a:pt x="34305" y="13288"/>
                      <a:pt x="35334" y="13288"/>
                    </a:cubicBezTo>
                    <a:close/>
                    <a:moveTo>
                      <a:pt x="31479" y="0"/>
                    </a:moveTo>
                    <a:cubicBezTo>
                      <a:pt x="30960" y="249"/>
                      <a:pt x="30184" y="308"/>
                      <a:pt x="29330" y="308"/>
                    </a:cubicBezTo>
                    <a:cubicBezTo>
                      <a:pt x="28549" y="308"/>
                      <a:pt x="27702" y="258"/>
                      <a:pt x="26927" y="258"/>
                    </a:cubicBezTo>
                    <a:cubicBezTo>
                      <a:pt x="26128" y="258"/>
                      <a:pt x="25404" y="311"/>
                      <a:pt x="24906" y="525"/>
                    </a:cubicBezTo>
                    <a:cubicBezTo>
                      <a:pt x="24775" y="527"/>
                      <a:pt x="24642" y="528"/>
                      <a:pt x="24509" y="528"/>
                    </a:cubicBezTo>
                    <a:cubicBezTo>
                      <a:pt x="24063" y="528"/>
                      <a:pt x="23603" y="518"/>
                      <a:pt x="23158" y="518"/>
                    </a:cubicBezTo>
                    <a:cubicBezTo>
                      <a:pt x="22001" y="518"/>
                      <a:pt x="20945" y="586"/>
                      <a:pt x="20492" y="1080"/>
                    </a:cubicBezTo>
                    <a:cubicBezTo>
                      <a:pt x="20461" y="1667"/>
                      <a:pt x="21480" y="2808"/>
                      <a:pt x="20832" y="2932"/>
                    </a:cubicBezTo>
                    <a:cubicBezTo>
                      <a:pt x="20109" y="2847"/>
                      <a:pt x="19471" y="2823"/>
                      <a:pt x="18875" y="2823"/>
                    </a:cubicBezTo>
                    <a:cubicBezTo>
                      <a:pt x="18093" y="2823"/>
                      <a:pt x="17384" y="2864"/>
                      <a:pt x="16654" y="2864"/>
                    </a:cubicBezTo>
                    <a:cubicBezTo>
                      <a:pt x="15920" y="2864"/>
                      <a:pt x="15163" y="2822"/>
                      <a:pt x="14289" y="2654"/>
                    </a:cubicBezTo>
                    <a:cubicBezTo>
                      <a:pt x="10617" y="3024"/>
                      <a:pt x="8888" y="4784"/>
                      <a:pt x="5123" y="5061"/>
                    </a:cubicBezTo>
                    <a:cubicBezTo>
                      <a:pt x="4784" y="6018"/>
                      <a:pt x="6759" y="5277"/>
                      <a:pt x="6574" y="6111"/>
                    </a:cubicBezTo>
                    <a:cubicBezTo>
                      <a:pt x="5524" y="6759"/>
                      <a:pt x="3549" y="6759"/>
                      <a:pt x="2562" y="7438"/>
                    </a:cubicBezTo>
                    <a:cubicBezTo>
                      <a:pt x="2261" y="7324"/>
                      <a:pt x="1925" y="7255"/>
                      <a:pt x="1594" y="7255"/>
                    </a:cubicBezTo>
                    <a:cubicBezTo>
                      <a:pt x="941" y="7255"/>
                      <a:pt x="307" y="7523"/>
                      <a:pt x="0" y="8240"/>
                    </a:cubicBezTo>
                    <a:cubicBezTo>
                      <a:pt x="162" y="8210"/>
                      <a:pt x="300" y="8196"/>
                      <a:pt x="420" y="8196"/>
                    </a:cubicBezTo>
                    <a:cubicBezTo>
                      <a:pt x="1148" y="8196"/>
                      <a:pt x="1211" y="8685"/>
                      <a:pt x="1821" y="8765"/>
                    </a:cubicBezTo>
                    <a:cubicBezTo>
                      <a:pt x="1821" y="8410"/>
                      <a:pt x="2276" y="8232"/>
                      <a:pt x="2731" y="8232"/>
                    </a:cubicBezTo>
                    <a:cubicBezTo>
                      <a:pt x="3187" y="8232"/>
                      <a:pt x="3642" y="8410"/>
                      <a:pt x="3642" y="8765"/>
                    </a:cubicBezTo>
                    <a:cubicBezTo>
                      <a:pt x="4175" y="8673"/>
                      <a:pt x="4961" y="8274"/>
                      <a:pt x="5522" y="8274"/>
                    </a:cubicBezTo>
                    <a:cubicBezTo>
                      <a:pt x="5902" y="8274"/>
                      <a:pt x="6178" y="8457"/>
                      <a:pt x="6203" y="9042"/>
                    </a:cubicBezTo>
                    <a:cubicBezTo>
                      <a:pt x="5996" y="9055"/>
                      <a:pt x="5777" y="9060"/>
                      <a:pt x="5550" y="9060"/>
                    </a:cubicBezTo>
                    <a:cubicBezTo>
                      <a:pt x="4877" y="9060"/>
                      <a:pt x="4136" y="9019"/>
                      <a:pt x="3449" y="9019"/>
                    </a:cubicBezTo>
                    <a:cubicBezTo>
                      <a:pt x="2644" y="9019"/>
                      <a:pt x="1912" y="9075"/>
                      <a:pt x="1451" y="9320"/>
                    </a:cubicBezTo>
                    <a:cubicBezTo>
                      <a:pt x="1790" y="10308"/>
                      <a:pt x="3179" y="10524"/>
                      <a:pt x="4382" y="10894"/>
                    </a:cubicBezTo>
                    <a:cubicBezTo>
                      <a:pt x="4487" y="10911"/>
                      <a:pt x="4579" y="10919"/>
                      <a:pt x="4659" y="10919"/>
                    </a:cubicBezTo>
                    <a:cubicBezTo>
                      <a:pt x="5361" y="10919"/>
                      <a:pt x="5218" y="10337"/>
                      <a:pt x="5891" y="10337"/>
                    </a:cubicBezTo>
                    <a:cubicBezTo>
                      <a:pt x="5980" y="10337"/>
                      <a:pt x="6083" y="10347"/>
                      <a:pt x="6203" y="10370"/>
                    </a:cubicBezTo>
                    <a:cubicBezTo>
                      <a:pt x="7262" y="10947"/>
                      <a:pt x="8434" y="11243"/>
                      <a:pt x="9615" y="11243"/>
                    </a:cubicBezTo>
                    <a:cubicBezTo>
                      <a:pt x="9949" y="11243"/>
                      <a:pt x="10283" y="11220"/>
                      <a:pt x="10617" y="11172"/>
                    </a:cubicBezTo>
                    <a:lnTo>
                      <a:pt x="10617" y="11172"/>
                    </a:lnTo>
                    <a:cubicBezTo>
                      <a:pt x="10308" y="12345"/>
                      <a:pt x="10863" y="12931"/>
                      <a:pt x="11357" y="13548"/>
                    </a:cubicBezTo>
                    <a:cubicBezTo>
                      <a:pt x="11234" y="14196"/>
                      <a:pt x="10771" y="14567"/>
                      <a:pt x="10987" y="15431"/>
                    </a:cubicBezTo>
                    <a:cubicBezTo>
                      <a:pt x="11175" y="15495"/>
                      <a:pt x="11343" y="15522"/>
                      <a:pt x="11494" y="15522"/>
                    </a:cubicBezTo>
                    <a:cubicBezTo>
                      <a:pt x="12250" y="15522"/>
                      <a:pt x="12601" y="14859"/>
                      <a:pt x="13040" y="14859"/>
                    </a:cubicBezTo>
                    <a:cubicBezTo>
                      <a:pt x="13192" y="14859"/>
                      <a:pt x="13355" y="14939"/>
                      <a:pt x="13548" y="15153"/>
                    </a:cubicBezTo>
                    <a:cubicBezTo>
                      <a:pt x="13702" y="15835"/>
                      <a:pt x="13072" y="15953"/>
                      <a:pt x="12306" y="15953"/>
                    </a:cubicBezTo>
                    <a:cubicBezTo>
                      <a:pt x="11998" y="15953"/>
                      <a:pt x="11667" y="15934"/>
                      <a:pt x="11357" y="15925"/>
                    </a:cubicBezTo>
                    <a:lnTo>
                      <a:pt x="11357" y="15925"/>
                    </a:lnTo>
                    <a:cubicBezTo>
                      <a:pt x="11666" y="17128"/>
                      <a:pt x="14135" y="16758"/>
                      <a:pt x="14629" y="17807"/>
                    </a:cubicBezTo>
                    <a:cubicBezTo>
                      <a:pt x="13795" y="18239"/>
                      <a:pt x="12777" y="18579"/>
                      <a:pt x="12067" y="19134"/>
                    </a:cubicBezTo>
                    <a:cubicBezTo>
                      <a:pt x="13116" y="19474"/>
                      <a:pt x="10925" y="19659"/>
                      <a:pt x="11357" y="20461"/>
                    </a:cubicBezTo>
                    <a:cubicBezTo>
                      <a:pt x="13950" y="21727"/>
                      <a:pt x="11944" y="24782"/>
                      <a:pt x="13888" y="26572"/>
                    </a:cubicBezTo>
                    <a:lnTo>
                      <a:pt x="16480" y="26572"/>
                    </a:lnTo>
                    <a:cubicBezTo>
                      <a:pt x="17500" y="26602"/>
                      <a:pt x="17120" y="27624"/>
                      <a:pt x="18205" y="27624"/>
                    </a:cubicBezTo>
                    <a:cubicBezTo>
                      <a:pt x="18236" y="27624"/>
                      <a:pt x="18268" y="27623"/>
                      <a:pt x="18301" y="27621"/>
                    </a:cubicBezTo>
                    <a:cubicBezTo>
                      <a:pt x="18671" y="27097"/>
                      <a:pt x="18918" y="26449"/>
                      <a:pt x="19783" y="26294"/>
                    </a:cubicBezTo>
                    <a:cubicBezTo>
                      <a:pt x="19320" y="24319"/>
                      <a:pt x="21603" y="24288"/>
                      <a:pt x="21233" y="22313"/>
                    </a:cubicBezTo>
                    <a:cubicBezTo>
                      <a:pt x="22159" y="22313"/>
                      <a:pt x="21727" y="21295"/>
                      <a:pt x="22684" y="21264"/>
                    </a:cubicBezTo>
                    <a:cubicBezTo>
                      <a:pt x="22952" y="21365"/>
                      <a:pt x="23168" y="21403"/>
                      <a:pt x="23354" y="21403"/>
                    </a:cubicBezTo>
                    <a:cubicBezTo>
                      <a:pt x="23910" y="21403"/>
                      <a:pt x="24191" y="21063"/>
                      <a:pt x="24765" y="21063"/>
                    </a:cubicBezTo>
                    <a:cubicBezTo>
                      <a:pt x="24991" y="21063"/>
                      <a:pt x="25263" y="21116"/>
                      <a:pt x="25615" y="21264"/>
                    </a:cubicBezTo>
                    <a:cubicBezTo>
                      <a:pt x="26202" y="20863"/>
                      <a:pt x="26819" y="20523"/>
                      <a:pt x="27467" y="20214"/>
                    </a:cubicBezTo>
                    <a:cubicBezTo>
                      <a:pt x="29226" y="19875"/>
                      <a:pt x="29998" y="18857"/>
                      <a:pt x="31849" y="18610"/>
                    </a:cubicBezTo>
                    <a:cubicBezTo>
                      <a:pt x="32004" y="17653"/>
                      <a:pt x="35090" y="17406"/>
                      <a:pt x="34041" y="16480"/>
                    </a:cubicBezTo>
                    <a:lnTo>
                      <a:pt x="34041" y="16480"/>
                    </a:lnTo>
                    <a:cubicBezTo>
                      <a:pt x="33877" y="16616"/>
                      <a:pt x="33674" y="16670"/>
                      <a:pt x="33447" y="16670"/>
                    </a:cubicBezTo>
                    <a:cubicBezTo>
                      <a:pt x="32644" y="16670"/>
                      <a:pt x="31532" y="16004"/>
                      <a:pt x="30738" y="15956"/>
                    </a:cubicBezTo>
                    <a:cubicBezTo>
                      <a:pt x="31397" y="15956"/>
                      <a:pt x="31251" y="15370"/>
                      <a:pt x="31925" y="15370"/>
                    </a:cubicBezTo>
                    <a:cubicBezTo>
                      <a:pt x="32010" y="15370"/>
                      <a:pt x="32107" y="15379"/>
                      <a:pt x="32220" y="15400"/>
                    </a:cubicBezTo>
                    <a:cubicBezTo>
                      <a:pt x="33526" y="15756"/>
                      <a:pt x="34290" y="16484"/>
                      <a:pt x="36021" y="16484"/>
                    </a:cubicBezTo>
                    <a:cubicBezTo>
                      <a:pt x="36090" y="16484"/>
                      <a:pt x="36160" y="16483"/>
                      <a:pt x="36232" y="16480"/>
                    </a:cubicBezTo>
                    <a:cubicBezTo>
                      <a:pt x="37466" y="15832"/>
                      <a:pt x="34473" y="15307"/>
                      <a:pt x="35522" y="14875"/>
                    </a:cubicBezTo>
                    <a:lnTo>
                      <a:pt x="35522" y="14875"/>
                    </a:lnTo>
                    <a:cubicBezTo>
                      <a:pt x="36047" y="15030"/>
                      <a:pt x="36448" y="15277"/>
                      <a:pt x="36973" y="15400"/>
                    </a:cubicBezTo>
                    <a:cubicBezTo>
                      <a:pt x="37250" y="14505"/>
                      <a:pt x="36571" y="14289"/>
                      <a:pt x="36232" y="13826"/>
                    </a:cubicBezTo>
                    <a:cubicBezTo>
                      <a:pt x="39256" y="13703"/>
                      <a:pt x="38269" y="11018"/>
                      <a:pt x="37713" y="9567"/>
                    </a:cubicBezTo>
                    <a:cubicBezTo>
                      <a:pt x="38518" y="9383"/>
                      <a:pt x="39339" y="9285"/>
                      <a:pt x="40165" y="9285"/>
                    </a:cubicBezTo>
                    <a:cubicBezTo>
                      <a:pt x="40448" y="9285"/>
                      <a:pt x="40732" y="9297"/>
                      <a:pt x="41015" y="9320"/>
                    </a:cubicBezTo>
                    <a:cubicBezTo>
                      <a:pt x="40923" y="8148"/>
                      <a:pt x="39040" y="8271"/>
                      <a:pt x="38084" y="7715"/>
                    </a:cubicBezTo>
                    <a:lnTo>
                      <a:pt x="38084" y="7715"/>
                    </a:lnTo>
                    <a:cubicBezTo>
                      <a:pt x="38156" y="7723"/>
                      <a:pt x="38222" y="7727"/>
                      <a:pt x="38283" y="7727"/>
                    </a:cubicBezTo>
                    <a:cubicBezTo>
                      <a:pt x="39062" y="7727"/>
                      <a:pt x="39012" y="7139"/>
                      <a:pt x="39809" y="7139"/>
                    </a:cubicBezTo>
                    <a:cubicBezTo>
                      <a:pt x="39939" y="7139"/>
                      <a:pt x="40092" y="7154"/>
                      <a:pt x="40275" y="7191"/>
                    </a:cubicBezTo>
                    <a:cubicBezTo>
                      <a:pt x="40522" y="6358"/>
                      <a:pt x="39627" y="6419"/>
                      <a:pt x="39904" y="5586"/>
                    </a:cubicBezTo>
                    <a:lnTo>
                      <a:pt x="39904" y="5586"/>
                    </a:lnTo>
                    <a:cubicBezTo>
                      <a:pt x="39989" y="5596"/>
                      <a:pt x="40066" y="5601"/>
                      <a:pt x="40137" y="5601"/>
                    </a:cubicBezTo>
                    <a:cubicBezTo>
                      <a:pt x="41084" y="5601"/>
                      <a:pt x="40916" y="4769"/>
                      <a:pt x="41863" y="4769"/>
                    </a:cubicBezTo>
                    <a:cubicBezTo>
                      <a:pt x="41934" y="4769"/>
                      <a:pt x="42011" y="4774"/>
                      <a:pt x="42096" y="4784"/>
                    </a:cubicBezTo>
                    <a:cubicBezTo>
                      <a:pt x="42227" y="4753"/>
                      <a:pt x="42384" y="4742"/>
                      <a:pt x="42557" y="4742"/>
                    </a:cubicBezTo>
                    <a:cubicBezTo>
                      <a:pt x="43060" y="4742"/>
                      <a:pt x="43694" y="4838"/>
                      <a:pt x="44196" y="4838"/>
                    </a:cubicBezTo>
                    <a:cubicBezTo>
                      <a:pt x="44737" y="4838"/>
                      <a:pt x="45124" y="4726"/>
                      <a:pt x="45028" y="4259"/>
                    </a:cubicBezTo>
                    <a:cubicBezTo>
                      <a:pt x="45367" y="3302"/>
                      <a:pt x="43454" y="3981"/>
                      <a:pt x="43207" y="3457"/>
                    </a:cubicBezTo>
                    <a:cubicBezTo>
                      <a:pt x="42400" y="3399"/>
                      <a:pt x="42508" y="2642"/>
                      <a:pt x="41597" y="2642"/>
                    </a:cubicBezTo>
                    <a:cubicBezTo>
                      <a:pt x="41532" y="2642"/>
                      <a:pt x="41462" y="2646"/>
                      <a:pt x="41386" y="2654"/>
                    </a:cubicBezTo>
                    <a:cubicBezTo>
                      <a:pt x="41280" y="2644"/>
                      <a:pt x="41174" y="2639"/>
                      <a:pt x="41069" y="2639"/>
                    </a:cubicBezTo>
                    <a:cubicBezTo>
                      <a:pt x="39811" y="2639"/>
                      <a:pt x="38540" y="3298"/>
                      <a:pt x="37751" y="3298"/>
                    </a:cubicBezTo>
                    <a:cubicBezTo>
                      <a:pt x="37595" y="3298"/>
                      <a:pt x="37457" y="3272"/>
                      <a:pt x="37343" y="3210"/>
                    </a:cubicBezTo>
                    <a:cubicBezTo>
                      <a:pt x="37559" y="1852"/>
                      <a:pt x="40583" y="2531"/>
                      <a:pt x="41015" y="1327"/>
                    </a:cubicBezTo>
                    <a:cubicBezTo>
                      <a:pt x="40397" y="708"/>
                      <a:pt x="39243" y="487"/>
                      <a:pt x="37759" y="487"/>
                    </a:cubicBezTo>
                    <a:cubicBezTo>
                      <a:pt x="37393" y="487"/>
                      <a:pt x="37006" y="500"/>
                      <a:pt x="36602" y="525"/>
                    </a:cubicBezTo>
                    <a:cubicBezTo>
                      <a:pt x="35906" y="360"/>
                      <a:pt x="35101" y="151"/>
                      <a:pt x="34426" y="151"/>
                    </a:cubicBezTo>
                    <a:cubicBezTo>
                      <a:pt x="33964" y="151"/>
                      <a:pt x="33563" y="249"/>
                      <a:pt x="33300" y="525"/>
                    </a:cubicBezTo>
                    <a:cubicBezTo>
                      <a:pt x="32991" y="154"/>
                      <a:pt x="32158" y="154"/>
                      <a:pt x="3147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4" name="Google Shape;1797;p76"/>
              <p:cNvSpPr/>
              <p:nvPr/>
            </p:nvSpPr>
            <p:spPr>
              <a:xfrm>
                <a:off x="1851425" y="1421625"/>
                <a:ext cx="649650" cy="264950"/>
              </a:xfrm>
              <a:custGeom>
                <a:avLst/>
                <a:gdLst/>
                <a:ahLst/>
                <a:cxnLst/>
                <a:rect l="l" t="t" r="r" b="b"/>
                <a:pathLst>
                  <a:path w="25986" h="10598" extrusionOk="0">
                    <a:moveTo>
                      <a:pt x="9049" y="9278"/>
                    </a:moveTo>
                    <a:cubicBezTo>
                      <a:pt x="9073" y="9278"/>
                      <a:pt x="9092" y="9282"/>
                      <a:pt x="9104" y="9290"/>
                    </a:cubicBezTo>
                    <a:lnTo>
                      <a:pt x="9135" y="9290"/>
                    </a:lnTo>
                    <a:cubicBezTo>
                      <a:pt x="9295" y="9424"/>
                      <a:pt x="8971" y="9580"/>
                      <a:pt x="8800" y="9580"/>
                    </a:cubicBezTo>
                    <a:cubicBezTo>
                      <a:pt x="8774" y="9580"/>
                      <a:pt x="8751" y="9576"/>
                      <a:pt x="8734" y="9568"/>
                    </a:cubicBezTo>
                    <a:cubicBezTo>
                      <a:pt x="8574" y="9435"/>
                      <a:pt x="8898" y="9278"/>
                      <a:pt x="9049" y="9278"/>
                    </a:cubicBezTo>
                    <a:close/>
                    <a:moveTo>
                      <a:pt x="24906" y="1"/>
                    </a:moveTo>
                    <a:cubicBezTo>
                      <a:pt x="23663" y="123"/>
                      <a:pt x="22326" y="160"/>
                      <a:pt x="20931" y="160"/>
                    </a:cubicBezTo>
                    <a:cubicBezTo>
                      <a:pt x="18618" y="160"/>
                      <a:pt x="16144" y="56"/>
                      <a:pt x="13674" y="56"/>
                    </a:cubicBezTo>
                    <a:cubicBezTo>
                      <a:pt x="10452" y="56"/>
                      <a:pt x="7234" y="233"/>
                      <a:pt x="4383" y="1050"/>
                    </a:cubicBezTo>
                    <a:cubicBezTo>
                      <a:pt x="3889" y="2655"/>
                      <a:pt x="5957" y="2377"/>
                      <a:pt x="6203" y="3457"/>
                    </a:cubicBezTo>
                    <a:cubicBezTo>
                      <a:pt x="6134" y="3461"/>
                      <a:pt x="6068" y="3463"/>
                      <a:pt x="6004" y="3463"/>
                    </a:cubicBezTo>
                    <a:cubicBezTo>
                      <a:pt x="4031" y="3463"/>
                      <a:pt x="4369" y="1832"/>
                      <a:pt x="2435" y="1832"/>
                    </a:cubicBezTo>
                    <a:cubicBezTo>
                      <a:pt x="2244" y="1832"/>
                      <a:pt x="2030" y="1848"/>
                      <a:pt x="1790" y="1883"/>
                    </a:cubicBezTo>
                    <a:cubicBezTo>
                      <a:pt x="1667" y="2223"/>
                      <a:pt x="1265" y="2377"/>
                      <a:pt x="1420" y="2933"/>
                    </a:cubicBezTo>
                    <a:cubicBezTo>
                      <a:pt x="1361" y="2933"/>
                      <a:pt x="1301" y="2932"/>
                      <a:pt x="1241" y="2932"/>
                    </a:cubicBezTo>
                    <a:cubicBezTo>
                      <a:pt x="700" y="2932"/>
                      <a:pt x="142" y="2957"/>
                      <a:pt x="309" y="3457"/>
                    </a:cubicBezTo>
                    <a:cubicBezTo>
                      <a:pt x="0" y="4291"/>
                      <a:pt x="1265" y="4013"/>
                      <a:pt x="1451" y="4507"/>
                    </a:cubicBezTo>
                    <a:lnTo>
                      <a:pt x="1451" y="6111"/>
                    </a:lnTo>
                    <a:cubicBezTo>
                      <a:pt x="1636" y="6081"/>
                      <a:pt x="1796" y="6068"/>
                      <a:pt x="1939" y="6068"/>
                    </a:cubicBezTo>
                    <a:cubicBezTo>
                      <a:pt x="2651" y="6068"/>
                      <a:pt x="2917" y="6389"/>
                      <a:pt x="3611" y="6389"/>
                    </a:cubicBezTo>
                    <a:cubicBezTo>
                      <a:pt x="3765" y="5360"/>
                      <a:pt x="5313" y="4417"/>
                      <a:pt x="6574" y="4417"/>
                    </a:cubicBezTo>
                    <a:cubicBezTo>
                      <a:pt x="6827" y="4417"/>
                      <a:pt x="7068" y="4455"/>
                      <a:pt x="7284" y="4537"/>
                    </a:cubicBezTo>
                    <a:cubicBezTo>
                      <a:pt x="7506" y="4982"/>
                      <a:pt x="7249" y="5076"/>
                      <a:pt x="6865" y="5076"/>
                    </a:cubicBezTo>
                    <a:cubicBezTo>
                      <a:pt x="6584" y="5076"/>
                      <a:pt x="6235" y="5026"/>
                      <a:pt x="5956" y="5026"/>
                    </a:cubicBezTo>
                    <a:cubicBezTo>
                      <a:pt x="5661" y="5026"/>
                      <a:pt x="5444" y="5081"/>
                      <a:pt x="5463" y="5309"/>
                    </a:cubicBezTo>
                    <a:cubicBezTo>
                      <a:pt x="6574" y="5710"/>
                      <a:pt x="4197" y="5803"/>
                      <a:pt x="4352" y="6389"/>
                    </a:cubicBezTo>
                    <a:cubicBezTo>
                      <a:pt x="4546" y="6352"/>
                      <a:pt x="4716" y="6333"/>
                      <a:pt x="4861" y="6333"/>
                    </a:cubicBezTo>
                    <a:cubicBezTo>
                      <a:pt x="5434" y="6333"/>
                      <a:pt x="5635" y="6619"/>
                      <a:pt x="5463" y="7161"/>
                    </a:cubicBezTo>
                    <a:cubicBezTo>
                      <a:pt x="4751" y="7161"/>
                      <a:pt x="4479" y="6868"/>
                      <a:pt x="3785" y="6868"/>
                    </a:cubicBezTo>
                    <a:cubicBezTo>
                      <a:pt x="3636" y="6868"/>
                      <a:pt x="3468" y="6881"/>
                      <a:pt x="3272" y="6914"/>
                    </a:cubicBezTo>
                    <a:cubicBezTo>
                      <a:pt x="3302" y="7685"/>
                      <a:pt x="2037" y="7438"/>
                      <a:pt x="2531" y="8519"/>
                    </a:cubicBezTo>
                    <a:cubicBezTo>
                      <a:pt x="3365" y="8436"/>
                      <a:pt x="4110" y="8359"/>
                      <a:pt x="4768" y="8359"/>
                    </a:cubicBezTo>
                    <a:cubicBezTo>
                      <a:pt x="5836" y="8359"/>
                      <a:pt x="6672" y="8564"/>
                      <a:pt x="7284" y="9290"/>
                    </a:cubicBezTo>
                    <a:cubicBezTo>
                      <a:pt x="6906" y="9346"/>
                      <a:pt x="6545" y="9370"/>
                      <a:pt x="6199" y="9370"/>
                    </a:cubicBezTo>
                    <a:cubicBezTo>
                      <a:pt x="4302" y="9370"/>
                      <a:pt x="2864" y="8652"/>
                      <a:pt x="1546" y="8652"/>
                    </a:cubicBezTo>
                    <a:cubicBezTo>
                      <a:pt x="1263" y="8652"/>
                      <a:pt x="985" y="8685"/>
                      <a:pt x="710" y="8766"/>
                    </a:cubicBezTo>
                    <a:cubicBezTo>
                      <a:pt x="401" y="10031"/>
                      <a:pt x="2901" y="9259"/>
                      <a:pt x="2901" y="10370"/>
                    </a:cubicBezTo>
                    <a:cubicBezTo>
                      <a:pt x="3189" y="10338"/>
                      <a:pt x="3486" y="10325"/>
                      <a:pt x="3789" y="10325"/>
                    </a:cubicBezTo>
                    <a:cubicBezTo>
                      <a:pt x="5170" y="10325"/>
                      <a:pt x="6671" y="10597"/>
                      <a:pt x="7896" y="10597"/>
                    </a:cubicBezTo>
                    <a:cubicBezTo>
                      <a:pt x="8999" y="10597"/>
                      <a:pt x="9879" y="10376"/>
                      <a:pt x="10246" y="9537"/>
                    </a:cubicBezTo>
                    <a:cubicBezTo>
                      <a:pt x="10392" y="9552"/>
                      <a:pt x="10530" y="9559"/>
                      <a:pt x="10658" y="9559"/>
                    </a:cubicBezTo>
                    <a:cubicBezTo>
                      <a:pt x="11349" y="9559"/>
                      <a:pt x="11775" y="9338"/>
                      <a:pt x="11697" y="8766"/>
                    </a:cubicBezTo>
                    <a:cubicBezTo>
                      <a:pt x="11789" y="8519"/>
                      <a:pt x="11632" y="8457"/>
                      <a:pt x="11389" y="8457"/>
                    </a:cubicBezTo>
                    <a:cubicBezTo>
                      <a:pt x="11147" y="8457"/>
                      <a:pt x="10820" y="8519"/>
                      <a:pt x="10574" y="8519"/>
                    </a:cubicBezTo>
                    <a:cubicBezTo>
                      <a:pt x="10329" y="8519"/>
                      <a:pt x="10164" y="8457"/>
                      <a:pt x="10246" y="8210"/>
                    </a:cubicBezTo>
                    <a:lnTo>
                      <a:pt x="12808" y="8210"/>
                    </a:lnTo>
                    <a:cubicBezTo>
                      <a:pt x="12808" y="6790"/>
                      <a:pt x="15030" y="7006"/>
                      <a:pt x="14629" y="5309"/>
                    </a:cubicBezTo>
                    <a:cubicBezTo>
                      <a:pt x="16372" y="5253"/>
                      <a:pt x="16655" y="4197"/>
                      <a:pt x="18467" y="4197"/>
                    </a:cubicBezTo>
                    <a:cubicBezTo>
                      <a:pt x="18643" y="4197"/>
                      <a:pt x="18834" y="4207"/>
                      <a:pt x="19042" y="4229"/>
                    </a:cubicBezTo>
                    <a:cubicBezTo>
                      <a:pt x="19489" y="3603"/>
                      <a:pt x="20167" y="3178"/>
                      <a:pt x="21466" y="3178"/>
                    </a:cubicBezTo>
                    <a:cubicBezTo>
                      <a:pt x="21511" y="3178"/>
                      <a:pt x="21557" y="3179"/>
                      <a:pt x="21603" y="3180"/>
                    </a:cubicBezTo>
                    <a:cubicBezTo>
                      <a:pt x="22066" y="2501"/>
                      <a:pt x="20770" y="1883"/>
                      <a:pt x="21603" y="1853"/>
                    </a:cubicBezTo>
                    <a:cubicBezTo>
                      <a:pt x="23147" y="1328"/>
                      <a:pt x="25369" y="2099"/>
                      <a:pt x="25986" y="525"/>
                    </a:cubicBezTo>
                    <a:cubicBezTo>
                      <a:pt x="25986" y="93"/>
                      <a:pt x="24967" y="371"/>
                      <a:pt x="2490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5" name="Google Shape;1798;p76"/>
              <p:cNvSpPr/>
              <p:nvPr/>
            </p:nvSpPr>
            <p:spPr>
              <a:xfrm>
                <a:off x="3936900" y="1467925"/>
                <a:ext cx="251550" cy="54925"/>
              </a:xfrm>
              <a:custGeom>
                <a:avLst/>
                <a:gdLst/>
                <a:ahLst/>
                <a:cxnLst/>
                <a:rect l="l" t="t" r="r" b="b"/>
                <a:pathLst>
                  <a:path w="10062" h="2197" extrusionOk="0">
                    <a:moveTo>
                      <a:pt x="63" y="1"/>
                    </a:moveTo>
                    <a:lnTo>
                      <a:pt x="63" y="1"/>
                    </a:lnTo>
                    <a:cubicBezTo>
                      <a:pt x="1" y="402"/>
                      <a:pt x="155" y="803"/>
                      <a:pt x="433" y="1081"/>
                    </a:cubicBezTo>
                    <a:cubicBezTo>
                      <a:pt x="2402" y="1527"/>
                      <a:pt x="4081" y="2197"/>
                      <a:pt x="6666" y="2197"/>
                    </a:cubicBezTo>
                    <a:cubicBezTo>
                      <a:pt x="7120" y="2197"/>
                      <a:pt x="7601" y="2176"/>
                      <a:pt x="8117" y="2130"/>
                    </a:cubicBezTo>
                    <a:cubicBezTo>
                      <a:pt x="8333" y="1389"/>
                      <a:pt x="10062" y="1729"/>
                      <a:pt x="9599" y="525"/>
                    </a:cubicBezTo>
                    <a:cubicBezTo>
                      <a:pt x="6266" y="155"/>
                      <a:pt x="3056" y="62"/>
                      <a:pt x="63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6" name="Google Shape;1799;p76"/>
              <p:cNvSpPr/>
              <p:nvPr/>
            </p:nvSpPr>
            <p:spPr>
              <a:xfrm>
                <a:off x="3736300" y="1480175"/>
                <a:ext cx="330250" cy="173850"/>
              </a:xfrm>
              <a:custGeom>
                <a:avLst/>
                <a:gdLst/>
                <a:ahLst/>
                <a:cxnLst/>
                <a:rect l="l" t="t" r="r" b="b"/>
                <a:pathLst>
                  <a:path w="13210" h="6954" extrusionOk="0">
                    <a:moveTo>
                      <a:pt x="5298" y="0"/>
                    </a:moveTo>
                    <a:cubicBezTo>
                      <a:pt x="5143" y="0"/>
                      <a:pt x="4981" y="11"/>
                      <a:pt x="4815" y="35"/>
                    </a:cubicBezTo>
                    <a:cubicBezTo>
                      <a:pt x="3735" y="467"/>
                      <a:pt x="5402" y="1393"/>
                      <a:pt x="4414" y="1609"/>
                    </a:cubicBezTo>
                    <a:cubicBezTo>
                      <a:pt x="3969" y="880"/>
                      <a:pt x="2623" y="161"/>
                      <a:pt x="1532" y="161"/>
                    </a:cubicBezTo>
                    <a:cubicBezTo>
                      <a:pt x="730" y="161"/>
                      <a:pt x="66" y="550"/>
                      <a:pt x="1" y="1609"/>
                    </a:cubicBezTo>
                    <a:cubicBezTo>
                      <a:pt x="217" y="2412"/>
                      <a:pt x="1606" y="2257"/>
                      <a:pt x="1883" y="2967"/>
                    </a:cubicBezTo>
                    <a:cubicBezTo>
                      <a:pt x="1822" y="3615"/>
                      <a:pt x="1173" y="3800"/>
                      <a:pt x="1883" y="4294"/>
                    </a:cubicBezTo>
                    <a:cubicBezTo>
                      <a:pt x="3316" y="4236"/>
                      <a:pt x="3419" y="3235"/>
                      <a:pt x="4896" y="3235"/>
                    </a:cubicBezTo>
                    <a:cubicBezTo>
                      <a:pt x="4978" y="3235"/>
                      <a:pt x="5064" y="3238"/>
                      <a:pt x="5155" y="3245"/>
                    </a:cubicBezTo>
                    <a:cubicBezTo>
                      <a:pt x="5062" y="4418"/>
                      <a:pt x="3365" y="4418"/>
                      <a:pt x="3334" y="5621"/>
                    </a:cubicBezTo>
                    <a:cubicBezTo>
                      <a:pt x="3920" y="5997"/>
                      <a:pt x="4596" y="6211"/>
                      <a:pt x="5280" y="6211"/>
                    </a:cubicBezTo>
                    <a:cubicBezTo>
                      <a:pt x="5496" y="6211"/>
                      <a:pt x="5712" y="6190"/>
                      <a:pt x="5926" y="6146"/>
                    </a:cubicBezTo>
                    <a:lnTo>
                      <a:pt x="5926" y="6146"/>
                    </a:lnTo>
                    <a:cubicBezTo>
                      <a:pt x="5784" y="6788"/>
                      <a:pt x="6318" y="6953"/>
                      <a:pt x="7051" y="6953"/>
                    </a:cubicBezTo>
                    <a:cubicBezTo>
                      <a:pt x="7270" y="6953"/>
                      <a:pt x="7506" y="6939"/>
                      <a:pt x="7747" y="6917"/>
                    </a:cubicBezTo>
                    <a:cubicBezTo>
                      <a:pt x="8025" y="5930"/>
                      <a:pt x="8395" y="4942"/>
                      <a:pt x="8827" y="4016"/>
                    </a:cubicBezTo>
                    <a:cubicBezTo>
                      <a:pt x="9661" y="4615"/>
                      <a:pt x="10186" y="5434"/>
                      <a:pt x="11832" y="5434"/>
                    </a:cubicBezTo>
                    <a:cubicBezTo>
                      <a:pt x="12137" y="5434"/>
                      <a:pt x="12480" y="5406"/>
                      <a:pt x="12870" y="5343"/>
                    </a:cubicBezTo>
                    <a:cubicBezTo>
                      <a:pt x="13210" y="3307"/>
                      <a:pt x="10957" y="3183"/>
                      <a:pt x="9938" y="2165"/>
                    </a:cubicBezTo>
                    <a:cubicBezTo>
                      <a:pt x="9907" y="2320"/>
                      <a:pt x="9830" y="2377"/>
                      <a:pt x="9723" y="2377"/>
                    </a:cubicBezTo>
                    <a:cubicBezTo>
                      <a:pt x="9411" y="2377"/>
                      <a:pt x="8852" y="1886"/>
                      <a:pt x="8482" y="1886"/>
                    </a:cubicBezTo>
                    <a:cubicBezTo>
                      <a:pt x="8473" y="1886"/>
                      <a:pt x="8465" y="1886"/>
                      <a:pt x="8457" y="1887"/>
                    </a:cubicBezTo>
                    <a:cubicBezTo>
                      <a:pt x="8383" y="1889"/>
                      <a:pt x="8312" y="1891"/>
                      <a:pt x="8242" y="1891"/>
                    </a:cubicBezTo>
                    <a:cubicBezTo>
                      <a:pt x="7463" y="1891"/>
                      <a:pt x="6922" y="1730"/>
                      <a:pt x="6667" y="1362"/>
                    </a:cubicBezTo>
                    <a:cubicBezTo>
                      <a:pt x="7409" y="730"/>
                      <a:pt x="6560" y="0"/>
                      <a:pt x="529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7" name="Google Shape;1800;p76"/>
              <p:cNvSpPr/>
              <p:nvPr/>
            </p:nvSpPr>
            <p:spPr>
              <a:xfrm>
                <a:off x="4624150" y="1482300"/>
                <a:ext cx="8432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373" h="1578" extrusionOk="0">
                    <a:moveTo>
                      <a:pt x="1973" y="0"/>
                    </a:moveTo>
                    <a:cubicBezTo>
                      <a:pt x="1042" y="0"/>
                      <a:pt x="1" y="511"/>
                      <a:pt x="70" y="1277"/>
                    </a:cubicBezTo>
                    <a:cubicBezTo>
                      <a:pt x="406" y="1498"/>
                      <a:pt x="700" y="1578"/>
                      <a:pt x="976" y="1578"/>
                    </a:cubicBezTo>
                    <a:cubicBezTo>
                      <a:pt x="1703" y="1578"/>
                      <a:pt x="2308" y="1025"/>
                      <a:pt x="3219" y="1025"/>
                    </a:cubicBezTo>
                    <a:cubicBezTo>
                      <a:pt x="3269" y="1025"/>
                      <a:pt x="3320" y="1027"/>
                      <a:pt x="3373" y="1030"/>
                    </a:cubicBezTo>
                    <a:cubicBezTo>
                      <a:pt x="3346" y="304"/>
                      <a:pt x="2692" y="0"/>
                      <a:pt x="197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8" name="Google Shape;1801;p76"/>
              <p:cNvSpPr/>
              <p:nvPr/>
            </p:nvSpPr>
            <p:spPr>
              <a:xfrm>
                <a:off x="5209950" y="1499850"/>
                <a:ext cx="175950" cy="50875"/>
              </a:xfrm>
              <a:custGeom>
                <a:avLst/>
                <a:gdLst/>
                <a:ahLst/>
                <a:cxnLst/>
                <a:rect l="l" t="t" r="r" b="b"/>
                <a:pathLst>
                  <a:path w="7038" h="2035" extrusionOk="0">
                    <a:moveTo>
                      <a:pt x="3128" y="0"/>
                    </a:moveTo>
                    <a:cubicBezTo>
                      <a:pt x="2310" y="0"/>
                      <a:pt x="1499" y="103"/>
                      <a:pt x="834" y="328"/>
                    </a:cubicBezTo>
                    <a:cubicBezTo>
                      <a:pt x="1" y="359"/>
                      <a:pt x="649" y="1439"/>
                      <a:pt x="464" y="1902"/>
                    </a:cubicBezTo>
                    <a:cubicBezTo>
                      <a:pt x="837" y="1858"/>
                      <a:pt x="1212" y="1841"/>
                      <a:pt x="1585" y="1841"/>
                    </a:cubicBezTo>
                    <a:cubicBezTo>
                      <a:pt x="2842" y="1841"/>
                      <a:pt x="4065" y="2034"/>
                      <a:pt x="5046" y="2034"/>
                    </a:cubicBezTo>
                    <a:cubicBezTo>
                      <a:pt x="6013" y="2034"/>
                      <a:pt x="6744" y="1846"/>
                      <a:pt x="7037" y="1100"/>
                    </a:cubicBezTo>
                    <a:cubicBezTo>
                      <a:pt x="6460" y="419"/>
                      <a:pt x="4779" y="0"/>
                      <a:pt x="312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69" name="Google Shape;1802;p76"/>
              <p:cNvSpPr/>
              <p:nvPr/>
            </p:nvSpPr>
            <p:spPr>
              <a:xfrm>
                <a:off x="4553375" y="1607575"/>
                <a:ext cx="301700" cy="199075"/>
              </a:xfrm>
              <a:custGeom>
                <a:avLst/>
                <a:gdLst/>
                <a:ahLst/>
                <a:cxnLst/>
                <a:rect l="l" t="t" r="r" b="b"/>
                <a:pathLst>
                  <a:path w="12068" h="7963" extrusionOk="0">
                    <a:moveTo>
                      <a:pt x="10247" y="0"/>
                    </a:moveTo>
                    <a:cubicBezTo>
                      <a:pt x="10154" y="186"/>
                      <a:pt x="10247" y="525"/>
                      <a:pt x="9876" y="525"/>
                    </a:cubicBezTo>
                    <a:cubicBezTo>
                      <a:pt x="7130" y="741"/>
                      <a:pt x="5062" y="1482"/>
                      <a:pt x="2932" y="2099"/>
                    </a:cubicBezTo>
                    <a:cubicBezTo>
                      <a:pt x="3087" y="3488"/>
                      <a:pt x="1142" y="3303"/>
                      <a:pt x="1451" y="4753"/>
                    </a:cubicBezTo>
                    <a:cubicBezTo>
                      <a:pt x="988" y="5340"/>
                      <a:pt x="93" y="5525"/>
                      <a:pt x="0" y="6358"/>
                    </a:cubicBezTo>
                    <a:cubicBezTo>
                      <a:pt x="1173" y="6975"/>
                      <a:pt x="2377" y="7500"/>
                      <a:pt x="3642" y="7963"/>
                    </a:cubicBezTo>
                    <a:cubicBezTo>
                      <a:pt x="3796" y="7623"/>
                      <a:pt x="4105" y="7438"/>
                      <a:pt x="4753" y="7438"/>
                    </a:cubicBezTo>
                    <a:cubicBezTo>
                      <a:pt x="4198" y="6204"/>
                      <a:pt x="2500" y="5895"/>
                      <a:pt x="2901" y="3982"/>
                    </a:cubicBezTo>
                    <a:cubicBezTo>
                      <a:pt x="5494" y="3796"/>
                      <a:pt x="6451" y="2469"/>
                      <a:pt x="8395" y="1852"/>
                    </a:cubicBezTo>
                    <a:cubicBezTo>
                      <a:pt x="8619" y="1867"/>
                      <a:pt x="8831" y="1875"/>
                      <a:pt x="9034" y="1875"/>
                    </a:cubicBezTo>
                    <a:cubicBezTo>
                      <a:pt x="10922" y="1875"/>
                      <a:pt x="11872" y="1227"/>
                      <a:pt x="1206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0" name="Google Shape;1803;p76"/>
              <p:cNvSpPr/>
              <p:nvPr/>
            </p:nvSpPr>
            <p:spPr>
              <a:xfrm>
                <a:off x="6098000" y="1607200"/>
                <a:ext cx="158975" cy="66750"/>
              </a:xfrm>
              <a:custGeom>
                <a:avLst/>
                <a:gdLst/>
                <a:ahLst/>
                <a:cxnLst/>
                <a:rect l="l" t="t" r="r" b="b"/>
                <a:pathLst>
                  <a:path w="6359" h="2670" extrusionOk="0">
                    <a:moveTo>
                      <a:pt x="3635" y="0"/>
                    </a:moveTo>
                    <a:cubicBezTo>
                      <a:pt x="3559" y="0"/>
                      <a:pt x="3480" y="5"/>
                      <a:pt x="3396" y="15"/>
                    </a:cubicBezTo>
                    <a:cubicBezTo>
                      <a:pt x="3252" y="15"/>
                      <a:pt x="3082" y="550"/>
                      <a:pt x="2761" y="550"/>
                    </a:cubicBezTo>
                    <a:cubicBezTo>
                      <a:pt x="2737" y="550"/>
                      <a:pt x="2712" y="547"/>
                      <a:pt x="2686" y="540"/>
                    </a:cubicBezTo>
                    <a:lnTo>
                      <a:pt x="495" y="540"/>
                    </a:lnTo>
                    <a:cubicBezTo>
                      <a:pt x="1" y="2484"/>
                      <a:pt x="3087" y="1836"/>
                      <a:pt x="4136" y="2670"/>
                    </a:cubicBezTo>
                    <a:cubicBezTo>
                      <a:pt x="5031" y="2238"/>
                      <a:pt x="5463" y="1528"/>
                      <a:pt x="6358" y="1065"/>
                    </a:cubicBezTo>
                    <a:cubicBezTo>
                      <a:pt x="5033" y="950"/>
                      <a:pt x="4703" y="0"/>
                      <a:pt x="363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1" name="Google Shape;1804;p76"/>
              <p:cNvSpPr/>
              <p:nvPr/>
            </p:nvSpPr>
            <p:spPr>
              <a:xfrm>
                <a:off x="3123700" y="1866750"/>
                <a:ext cx="211425" cy="105800"/>
              </a:xfrm>
              <a:custGeom>
                <a:avLst/>
                <a:gdLst/>
                <a:ahLst/>
                <a:cxnLst/>
                <a:rect l="l" t="t" r="r" b="b"/>
                <a:pathLst>
                  <a:path w="8457" h="4232" extrusionOk="0">
                    <a:moveTo>
                      <a:pt x="1568" y="0"/>
                    </a:moveTo>
                    <a:cubicBezTo>
                      <a:pt x="1530" y="0"/>
                      <a:pt x="1491" y="1"/>
                      <a:pt x="1451" y="3"/>
                    </a:cubicBezTo>
                    <a:cubicBezTo>
                      <a:pt x="1914" y="1268"/>
                      <a:pt x="0" y="898"/>
                      <a:pt x="0" y="1855"/>
                    </a:cubicBezTo>
                    <a:cubicBezTo>
                      <a:pt x="154" y="1887"/>
                      <a:pt x="284" y="1901"/>
                      <a:pt x="395" y="1901"/>
                    </a:cubicBezTo>
                    <a:cubicBezTo>
                      <a:pt x="953" y="1901"/>
                      <a:pt x="1067" y="1560"/>
                      <a:pt x="1604" y="1560"/>
                    </a:cubicBezTo>
                    <a:cubicBezTo>
                      <a:pt x="1669" y="1560"/>
                      <a:pt x="1741" y="1566"/>
                      <a:pt x="1821" y="1577"/>
                    </a:cubicBezTo>
                    <a:cubicBezTo>
                      <a:pt x="1636" y="2225"/>
                      <a:pt x="402" y="2163"/>
                      <a:pt x="741" y="3182"/>
                    </a:cubicBezTo>
                    <a:cubicBezTo>
                      <a:pt x="955" y="3142"/>
                      <a:pt x="1139" y="3124"/>
                      <a:pt x="1297" y="3124"/>
                    </a:cubicBezTo>
                    <a:cubicBezTo>
                      <a:pt x="2489" y="3124"/>
                      <a:pt x="2295" y="4122"/>
                      <a:pt x="3303" y="4231"/>
                    </a:cubicBezTo>
                    <a:cubicBezTo>
                      <a:pt x="3431" y="4012"/>
                      <a:pt x="3894" y="3933"/>
                      <a:pt x="4417" y="3933"/>
                    </a:cubicBezTo>
                    <a:cubicBezTo>
                      <a:pt x="5149" y="3933"/>
                      <a:pt x="6001" y="4087"/>
                      <a:pt x="6234" y="4231"/>
                    </a:cubicBezTo>
                    <a:cubicBezTo>
                      <a:pt x="6265" y="3552"/>
                      <a:pt x="7592" y="3830"/>
                      <a:pt x="8055" y="3460"/>
                    </a:cubicBezTo>
                    <a:cubicBezTo>
                      <a:pt x="8457" y="2102"/>
                      <a:pt x="7222" y="1916"/>
                      <a:pt x="7315" y="805"/>
                    </a:cubicBezTo>
                    <a:lnTo>
                      <a:pt x="7315" y="805"/>
                    </a:lnTo>
                    <a:cubicBezTo>
                      <a:pt x="6878" y="900"/>
                      <a:pt x="6517" y="927"/>
                      <a:pt x="6192" y="927"/>
                    </a:cubicBezTo>
                    <a:cubicBezTo>
                      <a:pt x="5731" y="927"/>
                      <a:pt x="5342" y="872"/>
                      <a:pt x="4910" y="872"/>
                    </a:cubicBezTo>
                    <a:cubicBezTo>
                      <a:pt x="4550" y="872"/>
                      <a:pt x="4160" y="910"/>
                      <a:pt x="3673" y="1052"/>
                    </a:cubicBezTo>
                    <a:cubicBezTo>
                      <a:pt x="2686" y="903"/>
                      <a:pt x="2742" y="0"/>
                      <a:pt x="156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2" name="Google Shape;1805;p76"/>
              <p:cNvSpPr/>
              <p:nvPr/>
            </p:nvSpPr>
            <p:spPr>
              <a:xfrm>
                <a:off x="1886900" y="1932325"/>
                <a:ext cx="137375" cy="60375"/>
              </a:xfrm>
              <a:custGeom>
                <a:avLst/>
                <a:gdLst/>
                <a:ahLst/>
                <a:cxnLst/>
                <a:rect l="l" t="t" r="r" b="b"/>
                <a:pathLst>
                  <a:path w="5495" h="2415" extrusionOk="0">
                    <a:moveTo>
                      <a:pt x="2207" y="0"/>
                    </a:moveTo>
                    <a:cubicBezTo>
                      <a:pt x="2094" y="0"/>
                      <a:pt x="1968" y="10"/>
                      <a:pt x="1822" y="34"/>
                    </a:cubicBezTo>
                    <a:cubicBezTo>
                      <a:pt x="1381" y="474"/>
                      <a:pt x="1579" y="1405"/>
                      <a:pt x="468" y="1405"/>
                    </a:cubicBezTo>
                    <a:cubicBezTo>
                      <a:pt x="333" y="1405"/>
                      <a:pt x="178" y="1391"/>
                      <a:pt x="1" y="1361"/>
                    </a:cubicBezTo>
                    <a:lnTo>
                      <a:pt x="1" y="1361"/>
                    </a:lnTo>
                    <a:cubicBezTo>
                      <a:pt x="29" y="2218"/>
                      <a:pt x="1036" y="2414"/>
                      <a:pt x="2262" y="2414"/>
                    </a:cubicBezTo>
                    <a:cubicBezTo>
                      <a:pt x="2361" y="2414"/>
                      <a:pt x="2461" y="2413"/>
                      <a:pt x="2562" y="2410"/>
                    </a:cubicBezTo>
                    <a:cubicBezTo>
                      <a:pt x="2527" y="1827"/>
                      <a:pt x="2711" y="1644"/>
                      <a:pt x="3003" y="1644"/>
                    </a:cubicBezTo>
                    <a:cubicBezTo>
                      <a:pt x="3493" y="1644"/>
                      <a:pt x="4286" y="2159"/>
                      <a:pt x="4858" y="2159"/>
                    </a:cubicBezTo>
                    <a:cubicBezTo>
                      <a:pt x="5153" y="2159"/>
                      <a:pt x="5389" y="2022"/>
                      <a:pt x="5494" y="1608"/>
                    </a:cubicBezTo>
                    <a:cubicBezTo>
                      <a:pt x="4044" y="1330"/>
                      <a:pt x="5000" y="960"/>
                      <a:pt x="4044" y="281"/>
                    </a:cubicBezTo>
                    <a:cubicBezTo>
                      <a:pt x="3882" y="313"/>
                      <a:pt x="3744" y="326"/>
                      <a:pt x="3623" y="326"/>
                    </a:cubicBezTo>
                    <a:cubicBezTo>
                      <a:pt x="3022" y="326"/>
                      <a:pt x="2846" y="0"/>
                      <a:pt x="2207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3" name="Google Shape;1806;p76"/>
              <p:cNvSpPr/>
              <p:nvPr/>
            </p:nvSpPr>
            <p:spPr>
              <a:xfrm>
                <a:off x="3450825" y="2065525"/>
                <a:ext cx="185975" cy="219500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8780" extrusionOk="0">
                    <a:moveTo>
                      <a:pt x="4115" y="1"/>
                    </a:moveTo>
                    <a:cubicBezTo>
                      <a:pt x="3004" y="1"/>
                      <a:pt x="2352" y="345"/>
                      <a:pt x="1575" y="539"/>
                    </a:cubicBezTo>
                    <a:cubicBezTo>
                      <a:pt x="1853" y="1990"/>
                      <a:pt x="988" y="2607"/>
                      <a:pt x="1204" y="4026"/>
                    </a:cubicBezTo>
                    <a:cubicBezTo>
                      <a:pt x="1791" y="4242"/>
                      <a:pt x="2408" y="4428"/>
                      <a:pt x="3056" y="4520"/>
                    </a:cubicBezTo>
                    <a:cubicBezTo>
                      <a:pt x="3175" y="5256"/>
                      <a:pt x="2381" y="5736"/>
                      <a:pt x="1741" y="5736"/>
                    </a:cubicBezTo>
                    <a:cubicBezTo>
                      <a:pt x="1549" y="5736"/>
                      <a:pt x="1371" y="5693"/>
                      <a:pt x="1235" y="5600"/>
                    </a:cubicBezTo>
                    <a:lnTo>
                      <a:pt x="1235" y="5600"/>
                    </a:lnTo>
                    <a:cubicBezTo>
                      <a:pt x="927" y="6773"/>
                      <a:pt x="1482" y="7359"/>
                      <a:pt x="1945" y="7977"/>
                    </a:cubicBezTo>
                    <a:cubicBezTo>
                      <a:pt x="1328" y="8224"/>
                      <a:pt x="1" y="7977"/>
                      <a:pt x="124" y="8779"/>
                    </a:cubicBezTo>
                    <a:cubicBezTo>
                      <a:pt x="1680" y="8582"/>
                      <a:pt x="3235" y="8483"/>
                      <a:pt x="4806" y="8483"/>
                    </a:cubicBezTo>
                    <a:cubicBezTo>
                      <a:pt x="5199" y="8483"/>
                      <a:pt x="5593" y="8489"/>
                      <a:pt x="5988" y="8501"/>
                    </a:cubicBezTo>
                    <a:cubicBezTo>
                      <a:pt x="6266" y="7359"/>
                      <a:pt x="6050" y="6619"/>
                      <a:pt x="7439" y="5878"/>
                    </a:cubicBezTo>
                    <a:cubicBezTo>
                      <a:pt x="6945" y="5600"/>
                      <a:pt x="6327" y="5415"/>
                      <a:pt x="5957" y="5076"/>
                    </a:cubicBezTo>
                    <a:cubicBezTo>
                      <a:pt x="6420" y="3502"/>
                      <a:pt x="3519" y="3255"/>
                      <a:pt x="4877" y="1866"/>
                    </a:cubicBezTo>
                    <a:cubicBezTo>
                      <a:pt x="4383" y="1619"/>
                      <a:pt x="3766" y="1434"/>
                      <a:pt x="3396" y="1064"/>
                    </a:cubicBezTo>
                    <a:cubicBezTo>
                      <a:pt x="3920" y="848"/>
                      <a:pt x="4538" y="693"/>
                      <a:pt x="4507" y="14"/>
                    </a:cubicBezTo>
                    <a:cubicBezTo>
                      <a:pt x="4370" y="5"/>
                      <a:pt x="4240" y="1"/>
                      <a:pt x="41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4" name="Google Shape;1807;p76"/>
              <p:cNvSpPr/>
              <p:nvPr/>
            </p:nvSpPr>
            <p:spPr>
              <a:xfrm>
                <a:off x="3375225" y="2165400"/>
                <a:ext cx="87200" cy="73325"/>
              </a:xfrm>
              <a:custGeom>
                <a:avLst/>
                <a:gdLst/>
                <a:ahLst/>
                <a:cxnLst/>
                <a:rect l="l" t="t" r="r" b="b"/>
                <a:pathLst>
                  <a:path w="3488" h="2933" extrusionOk="0">
                    <a:moveTo>
                      <a:pt x="1667" y="1"/>
                    </a:moveTo>
                    <a:cubicBezTo>
                      <a:pt x="1652" y="579"/>
                      <a:pt x="1459" y="680"/>
                      <a:pt x="1190" y="680"/>
                    </a:cubicBezTo>
                    <a:cubicBezTo>
                      <a:pt x="1047" y="680"/>
                      <a:pt x="882" y="651"/>
                      <a:pt x="711" y="651"/>
                    </a:cubicBezTo>
                    <a:cubicBezTo>
                      <a:pt x="537" y="651"/>
                      <a:pt x="356" y="681"/>
                      <a:pt x="186" y="803"/>
                    </a:cubicBezTo>
                    <a:cubicBezTo>
                      <a:pt x="247" y="1574"/>
                      <a:pt x="0" y="2531"/>
                      <a:pt x="556" y="2932"/>
                    </a:cubicBezTo>
                    <a:cubicBezTo>
                      <a:pt x="1389" y="2655"/>
                      <a:pt x="2778" y="2747"/>
                      <a:pt x="3488" y="2408"/>
                    </a:cubicBezTo>
                    <a:cubicBezTo>
                      <a:pt x="3087" y="1297"/>
                      <a:pt x="3395" y="1235"/>
                      <a:pt x="348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5" name="Google Shape;1808;p76"/>
              <p:cNvSpPr/>
              <p:nvPr/>
            </p:nvSpPr>
            <p:spPr>
              <a:xfrm>
                <a:off x="6475300" y="2371400"/>
                <a:ext cx="13812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525" h="3187" extrusionOk="0">
                    <a:moveTo>
                      <a:pt x="402" y="1"/>
                    </a:moveTo>
                    <a:cubicBezTo>
                      <a:pt x="679" y="1266"/>
                      <a:pt x="0" y="1821"/>
                      <a:pt x="31" y="2932"/>
                    </a:cubicBezTo>
                    <a:cubicBezTo>
                      <a:pt x="241" y="3079"/>
                      <a:pt x="403" y="3136"/>
                      <a:pt x="541" y="3136"/>
                    </a:cubicBezTo>
                    <a:cubicBezTo>
                      <a:pt x="1034" y="3136"/>
                      <a:pt x="1196" y="2396"/>
                      <a:pt x="2031" y="2396"/>
                    </a:cubicBezTo>
                    <a:cubicBezTo>
                      <a:pt x="2091" y="2396"/>
                      <a:pt x="2155" y="2400"/>
                      <a:pt x="2222" y="2408"/>
                    </a:cubicBezTo>
                    <a:cubicBezTo>
                      <a:pt x="2895" y="2437"/>
                      <a:pt x="2542" y="3187"/>
                      <a:pt x="3212" y="3187"/>
                    </a:cubicBezTo>
                    <a:cubicBezTo>
                      <a:pt x="3249" y="3187"/>
                      <a:pt x="3290" y="3184"/>
                      <a:pt x="3333" y="3179"/>
                    </a:cubicBezTo>
                    <a:cubicBezTo>
                      <a:pt x="4136" y="2531"/>
                      <a:pt x="4012" y="1204"/>
                      <a:pt x="5525" y="1081"/>
                    </a:cubicBezTo>
                    <a:cubicBezTo>
                      <a:pt x="3611" y="865"/>
                      <a:pt x="2408" y="155"/>
                      <a:pt x="402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6" name="Google Shape;1809;p76"/>
              <p:cNvSpPr/>
              <p:nvPr/>
            </p:nvSpPr>
            <p:spPr>
              <a:xfrm>
                <a:off x="6318675" y="2450875"/>
                <a:ext cx="239975" cy="226075"/>
              </a:xfrm>
              <a:custGeom>
                <a:avLst/>
                <a:gdLst/>
                <a:ahLst/>
                <a:cxnLst/>
                <a:rect l="l" t="t" r="r" b="b"/>
                <a:pathLst>
                  <a:path w="9599" h="9043" extrusionOk="0">
                    <a:moveTo>
                      <a:pt x="7407" y="0"/>
                    </a:moveTo>
                    <a:cubicBezTo>
                      <a:pt x="7839" y="1266"/>
                      <a:pt x="7222" y="1852"/>
                      <a:pt x="7778" y="3210"/>
                    </a:cubicBezTo>
                    <a:cubicBezTo>
                      <a:pt x="7500" y="3210"/>
                      <a:pt x="7315" y="3488"/>
                      <a:pt x="7407" y="3735"/>
                    </a:cubicBezTo>
                    <a:cubicBezTo>
                      <a:pt x="6204" y="4074"/>
                      <a:pt x="5093" y="4599"/>
                      <a:pt x="4105" y="5339"/>
                    </a:cubicBezTo>
                    <a:cubicBezTo>
                      <a:pt x="2809" y="5802"/>
                      <a:pt x="494" y="5525"/>
                      <a:pt x="432" y="6913"/>
                    </a:cubicBezTo>
                    <a:cubicBezTo>
                      <a:pt x="381" y="7160"/>
                      <a:pt x="587" y="7222"/>
                      <a:pt x="878" y="7222"/>
                    </a:cubicBezTo>
                    <a:cubicBezTo>
                      <a:pt x="1170" y="7222"/>
                      <a:pt x="1547" y="7160"/>
                      <a:pt x="1838" y="7160"/>
                    </a:cubicBezTo>
                    <a:cubicBezTo>
                      <a:pt x="2130" y="7160"/>
                      <a:pt x="2336" y="7222"/>
                      <a:pt x="2284" y="7469"/>
                    </a:cubicBezTo>
                    <a:lnTo>
                      <a:pt x="62" y="7438"/>
                    </a:lnTo>
                    <a:lnTo>
                      <a:pt x="62" y="7438"/>
                    </a:lnTo>
                    <a:cubicBezTo>
                      <a:pt x="0" y="8395"/>
                      <a:pt x="926" y="8611"/>
                      <a:pt x="1543" y="9043"/>
                    </a:cubicBezTo>
                    <a:cubicBezTo>
                      <a:pt x="1790" y="8086"/>
                      <a:pt x="2685" y="7561"/>
                      <a:pt x="3735" y="7191"/>
                    </a:cubicBezTo>
                    <a:cubicBezTo>
                      <a:pt x="4136" y="7191"/>
                      <a:pt x="4506" y="7284"/>
                      <a:pt x="4846" y="7469"/>
                    </a:cubicBezTo>
                    <a:cubicBezTo>
                      <a:pt x="5988" y="6420"/>
                      <a:pt x="8426" y="6327"/>
                      <a:pt x="9598" y="5339"/>
                    </a:cubicBezTo>
                    <a:cubicBezTo>
                      <a:pt x="9537" y="3426"/>
                      <a:pt x="8796" y="2006"/>
                      <a:pt x="888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7" name="Google Shape;1810;p76"/>
              <p:cNvSpPr/>
              <p:nvPr/>
            </p:nvSpPr>
            <p:spPr>
              <a:xfrm>
                <a:off x="4085825" y="2576575"/>
                <a:ext cx="59750" cy="27850"/>
              </a:xfrm>
              <a:custGeom>
                <a:avLst/>
                <a:gdLst/>
                <a:ahLst/>
                <a:cxnLst/>
                <a:rect l="l" t="t" r="r" b="b"/>
                <a:pathLst>
                  <a:path w="2390" h="1114" extrusionOk="0">
                    <a:moveTo>
                      <a:pt x="975" y="0"/>
                    </a:moveTo>
                    <a:cubicBezTo>
                      <a:pt x="788" y="0"/>
                      <a:pt x="586" y="12"/>
                      <a:pt x="370" y="34"/>
                    </a:cubicBezTo>
                    <a:cubicBezTo>
                      <a:pt x="401" y="250"/>
                      <a:pt x="216" y="281"/>
                      <a:pt x="0" y="311"/>
                    </a:cubicBezTo>
                    <a:cubicBezTo>
                      <a:pt x="93" y="1052"/>
                      <a:pt x="1204" y="497"/>
                      <a:pt x="2160" y="1114"/>
                    </a:cubicBezTo>
                    <a:cubicBezTo>
                      <a:pt x="2390" y="273"/>
                      <a:pt x="1862" y="0"/>
                      <a:pt x="97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8" name="Google Shape;1811;p76"/>
              <p:cNvSpPr/>
              <p:nvPr/>
            </p:nvSpPr>
            <p:spPr>
              <a:xfrm>
                <a:off x="6128100" y="2784800"/>
                <a:ext cx="65600" cy="64975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2599" extrusionOk="0">
                    <a:moveTo>
                      <a:pt x="1826" y="0"/>
                    </a:moveTo>
                    <a:cubicBezTo>
                      <a:pt x="1078" y="0"/>
                      <a:pt x="299" y="557"/>
                      <a:pt x="0" y="994"/>
                    </a:cubicBezTo>
                    <a:cubicBezTo>
                      <a:pt x="556" y="1364"/>
                      <a:pt x="957" y="1951"/>
                      <a:pt x="1081" y="2599"/>
                    </a:cubicBezTo>
                    <a:cubicBezTo>
                      <a:pt x="2624" y="2537"/>
                      <a:pt x="2500" y="1303"/>
                      <a:pt x="2562" y="223"/>
                    </a:cubicBezTo>
                    <a:cubicBezTo>
                      <a:pt x="2334" y="65"/>
                      <a:pt x="2082" y="0"/>
                      <a:pt x="182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79" name="Google Shape;1812;p76"/>
              <p:cNvSpPr/>
              <p:nvPr/>
            </p:nvSpPr>
            <p:spPr>
              <a:xfrm>
                <a:off x="1887675" y="2789575"/>
                <a:ext cx="36300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452" h="1050" extrusionOk="0">
                    <a:moveTo>
                      <a:pt x="1" y="1"/>
                    </a:moveTo>
                    <a:lnTo>
                      <a:pt x="1" y="1050"/>
                    </a:lnTo>
                    <a:lnTo>
                      <a:pt x="1451" y="1050"/>
                    </a:lnTo>
                    <a:cubicBezTo>
                      <a:pt x="1389" y="402"/>
                      <a:pt x="927" y="62"/>
                      <a:pt x="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0" name="Google Shape;1813;p76"/>
              <p:cNvSpPr/>
              <p:nvPr/>
            </p:nvSpPr>
            <p:spPr>
              <a:xfrm>
                <a:off x="1947500" y="2790350"/>
                <a:ext cx="43600" cy="33525"/>
              </a:xfrm>
              <a:custGeom>
                <a:avLst/>
                <a:gdLst/>
                <a:ahLst/>
                <a:cxnLst/>
                <a:rect l="l" t="t" r="r" b="b"/>
                <a:pathLst>
                  <a:path w="1744" h="1341" extrusionOk="0">
                    <a:moveTo>
                      <a:pt x="107" y="1"/>
                    </a:moveTo>
                    <a:cubicBezTo>
                      <a:pt x="1" y="774"/>
                      <a:pt x="194" y="1340"/>
                      <a:pt x="1125" y="1340"/>
                    </a:cubicBezTo>
                    <a:cubicBezTo>
                      <a:pt x="1271" y="1340"/>
                      <a:pt x="1435" y="1326"/>
                      <a:pt x="1620" y="1297"/>
                    </a:cubicBezTo>
                    <a:cubicBezTo>
                      <a:pt x="1743" y="834"/>
                      <a:pt x="1589" y="309"/>
                      <a:pt x="121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1" name="Google Shape;1814;p76"/>
              <p:cNvSpPr/>
              <p:nvPr/>
            </p:nvSpPr>
            <p:spPr>
              <a:xfrm>
                <a:off x="1996475" y="2816575"/>
                <a:ext cx="37050" cy="336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347" extrusionOk="0">
                    <a:moveTo>
                      <a:pt x="0" y="1"/>
                    </a:moveTo>
                    <a:lnTo>
                      <a:pt x="0" y="1328"/>
                    </a:lnTo>
                    <a:cubicBezTo>
                      <a:pt x="108" y="1341"/>
                      <a:pt x="205" y="1347"/>
                      <a:pt x="293" y="1347"/>
                    </a:cubicBezTo>
                    <a:cubicBezTo>
                      <a:pt x="837" y="1347"/>
                      <a:pt x="1057" y="1130"/>
                      <a:pt x="1482" y="1050"/>
                    </a:cubicBezTo>
                    <a:cubicBezTo>
                      <a:pt x="1420" y="371"/>
                      <a:pt x="957" y="32"/>
                      <a:pt x="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2" name="Google Shape;1815;p76"/>
              <p:cNvSpPr/>
              <p:nvPr/>
            </p:nvSpPr>
            <p:spPr>
              <a:xfrm>
                <a:off x="1757300" y="2829700"/>
                <a:ext cx="349525" cy="106500"/>
              </a:xfrm>
              <a:custGeom>
                <a:avLst/>
                <a:gdLst/>
                <a:ahLst/>
                <a:cxnLst/>
                <a:rect l="l" t="t" r="r" b="b"/>
                <a:pathLst>
                  <a:path w="13981" h="4260" extrusionOk="0">
                    <a:moveTo>
                      <a:pt x="802" y="0"/>
                    </a:moveTo>
                    <a:cubicBezTo>
                      <a:pt x="648" y="525"/>
                      <a:pt x="0" y="679"/>
                      <a:pt x="62" y="1328"/>
                    </a:cubicBezTo>
                    <a:cubicBezTo>
                      <a:pt x="150" y="1335"/>
                      <a:pt x="233" y="1338"/>
                      <a:pt x="311" y="1338"/>
                    </a:cubicBezTo>
                    <a:cubicBezTo>
                      <a:pt x="1355" y="1338"/>
                      <a:pt x="1591" y="731"/>
                      <a:pt x="2664" y="731"/>
                    </a:cubicBezTo>
                    <a:cubicBezTo>
                      <a:pt x="2865" y="731"/>
                      <a:pt x="3094" y="753"/>
                      <a:pt x="3364" y="803"/>
                    </a:cubicBezTo>
                    <a:cubicBezTo>
                      <a:pt x="4907" y="1019"/>
                      <a:pt x="5061" y="2223"/>
                      <a:pt x="6666" y="2408"/>
                    </a:cubicBezTo>
                    <a:cubicBezTo>
                      <a:pt x="6794" y="2431"/>
                      <a:pt x="6943" y="2439"/>
                      <a:pt x="7104" y="2439"/>
                    </a:cubicBezTo>
                    <a:cubicBezTo>
                      <a:pt x="7596" y="2439"/>
                      <a:pt x="8202" y="2359"/>
                      <a:pt x="8693" y="2359"/>
                    </a:cubicBezTo>
                    <a:cubicBezTo>
                      <a:pt x="9126" y="2359"/>
                      <a:pt x="9469" y="2421"/>
                      <a:pt x="9567" y="2655"/>
                    </a:cubicBezTo>
                    <a:cubicBezTo>
                      <a:pt x="8240" y="2685"/>
                      <a:pt x="8672" y="3025"/>
                      <a:pt x="8857" y="3735"/>
                    </a:cubicBezTo>
                    <a:cubicBezTo>
                      <a:pt x="9037" y="3713"/>
                      <a:pt x="9200" y="3704"/>
                      <a:pt x="9351" y="3704"/>
                    </a:cubicBezTo>
                    <a:cubicBezTo>
                      <a:pt x="10288" y="3704"/>
                      <a:pt x="10728" y="4073"/>
                      <a:pt x="11419" y="4259"/>
                    </a:cubicBezTo>
                    <a:cubicBezTo>
                      <a:pt x="11438" y="3794"/>
                      <a:pt x="11983" y="3711"/>
                      <a:pt x="12643" y="3711"/>
                    </a:cubicBezTo>
                    <a:cubicBezTo>
                      <a:pt x="13016" y="3711"/>
                      <a:pt x="13425" y="3737"/>
                      <a:pt x="13796" y="3737"/>
                    </a:cubicBezTo>
                    <a:cubicBezTo>
                      <a:pt x="13859" y="3737"/>
                      <a:pt x="13920" y="3737"/>
                      <a:pt x="13980" y="3735"/>
                    </a:cubicBezTo>
                    <a:cubicBezTo>
                      <a:pt x="13456" y="1976"/>
                      <a:pt x="11419" y="2192"/>
                      <a:pt x="9228" y="2130"/>
                    </a:cubicBezTo>
                    <a:cubicBezTo>
                      <a:pt x="9475" y="1420"/>
                      <a:pt x="8487" y="1605"/>
                      <a:pt x="8487" y="1081"/>
                    </a:cubicBezTo>
                    <a:cubicBezTo>
                      <a:pt x="7685" y="772"/>
                      <a:pt x="6450" y="741"/>
                      <a:pt x="629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3" name="Google Shape;1816;p76"/>
              <p:cNvSpPr/>
              <p:nvPr/>
            </p:nvSpPr>
            <p:spPr>
              <a:xfrm>
                <a:off x="2022625" y="2842825"/>
                <a:ext cx="51875" cy="21725"/>
              </a:xfrm>
              <a:custGeom>
                <a:avLst/>
                <a:gdLst/>
                <a:ahLst/>
                <a:cxnLst/>
                <a:rect l="l" t="t" r="r" b="b"/>
                <a:pathLst>
                  <a:path w="2075" h="869" extrusionOk="0">
                    <a:moveTo>
                      <a:pt x="436" y="0"/>
                    </a:moveTo>
                    <a:lnTo>
                      <a:pt x="436" y="0"/>
                    </a:lnTo>
                    <a:cubicBezTo>
                      <a:pt x="1" y="557"/>
                      <a:pt x="654" y="868"/>
                      <a:pt x="1230" y="868"/>
                    </a:cubicBezTo>
                    <a:cubicBezTo>
                      <a:pt x="1676" y="868"/>
                      <a:pt x="2075" y="682"/>
                      <a:pt x="1886" y="278"/>
                    </a:cubicBezTo>
                    <a:cubicBezTo>
                      <a:pt x="1824" y="31"/>
                      <a:pt x="1447" y="17"/>
                      <a:pt x="1038" y="17"/>
                    </a:cubicBezTo>
                    <a:cubicBezTo>
                      <a:pt x="987" y="17"/>
                      <a:pt x="935" y="17"/>
                      <a:pt x="884" y="17"/>
                    </a:cubicBezTo>
                    <a:cubicBezTo>
                      <a:pt x="729" y="17"/>
                      <a:pt x="574" y="16"/>
                      <a:pt x="436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4" name="Google Shape;1817;p76"/>
              <p:cNvSpPr/>
              <p:nvPr/>
            </p:nvSpPr>
            <p:spPr>
              <a:xfrm>
                <a:off x="6164150" y="2890075"/>
                <a:ext cx="98225" cy="72350"/>
              </a:xfrm>
              <a:custGeom>
                <a:avLst/>
                <a:gdLst/>
                <a:ahLst/>
                <a:cxnLst/>
                <a:rect l="l" t="t" r="r" b="b"/>
                <a:pathLst>
                  <a:path w="3929" h="2894" extrusionOk="0">
                    <a:moveTo>
                      <a:pt x="2118" y="1"/>
                    </a:moveTo>
                    <a:cubicBezTo>
                      <a:pt x="1069" y="1"/>
                      <a:pt x="1" y="482"/>
                      <a:pt x="40" y="1320"/>
                    </a:cubicBezTo>
                    <a:cubicBezTo>
                      <a:pt x="657" y="1999"/>
                      <a:pt x="1398" y="2523"/>
                      <a:pt x="2231" y="2894"/>
                    </a:cubicBezTo>
                    <a:cubicBezTo>
                      <a:pt x="2694" y="2091"/>
                      <a:pt x="3928" y="1844"/>
                      <a:pt x="3712" y="517"/>
                    </a:cubicBezTo>
                    <a:cubicBezTo>
                      <a:pt x="3337" y="165"/>
                      <a:pt x="2731" y="1"/>
                      <a:pt x="2118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5" name="Google Shape;1818;p76"/>
              <p:cNvSpPr/>
              <p:nvPr/>
            </p:nvSpPr>
            <p:spPr>
              <a:xfrm>
                <a:off x="5928275" y="2895600"/>
                <a:ext cx="53250" cy="47550"/>
              </a:xfrm>
              <a:custGeom>
                <a:avLst/>
                <a:gdLst/>
                <a:ahLst/>
                <a:cxnLst/>
                <a:rect l="l" t="t" r="r" b="b"/>
                <a:pathLst>
                  <a:path w="2130" h="1902" extrusionOk="0">
                    <a:moveTo>
                      <a:pt x="959" y="0"/>
                    </a:moveTo>
                    <a:cubicBezTo>
                      <a:pt x="857" y="0"/>
                      <a:pt x="753" y="6"/>
                      <a:pt x="648" y="19"/>
                    </a:cubicBezTo>
                    <a:cubicBezTo>
                      <a:pt x="0" y="1068"/>
                      <a:pt x="185" y="235"/>
                      <a:pt x="648" y="1901"/>
                    </a:cubicBezTo>
                    <a:cubicBezTo>
                      <a:pt x="1698" y="1716"/>
                      <a:pt x="1698" y="852"/>
                      <a:pt x="2130" y="296"/>
                    </a:cubicBezTo>
                    <a:cubicBezTo>
                      <a:pt x="1759" y="99"/>
                      <a:pt x="1369" y="0"/>
                      <a:pt x="95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6" name="Google Shape;1819;p76"/>
              <p:cNvSpPr/>
              <p:nvPr/>
            </p:nvSpPr>
            <p:spPr>
              <a:xfrm>
                <a:off x="1877650" y="2909175"/>
                <a:ext cx="68300" cy="27025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1081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412" y="988"/>
                      <a:pt x="690" y="967"/>
                      <a:pt x="925" y="967"/>
                    </a:cubicBezTo>
                    <a:cubicBezTo>
                      <a:pt x="1114" y="967"/>
                      <a:pt x="1275" y="980"/>
                      <a:pt x="1456" y="980"/>
                    </a:cubicBezTo>
                    <a:cubicBezTo>
                      <a:pt x="1727" y="980"/>
                      <a:pt x="2044" y="951"/>
                      <a:pt x="2562" y="803"/>
                    </a:cubicBezTo>
                    <a:cubicBezTo>
                      <a:pt x="2731" y="84"/>
                      <a:pt x="2018" y="2"/>
                      <a:pt x="1174" y="2"/>
                    </a:cubicBezTo>
                    <a:cubicBezTo>
                      <a:pt x="926" y="2"/>
                      <a:pt x="665" y="9"/>
                      <a:pt x="413" y="9"/>
                    </a:cubicBezTo>
                    <a:cubicBezTo>
                      <a:pt x="272" y="9"/>
                      <a:pt x="133" y="7"/>
                      <a:pt x="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7" name="Google Shape;1820;p76"/>
              <p:cNvSpPr/>
              <p:nvPr/>
            </p:nvSpPr>
            <p:spPr>
              <a:xfrm>
                <a:off x="2124550" y="2909175"/>
                <a:ext cx="62450" cy="27550"/>
              </a:xfrm>
              <a:custGeom>
                <a:avLst/>
                <a:gdLst/>
                <a:ahLst/>
                <a:cxnLst/>
                <a:rect l="l" t="t" r="r" b="b"/>
                <a:pathLst>
                  <a:path w="2498" h="1102" extrusionOk="0">
                    <a:moveTo>
                      <a:pt x="0" y="0"/>
                    </a:moveTo>
                    <a:lnTo>
                      <a:pt x="0" y="1080"/>
                    </a:lnTo>
                    <a:cubicBezTo>
                      <a:pt x="251" y="1092"/>
                      <a:pt x="498" y="1101"/>
                      <a:pt x="731" y="1101"/>
                    </a:cubicBezTo>
                    <a:cubicBezTo>
                      <a:pt x="1737" y="1101"/>
                      <a:pt x="2498" y="927"/>
                      <a:pt x="222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8" name="Google Shape;1821;p76"/>
              <p:cNvSpPr/>
              <p:nvPr/>
            </p:nvSpPr>
            <p:spPr>
              <a:xfrm>
                <a:off x="3061975" y="2936175"/>
                <a:ext cx="46325" cy="26250"/>
              </a:xfrm>
              <a:custGeom>
                <a:avLst/>
                <a:gdLst/>
                <a:ahLst/>
                <a:cxnLst/>
                <a:rect l="l" t="t" r="r" b="b"/>
                <a:pathLst>
                  <a:path w="1853" h="1050" extrusionOk="0">
                    <a:moveTo>
                      <a:pt x="988" y="0"/>
                    </a:moveTo>
                    <a:cubicBezTo>
                      <a:pt x="988" y="525"/>
                      <a:pt x="0" y="340"/>
                      <a:pt x="278" y="1050"/>
                    </a:cubicBezTo>
                    <a:lnTo>
                      <a:pt x="1729" y="1050"/>
                    </a:lnTo>
                    <a:cubicBezTo>
                      <a:pt x="1852" y="463"/>
                      <a:pt x="1636" y="62"/>
                      <a:pt x="988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89" name="Google Shape;1822;p76"/>
              <p:cNvSpPr/>
              <p:nvPr/>
            </p:nvSpPr>
            <p:spPr>
              <a:xfrm>
                <a:off x="6238425" y="2976300"/>
                <a:ext cx="155100" cy="99550"/>
              </a:xfrm>
              <a:custGeom>
                <a:avLst/>
                <a:gdLst/>
                <a:ahLst/>
                <a:cxnLst/>
                <a:rect l="l" t="t" r="r" b="b"/>
                <a:pathLst>
                  <a:path w="6204" h="3982" extrusionOk="0">
                    <a:moveTo>
                      <a:pt x="2562" y="0"/>
                    </a:moveTo>
                    <a:cubicBezTo>
                      <a:pt x="2038" y="340"/>
                      <a:pt x="2192" y="1142"/>
                      <a:pt x="2192" y="1852"/>
                    </a:cubicBezTo>
                    <a:cubicBezTo>
                      <a:pt x="1897" y="1749"/>
                      <a:pt x="1651" y="1704"/>
                      <a:pt x="1440" y="1704"/>
                    </a:cubicBezTo>
                    <a:cubicBezTo>
                      <a:pt x="768" y="1704"/>
                      <a:pt x="447" y="2161"/>
                      <a:pt x="1" y="2654"/>
                    </a:cubicBezTo>
                    <a:cubicBezTo>
                      <a:pt x="225" y="2816"/>
                      <a:pt x="405" y="2870"/>
                      <a:pt x="576" y="2870"/>
                    </a:cubicBezTo>
                    <a:cubicBezTo>
                      <a:pt x="934" y="2870"/>
                      <a:pt x="1253" y="2632"/>
                      <a:pt x="1860" y="2632"/>
                    </a:cubicBezTo>
                    <a:cubicBezTo>
                      <a:pt x="1962" y="2632"/>
                      <a:pt x="2072" y="2639"/>
                      <a:pt x="2192" y="2654"/>
                    </a:cubicBezTo>
                    <a:cubicBezTo>
                      <a:pt x="2068" y="3272"/>
                      <a:pt x="1420" y="3796"/>
                      <a:pt x="2562" y="3981"/>
                    </a:cubicBezTo>
                    <a:cubicBezTo>
                      <a:pt x="3027" y="3297"/>
                      <a:pt x="3880" y="2880"/>
                      <a:pt x="5293" y="2880"/>
                    </a:cubicBezTo>
                    <a:cubicBezTo>
                      <a:pt x="5474" y="2880"/>
                      <a:pt x="5665" y="2887"/>
                      <a:pt x="5864" y="2901"/>
                    </a:cubicBezTo>
                    <a:cubicBezTo>
                      <a:pt x="6204" y="1698"/>
                      <a:pt x="4692" y="1821"/>
                      <a:pt x="4013" y="1327"/>
                    </a:cubicBezTo>
                    <a:cubicBezTo>
                      <a:pt x="4105" y="432"/>
                      <a:pt x="3612" y="31"/>
                      <a:pt x="2562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0" name="Google Shape;1823;p76"/>
              <p:cNvSpPr/>
              <p:nvPr/>
            </p:nvSpPr>
            <p:spPr>
              <a:xfrm>
                <a:off x="5296375" y="3061925"/>
                <a:ext cx="81025" cy="66850"/>
              </a:xfrm>
              <a:custGeom>
                <a:avLst/>
                <a:gdLst/>
                <a:ahLst/>
                <a:cxnLst/>
                <a:rect l="l" t="t" r="r" b="b"/>
                <a:pathLst>
                  <a:path w="3241" h="2674" extrusionOk="0">
                    <a:moveTo>
                      <a:pt x="1389" y="1"/>
                    </a:moveTo>
                    <a:lnTo>
                      <a:pt x="1389" y="1"/>
                    </a:lnTo>
                    <a:cubicBezTo>
                      <a:pt x="1914" y="1575"/>
                      <a:pt x="0" y="1914"/>
                      <a:pt x="1389" y="2655"/>
                    </a:cubicBezTo>
                    <a:cubicBezTo>
                      <a:pt x="1485" y="2668"/>
                      <a:pt x="1572" y="2673"/>
                      <a:pt x="1651" y="2673"/>
                    </a:cubicBezTo>
                    <a:cubicBezTo>
                      <a:pt x="2539" y="2673"/>
                      <a:pt x="2447" y="1940"/>
                      <a:pt x="3241" y="1883"/>
                    </a:cubicBezTo>
                    <a:cubicBezTo>
                      <a:pt x="2932" y="1019"/>
                      <a:pt x="2161" y="526"/>
                      <a:pt x="1389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1" name="Google Shape;1824;p76"/>
              <p:cNvSpPr/>
              <p:nvPr/>
            </p:nvSpPr>
            <p:spPr>
              <a:xfrm>
                <a:off x="5935975" y="3121900"/>
                <a:ext cx="233050" cy="207875"/>
              </a:xfrm>
              <a:custGeom>
                <a:avLst/>
                <a:gdLst/>
                <a:ahLst/>
                <a:cxnLst/>
                <a:rect l="l" t="t" r="r" b="b"/>
                <a:pathLst>
                  <a:path w="9322" h="8315" extrusionOk="0">
                    <a:moveTo>
                      <a:pt x="6183" y="0"/>
                    </a:moveTo>
                    <a:cubicBezTo>
                      <a:pt x="6081" y="0"/>
                      <a:pt x="5975" y="3"/>
                      <a:pt x="5865" y="9"/>
                    </a:cubicBezTo>
                    <a:cubicBezTo>
                      <a:pt x="5525" y="2787"/>
                      <a:pt x="649" y="2231"/>
                      <a:pt x="1" y="4793"/>
                    </a:cubicBezTo>
                    <a:cubicBezTo>
                      <a:pt x="340" y="5873"/>
                      <a:pt x="1945" y="6027"/>
                      <a:pt x="1822" y="7447"/>
                    </a:cubicBezTo>
                    <a:cubicBezTo>
                      <a:pt x="2090" y="7402"/>
                      <a:pt x="2322" y="7382"/>
                      <a:pt x="2528" y="7382"/>
                    </a:cubicBezTo>
                    <a:cubicBezTo>
                      <a:pt x="3944" y="7382"/>
                      <a:pt x="4082" y="8314"/>
                      <a:pt x="5497" y="8314"/>
                    </a:cubicBezTo>
                    <a:cubicBezTo>
                      <a:pt x="5703" y="8314"/>
                      <a:pt x="5936" y="8294"/>
                      <a:pt x="6204" y="8249"/>
                    </a:cubicBezTo>
                    <a:cubicBezTo>
                      <a:pt x="6112" y="7632"/>
                      <a:pt x="7284" y="7941"/>
                      <a:pt x="7315" y="7447"/>
                    </a:cubicBezTo>
                    <a:cubicBezTo>
                      <a:pt x="7037" y="7385"/>
                      <a:pt x="6605" y="7447"/>
                      <a:pt x="6605" y="7169"/>
                    </a:cubicBezTo>
                    <a:cubicBezTo>
                      <a:pt x="7809" y="6799"/>
                      <a:pt x="7192" y="5163"/>
                      <a:pt x="8426" y="4793"/>
                    </a:cubicBezTo>
                    <a:cubicBezTo>
                      <a:pt x="7593" y="3929"/>
                      <a:pt x="8735" y="3034"/>
                      <a:pt x="8056" y="2385"/>
                    </a:cubicBezTo>
                    <a:cubicBezTo>
                      <a:pt x="8704" y="2169"/>
                      <a:pt x="9321" y="1892"/>
                      <a:pt x="9167" y="1089"/>
                    </a:cubicBezTo>
                    <a:cubicBezTo>
                      <a:pt x="8330" y="599"/>
                      <a:pt x="7655" y="0"/>
                      <a:pt x="618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2" name="Google Shape;1825;p76"/>
              <p:cNvSpPr/>
              <p:nvPr/>
            </p:nvSpPr>
            <p:spPr>
              <a:xfrm>
                <a:off x="5642800" y="3135225"/>
                <a:ext cx="231475" cy="195125"/>
              </a:xfrm>
              <a:custGeom>
                <a:avLst/>
                <a:gdLst/>
                <a:ahLst/>
                <a:cxnLst/>
                <a:rect l="l" t="t" r="r" b="b"/>
                <a:pathLst>
                  <a:path w="9259" h="7805" extrusionOk="0">
                    <a:moveTo>
                      <a:pt x="1821" y="1"/>
                    </a:moveTo>
                    <a:cubicBezTo>
                      <a:pt x="1842" y="391"/>
                      <a:pt x="1745" y="511"/>
                      <a:pt x="1570" y="511"/>
                    </a:cubicBezTo>
                    <a:cubicBezTo>
                      <a:pt x="1290" y="511"/>
                      <a:pt x="814" y="204"/>
                      <a:pt x="311" y="204"/>
                    </a:cubicBezTo>
                    <a:cubicBezTo>
                      <a:pt x="208" y="204"/>
                      <a:pt x="104" y="217"/>
                      <a:pt x="0" y="248"/>
                    </a:cubicBezTo>
                    <a:cubicBezTo>
                      <a:pt x="0" y="3365"/>
                      <a:pt x="5154" y="2717"/>
                      <a:pt x="4414" y="6358"/>
                    </a:cubicBezTo>
                    <a:cubicBezTo>
                      <a:pt x="5949" y="6491"/>
                      <a:pt x="6554" y="7805"/>
                      <a:pt x="7767" y="7805"/>
                    </a:cubicBezTo>
                    <a:cubicBezTo>
                      <a:pt x="7967" y="7805"/>
                      <a:pt x="8185" y="7769"/>
                      <a:pt x="8426" y="7685"/>
                    </a:cubicBezTo>
                    <a:cubicBezTo>
                      <a:pt x="9259" y="6667"/>
                      <a:pt x="7654" y="5525"/>
                      <a:pt x="7716" y="4260"/>
                    </a:cubicBezTo>
                    <a:cubicBezTo>
                      <a:pt x="6574" y="3704"/>
                      <a:pt x="5278" y="2963"/>
                      <a:pt x="4753" y="2377"/>
                    </a:cubicBezTo>
                    <a:cubicBezTo>
                      <a:pt x="4198" y="1760"/>
                      <a:pt x="3056" y="1328"/>
                      <a:pt x="3303" y="525"/>
                    </a:cubicBezTo>
                    <a:lnTo>
                      <a:pt x="3303" y="525"/>
                    </a:lnTo>
                    <a:cubicBezTo>
                      <a:pt x="3189" y="547"/>
                      <a:pt x="3091" y="556"/>
                      <a:pt x="3007" y="556"/>
                    </a:cubicBezTo>
                    <a:cubicBezTo>
                      <a:pt x="2359" y="556"/>
                      <a:pt x="2476" y="1"/>
                      <a:pt x="1821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3" name="Google Shape;1826;p76"/>
              <p:cNvSpPr/>
              <p:nvPr/>
            </p:nvSpPr>
            <p:spPr>
              <a:xfrm>
                <a:off x="6121925" y="3208525"/>
                <a:ext cx="153575" cy="125800"/>
              </a:xfrm>
              <a:custGeom>
                <a:avLst/>
                <a:gdLst/>
                <a:ahLst/>
                <a:cxnLst/>
                <a:rect l="l" t="t" r="r" b="b"/>
                <a:pathLst>
                  <a:path w="6143" h="5032" extrusionOk="0">
                    <a:moveTo>
                      <a:pt x="3210" y="1"/>
                    </a:moveTo>
                    <a:cubicBezTo>
                      <a:pt x="1328" y="1081"/>
                      <a:pt x="1" y="4043"/>
                      <a:pt x="2840" y="5031"/>
                    </a:cubicBezTo>
                    <a:cubicBezTo>
                      <a:pt x="2747" y="4260"/>
                      <a:pt x="2932" y="3673"/>
                      <a:pt x="3581" y="3457"/>
                    </a:cubicBezTo>
                    <a:cubicBezTo>
                      <a:pt x="4200" y="3838"/>
                      <a:pt x="4359" y="4439"/>
                      <a:pt x="5023" y="4439"/>
                    </a:cubicBezTo>
                    <a:cubicBezTo>
                      <a:pt x="5220" y="4439"/>
                      <a:pt x="5461" y="4387"/>
                      <a:pt x="5772" y="4260"/>
                    </a:cubicBezTo>
                    <a:cubicBezTo>
                      <a:pt x="5587" y="3148"/>
                      <a:pt x="4352" y="2778"/>
                      <a:pt x="4290" y="1575"/>
                    </a:cubicBezTo>
                    <a:lnTo>
                      <a:pt x="4290" y="1575"/>
                    </a:lnTo>
                    <a:cubicBezTo>
                      <a:pt x="4584" y="1760"/>
                      <a:pt x="4908" y="1852"/>
                      <a:pt x="5228" y="1852"/>
                    </a:cubicBezTo>
                    <a:cubicBezTo>
                      <a:pt x="5548" y="1852"/>
                      <a:pt x="5864" y="1760"/>
                      <a:pt x="6142" y="1575"/>
                    </a:cubicBezTo>
                    <a:cubicBezTo>
                      <a:pt x="6050" y="402"/>
                      <a:pt x="3827" y="772"/>
                      <a:pt x="3210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4" name="Google Shape;1827;p76"/>
              <p:cNvSpPr/>
              <p:nvPr/>
            </p:nvSpPr>
            <p:spPr>
              <a:xfrm>
                <a:off x="6374300" y="3213750"/>
                <a:ext cx="101800" cy="35125"/>
              </a:xfrm>
              <a:custGeom>
                <a:avLst/>
                <a:gdLst/>
                <a:ahLst/>
                <a:cxnLst/>
                <a:rect l="l" t="t" r="r" b="b"/>
                <a:pathLst>
                  <a:path w="4072" h="1405" extrusionOk="0">
                    <a:moveTo>
                      <a:pt x="2295" y="0"/>
                    </a:moveTo>
                    <a:cubicBezTo>
                      <a:pt x="1144" y="0"/>
                      <a:pt x="0" y="336"/>
                      <a:pt x="59" y="1119"/>
                    </a:cubicBezTo>
                    <a:cubicBezTo>
                      <a:pt x="481" y="1308"/>
                      <a:pt x="1072" y="1405"/>
                      <a:pt x="1671" y="1405"/>
                    </a:cubicBezTo>
                    <a:cubicBezTo>
                      <a:pt x="2826" y="1405"/>
                      <a:pt x="4010" y="1048"/>
                      <a:pt x="4071" y="316"/>
                    </a:cubicBezTo>
                    <a:cubicBezTo>
                      <a:pt x="3630" y="113"/>
                      <a:pt x="2961" y="0"/>
                      <a:pt x="229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5" name="Google Shape;1828;p76"/>
              <p:cNvSpPr/>
              <p:nvPr/>
            </p:nvSpPr>
            <p:spPr>
              <a:xfrm>
                <a:off x="6394275" y="3247875"/>
                <a:ext cx="429775" cy="167125"/>
              </a:xfrm>
              <a:custGeom>
                <a:avLst/>
                <a:gdLst/>
                <a:ahLst/>
                <a:cxnLst/>
                <a:rect l="l" t="t" r="r" b="b"/>
                <a:pathLst>
                  <a:path w="17191" h="6685" extrusionOk="0">
                    <a:moveTo>
                      <a:pt x="4754" y="1"/>
                    </a:moveTo>
                    <a:cubicBezTo>
                      <a:pt x="4435" y="377"/>
                      <a:pt x="4225" y="809"/>
                      <a:pt x="3434" y="809"/>
                    </a:cubicBezTo>
                    <a:cubicBezTo>
                      <a:pt x="3382" y="809"/>
                      <a:pt x="3329" y="807"/>
                      <a:pt x="3272" y="803"/>
                    </a:cubicBezTo>
                    <a:cubicBezTo>
                      <a:pt x="3155" y="825"/>
                      <a:pt x="3055" y="835"/>
                      <a:pt x="2968" y="835"/>
                    </a:cubicBezTo>
                    <a:cubicBezTo>
                      <a:pt x="2295" y="835"/>
                      <a:pt x="2428" y="246"/>
                      <a:pt x="1756" y="246"/>
                    </a:cubicBezTo>
                    <a:cubicBezTo>
                      <a:pt x="1669" y="246"/>
                      <a:pt x="1569" y="256"/>
                      <a:pt x="1451" y="278"/>
                    </a:cubicBezTo>
                    <a:cubicBezTo>
                      <a:pt x="1575" y="988"/>
                      <a:pt x="1" y="494"/>
                      <a:pt x="340" y="1328"/>
                    </a:cubicBezTo>
                    <a:cubicBezTo>
                      <a:pt x="356" y="1489"/>
                      <a:pt x="427" y="1545"/>
                      <a:pt x="540" y="1545"/>
                    </a:cubicBezTo>
                    <a:cubicBezTo>
                      <a:pt x="792" y="1545"/>
                      <a:pt x="1251" y="1263"/>
                      <a:pt x="1762" y="1263"/>
                    </a:cubicBezTo>
                    <a:cubicBezTo>
                      <a:pt x="1893" y="1263"/>
                      <a:pt x="2026" y="1281"/>
                      <a:pt x="2161" y="1328"/>
                    </a:cubicBezTo>
                    <a:cubicBezTo>
                      <a:pt x="3797" y="2284"/>
                      <a:pt x="5957" y="2871"/>
                      <a:pt x="7315" y="4013"/>
                    </a:cubicBezTo>
                    <a:lnTo>
                      <a:pt x="7315" y="5587"/>
                    </a:lnTo>
                    <a:cubicBezTo>
                      <a:pt x="7767" y="5389"/>
                      <a:pt x="8146" y="5311"/>
                      <a:pt x="8480" y="5311"/>
                    </a:cubicBezTo>
                    <a:cubicBezTo>
                      <a:pt x="9605" y="5311"/>
                      <a:pt x="10216" y="6199"/>
                      <a:pt x="11358" y="6389"/>
                    </a:cubicBezTo>
                    <a:cubicBezTo>
                      <a:pt x="12513" y="6361"/>
                      <a:pt x="12279" y="5278"/>
                      <a:pt x="13522" y="5278"/>
                    </a:cubicBezTo>
                    <a:cubicBezTo>
                      <a:pt x="13640" y="5278"/>
                      <a:pt x="13772" y="5287"/>
                      <a:pt x="13920" y="5309"/>
                    </a:cubicBezTo>
                    <a:cubicBezTo>
                      <a:pt x="14569" y="5622"/>
                      <a:pt x="15313" y="6685"/>
                      <a:pt x="16296" y="6685"/>
                    </a:cubicBezTo>
                    <a:cubicBezTo>
                      <a:pt x="16574" y="6685"/>
                      <a:pt x="16871" y="6600"/>
                      <a:pt x="17191" y="6389"/>
                    </a:cubicBezTo>
                    <a:cubicBezTo>
                      <a:pt x="16481" y="6204"/>
                      <a:pt x="16018" y="5525"/>
                      <a:pt x="16111" y="4784"/>
                    </a:cubicBezTo>
                    <a:cubicBezTo>
                      <a:pt x="15154" y="4167"/>
                      <a:pt x="13796" y="3827"/>
                      <a:pt x="13179" y="2932"/>
                    </a:cubicBezTo>
                    <a:lnTo>
                      <a:pt x="13179" y="2130"/>
                    </a:lnTo>
                    <a:cubicBezTo>
                      <a:pt x="10340" y="2068"/>
                      <a:pt x="9599" y="494"/>
                      <a:pt x="731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6" name="Google Shape;1829;p76"/>
              <p:cNvSpPr/>
              <p:nvPr/>
            </p:nvSpPr>
            <p:spPr>
              <a:xfrm>
                <a:off x="5854975" y="3334300"/>
                <a:ext cx="241525" cy="68275"/>
              </a:xfrm>
              <a:custGeom>
                <a:avLst/>
                <a:gdLst/>
                <a:ahLst/>
                <a:cxnLst/>
                <a:rect l="l" t="t" r="r" b="b"/>
                <a:pathLst>
                  <a:path w="9661" h="2731" extrusionOk="0">
                    <a:moveTo>
                      <a:pt x="1019" y="0"/>
                    </a:moveTo>
                    <a:cubicBezTo>
                      <a:pt x="710" y="494"/>
                      <a:pt x="0" y="679"/>
                      <a:pt x="309" y="1605"/>
                    </a:cubicBezTo>
                    <a:cubicBezTo>
                      <a:pt x="3441" y="1633"/>
                      <a:pt x="5104" y="2731"/>
                      <a:pt x="8295" y="2731"/>
                    </a:cubicBezTo>
                    <a:cubicBezTo>
                      <a:pt x="8657" y="2731"/>
                      <a:pt x="9038" y="2716"/>
                      <a:pt x="9444" y="2685"/>
                    </a:cubicBezTo>
                    <a:cubicBezTo>
                      <a:pt x="9660" y="1728"/>
                      <a:pt x="8179" y="2006"/>
                      <a:pt x="8364" y="1080"/>
                    </a:cubicBezTo>
                    <a:lnTo>
                      <a:pt x="8364" y="1080"/>
                    </a:lnTo>
                    <a:cubicBezTo>
                      <a:pt x="8224" y="1083"/>
                      <a:pt x="8086" y="1085"/>
                      <a:pt x="7950" y="1085"/>
                    </a:cubicBezTo>
                    <a:cubicBezTo>
                      <a:pt x="5171" y="1085"/>
                      <a:pt x="3137" y="500"/>
                      <a:pt x="1019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7" name="Google Shape;1830;p76"/>
              <p:cNvSpPr/>
              <p:nvPr/>
            </p:nvSpPr>
            <p:spPr>
              <a:xfrm>
                <a:off x="5981500" y="3427600"/>
                <a:ext cx="866475" cy="544775"/>
              </a:xfrm>
              <a:custGeom>
                <a:avLst/>
                <a:gdLst/>
                <a:ahLst/>
                <a:cxnLst/>
                <a:rect l="l" t="t" r="r" b="b"/>
                <a:pathLst>
                  <a:path w="34659" h="21791" extrusionOk="0">
                    <a:moveTo>
                      <a:pt x="26103" y="0"/>
                    </a:moveTo>
                    <a:cubicBezTo>
                      <a:pt x="26075" y="0"/>
                      <a:pt x="26047" y="1"/>
                      <a:pt x="26017" y="2"/>
                    </a:cubicBezTo>
                    <a:cubicBezTo>
                      <a:pt x="25091" y="1082"/>
                      <a:pt x="26418" y="3860"/>
                      <a:pt x="24906" y="4508"/>
                    </a:cubicBezTo>
                    <a:cubicBezTo>
                      <a:pt x="24714" y="4557"/>
                      <a:pt x="24559" y="4578"/>
                      <a:pt x="24432" y="4578"/>
                    </a:cubicBezTo>
                    <a:cubicBezTo>
                      <a:pt x="23724" y="4578"/>
                      <a:pt x="23893" y="3924"/>
                      <a:pt x="23161" y="3924"/>
                    </a:cubicBezTo>
                    <a:cubicBezTo>
                      <a:pt x="23040" y="3924"/>
                      <a:pt x="22894" y="3942"/>
                      <a:pt x="22715" y="3983"/>
                    </a:cubicBezTo>
                    <a:cubicBezTo>
                      <a:pt x="22653" y="3243"/>
                      <a:pt x="20987" y="3644"/>
                      <a:pt x="21265" y="2656"/>
                    </a:cubicBezTo>
                    <a:cubicBezTo>
                      <a:pt x="21079" y="1823"/>
                      <a:pt x="23055" y="2564"/>
                      <a:pt x="22715" y="1607"/>
                    </a:cubicBezTo>
                    <a:cubicBezTo>
                      <a:pt x="22062" y="1065"/>
                      <a:pt x="20742" y="1009"/>
                      <a:pt x="19355" y="1009"/>
                    </a:cubicBezTo>
                    <a:cubicBezTo>
                      <a:pt x="18990" y="1009"/>
                      <a:pt x="18621" y="1013"/>
                      <a:pt x="18258" y="1013"/>
                    </a:cubicBezTo>
                    <a:cubicBezTo>
                      <a:pt x="17327" y="1013"/>
                      <a:pt x="16437" y="987"/>
                      <a:pt x="15771" y="805"/>
                    </a:cubicBezTo>
                    <a:cubicBezTo>
                      <a:pt x="15123" y="959"/>
                      <a:pt x="15771" y="2039"/>
                      <a:pt x="15030" y="2132"/>
                    </a:cubicBezTo>
                    <a:cubicBezTo>
                      <a:pt x="13796" y="2255"/>
                      <a:pt x="12562" y="2533"/>
                      <a:pt x="11358" y="2934"/>
                    </a:cubicBezTo>
                    <a:cubicBezTo>
                      <a:pt x="10926" y="3737"/>
                      <a:pt x="11234" y="5125"/>
                      <a:pt x="9907" y="5311"/>
                    </a:cubicBezTo>
                    <a:cubicBezTo>
                      <a:pt x="9626" y="5110"/>
                      <a:pt x="9336" y="5043"/>
                      <a:pt x="9033" y="5043"/>
                    </a:cubicBezTo>
                    <a:cubicBezTo>
                      <a:pt x="8427" y="5043"/>
                      <a:pt x="7773" y="5312"/>
                      <a:pt x="7054" y="5312"/>
                    </a:cubicBezTo>
                    <a:cubicBezTo>
                      <a:pt x="7028" y="5312"/>
                      <a:pt x="7002" y="5311"/>
                      <a:pt x="6976" y="5311"/>
                    </a:cubicBezTo>
                    <a:lnTo>
                      <a:pt x="6976" y="5311"/>
                    </a:lnTo>
                    <a:cubicBezTo>
                      <a:pt x="6235" y="5496"/>
                      <a:pt x="7037" y="6792"/>
                      <a:pt x="6235" y="6915"/>
                    </a:cubicBezTo>
                    <a:cubicBezTo>
                      <a:pt x="5679" y="6804"/>
                      <a:pt x="5555" y="6436"/>
                      <a:pt x="5252" y="6436"/>
                    </a:cubicBezTo>
                    <a:cubicBezTo>
                      <a:pt x="5135" y="6436"/>
                      <a:pt x="4991" y="6491"/>
                      <a:pt x="4784" y="6638"/>
                    </a:cubicBezTo>
                    <a:cubicBezTo>
                      <a:pt x="3858" y="7317"/>
                      <a:pt x="4291" y="8952"/>
                      <a:pt x="2963" y="9292"/>
                    </a:cubicBezTo>
                    <a:cubicBezTo>
                      <a:pt x="2130" y="9693"/>
                      <a:pt x="495" y="9477"/>
                      <a:pt x="1" y="10094"/>
                    </a:cubicBezTo>
                    <a:cubicBezTo>
                      <a:pt x="402" y="11267"/>
                      <a:pt x="1297" y="12748"/>
                      <a:pt x="402" y="14075"/>
                    </a:cubicBezTo>
                    <a:cubicBezTo>
                      <a:pt x="1112" y="14260"/>
                      <a:pt x="1359" y="14785"/>
                      <a:pt x="1513" y="15402"/>
                    </a:cubicBezTo>
                    <a:cubicBezTo>
                      <a:pt x="1698" y="16606"/>
                      <a:pt x="834" y="17069"/>
                      <a:pt x="1112" y="18334"/>
                    </a:cubicBezTo>
                    <a:cubicBezTo>
                      <a:pt x="1162" y="18331"/>
                      <a:pt x="1211" y="18330"/>
                      <a:pt x="1257" y="18330"/>
                    </a:cubicBezTo>
                    <a:cubicBezTo>
                      <a:pt x="2184" y="18330"/>
                      <a:pt x="2321" y="18863"/>
                      <a:pt x="3196" y="18863"/>
                    </a:cubicBezTo>
                    <a:cubicBezTo>
                      <a:pt x="3240" y="18863"/>
                      <a:pt x="3286" y="18862"/>
                      <a:pt x="3334" y="18859"/>
                    </a:cubicBezTo>
                    <a:cubicBezTo>
                      <a:pt x="4630" y="18444"/>
                      <a:pt x="5447" y="17724"/>
                      <a:pt x="7286" y="17724"/>
                    </a:cubicBezTo>
                    <a:cubicBezTo>
                      <a:pt x="7636" y="17724"/>
                      <a:pt x="8023" y="17750"/>
                      <a:pt x="8457" y="17810"/>
                    </a:cubicBezTo>
                    <a:cubicBezTo>
                      <a:pt x="9560" y="16785"/>
                      <a:pt x="11579" y="16454"/>
                      <a:pt x="14077" y="16454"/>
                    </a:cubicBezTo>
                    <a:cubicBezTo>
                      <a:pt x="14515" y="16454"/>
                      <a:pt x="14967" y="16464"/>
                      <a:pt x="15432" y="16482"/>
                    </a:cubicBezTo>
                    <a:cubicBezTo>
                      <a:pt x="16388" y="17007"/>
                      <a:pt x="17160" y="17840"/>
                      <a:pt x="17592" y="18859"/>
                    </a:cubicBezTo>
                    <a:cubicBezTo>
                      <a:pt x="17871" y="18764"/>
                      <a:pt x="18080" y="18728"/>
                      <a:pt x="18247" y="18728"/>
                    </a:cubicBezTo>
                    <a:cubicBezTo>
                      <a:pt x="18751" y="18728"/>
                      <a:pt x="18875" y="19051"/>
                      <a:pt x="19371" y="19051"/>
                    </a:cubicBezTo>
                    <a:cubicBezTo>
                      <a:pt x="19568" y="19051"/>
                      <a:pt x="19824" y="19000"/>
                      <a:pt x="20184" y="18859"/>
                    </a:cubicBezTo>
                    <a:lnTo>
                      <a:pt x="20184" y="18859"/>
                    </a:lnTo>
                    <a:cubicBezTo>
                      <a:pt x="20184" y="19569"/>
                      <a:pt x="20308" y="20371"/>
                      <a:pt x="19783" y="20711"/>
                    </a:cubicBezTo>
                    <a:cubicBezTo>
                      <a:pt x="22129" y="21698"/>
                      <a:pt x="23517" y="21760"/>
                      <a:pt x="27128" y="21791"/>
                    </a:cubicBezTo>
                    <a:cubicBezTo>
                      <a:pt x="28054" y="21297"/>
                      <a:pt x="28733" y="20618"/>
                      <a:pt x="30060" y="20433"/>
                    </a:cubicBezTo>
                    <a:cubicBezTo>
                      <a:pt x="29875" y="19075"/>
                      <a:pt x="31788" y="19260"/>
                      <a:pt x="31511" y="17810"/>
                    </a:cubicBezTo>
                    <a:cubicBezTo>
                      <a:pt x="32776" y="17748"/>
                      <a:pt x="32467" y="16544"/>
                      <a:pt x="33702" y="16482"/>
                    </a:cubicBezTo>
                    <a:cubicBezTo>
                      <a:pt x="33301" y="15526"/>
                      <a:pt x="34350" y="14970"/>
                      <a:pt x="34443" y="14075"/>
                    </a:cubicBezTo>
                    <a:cubicBezTo>
                      <a:pt x="34659" y="12470"/>
                      <a:pt x="33733" y="10804"/>
                      <a:pt x="33362" y="9292"/>
                    </a:cubicBezTo>
                    <a:cubicBezTo>
                      <a:pt x="33237" y="9246"/>
                      <a:pt x="33116" y="9227"/>
                      <a:pt x="33002" y="9227"/>
                    </a:cubicBezTo>
                    <a:cubicBezTo>
                      <a:pt x="32503" y="9227"/>
                      <a:pt x="32112" y="9584"/>
                      <a:pt x="31830" y="9584"/>
                    </a:cubicBezTo>
                    <a:cubicBezTo>
                      <a:pt x="31701" y="9584"/>
                      <a:pt x="31594" y="9509"/>
                      <a:pt x="31511" y="9292"/>
                    </a:cubicBezTo>
                    <a:cubicBezTo>
                      <a:pt x="31665" y="8057"/>
                      <a:pt x="30863" y="7471"/>
                      <a:pt x="31140" y="6113"/>
                    </a:cubicBezTo>
                    <a:cubicBezTo>
                      <a:pt x="30431" y="5928"/>
                      <a:pt x="30307" y="5311"/>
                      <a:pt x="29690" y="5033"/>
                    </a:cubicBezTo>
                    <a:cubicBezTo>
                      <a:pt x="29566" y="2996"/>
                      <a:pt x="27067" y="2687"/>
                      <a:pt x="27499" y="249"/>
                    </a:cubicBezTo>
                    <a:lnTo>
                      <a:pt x="27499" y="249"/>
                    </a:lnTo>
                    <a:cubicBezTo>
                      <a:pt x="27439" y="254"/>
                      <a:pt x="27384" y="257"/>
                      <a:pt x="27333" y="257"/>
                    </a:cubicBezTo>
                    <a:cubicBezTo>
                      <a:pt x="26796" y="257"/>
                      <a:pt x="26653" y="0"/>
                      <a:pt x="2610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8" name="Google Shape;1831;p76"/>
              <p:cNvSpPr/>
              <p:nvPr/>
            </p:nvSpPr>
            <p:spPr>
              <a:xfrm>
                <a:off x="4490875" y="3447575"/>
                <a:ext cx="181350" cy="278800"/>
              </a:xfrm>
              <a:custGeom>
                <a:avLst/>
                <a:gdLst/>
                <a:ahLst/>
                <a:cxnLst/>
                <a:rect l="l" t="t" r="r" b="b"/>
                <a:pathLst>
                  <a:path w="7254" h="11152" extrusionOk="0">
                    <a:moveTo>
                      <a:pt x="5901" y="0"/>
                    </a:moveTo>
                    <a:cubicBezTo>
                      <a:pt x="5861" y="0"/>
                      <a:pt x="5818" y="2"/>
                      <a:pt x="5772" y="6"/>
                    </a:cubicBezTo>
                    <a:cubicBezTo>
                      <a:pt x="5093" y="746"/>
                      <a:pt x="4568" y="1672"/>
                      <a:pt x="4290" y="2660"/>
                    </a:cubicBezTo>
                    <a:cubicBezTo>
                      <a:pt x="2716" y="2938"/>
                      <a:pt x="1914" y="3740"/>
                      <a:pt x="1019" y="4512"/>
                    </a:cubicBezTo>
                    <a:cubicBezTo>
                      <a:pt x="710" y="5437"/>
                      <a:pt x="1544" y="5561"/>
                      <a:pt x="1359" y="6363"/>
                    </a:cubicBezTo>
                    <a:cubicBezTo>
                      <a:pt x="1050" y="6919"/>
                      <a:pt x="803" y="7567"/>
                      <a:pt x="247" y="7968"/>
                    </a:cubicBezTo>
                    <a:cubicBezTo>
                      <a:pt x="1050" y="9172"/>
                      <a:pt x="1" y="10221"/>
                      <a:pt x="1359" y="11147"/>
                    </a:cubicBezTo>
                    <a:cubicBezTo>
                      <a:pt x="1426" y="11150"/>
                      <a:pt x="1491" y="11152"/>
                      <a:pt x="1554" y="11152"/>
                    </a:cubicBezTo>
                    <a:cubicBezTo>
                      <a:pt x="2412" y="11152"/>
                      <a:pt x="2820" y="10847"/>
                      <a:pt x="3656" y="10847"/>
                    </a:cubicBezTo>
                    <a:cubicBezTo>
                      <a:pt x="3843" y="10847"/>
                      <a:pt x="4051" y="10863"/>
                      <a:pt x="4290" y="10900"/>
                    </a:cubicBezTo>
                    <a:cubicBezTo>
                      <a:pt x="5093" y="9696"/>
                      <a:pt x="4784" y="9172"/>
                      <a:pt x="5772" y="7968"/>
                    </a:cubicBezTo>
                    <a:lnTo>
                      <a:pt x="5772" y="6641"/>
                    </a:lnTo>
                    <a:cubicBezTo>
                      <a:pt x="5864" y="6332"/>
                      <a:pt x="6142" y="6240"/>
                      <a:pt x="6512" y="6116"/>
                    </a:cubicBezTo>
                    <a:cubicBezTo>
                      <a:pt x="5833" y="4944"/>
                      <a:pt x="7161" y="3833"/>
                      <a:pt x="7253" y="1857"/>
                    </a:cubicBezTo>
                    <a:cubicBezTo>
                      <a:pt x="5906" y="1857"/>
                      <a:pt x="7201" y="0"/>
                      <a:pt x="590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99" name="Google Shape;1832;p76"/>
              <p:cNvSpPr/>
              <p:nvPr/>
            </p:nvSpPr>
            <p:spPr>
              <a:xfrm>
                <a:off x="7202100" y="3865525"/>
                <a:ext cx="153550" cy="140025"/>
              </a:xfrm>
              <a:custGeom>
                <a:avLst/>
                <a:gdLst/>
                <a:ahLst/>
                <a:cxnLst/>
                <a:rect l="l" t="t" r="r" b="b"/>
                <a:pathLst>
                  <a:path w="6142" h="5601" extrusionOk="0">
                    <a:moveTo>
                      <a:pt x="2011" y="0"/>
                    </a:moveTo>
                    <a:cubicBezTo>
                      <a:pt x="1934" y="0"/>
                      <a:pt x="1850" y="5"/>
                      <a:pt x="1759" y="15"/>
                    </a:cubicBezTo>
                    <a:lnTo>
                      <a:pt x="1759" y="2144"/>
                    </a:lnTo>
                    <a:cubicBezTo>
                      <a:pt x="1451" y="2916"/>
                      <a:pt x="0" y="2823"/>
                      <a:pt x="278" y="3996"/>
                    </a:cubicBezTo>
                    <a:cubicBezTo>
                      <a:pt x="528" y="3971"/>
                      <a:pt x="736" y="3959"/>
                      <a:pt x="908" y="3959"/>
                    </a:cubicBezTo>
                    <a:cubicBezTo>
                      <a:pt x="2431" y="3959"/>
                      <a:pt x="1102" y="4880"/>
                      <a:pt x="1019" y="5601"/>
                    </a:cubicBezTo>
                    <a:cubicBezTo>
                      <a:pt x="3333" y="5508"/>
                      <a:pt x="3426" y="3780"/>
                      <a:pt x="4321" y="2669"/>
                    </a:cubicBezTo>
                    <a:cubicBezTo>
                      <a:pt x="4876" y="2299"/>
                      <a:pt x="5864" y="2206"/>
                      <a:pt x="6142" y="1620"/>
                    </a:cubicBezTo>
                    <a:cubicBezTo>
                      <a:pt x="5781" y="1284"/>
                      <a:pt x="5460" y="1189"/>
                      <a:pt x="5091" y="1189"/>
                    </a:cubicBezTo>
                    <a:cubicBezTo>
                      <a:pt x="4608" y="1189"/>
                      <a:pt x="4041" y="1351"/>
                      <a:pt x="3192" y="1351"/>
                    </a:cubicBezTo>
                    <a:cubicBezTo>
                      <a:pt x="3080" y="1351"/>
                      <a:pt x="2962" y="1348"/>
                      <a:pt x="2839" y="1342"/>
                    </a:cubicBezTo>
                    <a:cubicBezTo>
                      <a:pt x="2896" y="632"/>
                      <a:pt x="2901" y="0"/>
                      <a:pt x="2011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0" name="Google Shape;1833;p76"/>
              <p:cNvSpPr/>
              <p:nvPr/>
            </p:nvSpPr>
            <p:spPr>
              <a:xfrm>
                <a:off x="6998400" y="3979300"/>
                <a:ext cx="219925" cy="152025"/>
              </a:xfrm>
              <a:custGeom>
                <a:avLst/>
                <a:gdLst/>
                <a:ahLst/>
                <a:cxnLst/>
                <a:rect l="l" t="t" r="r" b="b"/>
                <a:pathLst>
                  <a:path w="8797" h="6081" extrusionOk="0">
                    <a:moveTo>
                      <a:pt x="6975" y="0"/>
                    </a:moveTo>
                    <a:cubicBezTo>
                      <a:pt x="6636" y="556"/>
                      <a:pt x="5864" y="772"/>
                      <a:pt x="5864" y="1574"/>
                    </a:cubicBezTo>
                    <a:cubicBezTo>
                      <a:pt x="5766" y="1562"/>
                      <a:pt x="5666" y="1556"/>
                      <a:pt x="5565" y="1556"/>
                    </a:cubicBezTo>
                    <a:cubicBezTo>
                      <a:pt x="5163" y="1556"/>
                      <a:pt x="4753" y="1655"/>
                      <a:pt x="4383" y="1852"/>
                    </a:cubicBezTo>
                    <a:cubicBezTo>
                      <a:pt x="3766" y="2377"/>
                      <a:pt x="3550" y="3179"/>
                      <a:pt x="2562" y="3426"/>
                    </a:cubicBezTo>
                    <a:cubicBezTo>
                      <a:pt x="1050" y="3858"/>
                      <a:pt x="618" y="5031"/>
                      <a:pt x="1" y="6080"/>
                    </a:cubicBezTo>
                    <a:cubicBezTo>
                      <a:pt x="462" y="5914"/>
                      <a:pt x="861" y="5858"/>
                      <a:pt x="1251" y="5858"/>
                    </a:cubicBezTo>
                    <a:cubicBezTo>
                      <a:pt x="1878" y="5858"/>
                      <a:pt x="2485" y="6004"/>
                      <a:pt x="3303" y="6080"/>
                    </a:cubicBezTo>
                    <a:cubicBezTo>
                      <a:pt x="3642" y="5463"/>
                      <a:pt x="4753" y="5401"/>
                      <a:pt x="4383" y="4229"/>
                    </a:cubicBezTo>
                    <a:lnTo>
                      <a:pt x="5864" y="4229"/>
                    </a:lnTo>
                    <a:cubicBezTo>
                      <a:pt x="5988" y="2716"/>
                      <a:pt x="8735" y="3148"/>
                      <a:pt x="8796" y="1574"/>
                    </a:cubicBezTo>
                    <a:cubicBezTo>
                      <a:pt x="8673" y="710"/>
                      <a:pt x="7716" y="433"/>
                      <a:pt x="697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1" name="Google Shape;1834;p76"/>
              <p:cNvSpPr/>
              <p:nvPr/>
            </p:nvSpPr>
            <p:spPr>
              <a:xfrm>
                <a:off x="6539325" y="3996100"/>
                <a:ext cx="120400" cy="62700"/>
              </a:xfrm>
              <a:custGeom>
                <a:avLst/>
                <a:gdLst/>
                <a:ahLst/>
                <a:cxnLst/>
                <a:rect l="l" t="t" r="r" b="b"/>
                <a:pathLst>
                  <a:path w="4816" h="2508" extrusionOk="0">
                    <a:moveTo>
                      <a:pt x="1045" y="0"/>
                    </a:moveTo>
                    <a:cubicBezTo>
                      <a:pt x="778" y="0"/>
                      <a:pt x="557" y="26"/>
                      <a:pt x="402" y="100"/>
                    </a:cubicBezTo>
                    <a:cubicBezTo>
                      <a:pt x="1" y="501"/>
                      <a:pt x="1637" y="1705"/>
                      <a:pt x="1883" y="2507"/>
                    </a:cubicBezTo>
                    <a:cubicBezTo>
                      <a:pt x="3673" y="2384"/>
                      <a:pt x="4815" y="1797"/>
                      <a:pt x="4445" y="100"/>
                    </a:cubicBezTo>
                    <a:lnTo>
                      <a:pt x="4445" y="100"/>
                    </a:lnTo>
                    <a:cubicBezTo>
                      <a:pt x="4155" y="139"/>
                      <a:pt x="3860" y="154"/>
                      <a:pt x="3566" y="154"/>
                    </a:cubicBezTo>
                    <a:cubicBezTo>
                      <a:pt x="2621" y="154"/>
                      <a:pt x="1694" y="0"/>
                      <a:pt x="1045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2" name="Google Shape;1835;p76"/>
              <p:cNvSpPr/>
              <p:nvPr/>
            </p:nvSpPr>
            <p:spPr>
              <a:xfrm>
                <a:off x="2399175" y="4186600"/>
                <a:ext cx="40025" cy="18025"/>
              </a:xfrm>
              <a:custGeom>
                <a:avLst/>
                <a:gdLst/>
                <a:ahLst/>
                <a:cxnLst/>
                <a:rect l="l" t="t" r="r" b="b"/>
                <a:pathLst>
                  <a:path w="1601" h="721" extrusionOk="0">
                    <a:moveTo>
                      <a:pt x="885" y="1"/>
                    </a:moveTo>
                    <a:cubicBezTo>
                      <a:pt x="468" y="1"/>
                      <a:pt x="1" y="267"/>
                      <a:pt x="33" y="720"/>
                    </a:cubicBezTo>
                    <a:lnTo>
                      <a:pt x="1483" y="720"/>
                    </a:lnTo>
                    <a:cubicBezTo>
                      <a:pt x="1601" y="221"/>
                      <a:pt x="1264" y="1"/>
                      <a:pt x="885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3" name="Google Shape;1836;p76"/>
              <p:cNvSpPr/>
              <p:nvPr/>
            </p:nvSpPr>
            <p:spPr>
              <a:xfrm>
                <a:off x="3233250" y="2556525"/>
                <a:ext cx="1476000" cy="1342550"/>
              </a:xfrm>
              <a:custGeom>
                <a:avLst/>
                <a:gdLst/>
                <a:ahLst/>
                <a:cxnLst/>
                <a:rect l="l" t="t" r="r" b="b"/>
                <a:pathLst>
                  <a:path w="59040" h="53702" extrusionOk="0">
                    <a:moveTo>
                      <a:pt x="23544" y="0"/>
                    </a:moveTo>
                    <a:cubicBezTo>
                      <a:pt x="21759" y="0"/>
                      <a:pt x="20004" y="279"/>
                      <a:pt x="18333" y="836"/>
                    </a:cubicBezTo>
                    <a:cubicBezTo>
                      <a:pt x="17781" y="813"/>
                      <a:pt x="17243" y="800"/>
                      <a:pt x="16725" y="800"/>
                    </a:cubicBezTo>
                    <a:cubicBezTo>
                      <a:pt x="14433" y="800"/>
                      <a:pt x="12516" y="1060"/>
                      <a:pt x="11358" y="1916"/>
                    </a:cubicBezTo>
                    <a:cubicBezTo>
                      <a:pt x="11065" y="1388"/>
                      <a:pt x="10382" y="1111"/>
                      <a:pt x="9335" y="1111"/>
                    </a:cubicBezTo>
                    <a:cubicBezTo>
                      <a:pt x="9280" y="1111"/>
                      <a:pt x="9224" y="1112"/>
                      <a:pt x="9167" y="1113"/>
                    </a:cubicBezTo>
                    <a:cubicBezTo>
                      <a:pt x="8858" y="2039"/>
                      <a:pt x="7562" y="2224"/>
                      <a:pt x="6605" y="2687"/>
                    </a:cubicBezTo>
                    <a:cubicBezTo>
                      <a:pt x="5618" y="3953"/>
                      <a:pt x="5988" y="5558"/>
                      <a:pt x="5155" y="6669"/>
                    </a:cubicBezTo>
                    <a:cubicBezTo>
                      <a:pt x="4599" y="7378"/>
                      <a:pt x="2624" y="8088"/>
                      <a:pt x="1852" y="8798"/>
                    </a:cubicBezTo>
                    <a:cubicBezTo>
                      <a:pt x="1791" y="10341"/>
                      <a:pt x="927" y="11329"/>
                      <a:pt x="1" y="12285"/>
                    </a:cubicBezTo>
                    <a:lnTo>
                      <a:pt x="1" y="19198"/>
                    </a:lnTo>
                    <a:cubicBezTo>
                      <a:pt x="1266" y="20217"/>
                      <a:pt x="2377" y="21359"/>
                      <a:pt x="2933" y="22902"/>
                    </a:cubicBezTo>
                    <a:cubicBezTo>
                      <a:pt x="4630" y="23643"/>
                      <a:pt x="5772" y="24754"/>
                      <a:pt x="8056" y="25031"/>
                    </a:cubicBezTo>
                    <a:cubicBezTo>
                      <a:pt x="9414" y="24834"/>
                      <a:pt x="10791" y="24735"/>
                      <a:pt x="12173" y="24735"/>
                    </a:cubicBezTo>
                    <a:cubicBezTo>
                      <a:pt x="12518" y="24735"/>
                      <a:pt x="12864" y="24741"/>
                      <a:pt x="13210" y="24754"/>
                    </a:cubicBezTo>
                    <a:cubicBezTo>
                      <a:pt x="13947" y="24341"/>
                      <a:pt x="13923" y="23420"/>
                      <a:pt x="15213" y="23420"/>
                    </a:cubicBezTo>
                    <a:cubicBezTo>
                      <a:pt x="15272" y="23420"/>
                      <a:pt x="15335" y="23422"/>
                      <a:pt x="15401" y="23426"/>
                    </a:cubicBezTo>
                    <a:cubicBezTo>
                      <a:pt x="16080" y="23488"/>
                      <a:pt x="15617" y="24321"/>
                      <a:pt x="16142" y="24507"/>
                    </a:cubicBezTo>
                    <a:cubicBezTo>
                      <a:pt x="16370" y="24482"/>
                      <a:pt x="16579" y="24471"/>
                      <a:pt x="16774" y="24471"/>
                    </a:cubicBezTo>
                    <a:cubicBezTo>
                      <a:pt x="18025" y="24471"/>
                      <a:pt x="18665" y="24924"/>
                      <a:pt x="19814" y="25031"/>
                    </a:cubicBezTo>
                    <a:cubicBezTo>
                      <a:pt x="20325" y="24827"/>
                      <a:pt x="20625" y="24453"/>
                      <a:pt x="21430" y="24453"/>
                    </a:cubicBezTo>
                    <a:cubicBezTo>
                      <a:pt x="21598" y="24453"/>
                      <a:pt x="21787" y="24469"/>
                      <a:pt x="22005" y="24507"/>
                    </a:cubicBezTo>
                    <a:cubicBezTo>
                      <a:pt x="22376" y="26544"/>
                      <a:pt x="21234" y="27500"/>
                      <a:pt x="21265" y="29290"/>
                    </a:cubicBezTo>
                    <a:cubicBezTo>
                      <a:pt x="22314" y="30648"/>
                      <a:pt x="24104" y="31667"/>
                      <a:pt x="23456" y="33518"/>
                    </a:cubicBezTo>
                    <a:cubicBezTo>
                      <a:pt x="24443" y="34413"/>
                      <a:pt x="24505" y="35956"/>
                      <a:pt x="24937" y="37253"/>
                    </a:cubicBezTo>
                    <a:cubicBezTo>
                      <a:pt x="24011" y="38456"/>
                      <a:pt x="24227" y="40462"/>
                      <a:pt x="23456" y="41758"/>
                    </a:cubicBezTo>
                    <a:cubicBezTo>
                      <a:pt x="24999" y="42777"/>
                      <a:pt x="26172" y="44258"/>
                      <a:pt x="26789" y="46017"/>
                    </a:cubicBezTo>
                    <a:lnTo>
                      <a:pt x="26789" y="48394"/>
                    </a:lnTo>
                    <a:cubicBezTo>
                      <a:pt x="28394" y="49782"/>
                      <a:pt x="28363" y="52375"/>
                      <a:pt x="30060" y="53702"/>
                    </a:cubicBezTo>
                    <a:cubicBezTo>
                      <a:pt x="33578" y="53517"/>
                      <a:pt x="35338" y="52066"/>
                      <a:pt x="38486" y="51572"/>
                    </a:cubicBezTo>
                    <a:cubicBezTo>
                      <a:pt x="39041" y="50122"/>
                      <a:pt x="40152" y="49073"/>
                      <a:pt x="41788" y="48394"/>
                    </a:cubicBezTo>
                    <a:cubicBezTo>
                      <a:pt x="41603" y="47375"/>
                      <a:pt x="42436" y="47097"/>
                      <a:pt x="42127" y="46017"/>
                    </a:cubicBezTo>
                    <a:cubicBezTo>
                      <a:pt x="42703" y="45808"/>
                      <a:pt x="42990" y="45421"/>
                      <a:pt x="43835" y="45421"/>
                    </a:cubicBezTo>
                    <a:cubicBezTo>
                      <a:pt x="43987" y="45421"/>
                      <a:pt x="44157" y="45434"/>
                      <a:pt x="44349" y="45462"/>
                    </a:cubicBezTo>
                    <a:cubicBezTo>
                      <a:pt x="44380" y="42406"/>
                      <a:pt x="45892" y="40400"/>
                      <a:pt x="48763" y="39351"/>
                    </a:cubicBezTo>
                    <a:cubicBezTo>
                      <a:pt x="49287" y="36913"/>
                      <a:pt x="49287" y="34382"/>
                      <a:pt x="48763" y="31913"/>
                    </a:cubicBezTo>
                    <a:cubicBezTo>
                      <a:pt x="49534" y="30864"/>
                      <a:pt x="50151" y="29691"/>
                      <a:pt x="50552" y="28457"/>
                    </a:cubicBezTo>
                    <a:cubicBezTo>
                      <a:pt x="51447" y="28025"/>
                      <a:pt x="52188" y="27500"/>
                      <a:pt x="53145" y="27130"/>
                    </a:cubicBezTo>
                    <a:cubicBezTo>
                      <a:pt x="54873" y="25278"/>
                      <a:pt x="56478" y="23334"/>
                      <a:pt x="58268" y="21544"/>
                    </a:cubicBezTo>
                    <a:cubicBezTo>
                      <a:pt x="58546" y="20556"/>
                      <a:pt x="59040" y="19198"/>
                      <a:pt x="57898" y="18643"/>
                    </a:cubicBezTo>
                    <a:cubicBezTo>
                      <a:pt x="57787" y="18632"/>
                      <a:pt x="57684" y="18627"/>
                      <a:pt x="57588" y="18627"/>
                    </a:cubicBezTo>
                    <a:cubicBezTo>
                      <a:pt x="56369" y="18627"/>
                      <a:pt x="56318" y="19448"/>
                      <a:pt x="55118" y="19448"/>
                    </a:cubicBezTo>
                    <a:cubicBezTo>
                      <a:pt x="55079" y="19448"/>
                      <a:pt x="55038" y="19447"/>
                      <a:pt x="54997" y="19445"/>
                    </a:cubicBezTo>
                    <a:lnTo>
                      <a:pt x="51664" y="19445"/>
                    </a:lnTo>
                    <a:cubicBezTo>
                      <a:pt x="51509" y="17624"/>
                      <a:pt x="49688" y="16976"/>
                      <a:pt x="48361" y="15958"/>
                    </a:cubicBezTo>
                    <a:cubicBezTo>
                      <a:pt x="48701" y="14199"/>
                      <a:pt x="46201" y="14538"/>
                      <a:pt x="46911" y="12501"/>
                    </a:cubicBezTo>
                    <a:cubicBezTo>
                      <a:pt x="46294" y="11884"/>
                      <a:pt x="45152" y="11637"/>
                      <a:pt x="44720" y="10897"/>
                    </a:cubicBezTo>
                    <a:cubicBezTo>
                      <a:pt x="45028" y="10156"/>
                      <a:pt x="44288" y="8983"/>
                      <a:pt x="44627" y="8798"/>
                    </a:cubicBezTo>
                    <a:cubicBezTo>
                      <a:pt x="44534" y="8613"/>
                      <a:pt x="44411" y="8428"/>
                      <a:pt x="44288" y="8181"/>
                    </a:cubicBezTo>
                    <a:cubicBezTo>
                      <a:pt x="44220" y="8226"/>
                      <a:pt x="44119" y="8255"/>
                      <a:pt x="44046" y="8255"/>
                    </a:cubicBezTo>
                    <a:cubicBezTo>
                      <a:pt x="44019" y="8255"/>
                      <a:pt x="43995" y="8251"/>
                      <a:pt x="43979" y="8243"/>
                    </a:cubicBezTo>
                    <a:cubicBezTo>
                      <a:pt x="43855" y="8150"/>
                      <a:pt x="44041" y="8026"/>
                      <a:pt x="44195" y="7965"/>
                    </a:cubicBezTo>
                    <a:cubicBezTo>
                      <a:pt x="43516" y="6792"/>
                      <a:pt x="42590" y="5342"/>
                      <a:pt x="42220" y="4755"/>
                    </a:cubicBezTo>
                    <a:lnTo>
                      <a:pt x="42127" y="4755"/>
                    </a:lnTo>
                    <a:cubicBezTo>
                      <a:pt x="39473" y="4045"/>
                      <a:pt x="36140" y="3798"/>
                      <a:pt x="32591" y="3706"/>
                    </a:cubicBezTo>
                    <a:cubicBezTo>
                      <a:pt x="31542" y="3922"/>
                      <a:pt x="31727" y="5033"/>
                      <a:pt x="30770" y="5311"/>
                    </a:cubicBezTo>
                    <a:cubicBezTo>
                      <a:pt x="29104" y="4045"/>
                      <a:pt x="25770" y="3984"/>
                      <a:pt x="24196" y="2657"/>
                    </a:cubicBezTo>
                    <a:cubicBezTo>
                      <a:pt x="24474" y="1731"/>
                      <a:pt x="23795" y="1515"/>
                      <a:pt x="23456" y="1052"/>
                    </a:cubicBezTo>
                    <a:cubicBezTo>
                      <a:pt x="24320" y="990"/>
                      <a:pt x="24289" y="342"/>
                      <a:pt x="23826" y="2"/>
                    </a:cubicBezTo>
                    <a:cubicBezTo>
                      <a:pt x="23732" y="1"/>
                      <a:pt x="23638" y="0"/>
                      <a:pt x="23544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4" name="Google Shape;1837;p76"/>
              <p:cNvSpPr/>
              <p:nvPr/>
            </p:nvSpPr>
            <p:spPr>
              <a:xfrm>
                <a:off x="3389100" y="1580175"/>
                <a:ext cx="3841575" cy="1635325"/>
              </a:xfrm>
              <a:custGeom>
                <a:avLst/>
                <a:gdLst/>
                <a:ahLst/>
                <a:cxnLst/>
                <a:rect l="l" t="t" r="r" b="b"/>
                <a:pathLst>
                  <a:path w="153663" h="65413" extrusionOk="0">
                    <a:moveTo>
                      <a:pt x="90433" y="4284"/>
                    </a:moveTo>
                    <a:cubicBezTo>
                      <a:pt x="90468" y="4284"/>
                      <a:pt x="90498" y="4291"/>
                      <a:pt x="90519" y="4306"/>
                    </a:cubicBezTo>
                    <a:cubicBezTo>
                      <a:pt x="90679" y="4413"/>
                      <a:pt x="90355" y="4565"/>
                      <a:pt x="90204" y="4565"/>
                    </a:cubicBezTo>
                    <a:cubicBezTo>
                      <a:pt x="90181" y="4565"/>
                      <a:pt x="90161" y="4561"/>
                      <a:pt x="90148" y="4553"/>
                    </a:cubicBezTo>
                    <a:lnTo>
                      <a:pt x="90118" y="4584"/>
                    </a:lnTo>
                    <a:cubicBezTo>
                      <a:pt x="89963" y="4455"/>
                      <a:pt x="90259" y="4284"/>
                      <a:pt x="90433" y="4284"/>
                    </a:cubicBezTo>
                    <a:close/>
                    <a:moveTo>
                      <a:pt x="89323" y="4819"/>
                    </a:moveTo>
                    <a:cubicBezTo>
                      <a:pt x="89346" y="4819"/>
                      <a:pt x="89364" y="4822"/>
                      <a:pt x="89377" y="4831"/>
                    </a:cubicBezTo>
                    <a:cubicBezTo>
                      <a:pt x="89582" y="4933"/>
                      <a:pt x="89297" y="5100"/>
                      <a:pt x="89124" y="5100"/>
                    </a:cubicBezTo>
                    <a:cubicBezTo>
                      <a:pt x="89089" y="5100"/>
                      <a:pt x="89058" y="5093"/>
                      <a:pt x="89037" y="5078"/>
                    </a:cubicBezTo>
                    <a:lnTo>
                      <a:pt x="89037" y="5109"/>
                    </a:lnTo>
                    <a:cubicBezTo>
                      <a:pt x="88877" y="4975"/>
                      <a:pt x="89179" y="4819"/>
                      <a:pt x="89323" y="4819"/>
                    </a:cubicBezTo>
                    <a:close/>
                    <a:moveTo>
                      <a:pt x="88224" y="5086"/>
                    </a:moveTo>
                    <a:cubicBezTo>
                      <a:pt x="88256" y="5086"/>
                      <a:pt x="88281" y="5093"/>
                      <a:pt x="88297" y="5109"/>
                    </a:cubicBezTo>
                    <a:cubicBezTo>
                      <a:pt x="88483" y="5215"/>
                      <a:pt x="88164" y="5368"/>
                      <a:pt x="87993" y="5368"/>
                    </a:cubicBezTo>
                    <a:cubicBezTo>
                      <a:pt x="87966" y="5368"/>
                      <a:pt x="87943" y="5364"/>
                      <a:pt x="87926" y="5355"/>
                    </a:cubicBezTo>
                    <a:lnTo>
                      <a:pt x="87926" y="5386"/>
                    </a:lnTo>
                    <a:cubicBezTo>
                      <a:pt x="87772" y="5258"/>
                      <a:pt x="88068" y="5086"/>
                      <a:pt x="88224" y="5086"/>
                    </a:cubicBezTo>
                    <a:close/>
                    <a:moveTo>
                      <a:pt x="31455" y="8800"/>
                    </a:moveTo>
                    <a:cubicBezTo>
                      <a:pt x="31479" y="8800"/>
                      <a:pt x="31498" y="8804"/>
                      <a:pt x="31511" y="8812"/>
                    </a:cubicBezTo>
                    <a:cubicBezTo>
                      <a:pt x="31665" y="8915"/>
                      <a:pt x="31392" y="9081"/>
                      <a:pt x="31225" y="9081"/>
                    </a:cubicBezTo>
                    <a:cubicBezTo>
                      <a:pt x="31191" y="9081"/>
                      <a:pt x="31161" y="9074"/>
                      <a:pt x="31140" y="9059"/>
                    </a:cubicBezTo>
                    <a:lnTo>
                      <a:pt x="31140" y="9090"/>
                    </a:lnTo>
                    <a:cubicBezTo>
                      <a:pt x="30980" y="8956"/>
                      <a:pt x="31305" y="8800"/>
                      <a:pt x="31455" y="8800"/>
                    </a:cubicBezTo>
                    <a:close/>
                    <a:moveTo>
                      <a:pt x="63645" y="8860"/>
                    </a:moveTo>
                    <a:cubicBezTo>
                      <a:pt x="63771" y="8860"/>
                      <a:pt x="63858" y="8987"/>
                      <a:pt x="63731" y="9367"/>
                    </a:cubicBezTo>
                    <a:cubicBezTo>
                      <a:pt x="63021" y="9327"/>
                      <a:pt x="63404" y="8860"/>
                      <a:pt x="63645" y="8860"/>
                    </a:cubicBezTo>
                    <a:close/>
                    <a:moveTo>
                      <a:pt x="63731" y="9367"/>
                    </a:moveTo>
                    <a:cubicBezTo>
                      <a:pt x="64008" y="9769"/>
                      <a:pt x="65551" y="9275"/>
                      <a:pt x="65212" y="10139"/>
                    </a:cubicBezTo>
                    <a:cubicBezTo>
                      <a:pt x="64502" y="10046"/>
                      <a:pt x="63638" y="10077"/>
                      <a:pt x="63731" y="9367"/>
                    </a:cubicBezTo>
                    <a:close/>
                    <a:moveTo>
                      <a:pt x="38399" y="14108"/>
                    </a:moveTo>
                    <a:cubicBezTo>
                      <a:pt x="38423" y="14108"/>
                      <a:pt x="38442" y="14112"/>
                      <a:pt x="38455" y="14120"/>
                    </a:cubicBezTo>
                    <a:cubicBezTo>
                      <a:pt x="38634" y="14223"/>
                      <a:pt x="38345" y="14389"/>
                      <a:pt x="38189" y="14389"/>
                    </a:cubicBezTo>
                    <a:cubicBezTo>
                      <a:pt x="38157" y="14389"/>
                      <a:pt x="38131" y="14383"/>
                      <a:pt x="38115" y="14367"/>
                    </a:cubicBezTo>
                    <a:lnTo>
                      <a:pt x="38084" y="14398"/>
                    </a:lnTo>
                    <a:cubicBezTo>
                      <a:pt x="37924" y="14264"/>
                      <a:pt x="38249" y="14108"/>
                      <a:pt x="38399" y="14108"/>
                    </a:cubicBezTo>
                    <a:close/>
                    <a:moveTo>
                      <a:pt x="30431" y="18657"/>
                    </a:moveTo>
                    <a:cubicBezTo>
                      <a:pt x="30462" y="19459"/>
                      <a:pt x="29320" y="19428"/>
                      <a:pt x="28239" y="19459"/>
                    </a:cubicBezTo>
                    <a:cubicBezTo>
                      <a:pt x="28209" y="18657"/>
                      <a:pt x="29505" y="18780"/>
                      <a:pt x="30431" y="18657"/>
                    </a:cubicBezTo>
                    <a:close/>
                    <a:moveTo>
                      <a:pt x="26540" y="13312"/>
                    </a:moveTo>
                    <a:cubicBezTo>
                      <a:pt x="26872" y="13312"/>
                      <a:pt x="27047" y="13406"/>
                      <a:pt x="27128" y="13595"/>
                    </a:cubicBezTo>
                    <a:cubicBezTo>
                      <a:pt x="26820" y="15416"/>
                      <a:pt x="23857" y="15293"/>
                      <a:pt x="24197" y="17577"/>
                    </a:cubicBezTo>
                    <a:cubicBezTo>
                      <a:pt x="25061" y="18194"/>
                      <a:pt x="26048" y="18564"/>
                      <a:pt x="27128" y="18626"/>
                    </a:cubicBezTo>
                    <a:lnTo>
                      <a:pt x="27128" y="21280"/>
                    </a:lnTo>
                    <a:cubicBezTo>
                      <a:pt x="26416" y="21201"/>
                      <a:pt x="27058" y="20129"/>
                      <a:pt x="26216" y="20129"/>
                    </a:cubicBezTo>
                    <a:cubicBezTo>
                      <a:pt x="26073" y="20129"/>
                      <a:pt x="25888" y="20159"/>
                      <a:pt x="25647" y="20231"/>
                    </a:cubicBezTo>
                    <a:cubicBezTo>
                      <a:pt x="24845" y="21157"/>
                      <a:pt x="25369" y="23008"/>
                      <a:pt x="24197" y="23687"/>
                    </a:cubicBezTo>
                    <a:cubicBezTo>
                      <a:pt x="23972" y="23705"/>
                      <a:pt x="23757" y="23711"/>
                      <a:pt x="23551" y="23711"/>
                    </a:cubicBezTo>
                    <a:cubicBezTo>
                      <a:pt x="22911" y="23711"/>
                      <a:pt x="22354" y="23648"/>
                      <a:pt x="21851" y="23648"/>
                    </a:cubicBezTo>
                    <a:cubicBezTo>
                      <a:pt x="21647" y="23648"/>
                      <a:pt x="21453" y="23658"/>
                      <a:pt x="21265" y="23687"/>
                    </a:cubicBezTo>
                    <a:cubicBezTo>
                      <a:pt x="20246" y="23842"/>
                      <a:pt x="20030" y="24459"/>
                      <a:pt x="19073" y="24490"/>
                    </a:cubicBezTo>
                    <a:cubicBezTo>
                      <a:pt x="19136" y="24280"/>
                      <a:pt x="18628" y="23927"/>
                      <a:pt x="18277" y="23927"/>
                    </a:cubicBezTo>
                    <a:cubicBezTo>
                      <a:pt x="18112" y="23927"/>
                      <a:pt x="17982" y="24005"/>
                      <a:pt x="17962" y="24212"/>
                    </a:cubicBezTo>
                    <a:cubicBezTo>
                      <a:pt x="17098" y="24150"/>
                      <a:pt x="17098" y="23502"/>
                      <a:pt x="17962" y="23440"/>
                    </a:cubicBezTo>
                    <a:cubicBezTo>
                      <a:pt x="17098" y="22823"/>
                      <a:pt x="16543" y="21836"/>
                      <a:pt x="16512" y="20755"/>
                    </a:cubicBezTo>
                    <a:lnTo>
                      <a:pt x="16512" y="20755"/>
                    </a:lnTo>
                    <a:cubicBezTo>
                      <a:pt x="18098" y="20863"/>
                      <a:pt x="17764" y="23640"/>
                      <a:pt x="19814" y="23640"/>
                    </a:cubicBezTo>
                    <a:cubicBezTo>
                      <a:pt x="20117" y="23640"/>
                      <a:pt x="20473" y="23580"/>
                      <a:pt x="20894" y="23440"/>
                    </a:cubicBezTo>
                    <a:cubicBezTo>
                      <a:pt x="21728" y="22360"/>
                      <a:pt x="22283" y="21064"/>
                      <a:pt x="23086" y="19953"/>
                    </a:cubicBezTo>
                    <a:cubicBezTo>
                      <a:pt x="22931" y="19398"/>
                      <a:pt x="22684" y="18842"/>
                      <a:pt x="22345" y="18348"/>
                    </a:cubicBezTo>
                    <a:cubicBezTo>
                      <a:pt x="22561" y="15848"/>
                      <a:pt x="25184" y="15108"/>
                      <a:pt x="26388" y="13318"/>
                    </a:cubicBezTo>
                    <a:cubicBezTo>
                      <a:pt x="26442" y="13314"/>
                      <a:pt x="26492" y="13312"/>
                      <a:pt x="26540" y="13312"/>
                    </a:cubicBezTo>
                    <a:close/>
                    <a:moveTo>
                      <a:pt x="16851" y="34304"/>
                    </a:moveTo>
                    <a:lnTo>
                      <a:pt x="16851" y="34828"/>
                    </a:lnTo>
                    <a:cubicBezTo>
                      <a:pt x="16481" y="34828"/>
                      <a:pt x="16389" y="34365"/>
                      <a:pt x="16851" y="34304"/>
                    </a:cubicBezTo>
                    <a:close/>
                    <a:moveTo>
                      <a:pt x="108562" y="36980"/>
                    </a:moveTo>
                    <a:cubicBezTo>
                      <a:pt x="108644" y="36980"/>
                      <a:pt x="108729" y="36983"/>
                      <a:pt x="108820" y="36989"/>
                    </a:cubicBezTo>
                    <a:cubicBezTo>
                      <a:pt x="108820" y="37390"/>
                      <a:pt x="108635" y="38007"/>
                      <a:pt x="109190" y="38038"/>
                    </a:cubicBezTo>
                    <a:cubicBezTo>
                      <a:pt x="109032" y="38258"/>
                      <a:pt x="108834" y="38332"/>
                      <a:pt x="108609" y="38332"/>
                    </a:cubicBezTo>
                    <a:cubicBezTo>
                      <a:pt x="108134" y="38332"/>
                      <a:pt x="107540" y="37998"/>
                      <a:pt x="106956" y="37998"/>
                    </a:cubicBezTo>
                    <a:cubicBezTo>
                      <a:pt x="106846" y="37998"/>
                      <a:pt x="106737" y="38010"/>
                      <a:pt x="106629" y="38038"/>
                    </a:cubicBezTo>
                    <a:cubicBezTo>
                      <a:pt x="107119" y="37576"/>
                      <a:pt x="107394" y="36980"/>
                      <a:pt x="108562" y="36980"/>
                    </a:cubicBezTo>
                    <a:close/>
                    <a:moveTo>
                      <a:pt x="83463" y="0"/>
                    </a:moveTo>
                    <a:cubicBezTo>
                      <a:pt x="83374" y="0"/>
                      <a:pt x="83278" y="5"/>
                      <a:pt x="83174" y="16"/>
                    </a:cubicBezTo>
                    <a:cubicBezTo>
                      <a:pt x="82309" y="294"/>
                      <a:pt x="82032" y="942"/>
                      <a:pt x="82093" y="1868"/>
                    </a:cubicBezTo>
                    <a:cubicBezTo>
                      <a:pt x="81842" y="1808"/>
                      <a:pt x="81638" y="1783"/>
                      <a:pt x="81468" y="1783"/>
                    </a:cubicBezTo>
                    <a:cubicBezTo>
                      <a:pt x="80466" y="1783"/>
                      <a:pt x="80700" y="2678"/>
                      <a:pt x="79703" y="2678"/>
                    </a:cubicBezTo>
                    <a:cubicBezTo>
                      <a:pt x="79650" y="2678"/>
                      <a:pt x="79593" y="2676"/>
                      <a:pt x="79532" y="2670"/>
                    </a:cubicBezTo>
                    <a:cubicBezTo>
                      <a:pt x="78898" y="2560"/>
                      <a:pt x="79150" y="1835"/>
                      <a:pt x="78376" y="1835"/>
                    </a:cubicBezTo>
                    <a:cubicBezTo>
                      <a:pt x="78283" y="1835"/>
                      <a:pt x="78176" y="1845"/>
                      <a:pt x="78051" y="1868"/>
                    </a:cubicBezTo>
                    <a:cubicBezTo>
                      <a:pt x="77218" y="2513"/>
                      <a:pt x="76105" y="2947"/>
                      <a:pt x="74446" y="2947"/>
                    </a:cubicBezTo>
                    <a:cubicBezTo>
                      <a:pt x="74199" y="2947"/>
                      <a:pt x="73940" y="2937"/>
                      <a:pt x="73668" y="2917"/>
                    </a:cubicBezTo>
                    <a:cubicBezTo>
                      <a:pt x="73069" y="3260"/>
                      <a:pt x="72760" y="3761"/>
                      <a:pt x="71740" y="3761"/>
                    </a:cubicBezTo>
                    <a:cubicBezTo>
                      <a:pt x="71657" y="3761"/>
                      <a:pt x="71570" y="3758"/>
                      <a:pt x="71477" y="3751"/>
                    </a:cubicBezTo>
                    <a:cubicBezTo>
                      <a:pt x="70952" y="4059"/>
                      <a:pt x="71292" y="5047"/>
                      <a:pt x="70335" y="5047"/>
                    </a:cubicBezTo>
                    <a:cubicBezTo>
                      <a:pt x="70225" y="5074"/>
                      <a:pt x="70092" y="5084"/>
                      <a:pt x="69946" y="5084"/>
                    </a:cubicBezTo>
                    <a:cubicBezTo>
                      <a:pt x="69583" y="5084"/>
                      <a:pt x="69142" y="5023"/>
                      <a:pt x="68785" y="5023"/>
                    </a:cubicBezTo>
                    <a:cubicBezTo>
                      <a:pt x="68319" y="5023"/>
                      <a:pt x="67996" y="5127"/>
                      <a:pt x="68175" y="5602"/>
                    </a:cubicBezTo>
                    <a:cubicBezTo>
                      <a:pt x="68175" y="6559"/>
                      <a:pt x="70304" y="5973"/>
                      <a:pt x="69996" y="7176"/>
                    </a:cubicBezTo>
                    <a:cubicBezTo>
                      <a:pt x="68756" y="6923"/>
                      <a:pt x="68365" y="6103"/>
                      <a:pt x="66804" y="6103"/>
                    </a:cubicBezTo>
                    <a:cubicBezTo>
                      <a:pt x="66655" y="6103"/>
                      <a:pt x="66495" y="6111"/>
                      <a:pt x="66323" y="6127"/>
                    </a:cubicBezTo>
                    <a:cubicBezTo>
                      <a:pt x="66323" y="6837"/>
                      <a:pt x="66539" y="7670"/>
                      <a:pt x="65582" y="7732"/>
                    </a:cubicBezTo>
                    <a:cubicBezTo>
                      <a:pt x="65181" y="7392"/>
                      <a:pt x="65181" y="6775"/>
                      <a:pt x="65212" y="6127"/>
                    </a:cubicBezTo>
                    <a:cubicBezTo>
                      <a:pt x="65109" y="6111"/>
                      <a:pt x="65017" y="6104"/>
                      <a:pt x="64936" y="6104"/>
                    </a:cubicBezTo>
                    <a:cubicBezTo>
                      <a:pt x="64033" y="6104"/>
                      <a:pt x="64380" y="6993"/>
                      <a:pt x="63497" y="6993"/>
                    </a:cubicBezTo>
                    <a:cubicBezTo>
                      <a:pt x="63368" y="6993"/>
                      <a:pt x="63211" y="6973"/>
                      <a:pt x="63021" y="6929"/>
                    </a:cubicBezTo>
                    <a:cubicBezTo>
                      <a:pt x="62548" y="6509"/>
                      <a:pt x="62522" y="5776"/>
                      <a:pt x="61479" y="5776"/>
                    </a:cubicBezTo>
                    <a:cubicBezTo>
                      <a:pt x="61297" y="5776"/>
                      <a:pt x="61083" y="5799"/>
                      <a:pt x="60830" y="5849"/>
                    </a:cubicBezTo>
                    <a:cubicBezTo>
                      <a:pt x="59811" y="6960"/>
                      <a:pt x="58392" y="7824"/>
                      <a:pt x="57157" y="8781"/>
                    </a:cubicBezTo>
                    <a:cubicBezTo>
                      <a:pt x="56941" y="8792"/>
                      <a:pt x="56747" y="8797"/>
                      <a:pt x="56570" y="8797"/>
                    </a:cubicBezTo>
                    <a:cubicBezTo>
                      <a:pt x="54792" y="8797"/>
                      <a:pt x="54734" y="8284"/>
                      <a:pt x="52404" y="8256"/>
                    </a:cubicBezTo>
                    <a:lnTo>
                      <a:pt x="52404" y="8256"/>
                    </a:lnTo>
                    <a:cubicBezTo>
                      <a:pt x="51818" y="9553"/>
                      <a:pt x="54287" y="8658"/>
                      <a:pt x="53855" y="9830"/>
                    </a:cubicBezTo>
                    <a:cubicBezTo>
                      <a:pt x="53473" y="9769"/>
                      <a:pt x="53088" y="9748"/>
                      <a:pt x="52689" y="9748"/>
                    </a:cubicBezTo>
                    <a:cubicBezTo>
                      <a:pt x="51748" y="9748"/>
                      <a:pt x="50729" y="9867"/>
                      <a:pt x="49499" y="9867"/>
                    </a:cubicBezTo>
                    <a:cubicBezTo>
                      <a:pt x="49139" y="9867"/>
                      <a:pt x="48761" y="9857"/>
                      <a:pt x="48361" y="9830"/>
                    </a:cubicBezTo>
                    <a:cubicBezTo>
                      <a:pt x="46726" y="10324"/>
                      <a:pt x="45831" y="11343"/>
                      <a:pt x="43979" y="11713"/>
                    </a:cubicBezTo>
                    <a:lnTo>
                      <a:pt x="43979" y="10139"/>
                    </a:lnTo>
                    <a:cubicBezTo>
                      <a:pt x="43757" y="10146"/>
                      <a:pt x="43539" y="10152"/>
                      <a:pt x="43332" y="10152"/>
                    </a:cubicBezTo>
                    <a:cubicBezTo>
                      <a:pt x="42676" y="10152"/>
                      <a:pt x="42116" y="10096"/>
                      <a:pt x="41788" y="9861"/>
                    </a:cubicBezTo>
                    <a:lnTo>
                      <a:pt x="41788" y="9861"/>
                    </a:lnTo>
                    <a:cubicBezTo>
                      <a:pt x="41875" y="11251"/>
                      <a:pt x="41799" y="12532"/>
                      <a:pt x="39954" y="12532"/>
                    </a:cubicBezTo>
                    <a:cubicBezTo>
                      <a:pt x="39832" y="12532"/>
                      <a:pt x="39703" y="12527"/>
                      <a:pt x="39566" y="12515"/>
                    </a:cubicBezTo>
                    <a:lnTo>
                      <a:pt x="39566" y="12515"/>
                    </a:lnTo>
                    <a:cubicBezTo>
                      <a:pt x="39689" y="13503"/>
                      <a:pt x="38239" y="13318"/>
                      <a:pt x="37375" y="13595"/>
                    </a:cubicBezTo>
                    <a:cubicBezTo>
                      <a:pt x="36480" y="13935"/>
                      <a:pt x="38023" y="14367"/>
                      <a:pt x="37004" y="14645"/>
                    </a:cubicBezTo>
                    <a:cubicBezTo>
                      <a:pt x="36867" y="14664"/>
                      <a:pt x="36737" y="14674"/>
                      <a:pt x="36616" y="14674"/>
                    </a:cubicBezTo>
                    <a:cubicBezTo>
                      <a:pt x="34829" y="14674"/>
                      <a:pt x="34726" y="12673"/>
                      <a:pt x="34813" y="12268"/>
                    </a:cubicBezTo>
                    <a:cubicBezTo>
                      <a:pt x="35492" y="12268"/>
                      <a:pt x="36201" y="12249"/>
                      <a:pt x="36882" y="12249"/>
                    </a:cubicBezTo>
                    <a:cubicBezTo>
                      <a:pt x="37903" y="12249"/>
                      <a:pt x="38862" y="12293"/>
                      <a:pt x="39566" y="12515"/>
                    </a:cubicBezTo>
                    <a:cubicBezTo>
                      <a:pt x="40553" y="10849"/>
                      <a:pt x="37498" y="9985"/>
                      <a:pt x="35153" y="9861"/>
                    </a:cubicBezTo>
                    <a:cubicBezTo>
                      <a:pt x="34597" y="9213"/>
                      <a:pt x="33609" y="8874"/>
                      <a:pt x="32252" y="8812"/>
                    </a:cubicBezTo>
                    <a:cubicBezTo>
                      <a:pt x="31758" y="8133"/>
                      <a:pt x="31140" y="7608"/>
                      <a:pt x="30400" y="7207"/>
                    </a:cubicBezTo>
                    <a:lnTo>
                      <a:pt x="27128" y="7207"/>
                    </a:lnTo>
                    <a:cubicBezTo>
                      <a:pt x="26110" y="7701"/>
                      <a:pt x="25184" y="8287"/>
                      <a:pt x="24197" y="8812"/>
                    </a:cubicBezTo>
                    <a:cubicBezTo>
                      <a:pt x="24151" y="8693"/>
                      <a:pt x="24091" y="8652"/>
                      <a:pt x="24013" y="8652"/>
                    </a:cubicBezTo>
                    <a:cubicBezTo>
                      <a:pt x="23852" y="8652"/>
                      <a:pt x="23612" y="8824"/>
                      <a:pt x="23251" y="8824"/>
                    </a:cubicBezTo>
                    <a:cubicBezTo>
                      <a:pt x="23198" y="8824"/>
                      <a:pt x="23143" y="8820"/>
                      <a:pt x="23086" y="8812"/>
                    </a:cubicBezTo>
                    <a:cubicBezTo>
                      <a:pt x="21789" y="9800"/>
                      <a:pt x="20154" y="10540"/>
                      <a:pt x="18703" y="11466"/>
                    </a:cubicBezTo>
                    <a:cubicBezTo>
                      <a:pt x="18302" y="12639"/>
                      <a:pt x="17530" y="13657"/>
                      <a:pt x="16512" y="14367"/>
                    </a:cubicBezTo>
                    <a:cubicBezTo>
                      <a:pt x="16419" y="14058"/>
                      <a:pt x="15833" y="14151"/>
                      <a:pt x="15401" y="14120"/>
                    </a:cubicBezTo>
                    <a:lnTo>
                      <a:pt x="15401" y="15169"/>
                    </a:lnTo>
                    <a:cubicBezTo>
                      <a:pt x="13086" y="15262"/>
                      <a:pt x="12839" y="16867"/>
                      <a:pt x="12099" y="18101"/>
                    </a:cubicBezTo>
                    <a:cubicBezTo>
                      <a:pt x="12839" y="18719"/>
                      <a:pt x="12932" y="19799"/>
                      <a:pt x="12839" y="21033"/>
                    </a:cubicBezTo>
                    <a:cubicBezTo>
                      <a:pt x="13179" y="21743"/>
                      <a:pt x="15154" y="21311"/>
                      <a:pt x="15771" y="21836"/>
                    </a:cubicBezTo>
                    <a:cubicBezTo>
                      <a:pt x="14969" y="22607"/>
                      <a:pt x="14290" y="22885"/>
                      <a:pt x="14290" y="23687"/>
                    </a:cubicBezTo>
                    <a:cubicBezTo>
                      <a:pt x="14372" y="23674"/>
                      <a:pt x="14444" y="23668"/>
                      <a:pt x="14509" y="23668"/>
                    </a:cubicBezTo>
                    <a:cubicBezTo>
                      <a:pt x="15049" y="23668"/>
                      <a:pt x="15003" y="24104"/>
                      <a:pt x="15031" y="24490"/>
                    </a:cubicBezTo>
                    <a:cubicBezTo>
                      <a:pt x="13734" y="24490"/>
                      <a:pt x="12901" y="24891"/>
                      <a:pt x="11728" y="25014"/>
                    </a:cubicBezTo>
                    <a:cubicBezTo>
                      <a:pt x="11389" y="25477"/>
                      <a:pt x="10710" y="25693"/>
                      <a:pt x="10988" y="26588"/>
                    </a:cubicBezTo>
                    <a:cubicBezTo>
                      <a:pt x="10783" y="26545"/>
                      <a:pt x="10610" y="26526"/>
                      <a:pt x="10465" y="26526"/>
                    </a:cubicBezTo>
                    <a:cubicBezTo>
                      <a:pt x="9218" y="26526"/>
                      <a:pt x="9918" y="27932"/>
                      <a:pt x="8678" y="27932"/>
                    </a:cubicBezTo>
                    <a:cubicBezTo>
                      <a:pt x="8601" y="27932"/>
                      <a:pt x="8518" y="27927"/>
                      <a:pt x="8426" y="27915"/>
                    </a:cubicBezTo>
                    <a:lnTo>
                      <a:pt x="8426" y="27915"/>
                    </a:lnTo>
                    <a:cubicBezTo>
                      <a:pt x="8488" y="28255"/>
                      <a:pt x="8364" y="28409"/>
                      <a:pt x="8056" y="28471"/>
                    </a:cubicBezTo>
                    <a:cubicBezTo>
                      <a:pt x="7947" y="28462"/>
                      <a:pt x="7843" y="28458"/>
                      <a:pt x="7745" y="28458"/>
                    </a:cubicBezTo>
                    <a:cubicBezTo>
                      <a:pt x="6402" y="28458"/>
                      <a:pt x="6044" y="29204"/>
                      <a:pt x="5124" y="29520"/>
                    </a:cubicBezTo>
                    <a:cubicBezTo>
                      <a:pt x="4229" y="29674"/>
                      <a:pt x="3241" y="29767"/>
                      <a:pt x="3303" y="30600"/>
                    </a:cubicBezTo>
                    <a:cubicBezTo>
                      <a:pt x="3623" y="30820"/>
                      <a:pt x="4201" y="30859"/>
                      <a:pt x="4828" y="30859"/>
                    </a:cubicBezTo>
                    <a:cubicBezTo>
                      <a:pt x="5170" y="30859"/>
                      <a:pt x="5527" y="30847"/>
                      <a:pt x="5865" y="30847"/>
                    </a:cubicBezTo>
                    <a:cubicBezTo>
                      <a:pt x="5679" y="32051"/>
                      <a:pt x="7562" y="31742"/>
                      <a:pt x="7346" y="32977"/>
                    </a:cubicBezTo>
                    <a:cubicBezTo>
                      <a:pt x="6945" y="33347"/>
                      <a:pt x="6945" y="33964"/>
                      <a:pt x="6235" y="34057"/>
                    </a:cubicBezTo>
                    <a:cubicBezTo>
                      <a:pt x="5755" y="33873"/>
                      <a:pt x="5287" y="33811"/>
                      <a:pt x="4812" y="33811"/>
                    </a:cubicBezTo>
                    <a:cubicBezTo>
                      <a:pt x="3803" y="33811"/>
                      <a:pt x="2761" y="34092"/>
                      <a:pt x="1500" y="34092"/>
                    </a:cubicBezTo>
                    <a:cubicBezTo>
                      <a:pt x="1256" y="34092"/>
                      <a:pt x="1003" y="34082"/>
                      <a:pt x="742" y="34057"/>
                    </a:cubicBezTo>
                    <a:lnTo>
                      <a:pt x="742" y="34057"/>
                    </a:lnTo>
                    <a:cubicBezTo>
                      <a:pt x="371" y="34921"/>
                      <a:pt x="1544" y="36927"/>
                      <a:pt x="1" y="36958"/>
                    </a:cubicBezTo>
                    <a:cubicBezTo>
                      <a:pt x="279" y="37729"/>
                      <a:pt x="1112" y="38131"/>
                      <a:pt x="742" y="39365"/>
                    </a:cubicBezTo>
                    <a:cubicBezTo>
                      <a:pt x="1045" y="39315"/>
                      <a:pt x="1311" y="39294"/>
                      <a:pt x="1550" y="39294"/>
                    </a:cubicBezTo>
                    <a:cubicBezTo>
                      <a:pt x="2644" y="39294"/>
                      <a:pt x="3157" y="39738"/>
                      <a:pt x="4044" y="39890"/>
                    </a:cubicBezTo>
                    <a:cubicBezTo>
                      <a:pt x="4723" y="39627"/>
                      <a:pt x="5108" y="39496"/>
                      <a:pt x="5498" y="39496"/>
                    </a:cubicBezTo>
                    <a:cubicBezTo>
                      <a:pt x="5888" y="39496"/>
                      <a:pt x="6281" y="39627"/>
                      <a:pt x="6976" y="39890"/>
                    </a:cubicBezTo>
                    <a:cubicBezTo>
                      <a:pt x="7809" y="38810"/>
                      <a:pt x="9074" y="38038"/>
                      <a:pt x="8796" y="36155"/>
                    </a:cubicBezTo>
                    <a:cubicBezTo>
                      <a:pt x="10401" y="35816"/>
                      <a:pt x="10124" y="34119"/>
                      <a:pt x="12099" y="34057"/>
                    </a:cubicBezTo>
                    <a:cubicBezTo>
                      <a:pt x="12524" y="34236"/>
                      <a:pt x="12879" y="34302"/>
                      <a:pt x="13202" y="34302"/>
                    </a:cubicBezTo>
                    <a:cubicBezTo>
                      <a:pt x="14050" y="34302"/>
                      <a:pt x="14676" y="33846"/>
                      <a:pt x="15771" y="33779"/>
                    </a:cubicBezTo>
                    <a:lnTo>
                      <a:pt x="15771" y="33779"/>
                    </a:lnTo>
                    <a:cubicBezTo>
                      <a:pt x="14722" y="34798"/>
                      <a:pt x="15247" y="36464"/>
                      <a:pt x="15771" y="37760"/>
                    </a:cubicBezTo>
                    <a:cubicBezTo>
                      <a:pt x="18086" y="37606"/>
                      <a:pt x="16635" y="36248"/>
                      <a:pt x="16851" y="34828"/>
                    </a:cubicBezTo>
                    <a:lnTo>
                      <a:pt x="16851" y="34828"/>
                    </a:lnTo>
                    <a:cubicBezTo>
                      <a:pt x="17623" y="34921"/>
                      <a:pt x="17592" y="35538"/>
                      <a:pt x="17962" y="35909"/>
                    </a:cubicBezTo>
                    <a:cubicBezTo>
                      <a:pt x="19752" y="35939"/>
                      <a:pt x="20863" y="36433"/>
                      <a:pt x="21265" y="37513"/>
                    </a:cubicBezTo>
                    <a:cubicBezTo>
                      <a:pt x="21215" y="37963"/>
                      <a:pt x="20639" y="38049"/>
                      <a:pt x="19931" y="38049"/>
                    </a:cubicBezTo>
                    <a:cubicBezTo>
                      <a:pt x="19764" y="38049"/>
                      <a:pt x="19590" y="38044"/>
                      <a:pt x="19413" y="38038"/>
                    </a:cubicBezTo>
                    <a:lnTo>
                      <a:pt x="19413" y="38038"/>
                    </a:lnTo>
                    <a:cubicBezTo>
                      <a:pt x="19351" y="38964"/>
                      <a:pt x="20709" y="38871"/>
                      <a:pt x="21265" y="39365"/>
                    </a:cubicBezTo>
                    <a:cubicBezTo>
                      <a:pt x="21080" y="38161"/>
                      <a:pt x="22252" y="37945"/>
                      <a:pt x="23086" y="37513"/>
                    </a:cubicBezTo>
                    <a:cubicBezTo>
                      <a:pt x="23302" y="36896"/>
                      <a:pt x="22376" y="37112"/>
                      <a:pt x="22345" y="36711"/>
                    </a:cubicBezTo>
                    <a:cubicBezTo>
                      <a:pt x="22484" y="36540"/>
                      <a:pt x="22618" y="36477"/>
                      <a:pt x="22749" y="36477"/>
                    </a:cubicBezTo>
                    <a:cubicBezTo>
                      <a:pt x="23116" y="36477"/>
                      <a:pt x="23455" y="36976"/>
                      <a:pt x="23801" y="36976"/>
                    </a:cubicBezTo>
                    <a:cubicBezTo>
                      <a:pt x="23931" y="36976"/>
                      <a:pt x="24062" y="36905"/>
                      <a:pt x="24197" y="36711"/>
                    </a:cubicBezTo>
                    <a:cubicBezTo>
                      <a:pt x="23209" y="35291"/>
                      <a:pt x="18641" y="35044"/>
                      <a:pt x="19814" y="32977"/>
                    </a:cubicBezTo>
                    <a:lnTo>
                      <a:pt x="19814" y="32977"/>
                    </a:lnTo>
                    <a:cubicBezTo>
                      <a:pt x="20894" y="34211"/>
                      <a:pt x="22962" y="34767"/>
                      <a:pt x="24197" y="35909"/>
                    </a:cubicBezTo>
                    <a:cubicBezTo>
                      <a:pt x="24413" y="36094"/>
                      <a:pt x="24721" y="36742"/>
                      <a:pt x="24906" y="36958"/>
                    </a:cubicBezTo>
                    <a:cubicBezTo>
                      <a:pt x="25215" y="37297"/>
                      <a:pt x="25801" y="37606"/>
                      <a:pt x="25647" y="38038"/>
                    </a:cubicBezTo>
                    <a:lnTo>
                      <a:pt x="25647" y="39612"/>
                    </a:lnTo>
                    <a:cubicBezTo>
                      <a:pt x="25976" y="39859"/>
                      <a:pt x="26580" y="39900"/>
                      <a:pt x="27238" y="39900"/>
                    </a:cubicBezTo>
                    <a:cubicBezTo>
                      <a:pt x="27567" y="39900"/>
                      <a:pt x="27910" y="39890"/>
                      <a:pt x="28239" y="39890"/>
                    </a:cubicBezTo>
                    <a:cubicBezTo>
                      <a:pt x="28826" y="38964"/>
                      <a:pt x="27561" y="37668"/>
                      <a:pt x="28579" y="36711"/>
                    </a:cubicBezTo>
                    <a:lnTo>
                      <a:pt x="29690" y="36711"/>
                    </a:lnTo>
                    <a:cubicBezTo>
                      <a:pt x="29258" y="37729"/>
                      <a:pt x="29628" y="37699"/>
                      <a:pt x="29320" y="38810"/>
                    </a:cubicBezTo>
                    <a:cubicBezTo>
                      <a:pt x="29362" y="38805"/>
                      <a:pt x="29401" y="38803"/>
                      <a:pt x="29437" y="38803"/>
                    </a:cubicBezTo>
                    <a:cubicBezTo>
                      <a:pt x="30121" y="38803"/>
                      <a:pt x="29845" y="39597"/>
                      <a:pt x="30431" y="39890"/>
                    </a:cubicBezTo>
                    <a:cubicBezTo>
                      <a:pt x="31033" y="40198"/>
                      <a:pt x="31864" y="40322"/>
                      <a:pt x="32685" y="40322"/>
                    </a:cubicBezTo>
                    <a:cubicBezTo>
                      <a:pt x="33672" y="40322"/>
                      <a:pt x="34644" y="40142"/>
                      <a:pt x="35183" y="39890"/>
                    </a:cubicBezTo>
                    <a:lnTo>
                      <a:pt x="35183" y="39890"/>
                    </a:lnTo>
                    <a:cubicBezTo>
                      <a:pt x="36232" y="40249"/>
                      <a:pt x="34343" y="41219"/>
                      <a:pt x="35756" y="41219"/>
                    </a:cubicBezTo>
                    <a:cubicBezTo>
                      <a:pt x="35799" y="41219"/>
                      <a:pt x="35844" y="41219"/>
                      <a:pt x="35893" y="41217"/>
                    </a:cubicBezTo>
                    <a:cubicBezTo>
                      <a:pt x="35963" y="41225"/>
                      <a:pt x="36027" y="41229"/>
                      <a:pt x="36085" y="41229"/>
                    </a:cubicBezTo>
                    <a:cubicBezTo>
                      <a:pt x="37161" y="41229"/>
                      <a:pt x="36286" y="39834"/>
                      <a:pt x="37323" y="39834"/>
                    </a:cubicBezTo>
                    <a:cubicBezTo>
                      <a:pt x="37438" y="39834"/>
                      <a:pt x="37577" y="39851"/>
                      <a:pt x="37745" y="39890"/>
                    </a:cubicBezTo>
                    <a:lnTo>
                      <a:pt x="37745" y="41464"/>
                    </a:lnTo>
                    <a:cubicBezTo>
                      <a:pt x="36850" y="41865"/>
                      <a:pt x="37220" y="43192"/>
                      <a:pt x="36449" y="43686"/>
                    </a:cubicBezTo>
                    <a:cubicBezTo>
                      <a:pt x="37097" y="44858"/>
                      <a:pt x="38609" y="47667"/>
                      <a:pt x="38825" y="48099"/>
                    </a:cubicBezTo>
                    <a:cubicBezTo>
                      <a:pt x="39597" y="48685"/>
                      <a:pt x="40276" y="49765"/>
                      <a:pt x="39936" y="50259"/>
                    </a:cubicBezTo>
                    <a:cubicBezTo>
                      <a:pt x="41479" y="51370"/>
                      <a:pt x="42498" y="52821"/>
                      <a:pt x="43979" y="53963"/>
                    </a:cubicBezTo>
                    <a:cubicBezTo>
                      <a:pt x="44843" y="55074"/>
                      <a:pt x="44720" y="56740"/>
                      <a:pt x="46541" y="57697"/>
                    </a:cubicBezTo>
                    <a:cubicBezTo>
                      <a:pt x="49102" y="57080"/>
                      <a:pt x="50892" y="55876"/>
                      <a:pt x="53886" y="55567"/>
                    </a:cubicBezTo>
                    <a:cubicBezTo>
                      <a:pt x="54379" y="55413"/>
                      <a:pt x="53947" y="54549"/>
                      <a:pt x="54595" y="54487"/>
                    </a:cubicBezTo>
                    <a:cubicBezTo>
                      <a:pt x="56200" y="54302"/>
                      <a:pt x="56848" y="53469"/>
                      <a:pt x="58268" y="53160"/>
                    </a:cubicBezTo>
                    <a:cubicBezTo>
                      <a:pt x="58021" y="52018"/>
                      <a:pt x="59348" y="51987"/>
                      <a:pt x="59379" y="51031"/>
                    </a:cubicBezTo>
                    <a:cubicBezTo>
                      <a:pt x="58731" y="50074"/>
                      <a:pt x="56848" y="50043"/>
                      <a:pt x="57157" y="48377"/>
                    </a:cubicBezTo>
                    <a:cubicBezTo>
                      <a:pt x="56896" y="48353"/>
                      <a:pt x="56651" y="48342"/>
                      <a:pt x="56421" y="48342"/>
                    </a:cubicBezTo>
                    <a:cubicBezTo>
                      <a:pt x="55432" y="48342"/>
                      <a:pt x="54732" y="48551"/>
                      <a:pt x="54256" y="48901"/>
                    </a:cubicBezTo>
                    <a:cubicBezTo>
                      <a:pt x="53947" y="47914"/>
                      <a:pt x="52589" y="47636"/>
                      <a:pt x="52775" y="46247"/>
                    </a:cubicBezTo>
                    <a:lnTo>
                      <a:pt x="52775" y="46247"/>
                    </a:lnTo>
                    <a:cubicBezTo>
                      <a:pt x="52716" y="46252"/>
                      <a:pt x="52660" y="46254"/>
                      <a:pt x="52607" y="46254"/>
                    </a:cubicBezTo>
                    <a:cubicBezTo>
                      <a:pt x="51581" y="46254"/>
                      <a:pt x="51658" y="45433"/>
                      <a:pt x="50954" y="45198"/>
                    </a:cubicBezTo>
                    <a:cubicBezTo>
                      <a:pt x="51509" y="45044"/>
                      <a:pt x="51880" y="44797"/>
                      <a:pt x="52404" y="44673"/>
                    </a:cubicBezTo>
                    <a:cubicBezTo>
                      <a:pt x="54347" y="45527"/>
                      <a:pt x="53875" y="48149"/>
                      <a:pt x="57067" y="48149"/>
                    </a:cubicBezTo>
                    <a:cubicBezTo>
                      <a:pt x="57222" y="48149"/>
                      <a:pt x="57385" y="48143"/>
                      <a:pt x="57558" y="48130"/>
                    </a:cubicBezTo>
                    <a:cubicBezTo>
                      <a:pt x="57682" y="48654"/>
                      <a:pt x="58577" y="48624"/>
                      <a:pt x="58268" y="49457"/>
                    </a:cubicBezTo>
                    <a:cubicBezTo>
                      <a:pt x="58402" y="49468"/>
                      <a:pt x="58527" y="49474"/>
                      <a:pt x="58645" y="49474"/>
                    </a:cubicBezTo>
                    <a:cubicBezTo>
                      <a:pt x="60078" y="49474"/>
                      <a:pt x="60416" y="48685"/>
                      <a:pt x="61864" y="48685"/>
                    </a:cubicBezTo>
                    <a:cubicBezTo>
                      <a:pt x="61889" y="48685"/>
                      <a:pt x="61915" y="48685"/>
                      <a:pt x="61941" y="48685"/>
                    </a:cubicBezTo>
                    <a:cubicBezTo>
                      <a:pt x="62315" y="48829"/>
                      <a:pt x="62340" y="49216"/>
                      <a:pt x="62920" y="49216"/>
                    </a:cubicBezTo>
                    <a:cubicBezTo>
                      <a:pt x="62961" y="49216"/>
                      <a:pt x="63005" y="49214"/>
                      <a:pt x="63052" y="49210"/>
                    </a:cubicBezTo>
                    <a:cubicBezTo>
                      <a:pt x="63320" y="49180"/>
                      <a:pt x="63568" y="49167"/>
                      <a:pt x="63797" y="49167"/>
                    </a:cubicBezTo>
                    <a:cubicBezTo>
                      <a:pt x="65730" y="49167"/>
                      <a:pt x="66394" y="50123"/>
                      <a:pt x="67774" y="50537"/>
                    </a:cubicBezTo>
                    <a:cubicBezTo>
                      <a:pt x="67696" y="50525"/>
                      <a:pt x="67627" y="50519"/>
                      <a:pt x="67566" y="50519"/>
                    </a:cubicBezTo>
                    <a:cubicBezTo>
                      <a:pt x="67164" y="50519"/>
                      <a:pt x="67090" y="50767"/>
                      <a:pt x="67064" y="51062"/>
                    </a:cubicBezTo>
                    <a:cubicBezTo>
                      <a:pt x="67465" y="51555"/>
                      <a:pt x="68761" y="51432"/>
                      <a:pt x="69286" y="51864"/>
                    </a:cubicBezTo>
                    <a:cubicBezTo>
                      <a:pt x="69070" y="52697"/>
                      <a:pt x="69934" y="52790"/>
                      <a:pt x="69625" y="53716"/>
                    </a:cubicBezTo>
                    <a:cubicBezTo>
                      <a:pt x="70736" y="54611"/>
                      <a:pt x="71199" y="55938"/>
                      <a:pt x="71816" y="57203"/>
                    </a:cubicBezTo>
                    <a:cubicBezTo>
                      <a:pt x="72588" y="57697"/>
                      <a:pt x="73360" y="58191"/>
                      <a:pt x="73668" y="59055"/>
                    </a:cubicBezTo>
                    <a:lnTo>
                      <a:pt x="73668" y="60660"/>
                    </a:lnTo>
                    <a:cubicBezTo>
                      <a:pt x="73946" y="60882"/>
                      <a:pt x="74468" y="60926"/>
                      <a:pt x="75048" y="60926"/>
                    </a:cubicBezTo>
                    <a:cubicBezTo>
                      <a:pt x="75435" y="60926"/>
                      <a:pt x="75847" y="60907"/>
                      <a:pt x="76230" y="60907"/>
                    </a:cubicBezTo>
                    <a:cubicBezTo>
                      <a:pt x="76723" y="59209"/>
                      <a:pt x="78020" y="58129"/>
                      <a:pt x="77680" y="55845"/>
                    </a:cubicBezTo>
                    <a:lnTo>
                      <a:pt x="79162" y="55845"/>
                    </a:lnTo>
                    <a:lnTo>
                      <a:pt x="79162" y="54796"/>
                    </a:lnTo>
                    <a:cubicBezTo>
                      <a:pt x="79363" y="54850"/>
                      <a:pt x="79521" y="54872"/>
                      <a:pt x="79647" y="54872"/>
                    </a:cubicBezTo>
                    <a:cubicBezTo>
                      <a:pt x="80313" y="54872"/>
                      <a:pt x="80096" y="54243"/>
                      <a:pt x="80723" y="54243"/>
                    </a:cubicBezTo>
                    <a:cubicBezTo>
                      <a:pt x="80797" y="54243"/>
                      <a:pt x="80882" y="54252"/>
                      <a:pt x="80982" y="54271"/>
                    </a:cubicBezTo>
                    <a:cubicBezTo>
                      <a:pt x="80890" y="53037"/>
                      <a:pt x="82340" y="52913"/>
                      <a:pt x="82834" y="52142"/>
                    </a:cubicBezTo>
                    <a:cubicBezTo>
                      <a:pt x="83822" y="51555"/>
                      <a:pt x="84964" y="51185"/>
                      <a:pt x="86105" y="51062"/>
                    </a:cubicBezTo>
                    <a:cubicBezTo>
                      <a:pt x="86939" y="51802"/>
                      <a:pt x="86939" y="53129"/>
                      <a:pt x="88328" y="53469"/>
                    </a:cubicBezTo>
                    <a:cubicBezTo>
                      <a:pt x="88451" y="54086"/>
                      <a:pt x="87649" y="54024"/>
                      <a:pt x="87926" y="54796"/>
                    </a:cubicBezTo>
                    <a:cubicBezTo>
                      <a:pt x="88358" y="55660"/>
                      <a:pt x="90858" y="54981"/>
                      <a:pt x="91630" y="55567"/>
                    </a:cubicBezTo>
                    <a:cubicBezTo>
                      <a:pt x="91136" y="56154"/>
                      <a:pt x="91815" y="56339"/>
                      <a:pt x="91229" y="57172"/>
                    </a:cubicBezTo>
                    <a:cubicBezTo>
                      <a:pt x="92185" y="57450"/>
                      <a:pt x="92864" y="57944"/>
                      <a:pt x="93080" y="58777"/>
                    </a:cubicBezTo>
                    <a:cubicBezTo>
                      <a:pt x="92926" y="59271"/>
                      <a:pt x="92031" y="59271"/>
                      <a:pt x="92340" y="60104"/>
                    </a:cubicBezTo>
                    <a:cubicBezTo>
                      <a:pt x="92463" y="60907"/>
                      <a:pt x="93481" y="61061"/>
                      <a:pt x="93080" y="62234"/>
                    </a:cubicBezTo>
                    <a:cubicBezTo>
                      <a:pt x="94839" y="63345"/>
                      <a:pt x="96506" y="64548"/>
                      <a:pt x="98574" y="65412"/>
                    </a:cubicBezTo>
                    <a:cubicBezTo>
                      <a:pt x="98666" y="63653"/>
                      <a:pt x="96845" y="63314"/>
                      <a:pt x="96753" y="61709"/>
                    </a:cubicBezTo>
                    <a:cubicBezTo>
                      <a:pt x="95734" y="61184"/>
                      <a:pt x="94747" y="60660"/>
                      <a:pt x="94160" y="59826"/>
                    </a:cubicBezTo>
                    <a:cubicBezTo>
                      <a:pt x="94346" y="58993"/>
                      <a:pt x="93697" y="57543"/>
                      <a:pt x="94901" y="57450"/>
                    </a:cubicBezTo>
                    <a:cubicBezTo>
                      <a:pt x="95704" y="58222"/>
                      <a:pt x="96290" y="59117"/>
                      <a:pt x="97864" y="59302"/>
                    </a:cubicBezTo>
                    <a:cubicBezTo>
                      <a:pt x="98142" y="59579"/>
                      <a:pt x="98265" y="59981"/>
                      <a:pt x="98203" y="60382"/>
                    </a:cubicBezTo>
                    <a:cubicBezTo>
                      <a:pt x="101752" y="60042"/>
                      <a:pt x="102617" y="57728"/>
                      <a:pt x="102215" y="54518"/>
                    </a:cubicBezTo>
                    <a:cubicBezTo>
                      <a:pt x="101752" y="54271"/>
                      <a:pt x="100888" y="54271"/>
                      <a:pt x="100395" y="53994"/>
                    </a:cubicBezTo>
                    <a:cubicBezTo>
                      <a:pt x="100857" y="52852"/>
                      <a:pt x="98635" y="52913"/>
                      <a:pt x="99685" y="52142"/>
                    </a:cubicBezTo>
                    <a:cubicBezTo>
                      <a:pt x="99883" y="51992"/>
                      <a:pt x="100040" y="51933"/>
                      <a:pt x="100177" y="51933"/>
                    </a:cubicBezTo>
                    <a:cubicBezTo>
                      <a:pt x="100674" y="51933"/>
                      <a:pt x="100893" y="52713"/>
                      <a:pt x="101804" y="52713"/>
                    </a:cubicBezTo>
                    <a:cubicBezTo>
                      <a:pt x="101928" y="52713"/>
                      <a:pt x="102064" y="52699"/>
                      <a:pt x="102215" y="52666"/>
                    </a:cubicBezTo>
                    <a:cubicBezTo>
                      <a:pt x="102436" y="51734"/>
                      <a:pt x="103653" y="51562"/>
                      <a:pt x="105104" y="51562"/>
                    </a:cubicBezTo>
                    <a:cubicBezTo>
                      <a:pt x="105478" y="51562"/>
                      <a:pt x="105867" y="51574"/>
                      <a:pt x="106258" y="51586"/>
                    </a:cubicBezTo>
                    <a:cubicBezTo>
                      <a:pt x="107431" y="50321"/>
                      <a:pt x="108974" y="49333"/>
                      <a:pt x="109560" y="47605"/>
                    </a:cubicBezTo>
                    <a:cubicBezTo>
                      <a:pt x="109631" y="47616"/>
                      <a:pt x="109693" y="47621"/>
                      <a:pt x="109749" y="47621"/>
                    </a:cubicBezTo>
                    <a:cubicBezTo>
                      <a:pt x="110161" y="47621"/>
                      <a:pt x="110237" y="47358"/>
                      <a:pt x="110672" y="47358"/>
                    </a:cubicBezTo>
                    <a:cubicBezTo>
                      <a:pt x="111289" y="46278"/>
                      <a:pt x="110579" y="44272"/>
                      <a:pt x="111752" y="43655"/>
                    </a:cubicBezTo>
                    <a:cubicBezTo>
                      <a:pt x="110980" y="43408"/>
                      <a:pt x="110672" y="42883"/>
                      <a:pt x="110672" y="42050"/>
                    </a:cubicBezTo>
                    <a:cubicBezTo>
                      <a:pt x="110054" y="41711"/>
                      <a:pt x="109221" y="41495"/>
                      <a:pt x="109190" y="40723"/>
                    </a:cubicBezTo>
                    <a:cubicBezTo>
                      <a:pt x="109036" y="40075"/>
                      <a:pt x="109869" y="40137"/>
                      <a:pt x="109560" y="39396"/>
                    </a:cubicBezTo>
                    <a:lnTo>
                      <a:pt x="109560" y="39396"/>
                    </a:lnTo>
                    <a:cubicBezTo>
                      <a:pt x="109680" y="39405"/>
                      <a:pt x="109790" y="39411"/>
                      <a:pt x="109890" y="39411"/>
                    </a:cubicBezTo>
                    <a:cubicBezTo>
                      <a:pt x="110437" y="39411"/>
                      <a:pt x="110698" y="39258"/>
                      <a:pt x="110672" y="38840"/>
                    </a:cubicBezTo>
                    <a:cubicBezTo>
                      <a:pt x="111721" y="38501"/>
                      <a:pt x="109005" y="37266"/>
                      <a:pt x="111412" y="37266"/>
                    </a:cubicBezTo>
                    <a:cubicBezTo>
                      <a:pt x="111813" y="38100"/>
                      <a:pt x="113079" y="38316"/>
                      <a:pt x="113603" y="39118"/>
                    </a:cubicBezTo>
                    <a:cubicBezTo>
                      <a:pt x="113233" y="40507"/>
                      <a:pt x="114282" y="40908"/>
                      <a:pt x="115455" y="41248"/>
                    </a:cubicBezTo>
                    <a:cubicBezTo>
                      <a:pt x="117646" y="40075"/>
                      <a:pt x="115363" y="37174"/>
                      <a:pt x="116535" y="35137"/>
                    </a:cubicBezTo>
                    <a:cubicBezTo>
                      <a:pt x="117307" y="34643"/>
                      <a:pt x="118418" y="34365"/>
                      <a:pt x="119467" y="34057"/>
                    </a:cubicBezTo>
                    <a:cubicBezTo>
                      <a:pt x="120300" y="32822"/>
                      <a:pt x="121072" y="31526"/>
                      <a:pt x="122368" y="30600"/>
                    </a:cubicBezTo>
                    <a:cubicBezTo>
                      <a:pt x="122893" y="28471"/>
                      <a:pt x="121535" y="26249"/>
                      <a:pt x="122368" y="24737"/>
                    </a:cubicBezTo>
                    <a:lnTo>
                      <a:pt x="122368" y="24737"/>
                    </a:lnTo>
                    <a:cubicBezTo>
                      <a:pt x="121874" y="26280"/>
                      <a:pt x="123232" y="26434"/>
                      <a:pt x="123479" y="27422"/>
                    </a:cubicBezTo>
                    <a:cubicBezTo>
                      <a:pt x="123572" y="29057"/>
                      <a:pt x="123664" y="30631"/>
                      <a:pt x="125331" y="31125"/>
                    </a:cubicBezTo>
                    <a:cubicBezTo>
                      <a:pt x="126010" y="30662"/>
                      <a:pt x="125022" y="30446"/>
                      <a:pt x="125331" y="29551"/>
                    </a:cubicBezTo>
                    <a:cubicBezTo>
                      <a:pt x="125363" y="29550"/>
                      <a:pt x="125394" y="29550"/>
                      <a:pt x="125424" y="29550"/>
                    </a:cubicBezTo>
                    <a:cubicBezTo>
                      <a:pt x="126011" y="29550"/>
                      <a:pt x="126113" y="29736"/>
                      <a:pt x="126320" y="29736"/>
                    </a:cubicBezTo>
                    <a:cubicBezTo>
                      <a:pt x="126424" y="29736"/>
                      <a:pt x="126553" y="29690"/>
                      <a:pt x="126781" y="29551"/>
                    </a:cubicBezTo>
                    <a:cubicBezTo>
                      <a:pt x="126843" y="28687"/>
                      <a:pt x="125825" y="28625"/>
                      <a:pt x="126072" y="27668"/>
                    </a:cubicBezTo>
                    <a:cubicBezTo>
                      <a:pt x="124745" y="27483"/>
                      <a:pt x="124405" y="26588"/>
                      <a:pt x="123850" y="25817"/>
                    </a:cubicBezTo>
                    <a:cubicBezTo>
                      <a:pt x="123726" y="24860"/>
                      <a:pt x="124004" y="23595"/>
                      <a:pt x="122769" y="23410"/>
                    </a:cubicBezTo>
                    <a:cubicBezTo>
                      <a:pt x="122038" y="23497"/>
                      <a:pt x="122609" y="24499"/>
                      <a:pt x="121805" y="24499"/>
                    </a:cubicBezTo>
                    <a:cubicBezTo>
                      <a:pt x="121761" y="24499"/>
                      <a:pt x="121712" y="24496"/>
                      <a:pt x="121658" y="24490"/>
                    </a:cubicBezTo>
                    <a:cubicBezTo>
                      <a:pt x="121499" y="23989"/>
                      <a:pt x="121215" y="23826"/>
                      <a:pt x="120865" y="23826"/>
                    </a:cubicBezTo>
                    <a:cubicBezTo>
                      <a:pt x="120215" y="23826"/>
                      <a:pt x="119338" y="24387"/>
                      <a:pt x="118613" y="24387"/>
                    </a:cubicBezTo>
                    <a:cubicBezTo>
                      <a:pt x="118213" y="24387"/>
                      <a:pt x="117860" y="24216"/>
                      <a:pt x="117615" y="23687"/>
                    </a:cubicBezTo>
                    <a:cubicBezTo>
                      <a:pt x="117862" y="23070"/>
                      <a:pt x="118541" y="22761"/>
                      <a:pt x="119097" y="22360"/>
                    </a:cubicBezTo>
                    <a:cubicBezTo>
                      <a:pt x="119529" y="21527"/>
                      <a:pt x="119375" y="20262"/>
                      <a:pt x="120578" y="19953"/>
                    </a:cubicBezTo>
                    <a:cubicBezTo>
                      <a:pt x="120782" y="20112"/>
                      <a:pt x="120925" y="20171"/>
                      <a:pt x="121042" y="20171"/>
                    </a:cubicBezTo>
                    <a:cubicBezTo>
                      <a:pt x="121373" y="20171"/>
                      <a:pt x="121488" y="19696"/>
                      <a:pt x="122182" y="19696"/>
                    </a:cubicBezTo>
                    <a:cubicBezTo>
                      <a:pt x="122240" y="19696"/>
                      <a:pt x="122302" y="19699"/>
                      <a:pt x="122368" y="19706"/>
                    </a:cubicBezTo>
                    <a:cubicBezTo>
                      <a:pt x="123879" y="19841"/>
                      <a:pt x="125295" y="20259"/>
                      <a:pt x="127091" y="20259"/>
                    </a:cubicBezTo>
                    <a:cubicBezTo>
                      <a:pt x="127350" y="20259"/>
                      <a:pt x="127617" y="20250"/>
                      <a:pt x="127892" y="20231"/>
                    </a:cubicBezTo>
                    <a:lnTo>
                      <a:pt x="127892" y="20231"/>
                    </a:lnTo>
                    <a:cubicBezTo>
                      <a:pt x="127769" y="20694"/>
                      <a:pt x="128170" y="20725"/>
                      <a:pt x="128602" y="20755"/>
                    </a:cubicBezTo>
                    <a:cubicBezTo>
                      <a:pt x="128901" y="20512"/>
                      <a:pt x="129427" y="20473"/>
                      <a:pt x="130014" y="20473"/>
                    </a:cubicBezTo>
                    <a:cubicBezTo>
                      <a:pt x="130294" y="20473"/>
                      <a:pt x="130588" y="20482"/>
                      <a:pt x="130878" y="20482"/>
                    </a:cubicBezTo>
                    <a:cubicBezTo>
                      <a:pt x="130985" y="20482"/>
                      <a:pt x="131090" y="20481"/>
                      <a:pt x="131195" y="20478"/>
                    </a:cubicBezTo>
                    <a:cubicBezTo>
                      <a:pt x="131380" y="19644"/>
                      <a:pt x="130547" y="19552"/>
                      <a:pt x="130824" y="18626"/>
                    </a:cubicBezTo>
                    <a:cubicBezTo>
                      <a:pt x="131565" y="18564"/>
                      <a:pt x="131534" y="17916"/>
                      <a:pt x="132275" y="17824"/>
                    </a:cubicBezTo>
                    <a:cubicBezTo>
                      <a:pt x="133046" y="17916"/>
                      <a:pt x="133016" y="18564"/>
                      <a:pt x="133756" y="18626"/>
                    </a:cubicBezTo>
                    <a:cubicBezTo>
                      <a:pt x="133618" y="18187"/>
                      <a:pt x="134291" y="17593"/>
                      <a:pt x="134794" y="17593"/>
                    </a:cubicBezTo>
                    <a:cubicBezTo>
                      <a:pt x="134963" y="17593"/>
                      <a:pt x="135113" y="17660"/>
                      <a:pt x="135207" y="17824"/>
                    </a:cubicBezTo>
                    <a:cubicBezTo>
                      <a:pt x="134034" y="19552"/>
                      <a:pt x="132306" y="20879"/>
                      <a:pt x="131904" y="23132"/>
                    </a:cubicBezTo>
                    <a:cubicBezTo>
                      <a:pt x="132151" y="23872"/>
                      <a:pt x="132954" y="24150"/>
                      <a:pt x="133386" y="24737"/>
                    </a:cubicBezTo>
                    <a:cubicBezTo>
                      <a:pt x="133540" y="25755"/>
                      <a:pt x="133818" y="26743"/>
                      <a:pt x="134836" y="27144"/>
                    </a:cubicBezTo>
                    <a:cubicBezTo>
                      <a:pt x="135762" y="26465"/>
                      <a:pt x="136287" y="25539"/>
                      <a:pt x="137398" y="25014"/>
                    </a:cubicBezTo>
                    <a:cubicBezTo>
                      <a:pt x="137058" y="23687"/>
                      <a:pt x="138571" y="23872"/>
                      <a:pt x="137799" y="22885"/>
                    </a:cubicBezTo>
                    <a:cubicBezTo>
                      <a:pt x="137892" y="22360"/>
                      <a:pt x="138756" y="22360"/>
                      <a:pt x="138879" y="21836"/>
                    </a:cubicBezTo>
                    <a:cubicBezTo>
                      <a:pt x="138355" y="21496"/>
                      <a:pt x="137244" y="21589"/>
                      <a:pt x="137429" y="20755"/>
                    </a:cubicBezTo>
                    <a:cubicBezTo>
                      <a:pt x="137643" y="19296"/>
                      <a:pt x="138679" y="18953"/>
                      <a:pt x="140104" y="18953"/>
                    </a:cubicBezTo>
                    <a:cubicBezTo>
                      <a:pt x="140939" y="18953"/>
                      <a:pt x="141907" y="19071"/>
                      <a:pt x="142922" y="19151"/>
                    </a:cubicBezTo>
                    <a:cubicBezTo>
                      <a:pt x="143447" y="18749"/>
                      <a:pt x="143385" y="17916"/>
                      <a:pt x="144002" y="17577"/>
                    </a:cubicBezTo>
                    <a:cubicBezTo>
                      <a:pt x="146117" y="17456"/>
                      <a:pt x="147699" y="16773"/>
                      <a:pt x="149039" y="16773"/>
                    </a:cubicBezTo>
                    <a:cubicBezTo>
                      <a:pt x="149068" y="16773"/>
                      <a:pt x="149097" y="16774"/>
                      <a:pt x="149125" y="16774"/>
                    </a:cubicBezTo>
                    <a:cubicBezTo>
                      <a:pt x="149125" y="15602"/>
                      <a:pt x="147305" y="15787"/>
                      <a:pt x="147305" y="14645"/>
                    </a:cubicBezTo>
                    <a:cubicBezTo>
                      <a:pt x="148096" y="14560"/>
                      <a:pt x="148007" y="13854"/>
                      <a:pt x="148863" y="13854"/>
                    </a:cubicBezTo>
                    <a:cubicBezTo>
                      <a:pt x="148942" y="13854"/>
                      <a:pt x="149029" y="13860"/>
                      <a:pt x="149125" y="13873"/>
                    </a:cubicBezTo>
                    <a:cubicBezTo>
                      <a:pt x="150899" y="13901"/>
                      <a:pt x="150824" y="15240"/>
                      <a:pt x="152601" y="15240"/>
                    </a:cubicBezTo>
                    <a:cubicBezTo>
                      <a:pt x="152772" y="15240"/>
                      <a:pt x="152960" y="15227"/>
                      <a:pt x="153168" y="15200"/>
                    </a:cubicBezTo>
                    <a:cubicBezTo>
                      <a:pt x="153662" y="14707"/>
                      <a:pt x="152829" y="13842"/>
                      <a:pt x="153539" y="13040"/>
                    </a:cubicBezTo>
                    <a:cubicBezTo>
                      <a:pt x="152836" y="12820"/>
                      <a:pt x="151915" y="12039"/>
                      <a:pt x="151120" y="12039"/>
                    </a:cubicBezTo>
                    <a:cubicBezTo>
                      <a:pt x="150797" y="12039"/>
                      <a:pt x="150495" y="12168"/>
                      <a:pt x="150236" y="12515"/>
                    </a:cubicBezTo>
                    <a:cubicBezTo>
                      <a:pt x="150360" y="12052"/>
                      <a:pt x="150236" y="11528"/>
                      <a:pt x="149866" y="11188"/>
                    </a:cubicBezTo>
                    <a:cubicBezTo>
                      <a:pt x="148153" y="10733"/>
                      <a:pt x="147113" y="9790"/>
                      <a:pt x="144812" y="9790"/>
                    </a:cubicBezTo>
                    <a:cubicBezTo>
                      <a:pt x="144460" y="9790"/>
                      <a:pt x="144080" y="9812"/>
                      <a:pt x="143663" y="9861"/>
                    </a:cubicBezTo>
                    <a:cubicBezTo>
                      <a:pt x="143231" y="9367"/>
                      <a:pt x="142243" y="9306"/>
                      <a:pt x="141811" y="8812"/>
                    </a:cubicBezTo>
                    <a:cubicBezTo>
                      <a:pt x="141600" y="8831"/>
                      <a:pt x="141404" y="8839"/>
                      <a:pt x="141219" y="8839"/>
                    </a:cubicBezTo>
                    <a:cubicBezTo>
                      <a:pt x="139599" y="8839"/>
                      <a:pt x="138906" y="8182"/>
                      <a:pt x="137303" y="8182"/>
                    </a:cubicBezTo>
                    <a:cubicBezTo>
                      <a:pt x="137009" y="8182"/>
                      <a:pt x="136684" y="8204"/>
                      <a:pt x="136318" y="8256"/>
                    </a:cubicBezTo>
                    <a:cubicBezTo>
                      <a:pt x="135793" y="9028"/>
                      <a:pt x="137305" y="9614"/>
                      <a:pt x="136318" y="9861"/>
                    </a:cubicBezTo>
                    <a:cubicBezTo>
                      <a:pt x="135238" y="9738"/>
                      <a:pt x="135454" y="8719"/>
                      <a:pt x="134497" y="8534"/>
                    </a:cubicBezTo>
                    <a:cubicBezTo>
                      <a:pt x="134049" y="8880"/>
                      <a:pt x="133446" y="8955"/>
                      <a:pt x="132743" y="8955"/>
                    </a:cubicBezTo>
                    <a:cubicBezTo>
                      <a:pt x="132207" y="8955"/>
                      <a:pt x="131612" y="8911"/>
                      <a:pt x="130982" y="8911"/>
                    </a:cubicBezTo>
                    <a:cubicBezTo>
                      <a:pt x="130446" y="8911"/>
                      <a:pt x="129885" y="8943"/>
                      <a:pt x="129312" y="9059"/>
                    </a:cubicBezTo>
                    <a:cubicBezTo>
                      <a:pt x="128168" y="8514"/>
                      <a:pt x="128106" y="7128"/>
                      <a:pt x="126198" y="7128"/>
                    </a:cubicBezTo>
                    <a:cubicBezTo>
                      <a:pt x="125944" y="7128"/>
                      <a:pt x="125657" y="7153"/>
                      <a:pt x="125331" y="7207"/>
                    </a:cubicBezTo>
                    <a:cubicBezTo>
                      <a:pt x="124806" y="7269"/>
                      <a:pt x="125207" y="7979"/>
                      <a:pt x="124590" y="7979"/>
                    </a:cubicBezTo>
                    <a:cubicBezTo>
                      <a:pt x="123047" y="7516"/>
                      <a:pt x="121566" y="6991"/>
                      <a:pt x="120177" y="6405"/>
                    </a:cubicBezTo>
                    <a:cubicBezTo>
                      <a:pt x="120054" y="6682"/>
                      <a:pt x="119776" y="6868"/>
                      <a:pt x="119467" y="6929"/>
                    </a:cubicBezTo>
                    <a:cubicBezTo>
                      <a:pt x="119782" y="6216"/>
                      <a:pt x="119255" y="6102"/>
                      <a:pt x="118584" y="6102"/>
                    </a:cubicBezTo>
                    <a:cubicBezTo>
                      <a:pt x="118269" y="6102"/>
                      <a:pt x="117922" y="6127"/>
                      <a:pt x="117615" y="6127"/>
                    </a:cubicBezTo>
                    <a:cubicBezTo>
                      <a:pt x="118510" y="5510"/>
                      <a:pt x="117245" y="5541"/>
                      <a:pt x="116906" y="5047"/>
                    </a:cubicBezTo>
                    <a:cubicBezTo>
                      <a:pt x="116416" y="5184"/>
                      <a:pt x="116073" y="5236"/>
                      <a:pt x="115796" y="5236"/>
                    </a:cubicBezTo>
                    <a:cubicBezTo>
                      <a:pt x="115077" y="5236"/>
                      <a:pt x="114807" y="4889"/>
                      <a:pt x="113603" y="4800"/>
                    </a:cubicBezTo>
                    <a:cubicBezTo>
                      <a:pt x="113525" y="5017"/>
                      <a:pt x="113169" y="5045"/>
                      <a:pt x="112778" y="5045"/>
                    </a:cubicBezTo>
                    <a:cubicBezTo>
                      <a:pt x="112641" y="5045"/>
                      <a:pt x="112500" y="5041"/>
                      <a:pt x="112364" y="5041"/>
                    </a:cubicBezTo>
                    <a:cubicBezTo>
                      <a:pt x="112280" y="5041"/>
                      <a:pt x="112199" y="5043"/>
                      <a:pt x="112122" y="5047"/>
                    </a:cubicBezTo>
                    <a:cubicBezTo>
                      <a:pt x="111783" y="5571"/>
                      <a:pt x="113233" y="5942"/>
                      <a:pt x="112122" y="6127"/>
                    </a:cubicBezTo>
                    <a:cubicBezTo>
                      <a:pt x="111517" y="6056"/>
                      <a:pt x="110881" y="6029"/>
                      <a:pt x="110229" y="6029"/>
                    </a:cubicBezTo>
                    <a:cubicBezTo>
                      <a:pt x="108266" y="6029"/>
                      <a:pt x="106155" y="6271"/>
                      <a:pt x="104291" y="6271"/>
                    </a:cubicBezTo>
                    <a:cubicBezTo>
                      <a:pt x="103552" y="6271"/>
                      <a:pt x="102852" y="6233"/>
                      <a:pt x="102215" y="6127"/>
                    </a:cubicBezTo>
                    <a:cubicBezTo>
                      <a:pt x="101381" y="5988"/>
                      <a:pt x="101023" y="5298"/>
                      <a:pt x="100306" y="5298"/>
                    </a:cubicBezTo>
                    <a:cubicBezTo>
                      <a:pt x="100227" y="5298"/>
                      <a:pt x="100144" y="5306"/>
                      <a:pt x="100055" y="5325"/>
                    </a:cubicBezTo>
                    <a:cubicBezTo>
                      <a:pt x="99729" y="5378"/>
                      <a:pt x="99424" y="5400"/>
                      <a:pt x="99135" y="5400"/>
                    </a:cubicBezTo>
                    <a:cubicBezTo>
                      <a:pt x="97917" y="5400"/>
                      <a:pt x="96985" y="4999"/>
                      <a:pt x="96012" y="4800"/>
                    </a:cubicBezTo>
                    <a:cubicBezTo>
                      <a:pt x="95907" y="4777"/>
                      <a:pt x="95793" y="4770"/>
                      <a:pt x="95675" y="4770"/>
                    </a:cubicBezTo>
                    <a:cubicBezTo>
                      <a:pt x="95391" y="4770"/>
                      <a:pt x="95080" y="4815"/>
                      <a:pt x="94803" y="4815"/>
                    </a:cubicBezTo>
                    <a:cubicBezTo>
                      <a:pt x="94719" y="4815"/>
                      <a:pt x="94638" y="4811"/>
                      <a:pt x="94562" y="4800"/>
                    </a:cubicBezTo>
                    <a:cubicBezTo>
                      <a:pt x="93785" y="4696"/>
                      <a:pt x="93161" y="4180"/>
                      <a:pt x="91778" y="4180"/>
                    </a:cubicBezTo>
                    <a:cubicBezTo>
                      <a:pt x="91512" y="4180"/>
                      <a:pt x="91218" y="4200"/>
                      <a:pt x="90889" y="4244"/>
                    </a:cubicBezTo>
                    <a:cubicBezTo>
                      <a:pt x="91012" y="3565"/>
                      <a:pt x="91969" y="3473"/>
                      <a:pt x="91969" y="2670"/>
                    </a:cubicBezTo>
                    <a:cubicBezTo>
                      <a:pt x="91475" y="1899"/>
                      <a:pt x="90272" y="1590"/>
                      <a:pt x="89778" y="819"/>
                    </a:cubicBezTo>
                    <a:cubicBezTo>
                      <a:pt x="89054" y="1040"/>
                      <a:pt x="88080" y="1091"/>
                      <a:pt x="87054" y="1091"/>
                    </a:cubicBezTo>
                    <a:cubicBezTo>
                      <a:pt x="86506" y="1091"/>
                      <a:pt x="85943" y="1076"/>
                      <a:pt x="85396" y="1066"/>
                    </a:cubicBezTo>
                    <a:cubicBezTo>
                      <a:pt x="84536" y="865"/>
                      <a:pt x="84607" y="0"/>
                      <a:pt x="83463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5" name="Google Shape;1838;p76"/>
              <p:cNvSpPr/>
              <p:nvPr/>
            </p:nvSpPr>
            <p:spPr>
              <a:xfrm>
                <a:off x="3389100" y="1760350"/>
                <a:ext cx="1047025" cy="824025"/>
              </a:xfrm>
              <a:custGeom>
                <a:avLst/>
                <a:gdLst/>
                <a:ahLst/>
                <a:cxnLst/>
                <a:rect l="l" t="t" r="r" b="b"/>
                <a:pathLst>
                  <a:path w="41881" h="32961" extrusionOk="0">
                    <a:moveTo>
                      <a:pt x="31440" y="1582"/>
                    </a:moveTo>
                    <a:cubicBezTo>
                      <a:pt x="31470" y="1582"/>
                      <a:pt x="31495" y="1589"/>
                      <a:pt x="31511" y="1605"/>
                    </a:cubicBezTo>
                    <a:cubicBezTo>
                      <a:pt x="31665" y="1708"/>
                      <a:pt x="31392" y="1874"/>
                      <a:pt x="31225" y="1874"/>
                    </a:cubicBezTo>
                    <a:cubicBezTo>
                      <a:pt x="31191" y="1874"/>
                      <a:pt x="31161" y="1867"/>
                      <a:pt x="31140" y="1852"/>
                    </a:cubicBezTo>
                    <a:cubicBezTo>
                      <a:pt x="31012" y="1749"/>
                      <a:pt x="31289" y="1582"/>
                      <a:pt x="31440" y="1582"/>
                    </a:cubicBezTo>
                    <a:close/>
                    <a:moveTo>
                      <a:pt x="30431" y="11450"/>
                    </a:moveTo>
                    <a:cubicBezTo>
                      <a:pt x="30462" y="12252"/>
                      <a:pt x="29320" y="12221"/>
                      <a:pt x="28239" y="12252"/>
                    </a:cubicBezTo>
                    <a:cubicBezTo>
                      <a:pt x="28209" y="11450"/>
                      <a:pt x="29505" y="11573"/>
                      <a:pt x="30431" y="11450"/>
                    </a:cubicBezTo>
                    <a:close/>
                    <a:moveTo>
                      <a:pt x="26540" y="6105"/>
                    </a:moveTo>
                    <a:cubicBezTo>
                      <a:pt x="26872" y="6105"/>
                      <a:pt x="27047" y="6199"/>
                      <a:pt x="27128" y="6388"/>
                    </a:cubicBezTo>
                    <a:cubicBezTo>
                      <a:pt x="26820" y="8209"/>
                      <a:pt x="23857" y="8086"/>
                      <a:pt x="24197" y="10370"/>
                    </a:cubicBezTo>
                    <a:cubicBezTo>
                      <a:pt x="25030" y="10987"/>
                      <a:pt x="26048" y="11357"/>
                      <a:pt x="27128" y="11419"/>
                    </a:cubicBezTo>
                    <a:lnTo>
                      <a:pt x="27128" y="14073"/>
                    </a:lnTo>
                    <a:cubicBezTo>
                      <a:pt x="26416" y="13994"/>
                      <a:pt x="27058" y="12922"/>
                      <a:pt x="26216" y="12922"/>
                    </a:cubicBezTo>
                    <a:cubicBezTo>
                      <a:pt x="26073" y="12922"/>
                      <a:pt x="25888" y="12952"/>
                      <a:pt x="25647" y="13024"/>
                    </a:cubicBezTo>
                    <a:cubicBezTo>
                      <a:pt x="24845" y="13950"/>
                      <a:pt x="25369" y="15801"/>
                      <a:pt x="24197" y="16480"/>
                    </a:cubicBezTo>
                    <a:cubicBezTo>
                      <a:pt x="23972" y="16498"/>
                      <a:pt x="23757" y="16504"/>
                      <a:pt x="23551" y="16504"/>
                    </a:cubicBezTo>
                    <a:cubicBezTo>
                      <a:pt x="22911" y="16504"/>
                      <a:pt x="22354" y="16441"/>
                      <a:pt x="21851" y="16441"/>
                    </a:cubicBezTo>
                    <a:cubicBezTo>
                      <a:pt x="21647" y="16441"/>
                      <a:pt x="21453" y="16451"/>
                      <a:pt x="21265" y="16480"/>
                    </a:cubicBezTo>
                    <a:cubicBezTo>
                      <a:pt x="20246" y="16635"/>
                      <a:pt x="20030" y="17252"/>
                      <a:pt x="19073" y="17283"/>
                    </a:cubicBezTo>
                    <a:cubicBezTo>
                      <a:pt x="19136" y="17073"/>
                      <a:pt x="18628" y="16720"/>
                      <a:pt x="18277" y="16720"/>
                    </a:cubicBezTo>
                    <a:cubicBezTo>
                      <a:pt x="18112" y="16720"/>
                      <a:pt x="17982" y="16798"/>
                      <a:pt x="17962" y="17005"/>
                    </a:cubicBezTo>
                    <a:cubicBezTo>
                      <a:pt x="17098" y="16943"/>
                      <a:pt x="17098" y="16295"/>
                      <a:pt x="17962" y="16233"/>
                    </a:cubicBezTo>
                    <a:cubicBezTo>
                      <a:pt x="17098" y="15616"/>
                      <a:pt x="16543" y="14629"/>
                      <a:pt x="16512" y="13548"/>
                    </a:cubicBezTo>
                    <a:lnTo>
                      <a:pt x="16512" y="13548"/>
                    </a:lnTo>
                    <a:cubicBezTo>
                      <a:pt x="18098" y="13656"/>
                      <a:pt x="17764" y="16433"/>
                      <a:pt x="19814" y="16433"/>
                    </a:cubicBezTo>
                    <a:cubicBezTo>
                      <a:pt x="20117" y="16433"/>
                      <a:pt x="20473" y="16373"/>
                      <a:pt x="20894" y="16233"/>
                    </a:cubicBezTo>
                    <a:cubicBezTo>
                      <a:pt x="21728" y="15153"/>
                      <a:pt x="22283" y="13857"/>
                      <a:pt x="23086" y="12746"/>
                    </a:cubicBezTo>
                    <a:cubicBezTo>
                      <a:pt x="22931" y="12191"/>
                      <a:pt x="22684" y="11635"/>
                      <a:pt x="22345" y="11141"/>
                    </a:cubicBezTo>
                    <a:cubicBezTo>
                      <a:pt x="22561" y="8641"/>
                      <a:pt x="25184" y="7901"/>
                      <a:pt x="26388" y="6111"/>
                    </a:cubicBezTo>
                    <a:cubicBezTo>
                      <a:pt x="26442" y="6107"/>
                      <a:pt x="26492" y="6105"/>
                      <a:pt x="26540" y="6105"/>
                    </a:cubicBezTo>
                    <a:close/>
                    <a:moveTo>
                      <a:pt x="16851" y="27097"/>
                    </a:moveTo>
                    <a:lnTo>
                      <a:pt x="16851" y="27621"/>
                    </a:lnTo>
                    <a:cubicBezTo>
                      <a:pt x="16481" y="27621"/>
                      <a:pt x="16389" y="27158"/>
                      <a:pt x="16851" y="27097"/>
                    </a:cubicBezTo>
                    <a:close/>
                    <a:moveTo>
                      <a:pt x="27128" y="0"/>
                    </a:moveTo>
                    <a:cubicBezTo>
                      <a:pt x="26110" y="494"/>
                      <a:pt x="25184" y="1049"/>
                      <a:pt x="24197" y="1574"/>
                    </a:cubicBezTo>
                    <a:cubicBezTo>
                      <a:pt x="24153" y="1469"/>
                      <a:pt x="24097" y="1434"/>
                      <a:pt x="24024" y="1434"/>
                    </a:cubicBezTo>
                    <a:cubicBezTo>
                      <a:pt x="23870" y="1434"/>
                      <a:pt x="23642" y="1594"/>
                      <a:pt x="23298" y="1594"/>
                    </a:cubicBezTo>
                    <a:cubicBezTo>
                      <a:pt x="23232" y="1594"/>
                      <a:pt x="23161" y="1588"/>
                      <a:pt x="23086" y="1574"/>
                    </a:cubicBezTo>
                    <a:cubicBezTo>
                      <a:pt x="21789" y="2593"/>
                      <a:pt x="20154" y="3333"/>
                      <a:pt x="18703" y="4228"/>
                    </a:cubicBezTo>
                    <a:cubicBezTo>
                      <a:pt x="18302" y="5432"/>
                      <a:pt x="17530" y="6450"/>
                      <a:pt x="16512" y="7160"/>
                    </a:cubicBezTo>
                    <a:cubicBezTo>
                      <a:pt x="16419" y="6851"/>
                      <a:pt x="15833" y="6944"/>
                      <a:pt x="15401" y="6882"/>
                    </a:cubicBezTo>
                    <a:lnTo>
                      <a:pt x="15401" y="7962"/>
                    </a:lnTo>
                    <a:cubicBezTo>
                      <a:pt x="13086" y="8055"/>
                      <a:pt x="12839" y="9629"/>
                      <a:pt x="12099" y="10863"/>
                    </a:cubicBezTo>
                    <a:cubicBezTo>
                      <a:pt x="12839" y="11512"/>
                      <a:pt x="12932" y="12561"/>
                      <a:pt x="12839" y="13795"/>
                    </a:cubicBezTo>
                    <a:cubicBezTo>
                      <a:pt x="13179" y="14505"/>
                      <a:pt x="15154" y="14073"/>
                      <a:pt x="15771" y="14598"/>
                    </a:cubicBezTo>
                    <a:cubicBezTo>
                      <a:pt x="14969" y="15369"/>
                      <a:pt x="14290" y="15678"/>
                      <a:pt x="14290" y="16449"/>
                    </a:cubicBezTo>
                    <a:cubicBezTo>
                      <a:pt x="14368" y="16437"/>
                      <a:pt x="14438" y="16431"/>
                      <a:pt x="14500" y="16431"/>
                    </a:cubicBezTo>
                    <a:cubicBezTo>
                      <a:pt x="15050" y="16431"/>
                      <a:pt x="15003" y="16891"/>
                      <a:pt x="15031" y="17252"/>
                    </a:cubicBezTo>
                    <a:cubicBezTo>
                      <a:pt x="13734" y="17252"/>
                      <a:pt x="12901" y="17684"/>
                      <a:pt x="11728" y="17776"/>
                    </a:cubicBezTo>
                    <a:cubicBezTo>
                      <a:pt x="11389" y="18270"/>
                      <a:pt x="10710" y="18455"/>
                      <a:pt x="10988" y="19381"/>
                    </a:cubicBezTo>
                    <a:cubicBezTo>
                      <a:pt x="10773" y="19333"/>
                      <a:pt x="10594" y="19312"/>
                      <a:pt x="10443" y="19312"/>
                    </a:cubicBezTo>
                    <a:cubicBezTo>
                      <a:pt x="9225" y="19312"/>
                      <a:pt x="9912" y="20725"/>
                      <a:pt x="8674" y="20725"/>
                    </a:cubicBezTo>
                    <a:cubicBezTo>
                      <a:pt x="8599" y="20725"/>
                      <a:pt x="8517" y="20719"/>
                      <a:pt x="8426" y="20708"/>
                    </a:cubicBezTo>
                    <a:lnTo>
                      <a:pt x="8426" y="20708"/>
                    </a:lnTo>
                    <a:cubicBezTo>
                      <a:pt x="8488" y="21017"/>
                      <a:pt x="8364" y="21171"/>
                      <a:pt x="8056" y="21233"/>
                    </a:cubicBezTo>
                    <a:cubicBezTo>
                      <a:pt x="7947" y="21225"/>
                      <a:pt x="7844" y="21221"/>
                      <a:pt x="7746" y="21221"/>
                    </a:cubicBezTo>
                    <a:cubicBezTo>
                      <a:pt x="6402" y="21221"/>
                      <a:pt x="6044" y="21968"/>
                      <a:pt x="5124" y="22313"/>
                    </a:cubicBezTo>
                    <a:cubicBezTo>
                      <a:pt x="4229" y="22437"/>
                      <a:pt x="3241" y="22529"/>
                      <a:pt x="3303" y="23362"/>
                    </a:cubicBezTo>
                    <a:cubicBezTo>
                      <a:pt x="3632" y="23609"/>
                      <a:pt x="4236" y="23650"/>
                      <a:pt x="4885" y="23650"/>
                    </a:cubicBezTo>
                    <a:cubicBezTo>
                      <a:pt x="5210" y="23650"/>
                      <a:pt x="5546" y="23640"/>
                      <a:pt x="5865" y="23640"/>
                    </a:cubicBezTo>
                    <a:cubicBezTo>
                      <a:pt x="5679" y="24844"/>
                      <a:pt x="7562" y="24535"/>
                      <a:pt x="7346" y="25770"/>
                    </a:cubicBezTo>
                    <a:cubicBezTo>
                      <a:pt x="6945" y="26109"/>
                      <a:pt x="6945" y="26757"/>
                      <a:pt x="6235" y="26819"/>
                    </a:cubicBezTo>
                    <a:cubicBezTo>
                      <a:pt x="5770" y="26650"/>
                      <a:pt x="5316" y="26592"/>
                      <a:pt x="4856" y="26592"/>
                    </a:cubicBezTo>
                    <a:cubicBezTo>
                      <a:pt x="3859" y="26592"/>
                      <a:pt x="2832" y="26865"/>
                      <a:pt x="1594" y="26865"/>
                    </a:cubicBezTo>
                    <a:cubicBezTo>
                      <a:pt x="1320" y="26865"/>
                      <a:pt x="1037" y="26851"/>
                      <a:pt x="742" y="26819"/>
                    </a:cubicBezTo>
                    <a:lnTo>
                      <a:pt x="742" y="26819"/>
                    </a:lnTo>
                    <a:cubicBezTo>
                      <a:pt x="371" y="27683"/>
                      <a:pt x="1544" y="29720"/>
                      <a:pt x="1" y="29751"/>
                    </a:cubicBezTo>
                    <a:cubicBezTo>
                      <a:pt x="279" y="30522"/>
                      <a:pt x="1112" y="30893"/>
                      <a:pt x="742" y="32127"/>
                    </a:cubicBezTo>
                    <a:cubicBezTo>
                      <a:pt x="1019" y="32087"/>
                      <a:pt x="1265" y="32070"/>
                      <a:pt x="1487" y="32070"/>
                    </a:cubicBezTo>
                    <a:cubicBezTo>
                      <a:pt x="2625" y="32070"/>
                      <a:pt x="3140" y="32523"/>
                      <a:pt x="4044" y="32652"/>
                    </a:cubicBezTo>
                    <a:cubicBezTo>
                      <a:pt x="4723" y="32405"/>
                      <a:pt x="5108" y="32281"/>
                      <a:pt x="5498" y="32281"/>
                    </a:cubicBezTo>
                    <a:cubicBezTo>
                      <a:pt x="5888" y="32281"/>
                      <a:pt x="6281" y="32405"/>
                      <a:pt x="6976" y="32652"/>
                    </a:cubicBezTo>
                    <a:cubicBezTo>
                      <a:pt x="7809" y="31603"/>
                      <a:pt x="9074" y="30800"/>
                      <a:pt x="8796" y="28948"/>
                    </a:cubicBezTo>
                    <a:cubicBezTo>
                      <a:pt x="10401" y="28609"/>
                      <a:pt x="10124" y="26912"/>
                      <a:pt x="12099" y="26819"/>
                    </a:cubicBezTo>
                    <a:cubicBezTo>
                      <a:pt x="12528" y="27008"/>
                      <a:pt x="12885" y="27077"/>
                      <a:pt x="13210" y="27077"/>
                    </a:cubicBezTo>
                    <a:cubicBezTo>
                      <a:pt x="14054" y="27077"/>
                      <a:pt x="14679" y="26608"/>
                      <a:pt x="15771" y="26541"/>
                    </a:cubicBezTo>
                    <a:lnTo>
                      <a:pt x="15771" y="26541"/>
                    </a:lnTo>
                    <a:cubicBezTo>
                      <a:pt x="14722" y="27591"/>
                      <a:pt x="15247" y="29257"/>
                      <a:pt x="15771" y="30553"/>
                    </a:cubicBezTo>
                    <a:cubicBezTo>
                      <a:pt x="18086" y="30399"/>
                      <a:pt x="16635" y="29041"/>
                      <a:pt x="16851" y="27621"/>
                    </a:cubicBezTo>
                    <a:lnTo>
                      <a:pt x="16851" y="27621"/>
                    </a:lnTo>
                    <a:cubicBezTo>
                      <a:pt x="17623" y="27683"/>
                      <a:pt x="17592" y="28331"/>
                      <a:pt x="17962" y="28671"/>
                    </a:cubicBezTo>
                    <a:cubicBezTo>
                      <a:pt x="19752" y="28702"/>
                      <a:pt x="20863" y="29226"/>
                      <a:pt x="21265" y="30275"/>
                    </a:cubicBezTo>
                    <a:cubicBezTo>
                      <a:pt x="21217" y="30731"/>
                      <a:pt x="20685" y="30814"/>
                      <a:pt x="20017" y="30814"/>
                    </a:cubicBezTo>
                    <a:cubicBezTo>
                      <a:pt x="19824" y="30814"/>
                      <a:pt x="19620" y="30807"/>
                      <a:pt x="19413" y="30800"/>
                    </a:cubicBezTo>
                    <a:lnTo>
                      <a:pt x="19413" y="30800"/>
                    </a:lnTo>
                    <a:cubicBezTo>
                      <a:pt x="19351" y="31726"/>
                      <a:pt x="20709" y="31633"/>
                      <a:pt x="21265" y="32127"/>
                    </a:cubicBezTo>
                    <a:cubicBezTo>
                      <a:pt x="21080" y="30954"/>
                      <a:pt x="22252" y="30738"/>
                      <a:pt x="23086" y="30275"/>
                    </a:cubicBezTo>
                    <a:cubicBezTo>
                      <a:pt x="23302" y="29689"/>
                      <a:pt x="22376" y="29905"/>
                      <a:pt x="22345" y="29473"/>
                    </a:cubicBezTo>
                    <a:cubicBezTo>
                      <a:pt x="22484" y="29302"/>
                      <a:pt x="22618" y="29239"/>
                      <a:pt x="22749" y="29239"/>
                    </a:cubicBezTo>
                    <a:cubicBezTo>
                      <a:pt x="23116" y="29239"/>
                      <a:pt x="23455" y="29738"/>
                      <a:pt x="23801" y="29738"/>
                    </a:cubicBezTo>
                    <a:cubicBezTo>
                      <a:pt x="23931" y="29738"/>
                      <a:pt x="24062" y="29667"/>
                      <a:pt x="24197" y="29473"/>
                    </a:cubicBezTo>
                    <a:cubicBezTo>
                      <a:pt x="23209" y="28084"/>
                      <a:pt x="18641" y="27837"/>
                      <a:pt x="19814" y="25770"/>
                    </a:cubicBezTo>
                    <a:lnTo>
                      <a:pt x="19814" y="25770"/>
                    </a:lnTo>
                    <a:cubicBezTo>
                      <a:pt x="20894" y="26973"/>
                      <a:pt x="22962" y="27560"/>
                      <a:pt x="24197" y="28671"/>
                    </a:cubicBezTo>
                    <a:cubicBezTo>
                      <a:pt x="24413" y="28887"/>
                      <a:pt x="24721" y="29504"/>
                      <a:pt x="24906" y="29751"/>
                    </a:cubicBezTo>
                    <a:cubicBezTo>
                      <a:pt x="25215" y="30090"/>
                      <a:pt x="25801" y="30399"/>
                      <a:pt x="25647" y="30800"/>
                    </a:cubicBezTo>
                    <a:lnTo>
                      <a:pt x="25647" y="32405"/>
                    </a:lnTo>
                    <a:cubicBezTo>
                      <a:pt x="25967" y="32625"/>
                      <a:pt x="26545" y="32663"/>
                      <a:pt x="27180" y="32663"/>
                    </a:cubicBezTo>
                    <a:cubicBezTo>
                      <a:pt x="27527" y="32663"/>
                      <a:pt x="27891" y="32652"/>
                      <a:pt x="28239" y="32652"/>
                    </a:cubicBezTo>
                    <a:cubicBezTo>
                      <a:pt x="28826" y="31757"/>
                      <a:pt x="27561" y="30430"/>
                      <a:pt x="28579" y="29473"/>
                    </a:cubicBezTo>
                    <a:lnTo>
                      <a:pt x="29690" y="29473"/>
                    </a:lnTo>
                    <a:cubicBezTo>
                      <a:pt x="29258" y="30522"/>
                      <a:pt x="29628" y="30461"/>
                      <a:pt x="29320" y="31603"/>
                    </a:cubicBezTo>
                    <a:cubicBezTo>
                      <a:pt x="29362" y="31598"/>
                      <a:pt x="29401" y="31596"/>
                      <a:pt x="29437" y="31596"/>
                    </a:cubicBezTo>
                    <a:cubicBezTo>
                      <a:pt x="30121" y="31596"/>
                      <a:pt x="29845" y="32388"/>
                      <a:pt x="30431" y="32652"/>
                    </a:cubicBezTo>
                    <a:cubicBezTo>
                      <a:pt x="30708" y="32806"/>
                      <a:pt x="31017" y="32899"/>
                      <a:pt x="31326" y="32960"/>
                    </a:cubicBezTo>
                    <a:lnTo>
                      <a:pt x="31819" y="26294"/>
                    </a:lnTo>
                    <a:cubicBezTo>
                      <a:pt x="34751" y="25245"/>
                      <a:pt x="37621" y="23980"/>
                      <a:pt x="40368" y="22498"/>
                    </a:cubicBezTo>
                    <a:cubicBezTo>
                      <a:pt x="41880" y="20770"/>
                      <a:pt x="41788" y="19536"/>
                      <a:pt x="41788" y="19536"/>
                    </a:cubicBezTo>
                    <a:cubicBezTo>
                      <a:pt x="41788" y="19536"/>
                      <a:pt x="39319" y="19350"/>
                      <a:pt x="38084" y="18826"/>
                    </a:cubicBezTo>
                    <a:cubicBezTo>
                      <a:pt x="37440" y="18137"/>
                      <a:pt x="36571" y="17752"/>
                      <a:pt x="35674" y="17752"/>
                    </a:cubicBezTo>
                    <a:cubicBezTo>
                      <a:pt x="35326" y="17752"/>
                      <a:pt x="34973" y="17810"/>
                      <a:pt x="34628" y="17931"/>
                    </a:cubicBezTo>
                    <a:cubicBezTo>
                      <a:pt x="34813" y="16604"/>
                      <a:pt x="33949" y="15338"/>
                      <a:pt x="32005" y="15338"/>
                    </a:cubicBezTo>
                    <a:cubicBezTo>
                      <a:pt x="30060" y="15338"/>
                      <a:pt x="30492" y="12314"/>
                      <a:pt x="31819" y="11512"/>
                    </a:cubicBezTo>
                    <a:cubicBezTo>
                      <a:pt x="33147" y="10740"/>
                      <a:pt x="32869" y="10401"/>
                      <a:pt x="31819" y="9598"/>
                    </a:cubicBezTo>
                    <a:cubicBezTo>
                      <a:pt x="30770" y="8796"/>
                      <a:pt x="30338" y="5895"/>
                      <a:pt x="30338" y="5895"/>
                    </a:cubicBezTo>
                    <a:lnTo>
                      <a:pt x="32282" y="1574"/>
                    </a:lnTo>
                    <a:lnTo>
                      <a:pt x="32252" y="1574"/>
                    </a:lnTo>
                    <a:cubicBezTo>
                      <a:pt x="31758" y="926"/>
                      <a:pt x="31140" y="370"/>
                      <a:pt x="30400" y="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6" name="Google Shape;1839;p76"/>
              <p:cNvSpPr/>
              <p:nvPr/>
            </p:nvSpPr>
            <p:spPr>
              <a:xfrm>
                <a:off x="1804350" y="3002525"/>
                <a:ext cx="1016925" cy="1308775"/>
              </a:xfrm>
              <a:custGeom>
                <a:avLst/>
                <a:gdLst/>
                <a:ahLst/>
                <a:cxnLst/>
                <a:rect l="l" t="t" r="r" b="b"/>
                <a:pathLst>
                  <a:path w="40677" h="52351" extrusionOk="0">
                    <a:moveTo>
                      <a:pt x="8056" y="1"/>
                    </a:moveTo>
                    <a:cubicBezTo>
                      <a:pt x="7754" y="412"/>
                      <a:pt x="7452" y="823"/>
                      <a:pt x="6588" y="823"/>
                    </a:cubicBezTo>
                    <a:cubicBezTo>
                      <a:pt x="6479" y="823"/>
                      <a:pt x="6362" y="817"/>
                      <a:pt x="6235" y="803"/>
                    </a:cubicBezTo>
                    <a:cubicBezTo>
                      <a:pt x="5679" y="1883"/>
                      <a:pt x="4198" y="2346"/>
                      <a:pt x="3303" y="3179"/>
                    </a:cubicBezTo>
                    <a:cubicBezTo>
                      <a:pt x="2963" y="3704"/>
                      <a:pt x="2562" y="4198"/>
                      <a:pt x="2130" y="4661"/>
                    </a:cubicBezTo>
                    <a:cubicBezTo>
                      <a:pt x="2377" y="5154"/>
                      <a:pt x="2686" y="5586"/>
                      <a:pt x="2902" y="6111"/>
                    </a:cubicBezTo>
                    <a:cubicBezTo>
                      <a:pt x="2902" y="6636"/>
                      <a:pt x="1914" y="6451"/>
                      <a:pt x="2192" y="7160"/>
                    </a:cubicBezTo>
                    <a:cubicBezTo>
                      <a:pt x="2346" y="8549"/>
                      <a:pt x="1019" y="8796"/>
                      <a:pt x="710" y="9815"/>
                    </a:cubicBezTo>
                    <a:cubicBezTo>
                      <a:pt x="1" y="11697"/>
                      <a:pt x="2192" y="12685"/>
                      <a:pt x="710" y="13549"/>
                    </a:cubicBezTo>
                    <a:cubicBezTo>
                      <a:pt x="1389" y="14043"/>
                      <a:pt x="2562" y="14166"/>
                      <a:pt x="3334" y="14629"/>
                    </a:cubicBezTo>
                    <a:cubicBezTo>
                      <a:pt x="3025" y="15030"/>
                      <a:pt x="2130" y="15030"/>
                      <a:pt x="1482" y="15154"/>
                    </a:cubicBezTo>
                    <a:cubicBezTo>
                      <a:pt x="1235" y="17283"/>
                      <a:pt x="2840" y="18085"/>
                      <a:pt x="4784" y="18610"/>
                    </a:cubicBezTo>
                    <a:cubicBezTo>
                      <a:pt x="4938" y="19258"/>
                      <a:pt x="4105" y="19197"/>
                      <a:pt x="4414" y="19937"/>
                    </a:cubicBezTo>
                    <a:cubicBezTo>
                      <a:pt x="5772" y="20709"/>
                      <a:pt x="6266" y="22128"/>
                      <a:pt x="8426" y="22344"/>
                    </a:cubicBezTo>
                    <a:cubicBezTo>
                      <a:pt x="9105" y="23517"/>
                      <a:pt x="10278" y="24350"/>
                      <a:pt x="10278" y="26048"/>
                    </a:cubicBezTo>
                    <a:cubicBezTo>
                      <a:pt x="9876" y="26387"/>
                      <a:pt x="9907" y="27005"/>
                      <a:pt x="9537" y="27375"/>
                    </a:cubicBezTo>
                    <a:cubicBezTo>
                      <a:pt x="10000" y="27529"/>
                      <a:pt x="10278" y="27961"/>
                      <a:pt x="10278" y="28424"/>
                    </a:cubicBezTo>
                    <a:cubicBezTo>
                      <a:pt x="9290" y="29628"/>
                      <a:pt x="10710" y="31017"/>
                      <a:pt x="10278" y="32683"/>
                    </a:cubicBezTo>
                    <a:cubicBezTo>
                      <a:pt x="8302" y="33516"/>
                      <a:pt x="9197" y="36510"/>
                      <a:pt x="8457" y="38238"/>
                    </a:cubicBezTo>
                    <a:cubicBezTo>
                      <a:pt x="8594" y="38432"/>
                      <a:pt x="8760" y="38495"/>
                      <a:pt x="8938" y="38495"/>
                    </a:cubicBezTo>
                    <a:cubicBezTo>
                      <a:pt x="9267" y="38495"/>
                      <a:pt x="9634" y="38277"/>
                      <a:pt x="9918" y="38277"/>
                    </a:cubicBezTo>
                    <a:cubicBezTo>
                      <a:pt x="10066" y="38277"/>
                      <a:pt x="10192" y="38336"/>
                      <a:pt x="10278" y="38516"/>
                    </a:cubicBezTo>
                    <a:cubicBezTo>
                      <a:pt x="10586" y="39812"/>
                      <a:pt x="9012" y="39750"/>
                      <a:pt x="8457" y="40368"/>
                    </a:cubicBezTo>
                    <a:cubicBezTo>
                      <a:pt x="7994" y="41232"/>
                      <a:pt x="9599" y="40584"/>
                      <a:pt x="9167" y="41448"/>
                    </a:cubicBezTo>
                    <a:cubicBezTo>
                      <a:pt x="8457" y="42096"/>
                      <a:pt x="9568" y="42713"/>
                      <a:pt x="8796" y="43577"/>
                    </a:cubicBezTo>
                    <a:cubicBezTo>
                      <a:pt x="9136" y="45367"/>
                      <a:pt x="10370" y="46293"/>
                      <a:pt x="9568" y="47805"/>
                    </a:cubicBezTo>
                    <a:cubicBezTo>
                      <a:pt x="10648" y="48423"/>
                      <a:pt x="10524" y="49935"/>
                      <a:pt x="11759" y="50459"/>
                    </a:cubicBezTo>
                    <a:cubicBezTo>
                      <a:pt x="11697" y="50922"/>
                      <a:pt x="12191" y="51015"/>
                      <a:pt x="12098" y="51509"/>
                    </a:cubicBezTo>
                    <a:cubicBezTo>
                      <a:pt x="12870" y="51663"/>
                      <a:pt x="13611" y="51941"/>
                      <a:pt x="14290" y="52311"/>
                    </a:cubicBezTo>
                    <a:cubicBezTo>
                      <a:pt x="14471" y="52291"/>
                      <a:pt x="14669" y="52284"/>
                      <a:pt x="14878" y="52284"/>
                    </a:cubicBezTo>
                    <a:cubicBezTo>
                      <a:pt x="15498" y="52284"/>
                      <a:pt x="16210" y="52350"/>
                      <a:pt x="16827" y="52350"/>
                    </a:cubicBezTo>
                    <a:cubicBezTo>
                      <a:pt x="17593" y="52350"/>
                      <a:pt x="18214" y="52247"/>
                      <a:pt x="18333" y="51787"/>
                    </a:cubicBezTo>
                    <a:cubicBezTo>
                      <a:pt x="17499" y="51694"/>
                      <a:pt x="16697" y="51324"/>
                      <a:pt x="16141" y="50706"/>
                    </a:cubicBezTo>
                    <a:cubicBezTo>
                      <a:pt x="16419" y="49811"/>
                      <a:pt x="14660" y="50398"/>
                      <a:pt x="15030" y="49379"/>
                    </a:cubicBezTo>
                    <a:cubicBezTo>
                      <a:pt x="14907" y="48237"/>
                      <a:pt x="16080" y="48021"/>
                      <a:pt x="16141" y="47003"/>
                    </a:cubicBezTo>
                    <a:cubicBezTo>
                      <a:pt x="17067" y="46972"/>
                      <a:pt x="17561" y="46602"/>
                      <a:pt x="17592" y="45954"/>
                    </a:cubicBezTo>
                    <a:cubicBezTo>
                      <a:pt x="17808" y="44997"/>
                      <a:pt x="16327" y="45306"/>
                      <a:pt x="16512" y="44349"/>
                    </a:cubicBezTo>
                    <a:cubicBezTo>
                      <a:pt x="17456" y="43552"/>
                      <a:pt x="18851" y="41120"/>
                      <a:pt x="16815" y="40665"/>
                    </a:cubicBezTo>
                    <a:lnTo>
                      <a:pt x="16815" y="40665"/>
                    </a:lnTo>
                    <a:cubicBezTo>
                      <a:pt x="17023" y="40693"/>
                      <a:pt x="17210" y="40707"/>
                      <a:pt x="17379" y="40707"/>
                    </a:cubicBezTo>
                    <a:cubicBezTo>
                      <a:pt x="18944" y="40707"/>
                      <a:pt x="18964" y="39562"/>
                      <a:pt x="19444" y="38763"/>
                    </a:cubicBezTo>
                    <a:cubicBezTo>
                      <a:pt x="19547" y="38768"/>
                      <a:pt x="19646" y="38770"/>
                      <a:pt x="19742" y="38770"/>
                    </a:cubicBezTo>
                    <a:cubicBezTo>
                      <a:pt x="21488" y="38770"/>
                      <a:pt x="22139" y="38006"/>
                      <a:pt x="23456" y="37714"/>
                    </a:cubicBezTo>
                    <a:cubicBezTo>
                      <a:pt x="23702" y="36479"/>
                      <a:pt x="22869" y="35985"/>
                      <a:pt x="22715" y="35059"/>
                    </a:cubicBezTo>
                    <a:lnTo>
                      <a:pt x="25678" y="35059"/>
                    </a:lnTo>
                    <a:cubicBezTo>
                      <a:pt x="25678" y="34782"/>
                      <a:pt x="26110" y="34843"/>
                      <a:pt x="26387" y="34782"/>
                    </a:cubicBezTo>
                    <a:cubicBezTo>
                      <a:pt x="26599" y="34147"/>
                      <a:pt x="26722" y="33454"/>
                      <a:pt x="27798" y="33454"/>
                    </a:cubicBezTo>
                    <a:cubicBezTo>
                      <a:pt x="27821" y="33454"/>
                      <a:pt x="27845" y="33454"/>
                      <a:pt x="27869" y="33455"/>
                    </a:cubicBezTo>
                    <a:cubicBezTo>
                      <a:pt x="27745" y="31942"/>
                      <a:pt x="29258" y="31634"/>
                      <a:pt x="30060" y="30801"/>
                    </a:cubicBezTo>
                    <a:lnTo>
                      <a:pt x="30060" y="28949"/>
                    </a:lnTo>
                    <a:cubicBezTo>
                      <a:pt x="30770" y="28455"/>
                      <a:pt x="31202" y="27807"/>
                      <a:pt x="31881" y="27344"/>
                    </a:cubicBezTo>
                    <a:cubicBezTo>
                      <a:pt x="33640" y="26943"/>
                      <a:pt x="33640" y="26943"/>
                      <a:pt x="35183" y="26542"/>
                    </a:cubicBezTo>
                    <a:cubicBezTo>
                      <a:pt x="35337" y="24844"/>
                      <a:pt x="37127" y="23363"/>
                      <a:pt x="35924" y="21480"/>
                    </a:cubicBezTo>
                    <a:cubicBezTo>
                      <a:pt x="36448" y="21295"/>
                      <a:pt x="36757" y="20740"/>
                      <a:pt x="36664" y="20153"/>
                    </a:cubicBezTo>
                    <a:lnTo>
                      <a:pt x="36664" y="20153"/>
                    </a:lnTo>
                    <a:cubicBezTo>
                      <a:pt x="36735" y="20164"/>
                      <a:pt x="36797" y="20169"/>
                      <a:pt x="36853" y="20169"/>
                    </a:cubicBezTo>
                    <a:cubicBezTo>
                      <a:pt x="37264" y="20169"/>
                      <a:pt x="37337" y="19906"/>
                      <a:pt x="37745" y="19906"/>
                    </a:cubicBezTo>
                    <a:cubicBezTo>
                      <a:pt x="37899" y="19011"/>
                      <a:pt x="38825" y="18734"/>
                      <a:pt x="39226" y="18055"/>
                    </a:cubicBezTo>
                    <a:cubicBezTo>
                      <a:pt x="40214" y="17345"/>
                      <a:pt x="39164" y="16758"/>
                      <a:pt x="40306" y="16450"/>
                    </a:cubicBezTo>
                    <a:cubicBezTo>
                      <a:pt x="40059" y="15647"/>
                      <a:pt x="40677" y="15493"/>
                      <a:pt x="40677" y="14876"/>
                    </a:cubicBezTo>
                    <a:cubicBezTo>
                      <a:pt x="40677" y="13888"/>
                      <a:pt x="40275" y="13178"/>
                      <a:pt x="39936" y="12500"/>
                    </a:cubicBezTo>
                    <a:cubicBezTo>
                      <a:pt x="39751" y="12358"/>
                      <a:pt x="39583" y="12306"/>
                      <a:pt x="39421" y="12306"/>
                    </a:cubicBezTo>
                    <a:cubicBezTo>
                      <a:pt x="39016" y="12306"/>
                      <a:pt x="38644" y="12636"/>
                      <a:pt x="38115" y="12746"/>
                    </a:cubicBezTo>
                    <a:cubicBezTo>
                      <a:pt x="37529" y="11851"/>
                      <a:pt x="36109" y="11543"/>
                      <a:pt x="34813" y="11142"/>
                    </a:cubicBezTo>
                    <a:lnTo>
                      <a:pt x="32251" y="11142"/>
                    </a:lnTo>
                    <a:cubicBezTo>
                      <a:pt x="31603" y="10370"/>
                      <a:pt x="29134" y="10926"/>
                      <a:pt x="28949" y="9815"/>
                    </a:cubicBezTo>
                    <a:cubicBezTo>
                      <a:pt x="28640" y="9815"/>
                      <a:pt x="28314" y="9830"/>
                      <a:pt x="28009" y="9830"/>
                    </a:cubicBezTo>
                    <a:cubicBezTo>
                      <a:pt x="27340" y="9830"/>
                      <a:pt x="26779" y="9757"/>
                      <a:pt x="26758" y="9290"/>
                    </a:cubicBezTo>
                    <a:cubicBezTo>
                      <a:pt x="27656" y="8233"/>
                      <a:pt x="26224" y="5591"/>
                      <a:pt x="23700" y="5591"/>
                    </a:cubicBezTo>
                    <a:cubicBezTo>
                      <a:pt x="23277" y="5591"/>
                      <a:pt x="22823" y="5665"/>
                      <a:pt x="22345" y="5833"/>
                    </a:cubicBezTo>
                    <a:cubicBezTo>
                      <a:pt x="21203" y="5340"/>
                      <a:pt x="20339" y="4630"/>
                      <a:pt x="20153" y="3457"/>
                    </a:cubicBezTo>
                    <a:cubicBezTo>
                      <a:pt x="18240" y="3056"/>
                      <a:pt x="16882" y="2284"/>
                      <a:pt x="15030" y="1852"/>
                    </a:cubicBezTo>
                    <a:cubicBezTo>
                      <a:pt x="14537" y="1945"/>
                      <a:pt x="14444" y="2315"/>
                      <a:pt x="13919" y="2377"/>
                    </a:cubicBezTo>
                    <a:cubicBezTo>
                      <a:pt x="13425" y="1420"/>
                      <a:pt x="11636" y="1389"/>
                      <a:pt x="11358" y="278"/>
                    </a:cubicBezTo>
                    <a:cubicBezTo>
                      <a:pt x="11221" y="249"/>
                      <a:pt x="11105" y="237"/>
                      <a:pt x="11007" y="237"/>
                    </a:cubicBezTo>
                    <a:cubicBezTo>
                      <a:pt x="10264" y="237"/>
                      <a:pt x="10503" y="968"/>
                      <a:pt x="9876" y="1050"/>
                    </a:cubicBezTo>
                    <a:cubicBezTo>
                      <a:pt x="9043" y="865"/>
                      <a:pt x="8920" y="186"/>
                      <a:pt x="8056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07" name="Google Shape;1840;p76"/>
              <p:cNvSpPr/>
              <p:nvPr/>
            </p:nvSpPr>
            <p:spPr>
              <a:xfrm>
                <a:off x="238125" y="1592250"/>
                <a:ext cx="2253700" cy="1529900"/>
              </a:xfrm>
              <a:custGeom>
                <a:avLst/>
                <a:gdLst/>
                <a:ahLst/>
                <a:cxnLst/>
                <a:rect l="l" t="t" r="r" b="b"/>
                <a:pathLst>
                  <a:path w="90148" h="61196" extrusionOk="0">
                    <a:moveTo>
                      <a:pt x="57527" y="4070"/>
                    </a:moveTo>
                    <a:cubicBezTo>
                      <a:pt x="58638" y="4317"/>
                      <a:pt x="57125" y="4780"/>
                      <a:pt x="57125" y="5119"/>
                    </a:cubicBezTo>
                    <a:cubicBezTo>
                      <a:pt x="56045" y="4872"/>
                      <a:pt x="57310" y="4224"/>
                      <a:pt x="57527" y="4070"/>
                    </a:cubicBezTo>
                    <a:close/>
                    <a:moveTo>
                      <a:pt x="44974" y="5652"/>
                    </a:moveTo>
                    <a:cubicBezTo>
                      <a:pt x="45008" y="5652"/>
                      <a:pt x="45038" y="5659"/>
                      <a:pt x="45058" y="5675"/>
                    </a:cubicBezTo>
                    <a:cubicBezTo>
                      <a:pt x="45212" y="5777"/>
                      <a:pt x="44939" y="5944"/>
                      <a:pt x="44790" y="5944"/>
                    </a:cubicBezTo>
                    <a:cubicBezTo>
                      <a:pt x="44760" y="5944"/>
                      <a:pt x="44734" y="5937"/>
                      <a:pt x="44719" y="5922"/>
                    </a:cubicBezTo>
                    <a:cubicBezTo>
                      <a:pt x="44539" y="5819"/>
                      <a:pt x="44808" y="5652"/>
                      <a:pt x="44974" y="5652"/>
                    </a:cubicBezTo>
                    <a:close/>
                    <a:moveTo>
                      <a:pt x="56345" y="5381"/>
                    </a:moveTo>
                    <a:cubicBezTo>
                      <a:pt x="57100" y="5381"/>
                      <a:pt x="57372" y="5721"/>
                      <a:pt x="58122" y="5721"/>
                    </a:cubicBezTo>
                    <a:cubicBezTo>
                      <a:pt x="58272" y="5721"/>
                      <a:pt x="58442" y="5707"/>
                      <a:pt x="58638" y="5675"/>
                    </a:cubicBezTo>
                    <a:lnTo>
                      <a:pt x="58638" y="5675"/>
                    </a:lnTo>
                    <a:cubicBezTo>
                      <a:pt x="58638" y="6724"/>
                      <a:pt x="57187" y="6755"/>
                      <a:pt x="56045" y="6971"/>
                    </a:cubicBezTo>
                    <a:lnTo>
                      <a:pt x="56045" y="5397"/>
                    </a:lnTo>
                    <a:cubicBezTo>
                      <a:pt x="56154" y="5386"/>
                      <a:pt x="56253" y="5381"/>
                      <a:pt x="56345" y="5381"/>
                    </a:cubicBezTo>
                    <a:close/>
                    <a:moveTo>
                      <a:pt x="85661" y="24787"/>
                    </a:moveTo>
                    <a:cubicBezTo>
                      <a:pt x="85693" y="24787"/>
                      <a:pt x="85719" y="24793"/>
                      <a:pt x="85734" y="24809"/>
                    </a:cubicBezTo>
                    <a:cubicBezTo>
                      <a:pt x="85894" y="24916"/>
                      <a:pt x="85594" y="25068"/>
                      <a:pt x="85429" y="25068"/>
                    </a:cubicBezTo>
                    <a:cubicBezTo>
                      <a:pt x="85403" y="25068"/>
                      <a:pt x="85381" y="25064"/>
                      <a:pt x="85364" y="25056"/>
                    </a:cubicBezTo>
                    <a:cubicBezTo>
                      <a:pt x="85210" y="24953"/>
                      <a:pt x="85504" y="24787"/>
                      <a:pt x="85661" y="24787"/>
                    </a:cubicBezTo>
                    <a:close/>
                    <a:moveTo>
                      <a:pt x="37173" y="44005"/>
                    </a:moveTo>
                    <a:cubicBezTo>
                      <a:pt x="37258" y="44005"/>
                      <a:pt x="37343" y="44067"/>
                      <a:pt x="37343" y="44190"/>
                    </a:cubicBezTo>
                    <a:cubicBezTo>
                      <a:pt x="37330" y="44321"/>
                      <a:pt x="37267" y="44368"/>
                      <a:pt x="37199" y="44368"/>
                    </a:cubicBezTo>
                    <a:cubicBezTo>
                      <a:pt x="37106" y="44368"/>
                      <a:pt x="37003" y="44279"/>
                      <a:pt x="37003" y="44190"/>
                    </a:cubicBezTo>
                    <a:cubicBezTo>
                      <a:pt x="37003" y="44067"/>
                      <a:pt x="37088" y="44005"/>
                      <a:pt x="37173" y="44005"/>
                    </a:cubicBezTo>
                    <a:close/>
                    <a:moveTo>
                      <a:pt x="37372" y="44718"/>
                    </a:moveTo>
                    <a:cubicBezTo>
                      <a:pt x="38206" y="44824"/>
                      <a:pt x="38184" y="45551"/>
                      <a:pt x="38824" y="45764"/>
                    </a:cubicBezTo>
                    <a:cubicBezTo>
                      <a:pt x="38713" y="45927"/>
                      <a:pt x="38553" y="45996"/>
                      <a:pt x="38378" y="45996"/>
                    </a:cubicBezTo>
                    <a:cubicBezTo>
                      <a:pt x="37822" y="45996"/>
                      <a:pt x="37118" y="45304"/>
                      <a:pt x="37372" y="44718"/>
                    </a:cubicBezTo>
                    <a:close/>
                    <a:moveTo>
                      <a:pt x="55387" y="1"/>
                    </a:moveTo>
                    <a:cubicBezTo>
                      <a:pt x="54003" y="1"/>
                      <a:pt x="53856" y="1365"/>
                      <a:pt x="54965" y="1663"/>
                    </a:cubicBezTo>
                    <a:cubicBezTo>
                      <a:pt x="54586" y="1702"/>
                      <a:pt x="54237" y="1718"/>
                      <a:pt x="53907" y="1718"/>
                    </a:cubicBezTo>
                    <a:cubicBezTo>
                      <a:pt x="52467" y="1718"/>
                      <a:pt x="51415" y="1415"/>
                      <a:pt x="50007" y="1415"/>
                    </a:cubicBezTo>
                    <a:cubicBezTo>
                      <a:pt x="49952" y="1415"/>
                      <a:pt x="49897" y="1415"/>
                      <a:pt x="49842" y="1416"/>
                    </a:cubicBezTo>
                    <a:cubicBezTo>
                      <a:pt x="50397" y="2774"/>
                      <a:pt x="48145" y="2157"/>
                      <a:pt x="48021" y="3021"/>
                    </a:cubicBezTo>
                    <a:cubicBezTo>
                      <a:pt x="48279" y="3110"/>
                      <a:pt x="48480" y="3134"/>
                      <a:pt x="48644" y="3134"/>
                    </a:cubicBezTo>
                    <a:cubicBezTo>
                      <a:pt x="48854" y="3134"/>
                      <a:pt x="49003" y="3094"/>
                      <a:pt x="49132" y="3094"/>
                    </a:cubicBezTo>
                    <a:cubicBezTo>
                      <a:pt x="49252" y="3094"/>
                      <a:pt x="49355" y="3129"/>
                      <a:pt x="49472" y="3268"/>
                    </a:cubicBezTo>
                    <a:cubicBezTo>
                      <a:pt x="49225" y="3638"/>
                      <a:pt x="48700" y="3761"/>
                      <a:pt x="48021" y="3792"/>
                    </a:cubicBezTo>
                    <a:cubicBezTo>
                      <a:pt x="47562" y="2609"/>
                      <a:pt x="45666" y="2446"/>
                      <a:pt x="43562" y="2446"/>
                    </a:cubicBezTo>
                    <a:cubicBezTo>
                      <a:pt x="42977" y="2446"/>
                      <a:pt x="42377" y="2458"/>
                      <a:pt x="41787" y="2465"/>
                    </a:cubicBezTo>
                    <a:cubicBezTo>
                      <a:pt x="41571" y="3761"/>
                      <a:pt x="40645" y="4471"/>
                      <a:pt x="39565" y="5119"/>
                    </a:cubicBezTo>
                    <a:cubicBezTo>
                      <a:pt x="39503" y="5953"/>
                      <a:pt x="40522" y="6014"/>
                      <a:pt x="40306" y="6971"/>
                    </a:cubicBezTo>
                    <a:cubicBezTo>
                      <a:pt x="40437" y="6978"/>
                      <a:pt x="40563" y="6981"/>
                      <a:pt x="40685" y="6981"/>
                    </a:cubicBezTo>
                    <a:cubicBezTo>
                      <a:pt x="42257" y="6981"/>
                      <a:pt x="43115" y="6457"/>
                      <a:pt x="44318" y="6199"/>
                    </a:cubicBezTo>
                    <a:lnTo>
                      <a:pt x="44318" y="6199"/>
                    </a:lnTo>
                    <a:cubicBezTo>
                      <a:pt x="43962" y="6881"/>
                      <a:pt x="44410" y="6979"/>
                      <a:pt x="44996" y="6979"/>
                    </a:cubicBezTo>
                    <a:cubicBezTo>
                      <a:pt x="45234" y="6979"/>
                      <a:pt x="45495" y="6963"/>
                      <a:pt x="45734" y="6963"/>
                    </a:cubicBezTo>
                    <a:cubicBezTo>
                      <a:pt x="46132" y="6963"/>
                      <a:pt x="46469" y="7008"/>
                      <a:pt x="46540" y="7249"/>
                    </a:cubicBezTo>
                    <a:cubicBezTo>
                      <a:pt x="46621" y="7493"/>
                      <a:pt x="46460" y="7556"/>
                      <a:pt x="46217" y="7556"/>
                    </a:cubicBezTo>
                    <a:cubicBezTo>
                      <a:pt x="45960" y="7556"/>
                      <a:pt x="45612" y="7486"/>
                      <a:pt x="45360" y="7486"/>
                    </a:cubicBezTo>
                    <a:cubicBezTo>
                      <a:pt x="45129" y="7486"/>
                      <a:pt x="44979" y="7546"/>
                      <a:pt x="45058" y="7773"/>
                    </a:cubicBezTo>
                    <a:cubicBezTo>
                      <a:pt x="45058" y="9224"/>
                      <a:pt x="49070" y="7712"/>
                      <a:pt x="48361" y="9656"/>
                    </a:cubicBezTo>
                    <a:cubicBezTo>
                      <a:pt x="48995" y="9374"/>
                      <a:pt x="49423" y="9259"/>
                      <a:pt x="49846" y="9259"/>
                    </a:cubicBezTo>
                    <a:cubicBezTo>
                      <a:pt x="50348" y="9259"/>
                      <a:pt x="50841" y="9421"/>
                      <a:pt x="51663" y="9656"/>
                    </a:cubicBezTo>
                    <a:lnTo>
                      <a:pt x="52033" y="9656"/>
                    </a:lnTo>
                    <a:cubicBezTo>
                      <a:pt x="51971" y="9427"/>
                      <a:pt x="52482" y="9087"/>
                      <a:pt x="52833" y="9087"/>
                    </a:cubicBezTo>
                    <a:cubicBezTo>
                      <a:pt x="53002" y="9087"/>
                      <a:pt x="53134" y="9167"/>
                      <a:pt x="53144" y="9378"/>
                    </a:cubicBezTo>
                    <a:cubicBezTo>
                      <a:pt x="53097" y="9613"/>
                      <a:pt x="52783" y="9669"/>
                      <a:pt x="52405" y="9669"/>
                    </a:cubicBezTo>
                    <a:cubicBezTo>
                      <a:pt x="52285" y="9669"/>
                      <a:pt x="52159" y="9663"/>
                      <a:pt x="52033" y="9656"/>
                    </a:cubicBezTo>
                    <a:lnTo>
                      <a:pt x="52033" y="9656"/>
                    </a:lnTo>
                    <a:cubicBezTo>
                      <a:pt x="52126" y="10304"/>
                      <a:pt x="53607" y="11168"/>
                      <a:pt x="52033" y="11508"/>
                    </a:cubicBezTo>
                    <a:cubicBezTo>
                      <a:pt x="51601" y="11446"/>
                      <a:pt x="51755" y="11014"/>
                      <a:pt x="51663" y="10705"/>
                    </a:cubicBezTo>
                    <a:cubicBezTo>
                      <a:pt x="48662" y="10507"/>
                      <a:pt x="47038" y="9348"/>
                      <a:pt x="43789" y="9348"/>
                    </a:cubicBezTo>
                    <a:cubicBezTo>
                      <a:pt x="43496" y="9348"/>
                      <a:pt x="43189" y="9358"/>
                      <a:pt x="42867" y="9378"/>
                    </a:cubicBezTo>
                    <a:cubicBezTo>
                      <a:pt x="41756" y="9131"/>
                      <a:pt x="41725" y="8082"/>
                      <a:pt x="40306" y="8051"/>
                    </a:cubicBezTo>
                    <a:cubicBezTo>
                      <a:pt x="40151" y="8823"/>
                      <a:pt x="39164" y="8977"/>
                      <a:pt x="38114" y="9100"/>
                    </a:cubicBezTo>
                    <a:cubicBezTo>
                      <a:pt x="38238" y="8638"/>
                      <a:pt x="38084" y="8113"/>
                      <a:pt x="37744" y="7773"/>
                    </a:cubicBezTo>
                    <a:cubicBezTo>
                      <a:pt x="36364" y="7833"/>
                      <a:pt x="36326" y="8856"/>
                      <a:pt x="34935" y="8856"/>
                    </a:cubicBezTo>
                    <a:cubicBezTo>
                      <a:pt x="34895" y="8856"/>
                      <a:pt x="34854" y="8855"/>
                      <a:pt x="34812" y="8854"/>
                    </a:cubicBezTo>
                    <a:cubicBezTo>
                      <a:pt x="34602" y="8882"/>
                      <a:pt x="34415" y="8893"/>
                      <a:pt x="34245" y="8893"/>
                    </a:cubicBezTo>
                    <a:cubicBezTo>
                      <a:pt x="33356" y="8893"/>
                      <a:pt x="32933" y="8571"/>
                      <a:pt x="32070" y="8571"/>
                    </a:cubicBezTo>
                    <a:cubicBezTo>
                      <a:pt x="32009" y="8571"/>
                      <a:pt x="31946" y="8572"/>
                      <a:pt x="31880" y="8576"/>
                    </a:cubicBezTo>
                    <a:cubicBezTo>
                      <a:pt x="31479" y="8638"/>
                      <a:pt x="31633" y="9100"/>
                      <a:pt x="31140" y="9100"/>
                    </a:cubicBezTo>
                    <a:cubicBezTo>
                      <a:pt x="30800" y="9100"/>
                      <a:pt x="30831" y="8792"/>
                      <a:pt x="30800" y="8576"/>
                    </a:cubicBezTo>
                    <a:cubicBezTo>
                      <a:pt x="30067" y="8652"/>
                      <a:pt x="29603" y="8893"/>
                      <a:pt x="28797" y="8893"/>
                    </a:cubicBezTo>
                    <a:cubicBezTo>
                      <a:pt x="28620" y="8893"/>
                      <a:pt x="28425" y="8881"/>
                      <a:pt x="28208" y="8854"/>
                    </a:cubicBezTo>
                    <a:cubicBezTo>
                      <a:pt x="25276" y="7527"/>
                      <a:pt x="19659" y="8175"/>
                      <a:pt x="16511" y="7002"/>
                    </a:cubicBezTo>
                    <a:cubicBezTo>
                      <a:pt x="13764" y="7866"/>
                      <a:pt x="10215" y="8113"/>
                      <a:pt x="8425" y="8329"/>
                    </a:cubicBezTo>
                    <a:cubicBezTo>
                      <a:pt x="7592" y="9378"/>
                      <a:pt x="9104" y="9378"/>
                      <a:pt x="9536" y="10211"/>
                    </a:cubicBezTo>
                    <a:cubicBezTo>
                      <a:pt x="9779" y="10190"/>
                      <a:pt x="10007" y="10179"/>
                      <a:pt x="10219" y="10179"/>
                    </a:cubicBezTo>
                    <a:cubicBezTo>
                      <a:pt x="11219" y="10179"/>
                      <a:pt x="11869" y="10428"/>
                      <a:pt x="12098" y="11014"/>
                    </a:cubicBezTo>
                    <a:cubicBezTo>
                      <a:pt x="11828" y="10941"/>
                      <a:pt x="11612" y="10910"/>
                      <a:pt x="11436" y="10910"/>
                    </a:cubicBezTo>
                    <a:cubicBezTo>
                      <a:pt x="10650" y="10910"/>
                      <a:pt x="10675" y="11533"/>
                      <a:pt x="10246" y="11785"/>
                    </a:cubicBezTo>
                    <a:cubicBezTo>
                      <a:pt x="9598" y="11569"/>
                      <a:pt x="9259" y="11106"/>
                      <a:pt x="8425" y="11014"/>
                    </a:cubicBezTo>
                    <a:cubicBezTo>
                      <a:pt x="7037" y="12032"/>
                      <a:pt x="3703" y="11631"/>
                      <a:pt x="2562" y="12835"/>
                    </a:cubicBezTo>
                    <a:cubicBezTo>
                      <a:pt x="2628" y="12833"/>
                      <a:pt x="2693" y="12832"/>
                      <a:pt x="2756" y="12832"/>
                    </a:cubicBezTo>
                    <a:cubicBezTo>
                      <a:pt x="4644" y="12832"/>
                      <a:pt x="5314" y="13710"/>
                      <a:pt x="5493" y="14964"/>
                    </a:cubicBezTo>
                    <a:cubicBezTo>
                      <a:pt x="6142" y="14800"/>
                      <a:pt x="6735" y="14755"/>
                      <a:pt x="7302" y="14755"/>
                    </a:cubicBezTo>
                    <a:cubicBezTo>
                      <a:pt x="7972" y="14755"/>
                      <a:pt x="8605" y="14817"/>
                      <a:pt x="9249" y="14817"/>
                    </a:cubicBezTo>
                    <a:cubicBezTo>
                      <a:pt x="9694" y="14817"/>
                      <a:pt x="10145" y="14787"/>
                      <a:pt x="10616" y="14686"/>
                    </a:cubicBezTo>
                    <a:lnTo>
                      <a:pt x="10616" y="14686"/>
                    </a:lnTo>
                    <a:cubicBezTo>
                      <a:pt x="8826" y="17032"/>
                      <a:pt x="1204" y="15149"/>
                      <a:pt x="1821" y="19223"/>
                    </a:cubicBezTo>
                    <a:cubicBezTo>
                      <a:pt x="3055" y="19840"/>
                      <a:pt x="3333" y="19933"/>
                      <a:pt x="2932" y="21353"/>
                    </a:cubicBezTo>
                    <a:cubicBezTo>
                      <a:pt x="3526" y="21353"/>
                      <a:pt x="3679" y="21067"/>
                      <a:pt x="4224" y="21067"/>
                    </a:cubicBezTo>
                    <a:cubicBezTo>
                      <a:pt x="4273" y="21067"/>
                      <a:pt x="4326" y="21070"/>
                      <a:pt x="4382" y="21075"/>
                    </a:cubicBezTo>
                    <a:cubicBezTo>
                      <a:pt x="4413" y="21507"/>
                      <a:pt x="4228" y="22093"/>
                      <a:pt x="4784" y="22124"/>
                    </a:cubicBezTo>
                    <a:cubicBezTo>
                      <a:pt x="4872" y="21975"/>
                      <a:pt x="4934" y="21915"/>
                      <a:pt x="4981" y="21915"/>
                    </a:cubicBezTo>
                    <a:cubicBezTo>
                      <a:pt x="5177" y="21915"/>
                      <a:pt x="5118" y="22960"/>
                      <a:pt x="5677" y="22960"/>
                    </a:cubicBezTo>
                    <a:cubicBezTo>
                      <a:pt x="5732" y="22960"/>
                      <a:pt x="5795" y="22950"/>
                      <a:pt x="5864" y="22927"/>
                    </a:cubicBezTo>
                    <a:cubicBezTo>
                      <a:pt x="6143" y="22294"/>
                      <a:pt x="6848" y="21964"/>
                      <a:pt x="7628" y="21964"/>
                    </a:cubicBezTo>
                    <a:cubicBezTo>
                      <a:pt x="8141" y="21964"/>
                      <a:pt x="8688" y="22108"/>
                      <a:pt x="9166" y="22402"/>
                    </a:cubicBezTo>
                    <a:cubicBezTo>
                      <a:pt x="7592" y="23297"/>
                      <a:pt x="7006" y="24902"/>
                      <a:pt x="5154" y="25581"/>
                    </a:cubicBezTo>
                    <a:cubicBezTo>
                      <a:pt x="3457" y="25982"/>
                      <a:pt x="2901" y="27124"/>
                      <a:pt x="741" y="27185"/>
                    </a:cubicBezTo>
                    <a:cubicBezTo>
                      <a:pt x="1049" y="28019"/>
                      <a:pt x="154" y="27988"/>
                      <a:pt x="0" y="28513"/>
                    </a:cubicBezTo>
                    <a:cubicBezTo>
                      <a:pt x="188" y="28530"/>
                      <a:pt x="363" y="28538"/>
                      <a:pt x="528" y="28538"/>
                    </a:cubicBezTo>
                    <a:cubicBezTo>
                      <a:pt x="1627" y="28538"/>
                      <a:pt x="2268" y="28200"/>
                      <a:pt x="3378" y="28200"/>
                    </a:cubicBezTo>
                    <a:cubicBezTo>
                      <a:pt x="3573" y="28200"/>
                      <a:pt x="3783" y="28210"/>
                      <a:pt x="4012" y="28235"/>
                    </a:cubicBezTo>
                    <a:cubicBezTo>
                      <a:pt x="4444" y="27463"/>
                      <a:pt x="5586" y="27247"/>
                      <a:pt x="6975" y="27185"/>
                    </a:cubicBezTo>
                    <a:cubicBezTo>
                      <a:pt x="8333" y="25365"/>
                      <a:pt x="10709" y="24254"/>
                      <a:pt x="12839" y="22927"/>
                    </a:cubicBezTo>
                    <a:lnTo>
                      <a:pt x="13579" y="22927"/>
                    </a:lnTo>
                    <a:cubicBezTo>
                      <a:pt x="13914" y="22703"/>
                      <a:pt x="13719" y="22102"/>
                      <a:pt x="14407" y="22102"/>
                    </a:cubicBezTo>
                    <a:cubicBezTo>
                      <a:pt x="14481" y="22102"/>
                      <a:pt x="14564" y="22109"/>
                      <a:pt x="14659" y="22124"/>
                    </a:cubicBezTo>
                    <a:cubicBezTo>
                      <a:pt x="14685" y="21994"/>
                      <a:pt x="14712" y="21863"/>
                      <a:pt x="14905" y="21863"/>
                    </a:cubicBezTo>
                    <a:cubicBezTo>
                      <a:pt x="14941" y="21863"/>
                      <a:pt x="14982" y="21868"/>
                      <a:pt x="15030" y="21877"/>
                    </a:cubicBezTo>
                    <a:cubicBezTo>
                      <a:pt x="15004" y="22008"/>
                      <a:pt x="14978" y="22138"/>
                      <a:pt x="14784" y="22138"/>
                    </a:cubicBezTo>
                    <a:cubicBezTo>
                      <a:pt x="14748" y="22138"/>
                      <a:pt x="14707" y="22134"/>
                      <a:pt x="14659" y="22124"/>
                    </a:cubicBezTo>
                    <a:lnTo>
                      <a:pt x="14659" y="22124"/>
                    </a:lnTo>
                    <a:cubicBezTo>
                      <a:pt x="14814" y="23328"/>
                      <a:pt x="13672" y="23544"/>
                      <a:pt x="13178" y="24254"/>
                    </a:cubicBezTo>
                    <a:cubicBezTo>
                      <a:pt x="13424" y="24274"/>
                      <a:pt x="13654" y="24283"/>
                      <a:pt x="13872" y="24283"/>
                    </a:cubicBezTo>
                    <a:cubicBezTo>
                      <a:pt x="16334" y="24283"/>
                      <a:pt x="17144" y="23097"/>
                      <a:pt x="19412" y="22927"/>
                    </a:cubicBezTo>
                    <a:cubicBezTo>
                      <a:pt x="19597" y="21754"/>
                      <a:pt x="19227" y="20951"/>
                      <a:pt x="19042" y="19995"/>
                    </a:cubicBezTo>
                    <a:lnTo>
                      <a:pt x="19042" y="19995"/>
                    </a:lnTo>
                    <a:cubicBezTo>
                      <a:pt x="19261" y="20031"/>
                      <a:pt x="19453" y="20047"/>
                      <a:pt x="19625" y="20047"/>
                    </a:cubicBezTo>
                    <a:cubicBezTo>
                      <a:pt x="20675" y="20047"/>
                      <a:pt x="20960" y="19459"/>
                      <a:pt x="22043" y="19459"/>
                    </a:cubicBezTo>
                    <a:cubicBezTo>
                      <a:pt x="22128" y="19459"/>
                      <a:pt x="22218" y="19462"/>
                      <a:pt x="22313" y="19470"/>
                    </a:cubicBezTo>
                    <a:cubicBezTo>
                      <a:pt x="23270" y="19933"/>
                      <a:pt x="24165" y="20581"/>
                      <a:pt x="24906" y="21353"/>
                    </a:cubicBezTo>
                    <a:cubicBezTo>
                      <a:pt x="27220" y="21877"/>
                      <a:pt x="29226" y="22649"/>
                      <a:pt x="28918" y="25056"/>
                    </a:cubicBezTo>
                    <a:cubicBezTo>
                      <a:pt x="30708" y="24902"/>
                      <a:pt x="29010" y="23575"/>
                      <a:pt x="30399" y="23451"/>
                    </a:cubicBezTo>
                    <a:lnTo>
                      <a:pt x="30399" y="23451"/>
                    </a:lnTo>
                    <a:cubicBezTo>
                      <a:pt x="30492" y="25704"/>
                      <a:pt x="30275" y="28142"/>
                      <a:pt x="31479" y="29562"/>
                    </a:cubicBezTo>
                    <a:cubicBezTo>
                      <a:pt x="30368" y="30272"/>
                      <a:pt x="31109" y="30549"/>
                      <a:pt x="31479" y="31444"/>
                    </a:cubicBezTo>
                    <a:cubicBezTo>
                      <a:pt x="31479" y="31969"/>
                      <a:pt x="30492" y="31753"/>
                      <a:pt x="30769" y="32494"/>
                    </a:cubicBezTo>
                    <a:cubicBezTo>
                      <a:pt x="30584" y="35426"/>
                      <a:pt x="30337" y="37370"/>
                      <a:pt x="30769" y="40209"/>
                    </a:cubicBezTo>
                    <a:cubicBezTo>
                      <a:pt x="31757" y="40672"/>
                      <a:pt x="32374" y="41351"/>
                      <a:pt x="33331" y="41814"/>
                    </a:cubicBezTo>
                    <a:cubicBezTo>
                      <a:pt x="34349" y="42832"/>
                      <a:pt x="34257" y="44653"/>
                      <a:pt x="35522" y="45517"/>
                    </a:cubicBezTo>
                    <a:cubicBezTo>
                      <a:pt x="35090" y="45579"/>
                      <a:pt x="35213" y="46011"/>
                      <a:pt x="35121" y="46320"/>
                    </a:cubicBezTo>
                    <a:cubicBezTo>
                      <a:pt x="36664" y="46721"/>
                      <a:pt x="37003" y="47955"/>
                      <a:pt x="37713" y="48974"/>
                    </a:cubicBezTo>
                    <a:cubicBezTo>
                      <a:pt x="37855" y="48950"/>
                      <a:pt x="37977" y="48940"/>
                      <a:pt x="38085" y="48940"/>
                    </a:cubicBezTo>
                    <a:cubicBezTo>
                      <a:pt x="38719" y="48940"/>
                      <a:pt x="38867" y="49285"/>
                      <a:pt x="39501" y="49285"/>
                    </a:cubicBezTo>
                    <a:cubicBezTo>
                      <a:pt x="39610" y="49285"/>
                      <a:pt x="39732" y="49275"/>
                      <a:pt x="39874" y="49252"/>
                    </a:cubicBezTo>
                    <a:cubicBezTo>
                      <a:pt x="39935" y="48110"/>
                      <a:pt x="39195" y="48357"/>
                      <a:pt x="39164" y="46875"/>
                    </a:cubicBezTo>
                    <a:cubicBezTo>
                      <a:pt x="38979" y="46875"/>
                      <a:pt x="38763" y="46628"/>
                      <a:pt x="39164" y="46597"/>
                    </a:cubicBezTo>
                    <a:lnTo>
                      <a:pt x="39164" y="46875"/>
                    </a:lnTo>
                    <a:cubicBezTo>
                      <a:pt x="39258" y="46856"/>
                      <a:pt x="39340" y="46848"/>
                      <a:pt x="39410" y="46848"/>
                    </a:cubicBezTo>
                    <a:cubicBezTo>
                      <a:pt x="39914" y="46848"/>
                      <a:pt x="39846" y="47295"/>
                      <a:pt x="39874" y="47647"/>
                    </a:cubicBezTo>
                    <a:cubicBezTo>
                      <a:pt x="40985" y="48202"/>
                      <a:pt x="41972" y="48912"/>
                      <a:pt x="42836" y="49776"/>
                    </a:cubicBezTo>
                    <a:cubicBezTo>
                      <a:pt x="42559" y="51659"/>
                      <a:pt x="43546" y="52646"/>
                      <a:pt x="44287" y="53757"/>
                    </a:cubicBezTo>
                    <a:cubicBezTo>
                      <a:pt x="46792" y="54218"/>
                      <a:pt x="48451" y="55228"/>
                      <a:pt x="50999" y="55228"/>
                    </a:cubicBezTo>
                    <a:cubicBezTo>
                      <a:pt x="51527" y="55228"/>
                      <a:pt x="52092" y="55185"/>
                      <a:pt x="52712" y="55084"/>
                    </a:cubicBezTo>
                    <a:cubicBezTo>
                      <a:pt x="53144" y="55763"/>
                      <a:pt x="53638" y="56381"/>
                      <a:pt x="54193" y="56967"/>
                    </a:cubicBezTo>
                    <a:cubicBezTo>
                      <a:pt x="54433" y="56930"/>
                      <a:pt x="54642" y="56915"/>
                      <a:pt x="54831" y="56915"/>
                    </a:cubicBezTo>
                    <a:cubicBezTo>
                      <a:pt x="55672" y="56915"/>
                      <a:pt x="56095" y="57219"/>
                      <a:pt x="56935" y="57219"/>
                    </a:cubicBezTo>
                    <a:cubicBezTo>
                      <a:pt x="56996" y="57219"/>
                      <a:pt x="57059" y="57217"/>
                      <a:pt x="57125" y="57214"/>
                    </a:cubicBezTo>
                    <a:cubicBezTo>
                      <a:pt x="57465" y="57862"/>
                      <a:pt x="58175" y="58201"/>
                      <a:pt x="58946" y="58541"/>
                    </a:cubicBezTo>
                    <a:lnTo>
                      <a:pt x="58946" y="59343"/>
                    </a:lnTo>
                    <a:cubicBezTo>
                      <a:pt x="61106" y="59498"/>
                      <a:pt x="61539" y="60856"/>
                      <a:pt x="63390" y="61195"/>
                    </a:cubicBezTo>
                    <a:cubicBezTo>
                      <a:pt x="63761" y="60825"/>
                      <a:pt x="63730" y="60208"/>
                      <a:pt x="64470" y="60146"/>
                    </a:cubicBezTo>
                    <a:cubicBezTo>
                      <a:pt x="64501" y="60238"/>
                      <a:pt x="64532" y="60362"/>
                      <a:pt x="64563" y="60485"/>
                    </a:cubicBezTo>
                    <a:cubicBezTo>
                      <a:pt x="64964" y="59961"/>
                      <a:pt x="65427" y="59498"/>
                      <a:pt x="65921" y="59066"/>
                    </a:cubicBezTo>
                    <a:cubicBezTo>
                      <a:pt x="65767" y="58572"/>
                      <a:pt x="65273" y="58294"/>
                      <a:pt x="64470" y="58263"/>
                    </a:cubicBezTo>
                    <a:cubicBezTo>
                      <a:pt x="63545" y="58541"/>
                      <a:pt x="63113" y="59220"/>
                      <a:pt x="61909" y="59343"/>
                    </a:cubicBezTo>
                    <a:cubicBezTo>
                      <a:pt x="61045" y="58047"/>
                      <a:pt x="62279" y="56813"/>
                      <a:pt x="61909" y="55084"/>
                    </a:cubicBezTo>
                    <a:cubicBezTo>
                      <a:pt x="61230" y="54159"/>
                      <a:pt x="58823" y="54529"/>
                      <a:pt x="57527" y="54035"/>
                    </a:cubicBezTo>
                    <a:cubicBezTo>
                      <a:pt x="57897" y="52862"/>
                      <a:pt x="58946" y="52245"/>
                      <a:pt x="58638" y="50548"/>
                    </a:cubicBezTo>
                    <a:lnTo>
                      <a:pt x="58638" y="50548"/>
                    </a:lnTo>
                    <a:cubicBezTo>
                      <a:pt x="58020" y="50640"/>
                      <a:pt x="57403" y="50687"/>
                      <a:pt x="56790" y="50687"/>
                    </a:cubicBezTo>
                    <a:cubicBezTo>
                      <a:pt x="56176" y="50687"/>
                      <a:pt x="55567" y="50640"/>
                      <a:pt x="54965" y="50548"/>
                    </a:cubicBezTo>
                    <a:cubicBezTo>
                      <a:pt x="54286" y="51134"/>
                      <a:pt x="54626" y="52430"/>
                      <a:pt x="53484" y="52677"/>
                    </a:cubicBezTo>
                    <a:cubicBezTo>
                      <a:pt x="53390" y="52681"/>
                      <a:pt x="53300" y="52682"/>
                      <a:pt x="53212" y="52682"/>
                    </a:cubicBezTo>
                    <a:cubicBezTo>
                      <a:pt x="48693" y="52682"/>
                      <a:pt x="51642" y="48070"/>
                      <a:pt x="50552" y="46042"/>
                    </a:cubicBezTo>
                    <a:cubicBezTo>
                      <a:pt x="51848" y="45826"/>
                      <a:pt x="52619" y="45240"/>
                      <a:pt x="53854" y="44993"/>
                    </a:cubicBezTo>
                    <a:cubicBezTo>
                      <a:pt x="53976" y="44985"/>
                      <a:pt x="54092" y="44982"/>
                      <a:pt x="54203" y="44982"/>
                    </a:cubicBezTo>
                    <a:cubicBezTo>
                      <a:pt x="55868" y="44982"/>
                      <a:pt x="56431" y="45767"/>
                      <a:pt x="58063" y="45767"/>
                    </a:cubicBezTo>
                    <a:cubicBezTo>
                      <a:pt x="58120" y="45767"/>
                      <a:pt x="58177" y="45766"/>
                      <a:pt x="58236" y="45764"/>
                    </a:cubicBezTo>
                    <a:cubicBezTo>
                      <a:pt x="58236" y="45363"/>
                      <a:pt x="58175" y="45024"/>
                      <a:pt x="58638" y="44993"/>
                    </a:cubicBezTo>
                    <a:cubicBezTo>
                      <a:pt x="58779" y="44998"/>
                      <a:pt x="58925" y="45000"/>
                      <a:pt x="59072" y="45000"/>
                    </a:cubicBezTo>
                    <a:cubicBezTo>
                      <a:pt x="59637" y="45000"/>
                      <a:pt x="60238" y="44971"/>
                      <a:pt x="60796" y="44971"/>
                    </a:cubicBezTo>
                    <a:cubicBezTo>
                      <a:pt x="61906" y="44971"/>
                      <a:pt x="62850" y="45085"/>
                      <a:pt x="63020" y="45764"/>
                    </a:cubicBezTo>
                    <a:cubicBezTo>
                      <a:pt x="62866" y="47307"/>
                      <a:pt x="63822" y="48017"/>
                      <a:pt x="65581" y="48141"/>
                    </a:cubicBezTo>
                    <a:cubicBezTo>
                      <a:pt x="65149" y="46783"/>
                      <a:pt x="65335" y="46381"/>
                      <a:pt x="65581" y="45486"/>
                    </a:cubicBezTo>
                    <a:cubicBezTo>
                      <a:pt x="65180" y="45116"/>
                      <a:pt x="64532" y="44838"/>
                      <a:pt x="64501" y="44159"/>
                    </a:cubicBezTo>
                    <a:cubicBezTo>
                      <a:pt x="65119" y="42400"/>
                      <a:pt x="66723" y="41351"/>
                      <a:pt x="69254" y="40981"/>
                    </a:cubicBezTo>
                    <a:cubicBezTo>
                      <a:pt x="69594" y="40209"/>
                      <a:pt x="69594" y="40147"/>
                      <a:pt x="69254" y="39376"/>
                    </a:cubicBezTo>
                    <a:lnTo>
                      <a:pt x="69254" y="39376"/>
                    </a:lnTo>
                    <a:cubicBezTo>
                      <a:pt x="69408" y="39399"/>
                      <a:pt x="69565" y="39411"/>
                      <a:pt x="69721" y="39411"/>
                    </a:cubicBezTo>
                    <a:cubicBezTo>
                      <a:pt x="70191" y="39411"/>
                      <a:pt x="70666" y="39306"/>
                      <a:pt x="71106" y="39098"/>
                    </a:cubicBezTo>
                    <a:cubicBezTo>
                      <a:pt x="70180" y="37648"/>
                      <a:pt x="72309" y="37987"/>
                      <a:pt x="71816" y="36197"/>
                    </a:cubicBezTo>
                    <a:cubicBezTo>
                      <a:pt x="73050" y="35827"/>
                      <a:pt x="74192" y="35456"/>
                      <a:pt x="75488" y="35117"/>
                    </a:cubicBezTo>
                    <a:cubicBezTo>
                      <a:pt x="75673" y="34284"/>
                      <a:pt x="74377" y="34531"/>
                      <a:pt x="74747" y="33543"/>
                    </a:cubicBezTo>
                    <a:cubicBezTo>
                      <a:pt x="76105" y="32741"/>
                      <a:pt x="78142" y="32432"/>
                      <a:pt x="79901" y="31938"/>
                    </a:cubicBezTo>
                    <a:lnTo>
                      <a:pt x="79901" y="31938"/>
                    </a:lnTo>
                    <a:cubicBezTo>
                      <a:pt x="80148" y="32648"/>
                      <a:pt x="79161" y="32463"/>
                      <a:pt x="79161" y="33018"/>
                    </a:cubicBezTo>
                    <a:cubicBezTo>
                      <a:pt x="80611" y="32555"/>
                      <a:pt x="82185" y="32185"/>
                      <a:pt x="83204" y="31414"/>
                    </a:cubicBezTo>
                    <a:cubicBezTo>
                      <a:pt x="82278" y="31012"/>
                      <a:pt x="80457" y="31259"/>
                      <a:pt x="80611" y="30086"/>
                    </a:cubicBezTo>
                    <a:cubicBezTo>
                      <a:pt x="80827" y="29346"/>
                      <a:pt x="82031" y="29346"/>
                      <a:pt x="82833" y="29037"/>
                    </a:cubicBezTo>
                    <a:cubicBezTo>
                      <a:pt x="82988" y="28389"/>
                      <a:pt x="82154" y="28451"/>
                      <a:pt x="82432" y="27679"/>
                    </a:cubicBezTo>
                    <a:lnTo>
                      <a:pt x="82432" y="27679"/>
                    </a:lnTo>
                    <a:cubicBezTo>
                      <a:pt x="82746" y="27836"/>
                      <a:pt x="83067" y="27899"/>
                      <a:pt x="83392" y="27899"/>
                    </a:cubicBezTo>
                    <a:cubicBezTo>
                      <a:pt x="84728" y="27899"/>
                      <a:pt x="86113" y="26833"/>
                      <a:pt x="87154" y="26833"/>
                    </a:cubicBezTo>
                    <a:cubicBezTo>
                      <a:pt x="87306" y="26833"/>
                      <a:pt x="87450" y="26856"/>
                      <a:pt x="87586" y="26908"/>
                    </a:cubicBezTo>
                    <a:cubicBezTo>
                      <a:pt x="86722" y="28327"/>
                      <a:pt x="84994" y="29068"/>
                      <a:pt x="84284" y="30611"/>
                    </a:cubicBezTo>
                    <a:cubicBezTo>
                      <a:pt x="84457" y="30635"/>
                      <a:pt x="84612" y="30645"/>
                      <a:pt x="84753" y="30645"/>
                    </a:cubicBezTo>
                    <a:cubicBezTo>
                      <a:pt x="85554" y="30645"/>
                      <a:pt x="85905" y="30320"/>
                      <a:pt x="86668" y="30320"/>
                    </a:cubicBezTo>
                    <a:cubicBezTo>
                      <a:pt x="86821" y="30320"/>
                      <a:pt x="86991" y="30333"/>
                      <a:pt x="87185" y="30364"/>
                    </a:cubicBezTo>
                    <a:cubicBezTo>
                      <a:pt x="87246" y="30765"/>
                      <a:pt x="87030" y="31352"/>
                      <a:pt x="87586" y="31414"/>
                    </a:cubicBezTo>
                    <a:cubicBezTo>
                      <a:pt x="87680" y="31249"/>
                      <a:pt x="87815" y="31192"/>
                      <a:pt x="87984" y="31192"/>
                    </a:cubicBezTo>
                    <a:cubicBezTo>
                      <a:pt x="88374" y="31192"/>
                      <a:pt x="88942" y="31497"/>
                      <a:pt x="89591" y="31497"/>
                    </a:cubicBezTo>
                    <a:cubicBezTo>
                      <a:pt x="89771" y="31497"/>
                      <a:pt x="89957" y="31474"/>
                      <a:pt x="90148" y="31414"/>
                    </a:cubicBezTo>
                    <a:cubicBezTo>
                      <a:pt x="89962" y="30796"/>
                      <a:pt x="89438" y="30056"/>
                      <a:pt x="90148" y="29562"/>
                    </a:cubicBezTo>
                    <a:cubicBezTo>
                      <a:pt x="88820" y="29469"/>
                      <a:pt x="88481" y="28636"/>
                      <a:pt x="87956" y="27957"/>
                    </a:cubicBezTo>
                    <a:cubicBezTo>
                      <a:pt x="88080" y="26784"/>
                      <a:pt x="88080" y="25642"/>
                      <a:pt x="87956" y="24470"/>
                    </a:cubicBezTo>
                    <a:cubicBezTo>
                      <a:pt x="87720" y="24305"/>
                      <a:pt x="87538" y="24250"/>
                      <a:pt x="87368" y="24250"/>
                    </a:cubicBezTo>
                    <a:cubicBezTo>
                      <a:pt x="87027" y="24250"/>
                      <a:pt x="86732" y="24470"/>
                      <a:pt x="86135" y="24470"/>
                    </a:cubicBezTo>
                    <a:cubicBezTo>
                      <a:pt x="86166" y="23235"/>
                      <a:pt x="84438" y="23235"/>
                      <a:pt x="84284" y="22093"/>
                    </a:cubicBezTo>
                    <a:cubicBezTo>
                      <a:pt x="84562" y="21816"/>
                      <a:pt x="84716" y="21414"/>
                      <a:pt x="84654" y="21044"/>
                    </a:cubicBezTo>
                    <a:cubicBezTo>
                      <a:pt x="83234" y="20458"/>
                      <a:pt x="83759" y="18482"/>
                      <a:pt x="81722" y="18359"/>
                    </a:cubicBezTo>
                    <a:lnTo>
                      <a:pt x="81722" y="18359"/>
                    </a:lnTo>
                    <a:cubicBezTo>
                      <a:pt x="81540" y="18754"/>
                      <a:pt x="82136" y="19718"/>
                      <a:pt x="81388" y="19718"/>
                    </a:cubicBezTo>
                    <a:cubicBezTo>
                      <a:pt x="81376" y="19718"/>
                      <a:pt x="81364" y="19717"/>
                      <a:pt x="81352" y="19717"/>
                    </a:cubicBezTo>
                    <a:cubicBezTo>
                      <a:pt x="81229" y="19692"/>
                      <a:pt x="81084" y="19683"/>
                      <a:pt x="80927" y="19683"/>
                    </a:cubicBezTo>
                    <a:cubicBezTo>
                      <a:pt x="80510" y="19683"/>
                      <a:pt x="80006" y="19746"/>
                      <a:pt x="79590" y="19746"/>
                    </a:cubicBezTo>
                    <a:cubicBezTo>
                      <a:pt x="79179" y="19746"/>
                      <a:pt x="78855" y="19685"/>
                      <a:pt x="78790" y="19439"/>
                    </a:cubicBezTo>
                    <a:lnTo>
                      <a:pt x="78790" y="16816"/>
                    </a:lnTo>
                    <a:cubicBezTo>
                      <a:pt x="78393" y="16946"/>
                      <a:pt x="78091" y="16999"/>
                      <a:pt x="77848" y="16999"/>
                    </a:cubicBezTo>
                    <a:cubicBezTo>
                      <a:pt x="76881" y="16999"/>
                      <a:pt x="76844" y="16161"/>
                      <a:pt x="75488" y="16013"/>
                    </a:cubicBezTo>
                    <a:cubicBezTo>
                      <a:pt x="75237" y="16208"/>
                      <a:pt x="75064" y="16279"/>
                      <a:pt x="74927" y="16279"/>
                    </a:cubicBezTo>
                    <a:cubicBezTo>
                      <a:pt x="74558" y="16279"/>
                      <a:pt x="74449" y="15764"/>
                      <a:pt x="73755" y="15764"/>
                    </a:cubicBezTo>
                    <a:cubicBezTo>
                      <a:pt x="73727" y="15764"/>
                      <a:pt x="73698" y="15765"/>
                      <a:pt x="73667" y="15767"/>
                    </a:cubicBezTo>
                    <a:cubicBezTo>
                      <a:pt x="73580" y="15755"/>
                      <a:pt x="73503" y="15749"/>
                      <a:pt x="73433" y="15749"/>
                    </a:cubicBezTo>
                    <a:cubicBezTo>
                      <a:pt x="72894" y="15749"/>
                      <a:pt x="72788" y="16062"/>
                      <a:pt x="72236" y="16062"/>
                    </a:cubicBezTo>
                    <a:cubicBezTo>
                      <a:pt x="72119" y="16062"/>
                      <a:pt x="71982" y="16048"/>
                      <a:pt x="71816" y="16013"/>
                    </a:cubicBezTo>
                    <a:lnTo>
                      <a:pt x="71816" y="16013"/>
                    </a:lnTo>
                    <a:cubicBezTo>
                      <a:pt x="72371" y="18668"/>
                      <a:pt x="70828" y="20149"/>
                      <a:pt x="71445" y="22124"/>
                    </a:cubicBezTo>
                    <a:cubicBezTo>
                      <a:pt x="71413" y="22129"/>
                      <a:pt x="71379" y="22131"/>
                      <a:pt x="71344" y="22131"/>
                    </a:cubicBezTo>
                    <a:cubicBezTo>
                      <a:pt x="70917" y="22131"/>
                      <a:pt x="70283" y="21801"/>
                      <a:pt x="69805" y="21801"/>
                    </a:cubicBezTo>
                    <a:cubicBezTo>
                      <a:pt x="69569" y="21801"/>
                      <a:pt x="69370" y="21882"/>
                      <a:pt x="69254" y="22124"/>
                    </a:cubicBezTo>
                    <a:cubicBezTo>
                      <a:pt x="69428" y="22486"/>
                      <a:pt x="69704" y="22549"/>
                      <a:pt x="69973" y="22549"/>
                    </a:cubicBezTo>
                    <a:cubicBezTo>
                      <a:pt x="70117" y="22549"/>
                      <a:pt x="70259" y="22531"/>
                      <a:pt x="70382" y="22531"/>
                    </a:cubicBezTo>
                    <a:cubicBezTo>
                      <a:pt x="70520" y="22531"/>
                      <a:pt x="70635" y="22554"/>
                      <a:pt x="70705" y="22649"/>
                    </a:cubicBezTo>
                    <a:cubicBezTo>
                      <a:pt x="69439" y="23235"/>
                      <a:pt x="69408" y="24717"/>
                      <a:pt x="68884" y="25858"/>
                    </a:cubicBezTo>
                    <a:cubicBezTo>
                      <a:pt x="68050" y="25056"/>
                      <a:pt x="67865" y="23729"/>
                      <a:pt x="67433" y="22649"/>
                    </a:cubicBezTo>
                    <a:cubicBezTo>
                      <a:pt x="67218" y="22502"/>
                      <a:pt x="67065" y="22447"/>
                      <a:pt x="66941" y="22447"/>
                    </a:cubicBezTo>
                    <a:cubicBezTo>
                      <a:pt x="66619" y="22447"/>
                      <a:pt x="66486" y="22815"/>
                      <a:pt x="65952" y="22927"/>
                    </a:cubicBezTo>
                    <a:cubicBezTo>
                      <a:pt x="65816" y="22588"/>
                      <a:pt x="65699" y="22493"/>
                      <a:pt x="65529" y="22493"/>
                    </a:cubicBezTo>
                    <a:cubicBezTo>
                      <a:pt x="65311" y="22493"/>
                      <a:pt x="65008" y="22649"/>
                      <a:pt x="64470" y="22649"/>
                    </a:cubicBezTo>
                    <a:cubicBezTo>
                      <a:pt x="63298" y="21754"/>
                      <a:pt x="61909" y="21137"/>
                      <a:pt x="60458" y="20797"/>
                    </a:cubicBezTo>
                    <a:cubicBezTo>
                      <a:pt x="61045" y="19470"/>
                      <a:pt x="59193" y="19964"/>
                      <a:pt x="59347" y="18945"/>
                    </a:cubicBezTo>
                    <a:lnTo>
                      <a:pt x="59347" y="18945"/>
                    </a:lnTo>
                    <a:cubicBezTo>
                      <a:pt x="59429" y="18958"/>
                      <a:pt x="59501" y="18964"/>
                      <a:pt x="59565" y="18964"/>
                    </a:cubicBezTo>
                    <a:cubicBezTo>
                      <a:pt x="60132" y="18964"/>
                      <a:pt x="60060" y="18503"/>
                      <a:pt x="60088" y="18143"/>
                    </a:cubicBezTo>
                    <a:cubicBezTo>
                      <a:pt x="61292" y="17711"/>
                      <a:pt x="61816" y="16754"/>
                      <a:pt x="63020" y="16291"/>
                    </a:cubicBezTo>
                    <a:cubicBezTo>
                      <a:pt x="63822" y="15365"/>
                      <a:pt x="64378" y="14254"/>
                      <a:pt x="66322" y="14162"/>
                    </a:cubicBezTo>
                    <a:cubicBezTo>
                      <a:pt x="66353" y="13699"/>
                      <a:pt x="65890" y="13606"/>
                      <a:pt x="65952" y="13112"/>
                    </a:cubicBezTo>
                    <a:cubicBezTo>
                      <a:pt x="67804" y="12896"/>
                      <a:pt x="69624" y="12526"/>
                      <a:pt x="71414" y="12032"/>
                    </a:cubicBezTo>
                    <a:cubicBezTo>
                      <a:pt x="71291" y="11137"/>
                      <a:pt x="71445" y="10211"/>
                      <a:pt x="71816" y="9378"/>
                    </a:cubicBezTo>
                    <a:cubicBezTo>
                      <a:pt x="71383" y="9008"/>
                      <a:pt x="70427" y="8977"/>
                      <a:pt x="69995" y="8576"/>
                    </a:cubicBezTo>
                    <a:cubicBezTo>
                      <a:pt x="70311" y="8556"/>
                      <a:pt x="70618" y="8544"/>
                      <a:pt x="70909" y="8544"/>
                    </a:cubicBezTo>
                    <a:cubicBezTo>
                      <a:pt x="71953" y="8544"/>
                      <a:pt x="72808" y="8690"/>
                      <a:pt x="73266" y="9100"/>
                    </a:cubicBezTo>
                    <a:cubicBezTo>
                      <a:pt x="73453" y="8879"/>
                      <a:pt x="73671" y="8803"/>
                      <a:pt x="73914" y="8803"/>
                    </a:cubicBezTo>
                    <a:cubicBezTo>
                      <a:pt x="74436" y="8803"/>
                      <a:pt x="75071" y="9156"/>
                      <a:pt x="75753" y="9156"/>
                    </a:cubicBezTo>
                    <a:cubicBezTo>
                      <a:pt x="75899" y="9156"/>
                      <a:pt x="76048" y="9140"/>
                      <a:pt x="76198" y="9100"/>
                    </a:cubicBezTo>
                    <a:lnTo>
                      <a:pt x="76198" y="9100"/>
                    </a:lnTo>
                    <a:cubicBezTo>
                      <a:pt x="75704" y="10458"/>
                      <a:pt x="77864" y="9841"/>
                      <a:pt x="77679" y="10983"/>
                    </a:cubicBezTo>
                    <a:cubicBezTo>
                      <a:pt x="77309" y="12896"/>
                      <a:pt x="73328" y="12248"/>
                      <a:pt x="72896" y="14162"/>
                    </a:cubicBezTo>
                    <a:cubicBezTo>
                      <a:pt x="73346" y="14612"/>
                      <a:pt x="74290" y="14718"/>
                      <a:pt x="75355" y="14718"/>
                    </a:cubicBezTo>
                    <a:cubicBezTo>
                      <a:pt x="75749" y="14718"/>
                      <a:pt x="76160" y="14703"/>
                      <a:pt x="76568" y="14686"/>
                    </a:cubicBezTo>
                    <a:cubicBezTo>
                      <a:pt x="78852" y="15427"/>
                      <a:pt x="79747" y="17186"/>
                      <a:pt x="82802" y="17341"/>
                    </a:cubicBezTo>
                    <a:cubicBezTo>
                      <a:pt x="82000" y="15983"/>
                      <a:pt x="83420" y="16013"/>
                      <a:pt x="83204" y="14440"/>
                    </a:cubicBezTo>
                    <a:cubicBezTo>
                      <a:pt x="83049" y="13730"/>
                      <a:pt x="82093" y="13637"/>
                      <a:pt x="82093" y="12835"/>
                    </a:cubicBezTo>
                    <a:lnTo>
                      <a:pt x="82093" y="12835"/>
                    </a:lnTo>
                    <a:cubicBezTo>
                      <a:pt x="83481" y="12896"/>
                      <a:pt x="83852" y="13668"/>
                      <a:pt x="85024" y="13884"/>
                    </a:cubicBezTo>
                    <a:cubicBezTo>
                      <a:pt x="84947" y="13316"/>
                      <a:pt x="84913" y="12769"/>
                      <a:pt x="85628" y="12769"/>
                    </a:cubicBezTo>
                    <a:cubicBezTo>
                      <a:pt x="85767" y="12769"/>
                      <a:pt x="85934" y="12790"/>
                      <a:pt x="86135" y="12835"/>
                    </a:cubicBezTo>
                    <a:cubicBezTo>
                      <a:pt x="85858" y="12001"/>
                      <a:pt x="86506" y="11878"/>
                      <a:pt x="86475" y="11230"/>
                    </a:cubicBezTo>
                    <a:lnTo>
                      <a:pt x="86475" y="11230"/>
                    </a:lnTo>
                    <a:cubicBezTo>
                      <a:pt x="86363" y="11251"/>
                      <a:pt x="86268" y="11260"/>
                      <a:pt x="86187" y="11260"/>
                    </a:cubicBezTo>
                    <a:cubicBezTo>
                      <a:pt x="85548" y="11260"/>
                      <a:pt x="85751" y="10677"/>
                      <a:pt x="85395" y="10458"/>
                    </a:cubicBezTo>
                    <a:cubicBezTo>
                      <a:pt x="84253" y="10273"/>
                      <a:pt x="83173" y="9995"/>
                      <a:pt x="82093" y="9656"/>
                    </a:cubicBezTo>
                    <a:cubicBezTo>
                      <a:pt x="82185" y="9131"/>
                      <a:pt x="83080" y="9162"/>
                      <a:pt x="83204" y="8607"/>
                    </a:cubicBezTo>
                    <a:cubicBezTo>
                      <a:pt x="82710" y="7959"/>
                      <a:pt x="81568" y="7835"/>
                      <a:pt x="81722" y="6755"/>
                    </a:cubicBezTo>
                    <a:lnTo>
                      <a:pt x="78420" y="6755"/>
                    </a:lnTo>
                    <a:cubicBezTo>
                      <a:pt x="78605" y="5891"/>
                      <a:pt x="77432" y="6045"/>
                      <a:pt x="77340" y="5397"/>
                    </a:cubicBezTo>
                    <a:cubicBezTo>
                      <a:pt x="77106" y="5378"/>
                      <a:pt x="76886" y="5370"/>
                      <a:pt x="76679" y="5370"/>
                    </a:cubicBezTo>
                    <a:cubicBezTo>
                      <a:pt x="75517" y="5370"/>
                      <a:pt x="74714" y="5622"/>
                      <a:pt x="73667" y="5675"/>
                    </a:cubicBezTo>
                    <a:cubicBezTo>
                      <a:pt x="73770" y="4897"/>
                      <a:pt x="73119" y="4608"/>
                      <a:pt x="72365" y="4608"/>
                    </a:cubicBezTo>
                    <a:cubicBezTo>
                      <a:pt x="71533" y="4608"/>
                      <a:pt x="70576" y="4960"/>
                      <a:pt x="70365" y="5397"/>
                    </a:cubicBezTo>
                    <a:cubicBezTo>
                      <a:pt x="70489" y="4409"/>
                      <a:pt x="70056" y="3854"/>
                      <a:pt x="68884" y="3823"/>
                    </a:cubicBezTo>
                    <a:cubicBezTo>
                      <a:pt x="67001" y="4656"/>
                      <a:pt x="64810" y="7372"/>
                      <a:pt x="67063" y="8854"/>
                    </a:cubicBezTo>
                    <a:cubicBezTo>
                      <a:pt x="67152" y="8880"/>
                      <a:pt x="67266" y="8889"/>
                      <a:pt x="67393" y="8889"/>
                    </a:cubicBezTo>
                    <a:cubicBezTo>
                      <a:pt x="67693" y="8889"/>
                      <a:pt x="68067" y="8837"/>
                      <a:pt x="68365" y="8837"/>
                    </a:cubicBezTo>
                    <a:cubicBezTo>
                      <a:pt x="68679" y="8837"/>
                      <a:pt x="68910" y="8895"/>
                      <a:pt x="68884" y="9131"/>
                    </a:cubicBezTo>
                    <a:cubicBezTo>
                      <a:pt x="68513" y="9903"/>
                      <a:pt x="67742" y="10428"/>
                      <a:pt x="67063" y="11014"/>
                    </a:cubicBezTo>
                    <a:cubicBezTo>
                      <a:pt x="66137" y="10335"/>
                      <a:pt x="67834" y="10428"/>
                      <a:pt x="67464" y="9409"/>
                    </a:cubicBezTo>
                    <a:cubicBezTo>
                      <a:pt x="66199" y="8792"/>
                      <a:pt x="64995" y="8144"/>
                      <a:pt x="64501" y="7002"/>
                    </a:cubicBezTo>
                    <a:cubicBezTo>
                      <a:pt x="64423" y="7009"/>
                      <a:pt x="64350" y="7012"/>
                      <a:pt x="64282" y="7012"/>
                    </a:cubicBezTo>
                    <a:cubicBezTo>
                      <a:pt x="63331" y="7012"/>
                      <a:pt x="63255" y="6385"/>
                      <a:pt x="62313" y="6385"/>
                    </a:cubicBezTo>
                    <a:cubicBezTo>
                      <a:pt x="62118" y="6385"/>
                      <a:pt x="61885" y="6412"/>
                      <a:pt x="61600" y="6477"/>
                    </a:cubicBezTo>
                    <a:cubicBezTo>
                      <a:pt x="61724" y="7125"/>
                      <a:pt x="60890" y="7033"/>
                      <a:pt x="61199" y="7804"/>
                    </a:cubicBezTo>
                    <a:cubicBezTo>
                      <a:pt x="62464" y="8175"/>
                      <a:pt x="61971" y="10273"/>
                      <a:pt x="61199" y="10736"/>
                    </a:cubicBezTo>
                    <a:cubicBezTo>
                      <a:pt x="60674" y="10520"/>
                      <a:pt x="60366" y="9965"/>
                      <a:pt x="60489" y="9409"/>
                    </a:cubicBezTo>
                    <a:cubicBezTo>
                      <a:pt x="60354" y="9396"/>
                      <a:pt x="60229" y="9389"/>
                      <a:pt x="60112" y="9389"/>
                    </a:cubicBezTo>
                    <a:cubicBezTo>
                      <a:pt x="58630" y="9389"/>
                      <a:pt x="58532" y="10401"/>
                      <a:pt x="57187" y="10458"/>
                    </a:cubicBezTo>
                    <a:cubicBezTo>
                      <a:pt x="55798" y="10026"/>
                      <a:pt x="54317" y="9687"/>
                      <a:pt x="53514" y="8854"/>
                    </a:cubicBezTo>
                    <a:cubicBezTo>
                      <a:pt x="53751" y="8827"/>
                      <a:pt x="53966" y="8816"/>
                      <a:pt x="54164" y="8816"/>
                    </a:cubicBezTo>
                    <a:cubicBezTo>
                      <a:pt x="55231" y="8816"/>
                      <a:pt x="55831" y="9142"/>
                      <a:pt x="56863" y="9142"/>
                    </a:cubicBezTo>
                    <a:cubicBezTo>
                      <a:pt x="56966" y="9142"/>
                      <a:pt x="57074" y="9139"/>
                      <a:pt x="57187" y="9131"/>
                    </a:cubicBezTo>
                    <a:cubicBezTo>
                      <a:pt x="57989" y="8576"/>
                      <a:pt x="57002" y="8360"/>
                      <a:pt x="57187" y="7527"/>
                    </a:cubicBezTo>
                    <a:cubicBezTo>
                      <a:pt x="59193" y="7249"/>
                      <a:pt x="60026" y="6045"/>
                      <a:pt x="61940" y="5675"/>
                    </a:cubicBezTo>
                    <a:cubicBezTo>
                      <a:pt x="61261" y="4842"/>
                      <a:pt x="61415" y="4224"/>
                      <a:pt x="61199" y="3576"/>
                    </a:cubicBezTo>
                    <a:lnTo>
                      <a:pt x="55706" y="3576"/>
                    </a:lnTo>
                    <a:cubicBezTo>
                      <a:pt x="54903" y="4317"/>
                      <a:pt x="53052" y="4317"/>
                      <a:pt x="52743" y="5397"/>
                    </a:cubicBezTo>
                    <a:cubicBezTo>
                      <a:pt x="52558" y="5027"/>
                      <a:pt x="52218" y="4749"/>
                      <a:pt x="52033" y="4348"/>
                    </a:cubicBezTo>
                    <a:cubicBezTo>
                      <a:pt x="51711" y="4348"/>
                      <a:pt x="51355" y="4374"/>
                      <a:pt x="51039" y="4374"/>
                    </a:cubicBezTo>
                    <a:cubicBezTo>
                      <a:pt x="50387" y="4374"/>
                      <a:pt x="49900" y="4262"/>
                      <a:pt x="50212" y="3576"/>
                    </a:cubicBezTo>
                    <a:lnTo>
                      <a:pt x="50212" y="3576"/>
                    </a:lnTo>
                    <a:cubicBezTo>
                      <a:pt x="50548" y="3626"/>
                      <a:pt x="50892" y="3649"/>
                      <a:pt x="51243" y="3649"/>
                    </a:cubicBezTo>
                    <a:cubicBezTo>
                      <a:pt x="53696" y="3649"/>
                      <a:pt x="56450" y="2538"/>
                      <a:pt x="58638" y="1971"/>
                    </a:cubicBezTo>
                    <a:cubicBezTo>
                      <a:pt x="58638" y="2584"/>
                      <a:pt x="59404" y="2816"/>
                      <a:pt x="60241" y="2816"/>
                    </a:cubicBezTo>
                    <a:cubicBezTo>
                      <a:pt x="61092" y="2816"/>
                      <a:pt x="62015" y="2576"/>
                      <a:pt x="62279" y="2249"/>
                    </a:cubicBezTo>
                    <a:cubicBezTo>
                      <a:pt x="62032" y="1632"/>
                      <a:pt x="61971" y="891"/>
                      <a:pt x="61569" y="367"/>
                    </a:cubicBezTo>
                    <a:cubicBezTo>
                      <a:pt x="59409" y="583"/>
                      <a:pt x="58360" y="1601"/>
                      <a:pt x="56045" y="1725"/>
                    </a:cubicBezTo>
                    <a:lnTo>
                      <a:pt x="56045" y="89"/>
                    </a:lnTo>
                    <a:cubicBezTo>
                      <a:pt x="55801" y="28"/>
                      <a:pt x="55582" y="1"/>
                      <a:pt x="55387" y="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lt2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</p:grpSp>
      </p:grpSp>
      <p:sp>
        <p:nvSpPr>
          <p:cNvPr id="198" name="Google Shape;1841;p76"/>
          <p:cNvSpPr/>
          <p:nvPr/>
        </p:nvSpPr>
        <p:spPr>
          <a:xfrm>
            <a:off x="2439127" y="2190475"/>
            <a:ext cx="541236" cy="511072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9" name="Google Shape;1842;p76"/>
          <p:cNvSpPr/>
          <p:nvPr/>
        </p:nvSpPr>
        <p:spPr>
          <a:xfrm>
            <a:off x="3294948" y="3440646"/>
            <a:ext cx="310240" cy="292950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0" name="Google Shape;1843;p76"/>
          <p:cNvSpPr/>
          <p:nvPr/>
        </p:nvSpPr>
        <p:spPr>
          <a:xfrm>
            <a:off x="4965730" y="2232034"/>
            <a:ext cx="211495" cy="199708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1844;p76"/>
          <p:cNvSpPr/>
          <p:nvPr/>
        </p:nvSpPr>
        <p:spPr>
          <a:xfrm>
            <a:off x="6420545" y="2434374"/>
            <a:ext cx="457737" cy="432227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2" name="Google Shape;1845;p76"/>
          <p:cNvSpPr txBox="1"/>
          <p:nvPr/>
        </p:nvSpPr>
        <p:spPr>
          <a:xfrm>
            <a:off x="612850" y="3933375"/>
            <a:ext cx="2318100" cy="7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 and the smallest one</a:t>
            </a:r>
            <a:endParaRPr sz="1600" dirty="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03" name="Imagen 2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76131" y="2574031"/>
            <a:ext cx="4128750" cy="1080000"/>
          </a:xfrm>
          <a:prstGeom prst="rect">
            <a:avLst/>
          </a:prstGeom>
        </p:spPr>
      </p:pic>
      <p:pic>
        <p:nvPicPr>
          <p:cNvPr id="204" name="Imagen 2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41875" y="1541156"/>
            <a:ext cx="4140000" cy="1080000"/>
          </a:xfrm>
          <a:prstGeom prst="rect">
            <a:avLst/>
          </a:prstGeom>
        </p:spPr>
      </p:pic>
      <p:grpSp>
        <p:nvGrpSpPr>
          <p:cNvPr id="205" name="Grupo 204"/>
          <p:cNvGrpSpPr/>
          <p:nvPr/>
        </p:nvGrpSpPr>
        <p:grpSpPr>
          <a:xfrm>
            <a:off x="-110792" y="-109948"/>
            <a:ext cx="9365534" cy="853930"/>
            <a:chOff x="-118995" y="-61450"/>
            <a:chExt cx="10381558" cy="946569"/>
          </a:xfrm>
        </p:grpSpPr>
        <p:pic>
          <p:nvPicPr>
            <p:cNvPr id="206" name="Imagen 20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207" name="Imagen 20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208" name="Imagen 20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090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56;p78"/>
          <p:cNvSpPr/>
          <p:nvPr/>
        </p:nvSpPr>
        <p:spPr>
          <a:xfrm>
            <a:off x="5804800" y="2249744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7" name="Google Shape;1857;p78"/>
          <p:cNvSpPr/>
          <p:nvPr/>
        </p:nvSpPr>
        <p:spPr>
          <a:xfrm>
            <a:off x="6396202" y="2249757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8" name="Google Shape;1858;p78"/>
          <p:cNvSpPr/>
          <p:nvPr/>
        </p:nvSpPr>
        <p:spPr>
          <a:xfrm>
            <a:off x="6987604" y="2249744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9" name="Google Shape;1859;p78"/>
          <p:cNvSpPr/>
          <p:nvPr/>
        </p:nvSpPr>
        <p:spPr>
          <a:xfrm>
            <a:off x="6396202" y="3639914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860;p78"/>
          <p:cNvSpPr/>
          <p:nvPr/>
        </p:nvSpPr>
        <p:spPr>
          <a:xfrm>
            <a:off x="7579058" y="3639939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1" name="Google Shape;1861;p78"/>
          <p:cNvSpPr/>
          <p:nvPr/>
        </p:nvSpPr>
        <p:spPr>
          <a:xfrm>
            <a:off x="6987617" y="3639939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2" name="Google Shape;1862;p78"/>
          <p:cNvSpPr/>
          <p:nvPr/>
        </p:nvSpPr>
        <p:spPr>
          <a:xfrm>
            <a:off x="4030580" y="3176545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" name="Google Shape;1863;p78"/>
          <p:cNvSpPr/>
          <p:nvPr/>
        </p:nvSpPr>
        <p:spPr>
          <a:xfrm>
            <a:off x="4621982" y="3176558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4" name="Google Shape;1864;p78"/>
          <p:cNvSpPr/>
          <p:nvPr/>
        </p:nvSpPr>
        <p:spPr>
          <a:xfrm>
            <a:off x="5213385" y="3176545"/>
            <a:ext cx="316445" cy="298809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865;p78"/>
          <p:cNvSpPr txBox="1">
            <a:spLocks noGrp="1"/>
          </p:cNvSpPr>
          <p:nvPr>
            <p:ph type="title"/>
          </p:nvPr>
        </p:nvSpPr>
        <p:spPr>
          <a:xfrm>
            <a:off x="763232" y="292506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Calendar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196" name="Google Shape;1866;p78"/>
          <p:cNvGrpSpPr/>
          <p:nvPr/>
        </p:nvGrpSpPr>
        <p:grpSpPr>
          <a:xfrm>
            <a:off x="3976910" y="1417499"/>
            <a:ext cx="3972333" cy="3016933"/>
            <a:chOff x="3976910" y="1493699"/>
            <a:chExt cx="3972333" cy="3016933"/>
          </a:xfrm>
        </p:grpSpPr>
        <p:grpSp>
          <p:nvGrpSpPr>
            <p:cNvPr id="197" name="Google Shape;1867;p78"/>
            <p:cNvGrpSpPr/>
            <p:nvPr/>
          </p:nvGrpSpPr>
          <p:grpSpPr>
            <a:xfrm>
              <a:off x="3976910" y="2293745"/>
              <a:ext cx="3972333" cy="2216887"/>
              <a:chOff x="3976910" y="2293745"/>
              <a:chExt cx="3972333" cy="2216887"/>
            </a:xfrm>
          </p:grpSpPr>
          <p:sp>
            <p:nvSpPr>
              <p:cNvPr id="208" name="Google Shape;1868;p78"/>
              <p:cNvSpPr txBox="1"/>
              <p:nvPr/>
            </p:nvSpPr>
            <p:spPr>
              <a:xfrm>
                <a:off x="6933938" y="229374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04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09" name="Google Shape;1869;p78"/>
              <p:cNvSpPr txBox="1"/>
              <p:nvPr/>
            </p:nvSpPr>
            <p:spPr>
              <a:xfrm>
                <a:off x="5159721" y="229374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01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0" name="Google Shape;1870;p78"/>
              <p:cNvSpPr txBox="1"/>
              <p:nvPr/>
            </p:nvSpPr>
            <p:spPr>
              <a:xfrm>
                <a:off x="5751127" y="229374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02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1" name="Google Shape;1871;p78"/>
              <p:cNvSpPr txBox="1"/>
              <p:nvPr/>
            </p:nvSpPr>
            <p:spPr>
              <a:xfrm>
                <a:off x="6342532" y="229374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03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2" name="Google Shape;1872;p78"/>
              <p:cNvSpPr txBox="1"/>
              <p:nvPr/>
            </p:nvSpPr>
            <p:spPr>
              <a:xfrm>
                <a:off x="7525343" y="229374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05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3" name="Google Shape;1873;p78"/>
              <p:cNvSpPr txBox="1"/>
              <p:nvPr/>
            </p:nvSpPr>
            <p:spPr>
              <a:xfrm>
                <a:off x="3976910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06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4" name="Google Shape;1874;p78"/>
              <p:cNvSpPr txBox="1"/>
              <p:nvPr/>
            </p:nvSpPr>
            <p:spPr>
              <a:xfrm>
                <a:off x="4568316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07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5" name="Google Shape;1875;p78"/>
              <p:cNvSpPr txBox="1"/>
              <p:nvPr/>
            </p:nvSpPr>
            <p:spPr>
              <a:xfrm>
                <a:off x="5159721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08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6" name="Google Shape;1876;p78"/>
              <p:cNvSpPr txBox="1"/>
              <p:nvPr/>
            </p:nvSpPr>
            <p:spPr>
              <a:xfrm>
                <a:off x="5751127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09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7" name="Google Shape;1877;p78"/>
              <p:cNvSpPr txBox="1"/>
              <p:nvPr/>
            </p:nvSpPr>
            <p:spPr>
              <a:xfrm>
                <a:off x="6342532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10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8" name="Google Shape;1878;p78"/>
              <p:cNvSpPr txBox="1"/>
              <p:nvPr/>
            </p:nvSpPr>
            <p:spPr>
              <a:xfrm>
                <a:off x="6933938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11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19" name="Google Shape;1879;p78"/>
              <p:cNvSpPr txBox="1"/>
              <p:nvPr/>
            </p:nvSpPr>
            <p:spPr>
              <a:xfrm>
                <a:off x="7525343" y="275714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12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0" name="Google Shape;1880;p78"/>
              <p:cNvSpPr txBox="1"/>
              <p:nvPr/>
            </p:nvSpPr>
            <p:spPr>
              <a:xfrm>
                <a:off x="3976910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13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1" name="Google Shape;1881;p78"/>
              <p:cNvSpPr txBox="1"/>
              <p:nvPr/>
            </p:nvSpPr>
            <p:spPr>
              <a:xfrm>
                <a:off x="4568316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14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2" name="Google Shape;1882;p78"/>
              <p:cNvSpPr txBox="1"/>
              <p:nvPr/>
            </p:nvSpPr>
            <p:spPr>
              <a:xfrm>
                <a:off x="5159721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15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3" name="Google Shape;1883;p78"/>
              <p:cNvSpPr txBox="1"/>
              <p:nvPr/>
            </p:nvSpPr>
            <p:spPr>
              <a:xfrm>
                <a:off x="5751127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16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4" name="Google Shape;1884;p78"/>
              <p:cNvSpPr txBox="1"/>
              <p:nvPr/>
            </p:nvSpPr>
            <p:spPr>
              <a:xfrm>
                <a:off x="6342532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17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5" name="Google Shape;1885;p78"/>
              <p:cNvSpPr txBox="1"/>
              <p:nvPr/>
            </p:nvSpPr>
            <p:spPr>
              <a:xfrm>
                <a:off x="6933938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18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6" name="Google Shape;1886;p78"/>
              <p:cNvSpPr txBox="1"/>
              <p:nvPr/>
            </p:nvSpPr>
            <p:spPr>
              <a:xfrm>
                <a:off x="7525343" y="3220539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19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7" name="Google Shape;1887;p78"/>
              <p:cNvSpPr txBox="1"/>
              <p:nvPr/>
            </p:nvSpPr>
            <p:spPr>
              <a:xfrm>
                <a:off x="3976910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20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8" name="Google Shape;1888;p78"/>
              <p:cNvSpPr txBox="1"/>
              <p:nvPr/>
            </p:nvSpPr>
            <p:spPr>
              <a:xfrm>
                <a:off x="4568316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21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29" name="Google Shape;1889;p78"/>
              <p:cNvSpPr txBox="1"/>
              <p:nvPr/>
            </p:nvSpPr>
            <p:spPr>
              <a:xfrm>
                <a:off x="5159721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22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0" name="Google Shape;1890;p78"/>
              <p:cNvSpPr txBox="1"/>
              <p:nvPr/>
            </p:nvSpPr>
            <p:spPr>
              <a:xfrm>
                <a:off x="5751127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23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1" name="Google Shape;1891;p78"/>
              <p:cNvSpPr txBox="1"/>
              <p:nvPr/>
            </p:nvSpPr>
            <p:spPr>
              <a:xfrm>
                <a:off x="6342532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24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2" name="Google Shape;1892;p78"/>
              <p:cNvSpPr txBox="1"/>
              <p:nvPr/>
            </p:nvSpPr>
            <p:spPr>
              <a:xfrm>
                <a:off x="6933938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25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3" name="Google Shape;1893;p78"/>
              <p:cNvSpPr txBox="1"/>
              <p:nvPr/>
            </p:nvSpPr>
            <p:spPr>
              <a:xfrm>
                <a:off x="7525343" y="3683935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26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4" name="Google Shape;1894;p78"/>
              <p:cNvSpPr txBox="1"/>
              <p:nvPr/>
            </p:nvSpPr>
            <p:spPr>
              <a:xfrm>
                <a:off x="3976910" y="414733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27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5" name="Google Shape;1895;p78"/>
              <p:cNvSpPr txBox="1"/>
              <p:nvPr/>
            </p:nvSpPr>
            <p:spPr>
              <a:xfrm>
                <a:off x="4568316" y="414733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28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6" name="Google Shape;1896;p78"/>
              <p:cNvSpPr txBox="1"/>
              <p:nvPr/>
            </p:nvSpPr>
            <p:spPr>
              <a:xfrm>
                <a:off x="5159721" y="414733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29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  <p:sp>
            <p:nvSpPr>
              <p:cNvPr id="237" name="Google Shape;1897;p78"/>
              <p:cNvSpPr txBox="1"/>
              <p:nvPr/>
            </p:nvSpPr>
            <p:spPr>
              <a:xfrm>
                <a:off x="5751127" y="4147332"/>
                <a:ext cx="423900" cy="363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00">
                    <a:solidFill>
                      <a:schemeClr val="lt1"/>
                    </a:solidFill>
                    <a:latin typeface="Open Sans"/>
                    <a:ea typeface="Open Sans"/>
                    <a:cs typeface="Open Sans"/>
                    <a:sym typeface="Open Sans"/>
                  </a:rPr>
                  <a:t>30</a:t>
                </a:r>
                <a:endParaRPr sz="1600" dirty="0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  <p:grpSp>
          <p:nvGrpSpPr>
            <p:cNvPr id="198" name="Google Shape;1898;p78"/>
            <p:cNvGrpSpPr/>
            <p:nvPr/>
          </p:nvGrpSpPr>
          <p:grpSpPr>
            <a:xfrm>
              <a:off x="3976910" y="1493699"/>
              <a:ext cx="3972333" cy="763875"/>
              <a:chOff x="3976910" y="1493699"/>
              <a:chExt cx="3972333" cy="763875"/>
            </a:xfrm>
          </p:grpSpPr>
          <p:sp>
            <p:nvSpPr>
              <p:cNvPr id="199" name="Google Shape;1899;p78"/>
              <p:cNvSpPr txBox="1"/>
              <p:nvPr/>
            </p:nvSpPr>
            <p:spPr>
              <a:xfrm>
                <a:off x="5329193" y="1493699"/>
                <a:ext cx="1267200" cy="424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000"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rPr>
                  <a:t>June</a:t>
                </a:r>
                <a:endParaRPr sz="2000" dirty="0">
                  <a:solidFill>
                    <a:srgbClr val="FFC000"/>
                  </a:solidFill>
                  <a:latin typeface="Titan One"/>
                  <a:ea typeface="Titan One"/>
                  <a:cs typeface="Titan One"/>
                  <a:sym typeface="Titan One"/>
                </a:endParaRPr>
              </a:p>
            </p:txBody>
          </p:sp>
          <p:grpSp>
            <p:nvGrpSpPr>
              <p:cNvPr id="200" name="Google Shape;1900;p78"/>
              <p:cNvGrpSpPr/>
              <p:nvPr/>
            </p:nvGrpSpPr>
            <p:grpSpPr>
              <a:xfrm>
                <a:off x="3976910" y="1894274"/>
                <a:ext cx="3972333" cy="363300"/>
                <a:chOff x="3976910" y="1894274"/>
                <a:chExt cx="3972333" cy="363300"/>
              </a:xfrm>
            </p:grpSpPr>
            <p:sp>
              <p:nvSpPr>
                <p:cNvPr id="201" name="Google Shape;1901;p78"/>
                <p:cNvSpPr txBox="1"/>
                <p:nvPr/>
              </p:nvSpPr>
              <p:spPr>
                <a:xfrm>
                  <a:off x="3976910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dirty="0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Su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2" name="Google Shape;1902;p78"/>
                <p:cNvSpPr txBox="1"/>
                <p:nvPr/>
              </p:nvSpPr>
              <p:spPr>
                <a:xfrm>
                  <a:off x="4568316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M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3" name="Google Shape;1903;p78"/>
                <p:cNvSpPr txBox="1"/>
                <p:nvPr/>
              </p:nvSpPr>
              <p:spPr>
                <a:xfrm>
                  <a:off x="5159721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Tu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4" name="Google Shape;1904;p78"/>
                <p:cNvSpPr txBox="1"/>
                <p:nvPr/>
              </p:nvSpPr>
              <p:spPr>
                <a:xfrm>
                  <a:off x="5751127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W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5" name="Google Shape;1905;p78"/>
                <p:cNvSpPr txBox="1"/>
                <p:nvPr/>
              </p:nvSpPr>
              <p:spPr>
                <a:xfrm>
                  <a:off x="6342532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Th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6" name="Google Shape;1906;p78"/>
                <p:cNvSpPr txBox="1"/>
                <p:nvPr/>
              </p:nvSpPr>
              <p:spPr>
                <a:xfrm>
                  <a:off x="6933938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F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  <p:sp>
              <p:nvSpPr>
                <p:cNvPr id="207" name="Google Shape;1907;p78"/>
                <p:cNvSpPr txBox="1"/>
                <p:nvPr/>
              </p:nvSpPr>
              <p:spPr>
                <a:xfrm>
                  <a:off x="7525343" y="1894274"/>
                  <a:ext cx="423900" cy="3633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rgbClr val="FFC000"/>
                      </a:solidFill>
                      <a:latin typeface="Titan One"/>
                      <a:ea typeface="Titan One"/>
                      <a:cs typeface="Titan One"/>
                      <a:sym typeface="Titan One"/>
                    </a:rPr>
                    <a:t>Sa</a:t>
                  </a:r>
                  <a:endParaRPr dirty="0">
                    <a:solidFill>
                      <a:srgbClr val="FFC000"/>
                    </a:solidFill>
                    <a:latin typeface="Titan One"/>
                    <a:ea typeface="Titan One"/>
                    <a:cs typeface="Titan One"/>
                    <a:sym typeface="Titan One"/>
                  </a:endParaRPr>
                </a:p>
              </p:txBody>
            </p:sp>
          </p:grpSp>
        </p:grpSp>
      </p:grpSp>
      <p:sp>
        <p:nvSpPr>
          <p:cNvPr id="238" name="Google Shape;1908;p78"/>
          <p:cNvSpPr txBox="1"/>
          <p:nvPr/>
        </p:nvSpPr>
        <p:spPr>
          <a:xfrm>
            <a:off x="918185" y="1813725"/>
            <a:ext cx="2097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9" name="Google Shape;1909;p78"/>
          <p:cNvSpPr txBox="1"/>
          <p:nvPr/>
        </p:nvSpPr>
        <p:spPr>
          <a:xfrm>
            <a:off x="1452040" y="1433314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Mars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40" name="Google Shape;1910;p78"/>
          <p:cNvSpPr txBox="1"/>
          <p:nvPr/>
        </p:nvSpPr>
        <p:spPr>
          <a:xfrm>
            <a:off x="918185" y="2834476"/>
            <a:ext cx="2097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name, but it’s hot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1" name="Google Shape;1911;p78"/>
          <p:cNvSpPr txBox="1"/>
          <p:nvPr/>
        </p:nvSpPr>
        <p:spPr>
          <a:xfrm>
            <a:off x="1452040" y="2453470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Venus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42" name="Google Shape;1912;p78"/>
          <p:cNvSpPr txBox="1"/>
          <p:nvPr/>
        </p:nvSpPr>
        <p:spPr>
          <a:xfrm>
            <a:off x="918185" y="3855822"/>
            <a:ext cx="2097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3" name="Google Shape;1913;p78"/>
          <p:cNvSpPr txBox="1"/>
          <p:nvPr/>
        </p:nvSpPr>
        <p:spPr>
          <a:xfrm>
            <a:off x="1452040" y="3474221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Jupiter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44" name="Google Shape;1914;p78"/>
          <p:cNvSpPr/>
          <p:nvPr/>
        </p:nvSpPr>
        <p:spPr>
          <a:xfrm>
            <a:off x="3050845" y="1525046"/>
            <a:ext cx="310240" cy="292950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5" name="Google Shape;1915;p78"/>
          <p:cNvSpPr/>
          <p:nvPr/>
        </p:nvSpPr>
        <p:spPr>
          <a:xfrm>
            <a:off x="3050845" y="2561377"/>
            <a:ext cx="310240" cy="292950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46" name="Google Shape;1916;p78"/>
          <p:cNvSpPr/>
          <p:nvPr/>
        </p:nvSpPr>
        <p:spPr>
          <a:xfrm>
            <a:off x="3050845" y="3561678"/>
            <a:ext cx="310240" cy="292950"/>
          </a:xfrm>
          <a:custGeom>
            <a:avLst/>
            <a:gdLst/>
            <a:ahLst/>
            <a:cxnLst/>
            <a:rect l="l" t="t" r="r" b="b"/>
            <a:pathLst>
              <a:path w="70912" h="66960" extrusionOk="0">
                <a:moveTo>
                  <a:pt x="33161" y="1"/>
                </a:moveTo>
                <a:cubicBezTo>
                  <a:pt x="29920" y="55"/>
                  <a:pt x="26788" y="703"/>
                  <a:pt x="23817" y="1945"/>
                </a:cubicBezTo>
                <a:cubicBezTo>
                  <a:pt x="20739" y="3187"/>
                  <a:pt x="18093" y="5131"/>
                  <a:pt x="15500" y="7130"/>
                </a:cubicBezTo>
                <a:cubicBezTo>
                  <a:pt x="10802" y="10910"/>
                  <a:pt x="6535" y="15231"/>
                  <a:pt x="3511" y="20469"/>
                </a:cubicBezTo>
                <a:cubicBezTo>
                  <a:pt x="1837" y="23332"/>
                  <a:pt x="865" y="26572"/>
                  <a:pt x="649" y="29920"/>
                </a:cubicBezTo>
                <a:cubicBezTo>
                  <a:pt x="108" y="32513"/>
                  <a:pt x="0" y="35213"/>
                  <a:pt x="271" y="37859"/>
                </a:cubicBezTo>
                <a:cubicBezTo>
                  <a:pt x="703" y="43530"/>
                  <a:pt x="2539" y="49309"/>
                  <a:pt x="6265" y="53791"/>
                </a:cubicBezTo>
                <a:cubicBezTo>
                  <a:pt x="10424" y="58706"/>
                  <a:pt x="15824" y="62432"/>
                  <a:pt x="21981" y="64593"/>
                </a:cubicBezTo>
                <a:cubicBezTo>
                  <a:pt x="26394" y="66166"/>
                  <a:pt x="31044" y="66960"/>
                  <a:pt x="35713" y="66960"/>
                </a:cubicBezTo>
                <a:cubicBezTo>
                  <a:pt x="38417" y="66960"/>
                  <a:pt x="41127" y="66694"/>
                  <a:pt x="43800" y="66159"/>
                </a:cubicBezTo>
                <a:cubicBezTo>
                  <a:pt x="49687" y="64917"/>
                  <a:pt x="55141" y="62216"/>
                  <a:pt x="59732" y="58328"/>
                </a:cubicBezTo>
                <a:cubicBezTo>
                  <a:pt x="64053" y="54709"/>
                  <a:pt x="67779" y="50011"/>
                  <a:pt x="69453" y="44502"/>
                </a:cubicBezTo>
                <a:cubicBezTo>
                  <a:pt x="70533" y="40992"/>
                  <a:pt x="70911" y="37319"/>
                  <a:pt x="70587" y="33647"/>
                </a:cubicBezTo>
                <a:cubicBezTo>
                  <a:pt x="69885" y="26788"/>
                  <a:pt x="67293" y="20253"/>
                  <a:pt x="63134" y="14799"/>
                </a:cubicBezTo>
                <a:cubicBezTo>
                  <a:pt x="59462" y="10100"/>
                  <a:pt x="54709" y="6373"/>
                  <a:pt x="49363" y="3835"/>
                </a:cubicBezTo>
                <a:cubicBezTo>
                  <a:pt x="44340" y="1297"/>
                  <a:pt x="38777" y="1"/>
                  <a:pt x="3316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3" name="Imagen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76131" y="2527250"/>
            <a:ext cx="4128750" cy="1080000"/>
          </a:xfrm>
          <a:prstGeom prst="rect">
            <a:avLst/>
          </a:prstGeom>
        </p:spPr>
      </p:pic>
      <p:pic>
        <p:nvPicPr>
          <p:cNvPr id="64" name="Imagen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  <p:sp>
        <p:nvSpPr>
          <p:cNvPr id="65" name="Rectángulo 64"/>
          <p:cNvSpPr/>
          <p:nvPr/>
        </p:nvSpPr>
        <p:spPr>
          <a:xfrm>
            <a:off x="441" y="4643351"/>
            <a:ext cx="9144000" cy="488373"/>
          </a:xfrm>
          <a:prstGeom prst="rect">
            <a:avLst/>
          </a:prstGeom>
          <a:solidFill>
            <a:srgbClr val="E12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528198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921;p7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 Timeline Always Works Well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" name="Google Shape;1922;p79"/>
          <p:cNvSpPr txBox="1"/>
          <p:nvPr/>
        </p:nvSpPr>
        <p:spPr>
          <a:xfrm>
            <a:off x="1731463" y="3141075"/>
            <a:ext cx="96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Day 1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6" name="Google Shape;1923;p79"/>
          <p:cNvSpPr txBox="1"/>
          <p:nvPr/>
        </p:nvSpPr>
        <p:spPr>
          <a:xfrm>
            <a:off x="3077888" y="1370102"/>
            <a:ext cx="96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Day 2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7" name="Google Shape;1924;p79"/>
          <p:cNvSpPr txBox="1"/>
          <p:nvPr/>
        </p:nvSpPr>
        <p:spPr>
          <a:xfrm>
            <a:off x="4429923" y="3141069"/>
            <a:ext cx="96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Day 3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8" name="Google Shape;1925;p79"/>
          <p:cNvSpPr txBox="1"/>
          <p:nvPr/>
        </p:nvSpPr>
        <p:spPr>
          <a:xfrm>
            <a:off x="5776873" y="1370102"/>
            <a:ext cx="96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Day 4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9" name="Google Shape;1926;p79"/>
          <p:cNvSpPr txBox="1"/>
          <p:nvPr/>
        </p:nvSpPr>
        <p:spPr>
          <a:xfrm>
            <a:off x="1241725" y="3522682"/>
            <a:ext cx="19476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0" name="Google Shape;1927;p79"/>
          <p:cNvSpPr txBox="1"/>
          <p:nvPr/>
        </p:nvSpPr>
        <p:spPr>
          <a:xfrm>
            <a:off x="2588150" y="1751059"/>
            <a:ext cx="19476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Saturn is the ringed one and a gas giant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1928;p79"/>
          <p:cNvSpPr txBox="1"/>
          <p:nvPr/>
        </p:nvSpPr>
        <p:spPr>
          <a:xfrm>
            <a:off x="3940181" y="3522682"/>
            <a:ext cx="19476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Google Shape;1929;p79"/>
          <p:cNvSpPr txBox="1"/>
          <p:nvPr/>
        </p:nvSpPr>
        <p:spPr>
          <a:xfrm>
            <a:off x="5287130" y="1751662"/>
            <a:ext cx="19476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Mercury is the smallest of them all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13" name="Google Shape;1930;p79"/>
          <p:cNvCxnSpPr/>
          <p:nvPr/>
        </p:nvCxnSpPr>
        <p:spPr>
          <a:xfrm>
            <a:off x="1261950" y="2623888"/>
            <a:ext cx="6620100" cy="363900"/>
          </a:xfrm>
          <a:prstGeom prst="curvedConnector3">
            <a:avLst>
              <a:gd name="adj1" fmla="val 50000"/>
            </a:avLst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Google Shape;1931;p79"/>
          <p:cNvGrpSpPr/>
          <p:nvPr/>
        </p:nvGrpSpPr>
        <p:grpSpPr>
          <a:xfrm>
            <a:off x="2083238" y="2523275"/>
            <a:ext cx="264572" cy="251007"/>
            <a:chOff x="2083238" y="2523275"/>
            <a:chExt cx="264572" cy="251007"/>
          </a:xfrm>
        </p:grpSpPr>
        <p:sp>
          <p:nvSpPr>
            <p:cNvPr id="15" name="Google Shape;1932;p79"/>
            <p:cNvSpPr/>
            <p:nvPr/>
          </p:nvSpPr>
          <p:spPr>
            <a:xfrm>
              <a:off x="2083238" y="2523275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6" name="Google Shape;1933;p79"/>
            <p:cNvSpPr/>
            <p:nvPr/>
          </p:nvSpPr>
          <p:spPr>
            <a:xfrm>
              <a:off x="2104405" y="2544442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17" name="Google Shape;1934;p79"/>
          <p:cNvGrpSpPr/>
          <p:nvPr/>
        </p:nvGrpSpPr>
        <p:grpSpPr>
          <a:xfrm>
            <a:off x="3432463" y="2593879"/>
            <a:ext cx="264572" cy="251007"/>
            <a:chOff x="2083238" y="2523275"/>
            <a:chExt cx="264572" cy="251007"/>
          </a:xfrm>
        </p:grpSpPr>
        <p:sp>
          <p:nvSpPr>
            <p:cNvPr id="18" name="Google Shape;1935;p79"/>
            <p:cNvSpPr/>
            <p:nvPr/>
          </p:nvSpPr>
          <p:spPr>
            <a:xfrm>
              <a:off x="2083238" y="2523275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" name="Google Shape;1936;p79"/>
            <p:cNvSpPr/>
            <p:nvPr/>
          </p:nvSpPr>
          <p:spPr>
            <a:xfrm>
              <a:off x="2104405" y="2544442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0" name="Google Shape;1937;p79"/>
          <p:cNvGrpSpPr/>
          <p:nvPr/>
        </p:nvGrpSpPr>
        <p:grpSpPr>
          <a:xfrm>
            <a:off x="4780276" y="2740683"/>
            <a:ext cx="264572" cy="251007"/>
            <a:chOff x="2083238" y="2523275"/>
            <a:chExt cx="264572" cy="251007"/>
          </a:xfrm>
        </p:grpSpPr>
        <p:sp>
          <p:nvSpPr>
            <p:cNvPr id="21" name="Google Shape;1938;p79"/>
            <p:cNvSpPr/>
            <p:nvPr/>
          </p:nvSpPr>
          <p:spPr>
            <a:xfrm>
              <a:off x="2083238" y="2523275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2" name="Google Shape;1939;p79"/>
            <p:cNvSpPr/>
            <p:nvPr/>
          </p:nvSpPr>
          <p:spPr>
            <a:xfrm>
              <a:off x="2104405" y="2544442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23" name="Google Shape;1940;p79"/>
          <p:cNvGrpSpPr/>
          <p:nvPr/>
        </p:nvGrpSpPr>
        <p:grpSpPr>
          <a:xfrm>
            <a:off x="6129501" y="2811287"/>
            <a:ext cx="264572" cy="251007"/>
            <a:chOff x="2083238" y="2523275"/>
            <a:chExt cx="264572" cy="251007"/>
          </a:xfrm>
        </p:grpSpPr>
        <p:sp>
          <p:nvSpPr>
            <p:cNvPr id="24" name="Google Shape;1941;p79"/>
            <p:cNvSpPr/>
            <p:nvPr/>
          </p:nvSpPr>
          <p:spPr>
            <a:xfrm>
              <a:off x="2083238" y="2523275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" name="Google Shape;1942;p79"/>
            <p:cNvSpPr/>
            <p:nvPr/>
          </p:nvSpPr>
          <p:spPr>
            <a:xfrm>
              <a:off x="2104405" y="2544442"/>
              <a:ext cx="243405" cy="229840"/>
            </a:xfrm>
            <a:custGeom>
              <a:avLst/>
              <a:gdLst/>
              <a:ahLst/>
              <a:cxnLst/>
              <a:rect l="l" t="t" r="r" b="b"/>
              <a:pathLst>
                <a:path w="70912" h="66960" extrusionOk="0">
                  <a:moveTo>
                    <a:pt x="33161" y="1"/>
                  </a:moveTo>
                  <a:cubicBezTo>
                    <a:pt x="29920" y="55"/>
                    <a:pt x="26788" y="703"/>
                    <a:pt x="23817" y="1945"/>
                  </a:cubicBezTo>
                  <a:cubicBezTo>
                    <a:pt x="20739" y="3187"/>
                    <a:pt x="18093" y="5131"/>
                    <a:pt x="15500" y="7130"/>
                  </a:cubicBezTo>
                  <a:cubicBezTo>
                    <a:pt x="10802" y="10910"/>
                    <a:pt x="6535" y="15231"/>
                    <a:pt x="3511" y="20469"/>
                  </a:cubicBezTo>
                  <a:cubicBezTo>
                    <a:pt x="1837" y="23332"/>
                    <a:pt x="865" y="26572"/>
                    <a:pt x="649" y="29920"/>
                  </a:cubicBezTo>
                  <a:cubicBezTo>
                    <a:pt x="108" y="32513"/>
                    <a:pt x="0" y="35213"/>
                    <a:pt x="271" y="37859"/>
                  </a:cubicBezTo>
                  <a:cubicBezTo>
                    <a:pt x="703" y="43530"/>
                    <a:pt x="2539" y="49309"/>
                    <a:pt x="6265" y="53791"/>
                  </a:cubicBezTo>
                  <a:cubicBezTo>
                    <a:pt x="10424" y="58706"/>
                    <a:pt x="15824" y="62432"/>
                    <a:pt x="21981" y="64593"/>
                  </a:cubicBezTo>
                  <a:cubicBezTo>
                    <a:pt x="26394" y="66166"/>
                    <a:pt x="31044" y="66960"/>
                    <a:pt x="35713" y="66960"/>
                  </a:cubicBezTo>
                  <a:cubicBezTo>
                    <a:pt x="38417" y="66960"/>
                    <a:pt x="41127" y="66694"/>
                    <a:pt x="43800" y="66159"/>
                  </a:cubicBezTo>
                  <a:cubicBezTo>
                    <a:pt x="49687" y="64917"/>
                    <a:pt x="55141" y="62216"/>
                    <a:pt x="59732" y="58328"/>
                  </a:cubicBezTo>
                  <a:cubicBezTo>
                    <a:pt x="64053" y="54709"/>
                    <a:pt x="67779" y="50011"/>
                    <a:pt x="69453" y="44502"/>
                  </a:cubicBezTo>
                  <a:cubicBezTo>
                    <a:pt x="70533" y="40992"/>
                    <a:pt x="70911" y="37319"/>
                    <a:pt x="70587" y="33647"/>
                  </a:cubicBezTo>
                  <a:cubicBezTo>
                    <a:pt x="69885" y="26788"/>
                    <a:pt x="67293" y="20253"/>
                    <a:pt x="63134" y="14799"/>
                  </a:cubicBezTo>
                  <a:cubicBezTo>
                    <a:pt x="59462" y="10100"/>
                    <a:pt x="54709" y="6373"/>
                    <a:pt x="49363" y="3835"/>
                  </a:cubicBezTo>
                  <a:cubicBezTo>
                    <a:pt x="44340" y="1297"/>
                    <a:pt x="38777" y="1"/>
                    <a:pt x="3316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cxnSp>
        <p:nvCxnSpPr>
          <p:cNvPr id="26" name="Google Shape;1943;p79"/>
          <p:cNvCxnSpPr/>
          <p:nvPr/>
        </p:nvCxnSpPr>
        <p:spPr>
          <a:xfrm>
            <a:off x="2215525" y="2774275"/>
            <a:ext cx="0" cy="40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1944;p79"/>
          <p:cNvCxnSpPr/>
          <p:nvPr/>
        </p:nvCxnSpPr>
        <p:spPr>
          <a:xfrm>
            <a:off x="4913975" y="2990096"/>
            <a:ext cx="0" cy="198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1945;p79"/>
          <p:cNvCxnSpPr/>
          <p:nvPr/>
        </p:nvCxnSpPr>
        <p:spPr>
          <a:xfrm rot="10800000">
            <a:off x="6261788" y="2424706"/>
            <a:ext cx="0" cy="40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1946;p79"/>
          <p:cNvCxnSpPr/>
          <p:nvPr/>
        </p:nvCxnSpPr>
        <p:spPr>
          <a:xfrm rot="10800000">
            <a:off x="3563338" y="2424781"/>
            <a:ext cx="0" cy="1983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0" name="Imagen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39625" y="2551000"/>
            <a:ext cx="4128750" cy="1080000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542756" y="1530000"/>
            <a:ext cx="4140000" cy="1080000"/>
          </a:xfrm>
          <a:prstGeom prst="rect">
            <a:avLst/>
          </a:prstGeom>
        </p:spPr>
      </p:pic>
      <p:sp>
        <p:nvSpPr>
          <p:cNvPr id="32" name="Rectángulo 31"/>
          <p:cNvSpPr/>
          <p:nvPr/>
        </p:nvSpPr>
        <p:spPr>
          <a:xfrm>
            <a:off x="0" y="4663532"/>
            <a:ext cx="9144000" cy="488373"/>
          </a:xfrm>
          <a:prstGeom prst="rect">
            <a:avLst/>
          </a:prstGeom>
          <a:solidFill>
            <a:srgbClr val="E12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18159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1966;p82"/>
          <p:cNvSpPr txBox="1">
            <a:spLocks/>
          </p:cNvSpPr>
          <p:nvPr/>
        </p:nvSpPr>
        <p:spPr>
          <a:xfrm>
            <a:off x="762211" y="294572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PE" sz="3200" dirty="0">
                <a:solidFill>
                  <a:srgbClr val="FFC000"/>
                </a:solidFill>
                <a:latin typeface="Titan One" panose="020B0604020202020204" charset="0"/>
              </a:rPr>
              <a:t>Infographic</a:t>
            </a:r>
          </a:p>
        </p:txBody>
      </p:sp>
      <p:sp>
        <p:nvSpPr>
          <p:cNvPr id="253" name="Google Shape;1984;p82"/>
          <p:cNvSpPr txBox="1"/>
          <p:nvPr/>
        </p:nvSpPr>
        <p:spPr>
          <a:xfrm>
            <a:off x="658175" y="2814962"/>
            <a:ext cx="2352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4" name="Google Shape;1985;p82"/>
          <p:cNvSpPr txBox="1"/>
          <p:nvPr/>
        </p:nvSpPr>
        <p:spPr>
          <a:xfrm>
            <a:off x="653875" y="3889511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Saturn is the ringed one and a gas giant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5" name="Google Shape;1986;p82"/>
          <p:cNvSpPr txBox="1"/>
          <p:nvPr/>
        </p:nvSpPr>
        <p:spPr>
          <a:xfrm>
            <a:off x="6317643" y="2814960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6" name="Google Shape;1987;p82"/>
          <p:cNvSpPr txBox="1"/>
          <p:nvPr/>
        </p:nvSpPr>
        <p:spPr>
          <a:xfrm>
            <a:off x="6317643" y="3889514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57" name="Google Shape;1988;p82"/>
          <p:cNvSpPr txBox="1"/>
          <p:nvPr/>
        </p:nvSpPr>
        <p:spPr>
          <a:xfrm>
            <a:off x="1447075" y="2442616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Mars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58" name="Google Shape;1989;p82"/>
          <p:cNvSpPr txBox="1"/>
          <p:nvPr/>
        </p:nvSpPr>
        <p:spPr>
          <a:xfrm>
            <a:off x="1442775" y="3509114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Saturn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59" name="Google Shape;1990;p82"/>
          <p:cNvSpPr txBox="1"/>
          <p:nvPr/>
        </p:nvSpPr>
        <p:spPr>
          <a:xfrm>
            <a:off x="6313343" y="2392997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Jupiter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60" name="Google Shape;1991;p82"/>
          <p:cNvSpPr txBox="1"/>
          <p:nvPr/>
        </p:nvSpPr>
        <p:spPr>
          <a:xfrm>
            <a:off x="6313343" y="3412131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Mercury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61" name="Google Shape;1984;p82"/>
          <p:cNvSpPr txBox="1"/>
          <p:nvPr/>
        </p:nvSpPr>
        <p:spPr>
          <a:xfrm>
            <a:off x="662475" y="1831413"/>
            <a:ext cx="23526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2" name="Google Shape;1988;p82"/>
          <p:cNvSpPr txBox="1"/>
          <p:nvPr/>
        </p:nvSpPr>
        <p:spPr>
          <a:xfrm>
            <a:off x="1451375" y="1459067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Mars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263" name="Google Shape;1987;p82"/>
          <p:cNvSpPr txBox="1"/>
          <p:nvPr/>
        </p:nvSpPr>
        <p:spPr>
          <a:xfrm>
            <a:off x="6317643" y="1782841"/>
            <a:ext cx="2352600" cy="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64" name="Google Shape;1991;p82"/>
          <p:cNvSpPr txBox="1"/>
          <p:nvPr/>
        </p:nvSpPr>
        <p:spPr>
          <a:xfrm>
            <a:off x="6313343" y="1305458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Mercury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V="1">
            <a:off x="6536252" y="1502972"/>
            <a:ext cx="4134097" cy="108139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41875" y="1530373"/>
            <a:ext cx="4140000" cy="1080000"/>
          </a:xfrm>
          <a:prstGeom prst="rect">
            <a:avLst/>
          </a:prstGeom>
        </p:spPr>
      </p:pic>
      <p:sp>
        <p:nvSpPr>
          <p:cNvPr id="20" name="Rectángulo 19"/>
          <p:cNvSpPr/>
          <p:nvPr/>
        </p:nvSpPr>
        <p:spPr>
          <a:xfrm>
            <a:off x="-11875" y="4693951"/>
            <a:ext cx="9144000" cy="488373"/>
          </a:xfrm>
          <a:prstGeom prst="rect">
            <a:avLst/>
          </a:prstGeom>
          <a:solidFill>
            <a:srgbClr val="E12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0590" y="1545017"/>
            <a:ext cx="2900741" cy="2827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36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3" y="359467"/>
            <a:ext cx="3411614" cy="4811431"/>
          </a:xfrm>
          <a:prstGeom prst="rect">
            <a:avLst/>
          </a:prstGeom>
        </p:spPr>
      </p:pic>
      <p:sp>
        <p:nvSpPr>
          <p:cNvPr id="486" name="Google Shape;486;p40">
            <a:hlinkClick r:id="" action="ppaction://noaction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336" y="2813361"/>
            <a:ext cx="1292225" cy="14287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</a:rPr>
              <a:t>04</a:t>
            </a:r>
            <a:endParaRPr sz="6000" dirty="0">
              <a:solidFill>
                <a:srgbClr val="FF0000"/>
              </a:solidFill>
            </a:endParaRPr>
          </a:p>
        </p:txBody>
      </p:sp>
      <p:sp>
        <p:nvSpPr>
          <p:cNvPr id="485" name="Google Shape;485;p40">
            <a:hlinkClick r:id="rId4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10681" y="1657350"/>
            <a:ext cx="2487613" cy="5683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C000"/>
                </a:solidFill>
              </a:rPr>
              <a:t>Introduction</a:t>
            </a:r>
            <a:endParaRPr sz="2400" dirty="0">
              <a:solidFill>
                <a:srgbClr val="FFC000"/>
              </a:solidFill>
            </a:endParaRPr>
          </a:p>
        </p:txBody>
      </p:sp>
      <p:sp>
        <p:nvSpPr>
          <p:cNvPr id="484" name="Google Shape;484;p40">
            <a:hlinkClick r:id="rId4" action="ppaction://hlinksldjump"/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10681" y="2087563"/>
            <a:ext cx="2487613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describe the topic of the section here</a:t>
            </a:r>
            <a:endParaRPr dirty="0"/>
          </a:p>
        </p:txBody>
      </p:sp>
      <p:sp>
        <p:nvSpPr>
          <p:cNvPr id="483" name="Google Shape;483;p40">
            <a:hlinkClick r:id="rId4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3643" y="1606706"/>
            <a:ext cx="1290638" cy="14271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</a:rPr>
              <a:t>01</a:t>
            </a:r>
            <a:endParaRPr sz="6000" dirty="0">
              <a:solidFill>
                <a:srgbClr val="FF0000"/>
              </a:solidFill>
            </a:endParaRPr>
          </a:p>
        </p:txBody>
      </p:sp>
      <p:sp>
        <p:nvSpPr>
          <p:cNvPr id="481" name="Google Shape;481;p40">
            <a:hlinkClick r:id="rId5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3100388"/>
            <a:ext cx="2487613" cy="56673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rgbClr val="FFC000"/>
                </a:solidFill>
              </a:rPr>
              <a:t>Numbers</a:t>
            </a:r>
            <a:endParaRPr sz="2400" dirty="0">
              <a:solidFill>
                <a:srgbClr val="FFC000"/>
              </a:solidFill>
            </a:endParaRPr>
          </a:p>
        </p:txBody>
      </p:sp>
      <p:sp>
        <p:nvSpPr>
          <p:cNvPr id="480" name="Google Shape;480;p40">
            <a:hlinkClick r:id="rId5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423643" y="2813361"/>
            <a:ext cx="1290638" cy="142875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</a:rPr>
              <a:t>03</a:t>
            </a:r>
            <a:endParaRPr sz="6000" dirty="0">
              <a:solidFill>
                <a:srgbClr val="FF0000"/>
              </a:solidFill>
            </a:endParaRPr>
          </a:p>
        </p:txBody>
      </p:sp>
      <p:sp>
        <p:nvSpPr>
          <p:cNvPr id="479" name="Google Shape;479;p40">
            <a:hlinkClick r:id="rId6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25218" y="1804988"/>
            <a:ext cx="2486025" cy="5683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About Us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478" name="Google Shape;478;p40">
            <a:hlinkClick r:id="rId6" action="ppaction://hlinksldjump"/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25218" y="2235201"/>
            <a:ext cx="248602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describe the topic of the section here</a:t>
            </a:r>
            <a:endParaRPr dirty="0"/>
          </a:p>
        </p:txBody>
      </p:sp>
      <p:sp>
        <p:nvSpPr>
          <p:cNvPr id="477" name="Google Shape;477;p40">
            <a:hlinkClick r:id="rId6" action="ppaction://hlinksldjump"/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24336" y="1606706"/>
            <a:ext cx="1292225" cy="142716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rgbClr val="FF0000"/>
                </a:solidFill>
              </a:rPr>
              <a:t>02</a:t>
            </a:r>
            <a:endParaRPr sz="6000" dirty="0">
              <a:solidFill>
                <a:srgbClr val="FF0000"/>
              </a:solidFill>
            </a:endParaRPr>
          </a:p>
        </p:txBody>
      </p:sp>
      <p:sp>
        <p:nvSpPr>
          <p:cNvPr id="482" name="Google Shape;482;p40">
            <a:hlinkClick r:id="rId5" action="ppaction://hlinksldjump"/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427791" y="3659679"/>
            <a:ext cx="2487613" cy="5730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You could describe the topic of the section here</a:t>
            </a:r>
            <a:endParaRPr dirty="0"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6" name="Google Shape;476;p40"/>
          <p:cNvSpPr txBox="1">
            <a:spLocks noGrp="1"/>
          </p:cNvSpPr>
          <p:nvPr>
            <p:ph type="title" idx="4294967295"/>
          </p:nvPr>
        </p:nvSpPr>
        <p:spPr>
          <a:xfrm>
            <a:off x="831373" y="362532"/>
            <a:ext cx="7718425" cy="5730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Table of Contents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28" name="Google Shape;487;p40">
            <a:hlinkClick r:id="" action="ppaction://noaction"/>
          </p:cNvPr>
          <p:cNvSpPr txBox="1">
            <a:spLocks/>
          </p:cNvSpPr>
          <p:nvPr/>
        </p:nvSpPr>
        <p:spPr>
          <a:xfrm>
            <a:off x="6424543" y="3172934"/>
            <a:ext cx="2486700" cy="5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3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3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algn="l"/>
            <a:r>
              <a:rPr lang="es-PE" dirty="0">
                <a:solidFill>
                  <a:srgbClr val="FFC000"/>
                </a:solidFill>
              </a:rPr>
              <a:t>Conclusion</a:t>
            </a:r>
          </a:p>
        </p:txBody>
      </p:sp>
      <p:sp>
        <p:nvSpPr>
          <p:cNvPr id="29" name="Google Shape;488;p40">
            <a:hlinkClick r:id="" action="ppaction://noaction"/>
          </p:cNvPr>
          <p:cNvSpPr txBox="1">
            <a:spLocks/>
          </p:cNvSpPr>
          <p:nvPr/>
        </p:nvSpPr>
        <p:spPr>
          <a:xfrm>
            <a:off x="6424543" y="3602620"/>
            <a:ext cx="2486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●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○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Char char="■"/>
              <a:defRPr sz="16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r">
              <a:buFont typeface="Open Sans"/>
              <a:buNone/>
            </a:pPr>
            <a:r>
              <a:rPr lang="en-US" dirty="0"/>
              <a:t>You could describe the topic of the section here</a:t>
            </a:r>
          </a:p>
          <a:p>
            <a:pPr marL="0" indent="0">
              <a:buFont typeface="Open Sans"/>
              <a:buNone/>
            </a:pPr>
            <a:endParaRPr lang="en-US" dirty="0"/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 flipV="1">
            <a:off x="6536252" y="1515431"/>
            <a:ext cx="4134097" cy="108139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1541875" y="1528544"/>
            <a:ext cx="4140000" cy="1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4713718" y="4150458"/>
            <a:ext cx="3675649" cy="51567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64" name="Google Shape;1996;p83"/>
          <p:cNvSpPr txBox="1">
            <a:spLocks noGrp="1"/>
          </p:cNvSpPr>
          <p:nvPr>
            <p:ph type="title"/>
          </p:nvPr>
        </p:nvSpPr>
        <p:spPr>
          <a:xfrm>
            <a:off x="713225" y="2841545"/>
            <a:ext cx="3858900" cy="84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</a:rPr>
              <a:t>Conclusion</a:t>
            </a:r>
            <a:endParaRPr sz="4000" dirty="0">
              <a:solidFill>
                <a:srgbClr val="FFC000"/>
              </a:solidFill>
            </a:endParaRPr>
          </a:p>
        </p:txBody>
      </p:sp>
      <p:sp>
        <p:nvSpPr>
          <p:cNvPr id="65" name="Google Shape;1997;p83"/>
          <p:cNvSpPr txBox="1">
            <a:spLocks/>
          </p:cNvSpPr>
          <p:nvPr/>
        </p:nvSpPr>
        <p:spPr>
          <a:xfrm>
            <a:off x="713225" y="2009920"/>
            <a:ext cx="1454100" cy="113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6000" dirty="0">
                <a:solidFill>
                  <a:srgbClr val="FFC000"/>
                </a:solidFill>
                <a:latin typeface="Titan One" panose="020B0604020202020204" charset="0"/>
              </a:rPr>
              <a:t>04</a:t>
            </a:r>
          </a:p>
        </p:txBody>
      </p:sp>
      <p:sp>
        <p:nvSpPr>
          <p:cNvPr id="66" name="Google Shape;1998;p83"/>
          <p:cNvSpPr txBox="1">
            <a:spLocks/>
          </p:cNvSpPr>
          <p:nvPr/>
        </p:nvSpPr>
        <p:spPr>
          <a:xfrm>
            <a:off x="713225" y="3530950"/>
            <a:ext cx="3197400" cy="77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55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●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○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Open Sans"/>
              <a:buChar char="■"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l">
              <a:buFont typeface="Open Sans"/>
              <a:buNone/>
            </a:pPr>
            <a:r>
              <a:rPr lang="en-US" dirty="0"/>
              <a:t>You can enter a subtitle here if you need it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6576131" y="2562875"/>
            <a:ext cx="4128750" cy="1080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1541875" y="1530000"/>
            <a:ext cx="4140000" cy="108000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4663018"/>
            <a:ext cx="9144000" cy="488373"/>
          </a:xfrm>
          <a:prstGeom prst="rect">
            <a:avLst/>
          </a:prstGeom>
          <a:solidFill>
            <a:srgbClr val="E121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944" y="1411224"/>
            <a:ext cx="1652906" cy="310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14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2323;p8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More Infographics</a:t>
            </a:r>
            <a:endParaRPr dirty="0">
              <a:solidFill>
                <a:srgbClr val="FFC000"/>
              </a:solidFill>
            </a:endParaRPr>
          </a:p>
        </p:txBody>
      </p:sp>
      <p:grpSp>
        <p:nvGrpSpPr>
          <p:cNvPr id="31" name="Google Shape;2324;p84"/>
          <p:cNvGrpSpPr/>
          <p:nvPr/>
        </p:nvGrpSpPr>
        <p:grpSpPr>
          <a:xfrm>
            <a:off x="2914675" y="1642150"/>
            <a:ext cx="3272400" cy="2552153"/>
            <a:chOff x="2914675" y="1642150"/>
            <a:chExt cx="3272400" cy="2552153"/>
          </a:xfrm>
        </p:grpSpPr>
        <p:sp>
          <p:nvSpPr>
            <p:cNvPr id="32" name="Google Shape;2325;p84"/>
            <p:cNvSpPr/>
            <p:nvPr/>
          </p:nvSpPr>
          <p:spPr>
            <a:xfrm>
              <a:off x="4467242" y="1721525"/>
              <a:ext cx="1319622" cy="1409706"/>
            </a:xfrm>
            <a:custGeom>
              <a:avLst/>
              <a:gdLst/>
              <a:ahLst/>
              <a:cxnLst/>
              <a:rect l="l" t="t" r="r" b="b"/>
              <a:pathLst>
                <a:path w="66901" h="71468" extrusionOk="0">
                  <a:moveTo>
                    <a:pt x="8422" y="0"/>
                  </a:moveTo>
                  <a:lnTo>
                    <a:pt x="1" y="9015"/>
                  </a:lnTo>
                  <a:cubicBezTo>
                    <a:pt x="2314" y="11684"/>
                    <a:pt x="4449" y="14531"/>
                    <a:pt x="6406" y="17496"/>
                  </a:cubicBezTo>
                  <a:cubicBezTo>
                    <a:pt x="7770" y="17556"/>
                    <a:pt x="9134" y="17734"/>
                    <a:pt x="10439" y="17971"/>
                  </a:cubicBezTo>
                  <a:cubicBezTo>
                    <a:pt x="29892" y="21648"/>
                    <a:pt x="43711" y="32679"/>
                    <a:pt x="48041" y="52014"/>
                  </a:cubicBezTo>
                  <a:cubicBezTo>
                    <a:pt x="49464" y="58419"/>
                    <a:pt x="49405" y="65062"/>
                    <a:pt x="48041" y="71467"/>
                  </a:cubicBezTo>
                  <a:cubicBezTo>
                    <a:pt x="51540" y="69036"/>
                    <a:pt x="54861" y="66307"/>
                    <a:pt x="57945" y="63342"/>
                  </a:cubicBezTo>
                  <a:lnTo>
                    <a:pt x="65833" y="69985"/>
                  </a:lnTo>
                  <a:cubicBezTo>
                    <a:pt x="66901" y="62630"/>
                    <a:pt x="66604" y="55098"/>
                    <a:pt x="65003" y="47862"/>
                  </a:cubicBezTo>
                  <a:cubicBezTo>
                    <a:pt x="58954" y="20996"/>
                    <a:pt x="39797" y="5694"/>
                    <a:pt x="12752" y="534"/>
                  </a:cubicBezTo>
                  <a:cubicBezTo>
                    <a:pt x="11329" y="237"/>
                    <a:pt x="9846" y="60"/>
                    <a:pt x="8422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3" name="Google Shape;2326;p84"/>
            <p:cNvSpPr/>
            <p:nvPr/>
          </p:nvSpPr>
          <p:spPr>
            <a:xfrm>
              <a:off x="3326667" y="1718350"/>
              <a:ext cx="1306762" cy="1543895"/>
            </a:xfrm>
            <a:custGeom>
              <a:avLst/>
              <a:gdLst/>
              <a:ahLst/>
              <a:cxnLst/>
              <a:rect l="l" t="t" r="r" b="b"/>
              <a:pathLst>
                <a:path w="66249" h="78271" extrusionOk="0">
                  <a:moveTo>
                    <a:pt x="61748" y="0"/>
                  </a:moveTo>
                  <a:cubicBezTo>
                    <a:pt x="50267" y="0"/>
                    <a:pt x="37662" y="2771"/>
                    <a:pt x="37662" y="2771"/>
                  </a:cubicBezTo>
                  <a:cubicBezTo>
                    <a:pt x="19869" y="8998"/>
                    <a:pt x="7414" y="26139"/>
                    <a:pt x="2788" y="44465"/>
                  </a:cubicBezTo>
                  <a:cubicBezTo>
                    <a:pt x="416" y="54132"/>
                    <a:pt x="0" y="64155"/>
                    <a:pt x="1661" y="73941"/>
                  </a:cubicBezTo>
                  <a:lnTo>
                    <a:pt x="11151" y="78271"/>
                  </a:lnTo>
                  <a:cubicBezTo>
                    <a:pt x="13286" y="74712"/>
                    <a:pt x="15717" y="71332"/>
                    <a:pt x="18386" y="68129"/>
                  </a:cubicBezTo>
                  <a:cubicBezTo>
                    <a:pt x="17674" y="61902"/>
                    <a:pt x="18090" y="55674"/>
                    <a:pt x="19572" y="49625"/>
                  </a:cubicBezTo>
                  <a:cubicBezTo>
                    <a:pt x="22834" y="36458"/>
                    <a:pt x="31849" y="24122"/>
                    <a:pt x="44660" y="19615"/>
                  </a:cubicBezTo>
                  <a:cubicBezTo>
                    <a:pt x="44660" y="19615"/>
                    <a:pt x="53787" y="17609"/>
                    <a:pt x="62081" y="17609"/>
                  </a:cubicBezTo>
                  <a:cubicBezTo>
                    <a:pt x="62806" y="17609"/>
                    <a:pt x="63526" y="17624"/>
                    <a:pt x="64232" y="17657"/>
                  </a:cubicBezTo>
                  <a:cubicBezTo>
                    <a:pt x="62275" y="14692"/>
                    <a:pt x="60140" y="11845"/>
                    <a:pt x="57827" y="9176"/>
                  </a:cubicBezTo>
                  <a:lnTo>
                    <a:pt x="66248" y="161"/>
                  </a:lnTo>
                  <a:cubicBezTo>
                    <a:pt x="64790" y="50"/>
                    <a:pt x="63279" y="0"/>
                    <a:pt x="61748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4" name="Google Shape;2327;p84"/>
            <p:cNvSpPr/>
            <p:nvPr/>
          </p:nvSpPr>
          <p:spPr>
            <a:xfrm>
              <a:off x="3359429" y="3060961"/>
              <a:ext cx="1217841" cy="1125430"/>
            </a:xfrm>
            <a:custGeom>
              <a:avLst/>
              <a:gdLst/>
              <a:ahLst/>
              <a:cxnLst/>
              <a:rect l="l" t="t" r="r" b="b"/>
              <a:pathLst>
                <a:path w="61741" h="57056" extrusionOk="0">
                  <a:moveTo>
                    <a:pt x="16725" y="1"/>
                  </a:moveTo>
                  <a:cubicBezTo>
                    <a:pt x="14056" y="3203"/>
                    <a:pt x="11625" y="6643"/>
                    <a:pt x="9490" y="10202"/>
                  </a:cubicBezTo>
                  <a:lnTo>
                    <a:pt x="0" y="5813"/>
                  </a:lnTo>
                  <a:lnTo>
                    <a:pt x="0" y="5813"/>
                  </a:lnTo>
                  <a:cubicBezTo>
                    <a:pt x="1957" y="17378"/>
                    <a:pt x="6761" y="28410"/>
                    <a:pt x="14471" y="37247"/>
                  </a:cubicBezTo>
                  <a:cubicBezTo>
                    <a:pt x="24495" y="48693"/>
                    <a:pt x="39025" y="55455"/>
                    <a:pt x="54090" y="57056"/>
                  </a:cubicBezTo>
                  <a:lnTo>
                    <a:pt x="61741" y="48160"/>
                  </a:lnTo>
                  <a:cubicBezTo>
                    <a:pt x="59131" y="45372"/>
                    <a:pt x="56759" y="42466"/>
                    <a:pt x="54624" y="39382"/>
                  </a:cubicBezTo>
                  <a:cubicBezTo>
                    <a:pt x="44244" y="37958"/>
                    <a:pt x="34399" y="33154"/>
                    <a:pt x="27519" y="25266"/>
                  </a:cubicBezTo>
                  <a:cubicBezTo>
                    <a:pt x="21351" y="18268"/>
                    <a:pt x="17793" y="9312"/>
                    <a:pt x="16725" y="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5" name="Google Shape;2328;p84"/>
            <p:cNvSpPr/>
            <p:nvPr/>
          </p:nvSpPr>
          <p:spPr>
            <a:xfrm>
              <a:off x="4426294" y="2970900"/>
              <a:ext cx="1339525" cy="1223404"/>
            </a:xfrm>
            <a:custGeom>
              <a:avLst/>
              <a:gdLst/>
              <a:ahLst/>
              <a:cxnLst/>
              <a:rect l="l" t="t" r="r" b="b"/>
              <a:pathLst>
                <a:path w="67910" h="62023" extrusionOk="0">
                  <a:moveTo>
                    <a:pt x="60021" y="0"/>
                  </a:moveTo>
                  <a:cubicBezTo>
                    <a:pt x="56937" y="2965"/>
                    <a:pt x="53616" y="5694"/>
                    <a:pt x="50117" y="8125"/>
                  </a:cubicBezTo>
                  <a:cubicBezTo>
                    <a:pt x="47270" y="21055"/>
                    <a:pt x="39204" y="32857"/>
                    <a:pt x="27579" y="39203"/>
                  </a:cubicBezTo>
                  <a:cubicBezTo>
                    <a:pt x="21119" y="42618"/>
                    <a:pt x="13941" y="44381"/>
                    <a:pt x="6715" y="44381"/>
                  </a:cubicBezTo>
                  <a:cubicBezTo>
                    <a:pt x="4654" y="44381"/>
                    <a:pt x="2588" y="44237"/>
                    <a:pt x="535" y="43948"/>
                  </a:cubicBezTo>
                  <a:lnTo>
                    <a:pt x="535" y="43948"/>
                  </a:lnTo>
                  <a:cubicBezTo>
                    <a:pt x="2670" y="47032"/>
                    <a:pt x="5042" y="49997"/>
                    <a:pt x="7652" y="52785"/>
                  </a:cubicBezTo>
                  <a:lnTo>
                    <a:pt x="1" y="61681"/>
                  </a:lnTo>
                  <a:cubicBezTo>
                    <a:pt x="2237" y="61908"/>
                    <a:pt x="4486" y="62023"/>
                    <a:pt x="6733" y="62023"/>
                  </a:cubicBezTo>
                  <a:cubicBezTo>
                    <a:pt x="16821" y="62023"/>
                    <a:pt x="26888" y="59711"/>
                    <a:pt x="35764" y="54861"/>
                  </a:cubicBezTo>
                  <a:cubicBezTo>
                    <a:pt x="53379" y="45253"/>
                    <a:pt x="65181" y="26511"/>
                    <a:pt x="67909" y="6702"/>
                  </a:cubicBezTo>
                  <a:lnTo>
                    <a:pt x="60021" y="0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6" name="Google Shape;2329;p84"/>
            <p:cNvSpPr/>
            <p:nvPr/>
          </p:nvSpPr>
          <p:spPr>
            <a:xfrm>
              <a:off x="4467242" y="1645325"/>
              <a:ext cx="1319622" cy="1409706"/>
            </a:xfrm>
            <a:custGeom>
              <a:avLst/>
              <a:gdLst/>
              <a:ahLst/>
              <a:cxnLst/>
              <a:rect l="l" t="t" r="r" b="b"/>
              <a:pathLst>
                <a:path w="66901" h="71468" extrusionOk="0">
                  <a:moveTo>
                    <a:pt x="8422" y="0"/>
                  </a:moveTo>
                  <a:lnTo>
                    <a:pt x="1" y="9015"/>
                  </a:lnTo>
                  <a:cubicBezTo>
                    <a:pt x="2314" y="11684"/>
                    <a:pt x="4449" y="14531"/>
                    <a:pt x="6406" y="17496"/>
                  </a:cubicBezTo>
                  <a:cubicBezTo>
                    <a:pt x="7770" y="17556"/>
                    <a:pt x="9134" y="17734"/>
                    <a:pt x="10439" y="17971"/>
                  </a:cubicBezTo>
                  <a:cubicBezTo>
                    <a:pt x="29892" y="21648"/>
                    <a:pt x="43711" y="32679"/>
                    <a:pt x="48041" y="52014"/>
                  </a:cubicBezTo>
                  <a:cubicBezTo>
                    <a:pt x="49464" y="58419"/>
                    <a:pt x="49405" y="65062"/>
                    <a:pt x="48041" y="71467"/>
                  </a:cubicBezTo>
                  <a:cubicBezTo>
                    <a:pt x="51540" y="69036"/>
                    <a:pt x="54861" y="66307"/>
                    <a:pt x="57945" y="63342"/>
                  </a:cubicBezTo>
                  <a:lnTo>
                    <a:pt x="65833" y="69985"/>
                  </a:lnTo>
                  <a:cubicBezTo>
                    <a:pt x="66901" y="62630"/>
                    <a:pt x="66604" y="55098"/>
                    <a:pt x="65003" y="47862"/>
                  </a:cubicBezTo>
                  <a:cubicBezTo>
                    <a:pt x="58954" y="20996"/>
                    <a:pt x="39797" y="5694"/>
                    <a:pt x="12752" y="534"/>
                  </a:cubicBezTo>
                  <a:cubicBezTo>
                    <a:pt x="11329" y="237"/>
                    <a:pt x="9846" y="60"/>
                    <a:pt x="842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7" name="Google Shape;2330;p84"/>
            <p:cNvSpPr/>
            <p:nvPr/>
          </p:nvSpPr>
          <p:spPr>
            <a:xfrm>
              <a:off x="3326667" y="1642150"/>
              <a:ext cx="1306762" cy="1543895"/>
            </a:xfrm>
            <a:custGeom>
              <a:avLst/>
              <a:gdLst/>
              <a:ahLst/>
              <a:cxnLst/>
              <a:rect l="l" t="t" r="r" b="b"/>
              <a:pathLst>
                <a:path w="66249" h="78271" extrusionOk="0">
                  <a:moveTo>
                    <a:pt x="61748" y="0"/>
                  </a:moveTo>
                  <a:cubicBezTo>
                    <a:pt x="50267" y="0"/>
                    <a:pt x="37662" y="2771"/>
                    <a:pt x="37662" y="2771"/>
                  </a:cubicBezTo>
                  <a:cubicBezTo>
                    <a:pt x="19869" y="8998"/>
                    <a:pt x="7414" y="26139"/>
                    <a:pt x="2788" y="44465"/>
                  </a:cubicBezTo>
                  <a:cubicBezTo>
                    <a:pt x="416" y="54132"/>
                    <a:pt x="0" y="64155"/>
                    <a:pt x="1661" y="73941"/>
                  </a:cubicBezTo>
                  <a:lnTo>
                    <a:pt x="11151" y="78271"/>
                  </a:lnTo>
                  <a:cubicBezTo>
                    <a:pt x="13286" y="74712"/>
                    <a:pt x="15717" y="71332"/>
                    <a:pt x="18386" y="68129"/>
                  </a:cubicBezTo>
                  <a:cubicBezTo>
                    <a:pt x="17674" y="61902"/>
                    <a:pt x="18090" y="55674"/>
                    <a:pt x="19572" y="49625"/>
                  </a:cubicBezTo>
                  <a:cubicBezTo>
                    <a:pt x="22834" y="36458"/>
                    <a:pt x="31849" y="24122"/>
                    <a:pt x="44660" y="19615"/>
                  </a:cubicBezTo>
                  <a:cubicBezTo>
                    <a:pt x="44660" y="19615"/>
                    <a:pt x="53787" y="17609"/>
                    <a:pt x="62081" y="17609"/>
                  </a:cubicBezTo>
                  <a:cubicBezTo>
                    <a:pt x="62806" y="17609"/>
                    <a:pt x="63526" y="17624"/>
                    <a:pt x="64232" y="17657"/>
                  </a:cubicBezTo>
                  <a:cubicBezTo>
                    <a:pt x="62275" y="14692"/>
                    <a:pt x="60140" y="11845"/>
                    <a:pt x="57827" y="9176"/>
                  </a:cubicBezTo>
                  <a:lnTo>
                    <a:pt x="66248" y="161"/>
                  </a:lnTo>
                  <a:cubicBezTo>
                    <a:pt x="64790" y="50"/>
                    <a:pt x="63279" y="0"/>
                    <a:pt x="61748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8" name="Google Shape;2331;p84"/>
            <p:cNvSpPr/>
            <p:nvPr/>
          </p:nvSpPr>
          <p:spPr>
            <a:xfrm>
              <a:off x="3359429" y="2984761"/>
              <a:ext cx="1217841" cy="1125430"/>
            </a:xfrm>
            <a:custGeom>
              <a:avLst/>
              <a:gdLst/>
              <a:ahLst/>
              <a:cxnLst/>
              <a:rect l="l" t="t" r="r" b="b"/>
              <a:pathLst>
                <a:path w="61741" h="57056" extrusionOk="0">
                  <a:moveTo>
                    <a:pt x="16725" y="1"/>
                  </a:moveTo>
                  <a:cubicBezTo>
                    <a:pt x="14056" y="3203"/>
                    <a:pt x="11625" y="6643"/>
                    <a:pt x="9490" y="10202"/>
                  </a:cubicBezTo>
                  <a:lnTo>
                    <a:pt x="0" y="5813"/>
                  </a:lnTo>
                  <a:lnTo>
                    <a:pt x="0" y="5813"/>
                  </a:lnTo>
                  <a:cubicBezTo>
                    <a:pt x="1957" y="17378"/>
                    <a:pt x="6761" y="28410"/>
                    <a:pt x="14471" y="37247"/>
                  </a:cubicBezTo>
                  <a:cubicBezTo>
                    <a:pt x="24495" y="48693"/>
                    <a:pt x="39025" y="55455"/>
                    <a:pt x="54090" y="57056"/>
                  </a:cubicBezTo>
                  <a:lnTo>
                    <a:pt x="61741" y="48160"/>
                  </a:lnTo>
                  <a:cubicBezTo>
                    <a:pt x="59131" y="45372"/>
                    <a:pt x="56759" y="42466"/>
                    <a:pt x="54624" y="39382"/>
                  </a:cubicBezTo>
                  <a:cubicBezTo>
                    <a:pt x="44244" y="37958"/>
                    <a:pt x="34399" y="33154"/>
                    <a:pt x="27519" y="25266"/>
                  </a:cubicBezTo>
                  <a:cubicBezTo>
                    <a:pt x="21351" y="18268"/>
                    <a:pt x="17793" y="9312"/>
                    <a:pt x="1672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9" name="Google Shape;2332;p84"/>
            <p:cNvSpPr/>
            <p:nvPr/>
          </p:nvSpPr>
          <p:spPr>
            <a:xfrm>
              <a:off x="4426294" y="2894700"/>
              <a:ext cx="1339525" cy="1223404"/>
            </a:xfrm>
            <a:custGeom>
              <a:avLst/>
              <a:gdLst/>
              <a:ahLst/>
              <a:cxnLst/>
              <a:rect l="l" t="t" r="r" b="b"/>
              <a:pathLst>
                <a:path w="67910" h="62023" extrusionOk="0">
                  <a:moveTo>
                    <a:pt x="60021" y="0"/>
                  </a:moveTo>
                  <a:cubicBezTo>
                    <a:pt x="56937" y="2965"/>
                    <a:pt x="53616" y="5694"/>
                    <a:pt x="50117" y="8125"/>
                  </a:cubicBezTo>
                  <a:cubicBezTo>
                    <a:pt x="47270" y="21055"/>
                    <a:pt x="39204" y="32857"/>
                    <a:pt x="27579" y="39203"/>
                  </a:cubicBezTo>
                  <a:cubicBezTo>
                    <a:pt x="21119" y="42618"/>
                    <a:pt x="13941" y="44381"/>
                    <a:pt x="6715" y="44381"/>
                  </a:cubicBezTo>
                  <a:cubicBezTo>
                    <a:pt x="4654" y="44381"/>
                    <a:pt x="2588" y="44237"/>
                    <a:pt x="535" y="43948"/>
                  </a:cubicBezTo>
                  <a:lnTo>
                    <a:pt x="535" y="43948"/>
                  </a:lnTo>
                  <a:cubicBezTo>
                    <a:pt x="2670" y="47032"/>
                    <a:pt x="5042" y="49997"/>
                    <a:pt x="7652" y="52785"/>
                  </a:cubicBezTo>
                  <a:lnTo>
                    <a:pt x="1" y="61681"/>
                  </a:lnTo>
                  <a:cubicBezTo>
                    <a:pt x="2237" y="61908"/>
                    <a:pt x="4486" y="62023"/>
                    <a:pt x="6733" y="62023"/>
                  </a:cubicBezTo>
                  <a:cubicBezTo>
                    <a:pt x="16821" y="62023"/>
                    <a:pt x="26888" y="59711"/>
                    <a:pt x="35764" y="54861"/>
                  </a:cubicBezTo>
                  <a:cubicBezTo>
                    <a:pt x="53379" y="45253"/>
                    <a:pt x="65181" y="26511"/>
                    <a:pt x="67909" y="6702"/>
                  </a:cubicBezTo>
                  <a:lnTo>
                    <a:pt x="6002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cxnSp>
          <p:nvCxnSpPr>
            <p:cNvPr id="40" name="Google Shape;2333;p84"/>
            <p:cNvCxnSpPr/>
            <p:nvPr/>
          </p:nvCxnSpPr>
          <p:spPr>
            <a:xfrm>
              <a:off x="2914675" y="2195575"/>
              <a:ext cx="594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2334;p84"/>
            <p:cNvCxnSpPr/>
            <p:nvPr/>
          </p:nvCxnSpPr>
          <p:spPr>
            <a:xfrm>
              <a:off x="2914675" y="3506400"/>
              <a:ext cx="594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2335;p84"/>
            <p:cNvCxnSpPr/>
            <p:nvPr/>
          </p:nvCxnSpPr>
          <p:spPr>
            <a:xfrm>
              <a:off x="5592475" y="2195575"/>
              <a:ext cx="594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2336;p84"/>
            <p:cNvCxnSpPr/>
            <p:nvPr/>
          </p:nvCxnSpPr>
          <p:spPr>
            <a:xfrm>
              <a:off x="5592475" y="3506400"/>
              <a:ext cx="594600" cy="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4" name="Google Shape;2337;p84"/>
          <p:cNvSpPr txBox="1"/>
          <p:nvPr/>
        </p:nvSpPr>
        <p:spPr>
          <a:xfrm>
            <a:off x="665247" y="1829897"/>
            <a:ext cx="21762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5" name="Google Shape;2338;p84"/>
          <p:cNvSpPr txBox="1"/>
          <p:nvPr/>
        </p:nvSpPr>
        <p:spPr>
          <a:xfrm>
            <a:off x="665252" y="3140727"/>
            <a:ext cx="21762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Saturn is the ringed one and a gas giant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6" name="Google Shape;2339;p84"/>
          <p:cNvSpPr txBox="1"/>
          <p:nvPr/>
        </p:nvSpPr>
        <p:spPr>
          <a:xfrm>
            <a:off x="6268688" y="1829897"/>
            <a:ext cx="2176200" cy="7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Jupiter is the biggest planet of them all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7" name="Google Shape;2340;p84"/>
          <p:cNvSpPr txBox="1"/>
          <p:nvPr/>
        </p:nvSpPr>
        <p:spPr>
          <a:xfrm>
            <a:off x="6268686" y="3141472"/>
            <a:ext cx="2435100" cy="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1600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8" name="Google Shape;2341;p84"/>
          <p:cNvSpPr txBox="1"/>
          <p:nvPr/>
        </p:nvSpPr>
        <p:spPr>
          <a:xfrm>
            <a:off x="1282172" y="1546103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Mars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49" name="Google Shape;2342;p84"/>
          <p:cNvSpPr txBox="1"/>
          <p:nvPr/>
        </p:nvSpPr>
        <p:spPr>
          <a:xfrm>
            <a:off x="1282172" y="2766588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Saturn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50" name="Google Shape;2343;p84"/>
          <p:cNvSpPr txBox="1"/>
          <p:nvPr/>
        </p:nvSpPr>
        <p:spPr>
          <a:xfrm>
            <a:off x="6268686" y="1468879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Jupiter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sp>
        <p:nvSpPr>
          <p:cNvPr id="51" name="Google Shape;2344;p84"/>
          <p:cNvSpPr txBox="1"/>
          <p:nvPr/>
        </p:nvSpPr>
        <p:spPr>
          <a:xfrm>
            <a:off x="6268686" y="2856928"/>
            <a:ext cx="1559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FFC000"/>
                </a:solidFill>
                <a:latin typeface="Titan One"/>
                <a:ea typeface="Titan One"/>
                <a:cs typeface="Titan One"/>
                <a:sym typeface="Titan One"/>
              </a:rPr>
              <a:t>Mercury</a:t>
            </a:r>
            <a:endParaRPr sz="2000" dirty="0">
              <a:solidFill>
                <a:srgbClr val="FFC000"/>
              </a:solidFill>
              <a:latin typeface="Titan One"/>
              <a:ea typeface="Titan One"/>
              <a:cs typeface="Titan One"/>
              <a:sym typeface="Titan One"/>
            </a:endParaRPr>
          </a:p>
        </p:txBody>
      </p:sp>
      <p:grpSp>
        <p:nvGrpSpPr>
          <p:cNvPr id="52" name="Google Shape;2345;p84"/>
          <p:cNvGrpSpPr/>
          <p:nvPr/>
        </p:nvGrpSpPr>
        <p:grpSpPr>
          <a:xfrm>
            <a:off x="4281112" y="2646915"/>
            <a:ext cx="547904" cy="542611"/>
            <a:chOff x="5049725" y="1435050"/>
            <a:chExt cx="486550" cy="481850"/>
          </a:xfrm>
        </p:grpSpPr>
        <p:sp>
          <p:nvSpPr>
            <p:cNvPr id="53" name="Google Shape;2346;p84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54" name="Google Shape;2347;p84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55" name="Google Shape;2348;p84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56" name="Google Shape;2349;p84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</p:grpSp>
      <p:pic>
        <p:nvPicPr>
          <p:cNvPr id="29" name="Imagen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V="1">
            <a:off x="6536252" y="1504453"/>
            <a:ext cx="4134097" cy="1081399"/>
          </a:xfrm>
          <a:prstGeom prst="rect">
            <a:avLst/>
          </a:prstGeom>
        </p:spPr>
      </p:pic>
      <p:pic>
        <p:nvPicPr>
          <p:cNvPr id="57" name="Imagen 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1541875" y="1531854"/>
            <a:ext cx="414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9774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056" y="1307801"/>
            <a:ext cx="8483888" cy="3835699"/>
          </a:xfrm>
          <a:prstGeom prst="rect">
            <a:avLst/>
          </a:prstGeom>
        </p:spPr>
      </p:pic>
      <p:sp>
        <p:nvSpPr>
          <p:cNvPr id="443" name="Google Shape;2516;p97"/>
          <p:cNvSpPr txBox="1">
            <a:spLocks noGrp="1"/>
          </p:cNvSpPr>
          <p:nvPr>
            <p:ph type="title"/>
          </p:nvPr>
        </p:nvSpPr>
        <p:spPr>
          <a:xfrm>
            <a:off x="2889282" y="368800"/>
            <a:ext cx="3911700" cy="97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Thanks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14" name="Google Shape;1926;p79"/>
          <p:cNvSpPr txBox="1"/>
          <p:nvPr/>
        </p:nvSpPr>
        <p:spPr>
          <a:xfrm>
            <a:off x="3598200" y="1514800"/>
            <a:ext cx="1947600" cy="6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 cold place</a:t>
            </a:r>
            <a:endParaRPr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2312" y="2283101"/>
            <a:ext cx="2605640" cy="2769631"/>
          </a:xfrm>
          <a:prstGeom prst="rect">
            <a:avLst/>
          </a:prstGeom>
        </p:spPr>
      </p:pic>
      <p:grpSp>
        <p:nvGrpSpPr>
          <p:cNvPr id="7" name="Grupo 6"/>
          <p:cNvGrpSpPr/>
          <p:nvPr/>
        </p:nvGrpSpPr>
        <p:grpSpPr>
          <a:xfrm>
            <a:off x="-110767" y="-79515"/>
            <a:ext cx="9365534" cy="853930"/>
            <a:chOff x="-118995" y="-61450"/>
            <a:chExt cx="10381558" cy="946569"/>
          </a:xfrm>
        </p:grpSpPr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11261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98"/>
          <p:cNvSpPr txBox="1">
            <a:spLocks noGrp="1"/>
          </p:cNvSpPr>
          <p:nvPr>
            <p:ph type="title"/>
          </p:nvPr>
        </p:nvSpPr>
        <p:spPr>
          <a:xfrm>
            <a:off x="1381955" y="165159"/>
            <a:ext cx="6043603" cy="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61872">
            <a:off x="797912" y="1004492"/>
            <a:ext cx="1888495" cy="363268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191" y="2347936"/>
            <a:ext cx="1380189" cy="2448723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87781" y="843352"/>
            <a:ext cx="5546771" cy="142493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4688" y="2346277"/>
            <a:ext cx="3787457" cy="252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06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98"/>
          <p:cNvSpPr txBox="1">
            <a:spLocks noGrp="1"/>
          </p:cNvSpPr>
          <p:nvPr>
            <p:ph type="title"/>
          </p:nvPr>
        </p:nvSpPr>
        <p:spPr>
          <a:xfrm>
            <a:off x="1381955" y="165159"/>
            <a:ext cx="6043603" cy="40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Resources</a:t>
            </a:r>
            <a:endParaRPr dirty="0"/>
          </a:p>
        </p:txBody>
      </p:sp>
      <p:grpSp>
        <p:nvGrpSpPr>
          <p:cNvPr id="5" name="Group 205"/>
          <p:cNvGrpSpPr>
            <a:grpSpLocks/>
          </p:cNvGrpSpPr>
          <p:nvPr/>
        </p:nvGrpSpPr>
        <p:grpSpPr bwMode="auto">
          <a:xfrm>
            <a:off x="330978" y="1748979"/>
            <a:ext cx="1093788" cy="1550988"/>
            <a:chOff x="155" y="909"/>
            <a:chExt cx="689" cy="977"/>
          </a:xfrm>
        </p:grpSpPr>
        <p:sp>
          <p:nvSpPr>
            <p:cNvPr id="3112" name="Freeform 5"/>
            <p:cNvSpPr>
              <a:spLocks noEditPoints="1"/>
            </p:cNvSpPr>
            <p:nvPr/>
          </p:nvSpPr>
          <p:spPr bwMode="auto">
            <a:xfrm>
              <a:off x="155" y="909"/>
              <a:ext cx="689" cy="977"/>
            </a:xfrm>
            <a:custGeom>
              <a:avLst/>
              <a:gdLst>
                <a:gd name="T0" fmla="*/ 113 w 624"/>
                <a:gd name="T1" fmla="*/ 864 h 884"/>
                <a:gd name="T2" fmla="*/ 114 w 624"/>
                <a:gd name="T3" fmla="*/ 697 h 884"/>
                <a:gd name="T4" fmla="*/ 150 w 624"/>
                <a:gd name="T5" fmla="*/ 324 h 884"/>
                <a:gd name="T6" fmla="*/ 104 w 624"/>
                <a:gd name="T7" fmla="*/ 196 h 884"/>
                <a:gd name="T8" fmla="*/ 113 w 624"/>
                <a:gd name="T9" fmla="*/ 29 h 884"/>
                <a:gd name="T10" fmla="*/ 312 w 624"/>
                <a:gd name="T11" fmla="*/ 164 h 884"/>
                <a:gd name="T12" fmla="*/ 592 w 624"/>
                <a:gd name="T13" fmla="*/ 150 h 884"/>
                <a:gd name="T14" fmla="*/ 393 w 624"/>
                <a:gd name="T15" fmla="*/ 437 h 884"/>
                <a:gd name="T16" fmla="*/ 537 w 624"/>
                <a:gd name="T17" fmla="*/ 813 h 884"/>
                <a:gd name="T18" fmla="*/ 399 w 624"/>
                <a:gd name="T19" fmla="*/ 816 h 884"/>
                <a:gd name="T20" fmla="*/ 320 w 624"/>
                <a:gd name="T21" fmla="*/ 560 h 884"/>
                <a:gd name="T22" fmla="*/ 212 w 624"/>
                <a:gd name="T23" fmla="*/ 853 h 884"/>
                <a:gd name="T24" fmla="*/ 235 w 624"/>
                <a:gd name="T25" fmla="*/ 11 h 884"/>
                <a:gd name="T26" fmla="*/ 107 w 624"/>
                <a:gd name="T27" fmla="*/ 77 h 884"/>
                <a:gd name="T28" fmla="*/ 220 w 624"/>
                <a:gd name="T29" fmla="*/ 100 h 884"/>
                <a:gd name="T30" fmla="*/ 294 w 624"/>
                <a:gd name="T31" fmla="*/ 77 h 884"/>
                <a:gd name="T32" fmla="*/ 227 w 624"/>
                <a:gd name="T33" fmla="*/ 249 h 884"/>
                <a:gd name="T34" fmla="*/ 281 w 624"/>
                <a:gd name="T35" fmla="*/ 192 h 884"/>
                <a:gd name="T36" fmla="*/ 86 w 624"/>
                <a:gd name="T37" fmla="*/ 291 h 884"/>
                <a:gd name="T38" fmla="*/ 318 w 624"/>
                <a:gd name="T39" fmla="*/ 204 h 884"/>
                <a:gd name="T40" fmla="*/ 165 w 624"/>
                <a:gd name="T41" fmla="*/ 253 h 884"/>
                <a:gd name="T42" fmla="*/ 164 w 624"/>
                <a:gd name="T43" fmla="*/ 330 h 884"/>
                <a:gd name="T44" fmla="*/ 231 w 624"/>
                <a:gd name="T45" fmla="*/ 470 h 884"/>
                <a:gd name="T46" fmla="*/ 198 w 624"/>
                <a:gd name="T47" fmla="*/ 478 h 884"/>
                <a:gd name="T48" fmla="*/ 114 w 624"/>
                <a:gd name="T49" fmla="*/ 557 h 884"/>
                <a:gd name="T50" fmla="*/ 305 w 624"/>
                <a:gd name="T51" fmla="*/ 545 h 884"/>
                <a:gd name="T52" fmla="*/ 393 w 624"/>
                <a:gd name="T53" fmla="*/ 447 h 884"/>
                <a:gd name="T54" fmla="*/ 336 w 624"/>
                <a:gd name="T55" fmla="*/ 295 h 884"/>
                <a:gd name="T56" fmla="*/ 342 w 624"/>
                <a:gd name="T57" fmla="*/ 192 h 884"/>
                <a:gd name="T58" fmla="*/ 123 w 624"/>
                <a:gd name="T59" fmla="*/ 782 h 884"/>
                <a:gd name="T60" fmla="*/ 57 w 624"/>
                <a:gd name="T61" fmla="*/ 782 h 884"/>
                <a:gd name="T62" fmla="*/ 409 w 624"/>
                <a:gd name="T63" fmla="*/ 807 h 884"/>
                <a:gd name="T64" fmla="*/ 429 w 624"/>
                <a:gd name="T65" fmla="*/ 813 h 884"/>
                <a:gd name="T66" fmla="*/ 163 w 624"/>
                <a:gd name="T67" fmla="*/ 664 h 884"/>
                <a:gd name="T68" fmla="*/ 396 w 624"/>
                <a:gd name="T69" fmla="*/ 685 h 884"/>
                <a:gd name="T70" fmla="*/ 391 w 624"/>
                <a:gd name="T71" fmla="*/ 671 h 884"/>
                <a:gd name="T72" fmla="*/ 306 w 624"/>
                <a:gd name="T73" fmla="*/ 146 h 884"/>
                <a:gd name="T74" fmla="*/ 419 w 624"/>
                <a:gd name="T75" fmla="*/ 778 h 884"/>
                <a:gd name="T76" fmla="*/ 479 w 624"/>
                <a:gd name="T77" fmla="*/ 783 h 884"/>
                <a:gd name="T78" fmla="*/ 425 w 624"/>
                <a:gd name="T79" fmla="*/ 762 h 884"/>
                <a:gd name="T80" fmla="*/ 167 w 624"/>
                <a:gd name="T81" fmla="*/ 589 h 884"/>
                <a:gd name="T82" fmla="*/ 427 w 624"/>
                <a:gd name="T83" fmla="*/ 742 h 884"/>
                <a:gd name="T84" fmla="*/ 135 w 624"/>
                <a:gd name="T85" fmla="*/ 690 h 884"/>
                <a:gd name="T86" fmla="*/ 134 w 624"/>
                <a:gd name="T87" fmla="*/ 214 h 884"/>
                <a:gd name="T88" fmla="*/ 294 w 624"/>
                <a:gd name="T89" fmla="*/ 178 h 884"/>
                <a:gd name="T90" fmla="*/ 227 w 624"/>
                <a:gd name="T91" fmla="*/ 256 h 884"/>
                <a:gd name="T92" fmla="*/ 288 w 624"/>
                <a:gd name="T93" fmla="*/ 135 h 884"/>
                <a:gd name="T94" fmla="*/ 126 w 624"/>
                <a:gd name="T95" fmla="*/ 184 h 884"/>
                <a:gd name="T96" fmla="*/ 115 w 624"/>
                <a:gd name="T97" fmla="*/ 721 h 884"/>
                <a:gd name="T98" fmla="*/ 123 w 624"/>
                <a:gd name="T99" fmla="*/ 704 h 884"/>
                <a:gd name="T100" fmla="*/ 597 w 624"/>
                <a:gd name="T101" fmla="*/ 122 h 884"/>
                <a:gd name="T102" fmla="*/ 562 w 624"/>
                <a:gd name="T103" fmla="*/ 169 h 884"/>
                <a:gd name="T104" fmla="*/ 103 w 624"/>
                <a:gd name="T105" fmla="*/ 809 h 884"/>
                <a:gd name="T106" fmla="*/ 413 w 624"/>
                <a:gd name="T107" fmla="*/ 806 h 884"/>
                <a:gd name="T108" fmla="*/ 203 w 624"/>
                <a:gd name="T109" fmla="*/ 802 h 884"/>
                <a:gd name="T110" fmla="*/ 144 w 624"/>
                <a:gd name="T111" fmla="*/ 727 h 884"/>
                <a:gd name="T112" fmla="*/ 181 w 624"/>
                <a:gd name="T113" fmla="*/ 622 h 884"/>
                <a:gd name="T114" fmla="*/ 83 w 624"/>
                <a:gd name="T115" fmla="*/ 319 h 884"/>
                <a:gd name="T116" fmla="*/ 193 w 624"/>
                <a:gd name="T117" fmla="*/ 747 h 884"/>
                <a:gd name="T118" fmla="*/ 261 w 624"/>
                <a:gd name="T119" fmla="*/ 182 h 884"/>
                <a:gd name="T120" fmla="*/ 434 w 624"/>
                <a:gd name="T121" fmla="*/ 824 h 884"/>
                <a:gd name="T122" fmla="*/ 254 w 624"/>
                <a:gd name="T123" fmla="*/ 203 h 8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24" h="884">
                  <a:moveTo>
                    <a:pt x="188" y="869"/>
                  </a:moveTo>
                  <a:cubicBezTo>
                    <a:pt x="195" y="867"/>
                    <a:pt x="200" y="862"/>
                    <a:pt x="206" y="859"/>
                  </a:cubicBezTo>
                  <a:cubicBezTo>
                    <a:pt x="207" y="860"/>
                    <a:pt x="206" y="861"/>
                    <a:pt x="205" y="861"/>
                  </a:cubicBezTo>
                  <a:cubicBezTo>
                    <a:pt x="178" y="883"/>
                    <a:pt x="134" y="884"/>
                    <a:pt x="106" y="863"/>
                  </a:cubicBezTo>
                  <a:cubicBezTo>
                    <a:pt x="106" y="862"/>
                    <a:pt x="106" y="862"/>
                    <a:pt x="106" y="862"/>
                  </a:cubicBezTo>
                  <a:cubicBezTo>
                    <a:pt x="109" y="860"/>
                    <a:pt x="110" y="865"/>
                    <a:pt x="113" y="865"/>
                  </a:cubicBezTo>
                  <a:cubicBezTo>
                    <a:pt x="114" y="866"/>
                    <a:pt x="115" y="866"/>
                    <a:pt x="115" y="864"/>
                  </a:cubicBezTo>
                  <a:cubicBezTo>
                    <a:pt x="116" y="864"/>
                    <a:pt x="116" y="865"/>
                    <a:pt x="117" y="865"/>
                  </a:cubicBezTo>
                  <a:cubicBezTo>
                    <a:pt x="128" y="873"/>
                    <a:pt x="141" y="877"/>
                    <a:pt x="155" y="876"/>
                  </a:cubicBezTo>
                  <a:cubicBezTo>
                    <a:pt x="165" y="875"/>
                    <a:pt x="168" y="872"/>
                    <a:pt x="171" y="864"/>
                  </a:cubicBezTo>
                  <a:cubicBezTo>
                    <a:pt x="174" y="857"/>
                    <a:pt x="174" y="858"/>
                    <a:pt x="168" y="854"/>
                  </a:cubicBezTo>
                  <a:cubicBezTo>
                    <a:pt x="162" y="851"/>
                    <a:pt x="156" y="847"/>
                    <a:pt x="151" y="842"/>
                  </a:cubicBezTo>
                  <a:cubicBezTo>
                    <a:pt x="150" y="841"/>
                    <a:pt x="150" y="841"/>
                    <a:pt x="148" y="841"/>
                  </a:cubicBezTo>
                  <a:cubicBezTo>
                    <a:pt x="142" y="843"/>
                    <a:pt x="134" y="843"/>
                    <a:pt x="127" y="843"/>
                  </a:cubicBezTo>
                  <a:cubicBezTo>
                    <a:pt x="124" y="843"/>
                    <a:pt x="122" y="843"/>
                    <a:pt x="119" y="842"/>
                  </a:cubicBezTo>
                  <a:cubicBezTo>
                    <a:pt x="118" y="842"/>
                    <a:pt x="116" y="842"/>
                    <a:pt x="116" y="843"/>
                  </a:cubicBezTo>
                  <a:cubicBezTo>
                    <a:pt x="114" y="848"/>
                    <a:pt x="112" y="852"/>
                    <a:pt x="111" y="857"/>
                  </a:cubicBezTo>
                  <a:cubicBezTo>
                    <a:pt x="110" y="860"/>
                    <a:pt x="114" y="861"/>
                    <a:pt x="115" y="864"/>
                  </a:cubicBezTo>
                  <a:cubicBezTo>
                    <a:pt x="115" y="864"/>
                    <a:pt x="115" y="864"/>
                    <a:pt x="115" y="864"/>
                  </a:cubicBezTo>
                  <a:cubicBezTo>
                    <a:pt x="115" y="864"/>
                    <a:pt x="114" y="864"/>
                    <a:pt x="113" y="864"/>
                  </a:cubicBezTo>
                  <a:cubicBezTo>
                    <a:pt x="110" y="857"/>
                    <a:pt x="103" y="855"/>
                    <a:pt x="98" y="851"/>
                  </a:cubicBezTo>
                  <a:cubicBezTo>
                    <a:pt x="97" y="851"/>
                    <a:pt x="97" y="850"/>
                    <a:pt x="97" y="851"/>
                  </a:cubicBezTo>
                  <a:cubicBezTo>
                    <a:pt x="97" y="851"/>
                    <a:pt x="97" y="852"/>
                    <a:pt x="97" y="852"/>
                  </a:cubicBezTo>
                  <a:cubicBezTo>
                    <a:pt x="98" y="853"/>
                    <a:pt x="100" y="854"/>
                    <a:pt x="101" y="856"/>
                  </a:cubicBezTo>
                  <a:cubicBezTo>
                    <a:pt x="101" y="857"/>
                    <a:pt x="104" y="857"/>
                    <a:pt x="102" y="859"/>
                  </a:cubicBezTo>
                  <a:cubicBezTo>
                    <a:pt x="97" y="855"/>
                    <a:pt x="92" y="850"/>
                    <a:pt x="88" y="845"/>
                  </a:cubicBezTo>
                  <a:cubicBezTo>
                    <a:pt x="84" y="839"/>
                    <a:pt x="81" y="833"/>
                    <a:pt x="79" y="827"/>
                  </a:cubicBezTo>
                  <a:cubicBezTo>
                    <a:pt x="76" y="821"/>
                    <a:pt x="75" y="814"/>
                    <a:pt x="74" y="808"/>
                  </a:cubicBezTo>
                  <a:cubicBezTo>
                    <a:pt x="65" y="813"/>
                    <a:pt x="56" y="810"/>
                    <a:pt x="53" y="801"/>
                  </a:cubicBezTo>
                  <a:cubicBezTo>
                    <a:pt x="52" y="801"/>
                    <a:pt x="52" y="800"/>
                    <a:pt x="52" y="799"/>
                  </a:cubicBezTo>
                  <a:cubicBezTo>
                    <a:pt x="46" y="792"/>
                    <a:pt x="46" y="785"/>
                    <a:pt x="51" y="777"/>
                  </a:cubicBezTo>
                  <a:cubicBezTo>
                    <a:pt x="52" y="776"/>
                    <a:pt x="52" y="775"/>
                    <a:pt x="52" y="774"/>
                  </a:cubicBezTo>
                  <a:cubicBezTo>
                    <a:pt x="53" y="758"/>
                    <a:pt x="68" y="737"/>
                    <a:pt x="89" y="734"/>
                  </a:cubicBezTo>
                  <a:cubicBezTo>
                    <a:pt x="92" y="734"/>
                    <a:pt x="96" y="733"/>
                    <a:pt x="96" y="728"/>
                  </a:cubicBezTo>
                  <a:cubicBezTo>
                    <a:pt x="96" y="727"/>
                    <a:pt x="97" y="726"/>
                    <a:pt x="98" y="726"/>
                  </a:cubicBezTo>
                  <a:cubicBezTo>
                    <a:pt x="99" y="724"/>
                    <a:pt x="103" y="724"/>
                    <a:pt x="101" y="720"/>
                  </a:cubicBezTo>
                  <a:cubicBezTo>
                    <a:pt x="101" y="720"/>
                    <a:pt x="102" y="719"/>
                    <a:pt x="103" y="718"/>
                  </a:cubicBezTo>
                  <a:cubicBezTo>
                    <a:pt x="105" y="716"/>
                    <a:pt x="108" y="715"/>
                    <a:pt x="107" y="711"/>
                  </a:cubicBezTo>
                  <a:cubicBezTo>
                    <a:pt x="107" y="708"/>
                    <a:pt x="111" y="707"/>
                    <a:pt x="113" y="704"/>
                  </a:cubicBezTo>
                  <a:cubicBezTo>
                    <a:pt x="114" y="702"/>
                    <a:pt x="115" y="700"/>
                    <a:pt x="114" y="697"/>
                  </a:cubicBezTo>
                  <a:cubicBezTo>
                    <a:pt x="113" y="694"/>
                    <a:pt x="116" y="691"/>
                    <a:pt x="119" y="689"/>
                  </a:cubicBezTo>
                  <a:cubicBezTo>
                    <a:pt x="125" y="684"/>
                    <a:pt x="128" y="685"/>
                    <a:pt x="120" y="676"/>
                  </a:cubicBezTo>
                  <a:cubicBezTo>
                    <a:pt x="115" y="670"/>
                    <a:pt x="116" y="662"/>
                    <a:pt x="123" y="657"/>
                  </a:cubicBezTo>
                  <a:cubicBezTo>
                    <a:pt x="127" y="655"/>
                    <a:pt x="128" y="652"/>
                    <a:pt x="127" y="648"/>
                  </a:cubicBezTo>
                  <a:cubicBezTo>
                    <a:pt x="124" y="627"/>
                    <a:pt x="121" y="606"/>
                    <a:pt x="116" y="586"/>
                  </a:cubicBezTo>
                  <a:cubicBezTo>
                    <a:pt x="115" y="583"/>
                    <a:pt x="114" y="582"/>
                    <a:pt x="112" y="581"/>
                  </a:cubicBezTo>
                  <a:cubicBezTo>
                    <a:pt x="105" y="574"/>
                    <a:pt x="101" y="566"/>
                    <a:pt x="101" y="556"/>
                  </a:cubicBezTo>
                  <a:cubicBezTo>
                    <a:pt x="101" y="554"/>
                    <a:pt x="101" y="552"/>
                    <a:pt x="103" y="551"/>
                  </a:cubicBezTo>
                  <a:cubicBezTo>
                    <a:pt x="111" y="549"/>
                    <a:pt x="116" y="543"/>
                    <a:pt x="120" y="537"/>
                  </a:cubicBezTo>
                  <a:cubicBezTo>
                    <a:pt x="128" y="526"/>
                    <a:pt x="135" y="514"/>
                    <a:pt x="144" y="504"/>
                  </a:cubicBezTo>
                  <a:cubicBezTo>
                    <a:pt x="150" y="496"/>
                    <a:pt x="158" y="489"/>
                    <a:pt x="167" y="485"/>
                  </a:cubicBezTo>
                  <a:cubicBezTo>
                    <a:pt x="169" y="484"/>
                    <a:pt x="169" y="483"/>
                    <a:pt x="170" y="482"/>
                  </a:cubicBezTo>
                  <a:cubicBezTo>
                    <a:pt x="171" y="478"/>
                    <a:pt x="172" y="474"/>
                    <a:pt x="177" y="474"/>
                  </a:cubicBezTo>
                  <a:cubicBezTo>
                    <a:pt x="175" y="471"/>
                    <a:pt x="176" y="469"/>
                    <a:pt x="177" y="467"/>
                  </a:cubicBezTo>
                  <a:cubicBezTo>
                    <a:pt x="178" y="465"/>
                    <a:pt x="179" y="462"/>
                    <a:pt x="176" y="460"/>
                  </a:cubicBezTo>
                  <a:cubicBezTo>
                    <a:pt x="169" y="456"/>
                    <a:pt x="168" y="444"/>
                    <a:pt x="174" y="439"/>
                  </a:cubicBezTo>
                  <a:cubicBezTo>
                    <a:pt x="181" y="432"/>
                    <a:pt x="181" y="425"/>
                    <a:pt x="180" y="416"/>
                  </a:cubicBezTo>
                  <a:cubicBezTo>
                    <a:pt x="177" y="391"/>
                    <a:pt x="171" y="366"/>
                    <a:pt x="163" y="342"/>
                  </a:cubicBezTo>
                  <a:cubicBezTo>
                    <a:pt x="161" y="337"/>
                    <a:pt x="158" y="332"/>
                    <a:pt x="155" y="327"/>
                  </a:cubicBezTo>
                  <a:cubicBezTo>
                    <a:pt x="154" y="326"/>
                    <a:pt x="153" y="324"/>
                    <a:pt x="150" y="324"/>
                  </a:cubicBezTo>
                  <a:cubicBezTo>
                    <a:pt x="128" y="324"/>
                    <a:pt x="105" y="325"/>
                    <a:pt x="84" y="332"/>
                  </a:cubicBezTo>
                  <a:cubicBezTo>
                    <a:pt x="83" y="332"/>
                    <a:pt x="81" y="332"/>
                    <a:pt x="81" y="333"/>
                  </a:cubicBezTo>
                  <a:cubicBezTo>
                    <a:pt x="77" y="336"/>
                    <a:pt x="75" y="334"/>
                    <a:pt x="74" y="331"/>
                  </a:cubicBezTo>
                  <a:cubicBezTo>
                    <a:pt x="67" y="321"/>
                    <a:pt x="64" y="311"/>
                    <a:pt x="66" y="299"/>
                  </a:cubicBezTo>
                  <a:cubicBezTo>
                    <a:pt x="67" y="296"/>
                    <a:pt x="66" y="295"/>
                    <a:pt x="63" y="295"/>
                  </a:cubicBezTo>
                  <a:cubicBezTo>
                    <a:pt x="55" y="295"/>
                    <a:pt x="48" y="295"/>
                    <a:pt x="40" y="294"/>
                  </a:cubicBezTo>
                  <a:cubicBezTo>
                    <a:pt x="36" y="293"/>
                    <a:pt x="33" y="292"/>
                    <a:pt x="31" y="290"/>
                  </a:cubicBezTo>
                  <a:cubicBezTo>
                    <a:pt x="24" y="287"/>
                    <a:pt x="18" y="283"/>
                    <a:pt x="12" y="280"/>
                  </a:cubicBezTo>
                  <a:cubicBezTo>
                    <a:pt x="4" y="276"/>
                    <a:pt x="0" y="270"/>
                    <a:pt x="1" y="261"/>
                  </a:cubicBezTo>
                  <a:cubicBezTo>
                    <a:pt x="2" y="260"/>
                    <a:pt x="2" y="258"/>
                    <a:pt x="2" y="257"/>
                  </a:cubicBezTo>
                  <a:cubicBezTo>
                    <a:pt x="2" y="252"/>
                    <a:pt x="4" y="249"/>
                    <a:pt x="8" y="246"/>
                  </a:cubicBezTo>
                  <a:cubicBezTo>
                    <a:pt x="15" y="241"/>
                    <a:pt x="21" y="235"/>
                    <a:pt x="27" y="228"/>
                  </a:cubicBezTo>
                  <a:cubicBezTo>
                    <a:pt x="31" y="225"/>
                    <a:pt x="34" y="222"/>
                    <a:pt x="39" y="219"/>
                  </a:cubicBezTo>
                  <a:cubicBezTo>
                    <a:pt x="42" y="217"/>
                    <a:pt x="45" y="216"/>
                    <a:pt x="48" y="217"/>
                  </a:cubicBezTo>
                  <a:cubicBezTo>
                    <a:pt x="51" y="218"/>
                    <a:pt x="53" y="217"/>
                    <a:pt x="56" y="217"/>
                  </a:cubicBezTo>
                  <a:cubicBezTo>
                    <a:pt x="75" y="215"/>
                    <a:pt x="95" y="215"/>
                    <a:pt x="114" y="213"/>
                  </a:cubicBezTo>
                  <a:cubicBezTo>
                    <a:pt x="115" y="213"/>
                    <a:pt x="116" y="213"/>
                    <a:pt x="117" y="213"/>
                  </a:cubicBezTo>
                  <a:cubicBezTo>
                    <a:pt x="115" y="212"/>
                    <a:pt x="115" y="211"/>
                    <a:pt x="114" y="211"/>
                  </a:cubicBezTo>
                  <a:cubicBezTo>
                    <a:pt x="108" y="208"/>
                    <a:pt x="105" y="205"/>
                    <a:pt x="105" y="199"/>
                  </a:cubicBezTo>
                  <a:cubicBezTo>
                    <a:pt x="105" y="198"/>
                    <a:pt x="104" y="197"/>
                    <a:pt x="104" y="196"/>
                  </a:cubicBezTo>
                  <a:cubicBezTo>
                    <a:pt x="101" y="192"/>
                    <a:pt x="101" y="189"/>
                    <a:pt x="103" y="185"/>
                  </a:cubicBezTo>
                  <a:cubicBezTo>
                    <a:pt x="103" y="184"/>
                    <a:pt x="105" y="183"/>
                    <a:pt x="103" y="182"/>
                  </a:cubicBezTo>
                  <a:cubicBezTo>
                    <a:pt x="91" y="175"/>
                    <a:pt x="86" y="163"/>
                    <a:pt x="83" y="151"/>
                  </a:cubicBezTo>
                  <a:cubicBezTo>
                    <a:pt x="82" y="147"/>
                    <a:pt x="82" y="143"/>
                    <a:pt x="81" y="139"/>
                  </a:cubicBezTo>
                  <a:cubicBezTo>
                    <a:pt x="81" y="137"/>
                    <a:pt x="82" y="135"/>
                    <a:pt x="78" y="136"/>
                  </a:cubicBezTo>
                  <a:cubicBezTo>
                    <a:pt x="77" y="136"/>
                    <a:pt x="77" y="134"/>
                    <a:pt x="76" y="132"/>
                  </a:cubicBezTo>
                  <a:cubicBezTo>
                    <a:pt x="72" y="121"/>
                    <a:pt x="72" y="109"/>
                    <a:pt x="74" y="98"/>
                  </a:cubicBezTo>
                  <a:cubicBezTo>
                    <a:pt x="74" y="96"/>
                    <a:pt x="76" y="94"/>
                    <a:pt x="72" y="94"/>
                  </a:cubicBezTo>
                  <a:cubicBezTo>
                    <a:pt x="70" y="93"/>
                    <a:pt x="71" y="91"/>
                    <a:pt x="71" y="89"/>
                  </a:cubicBezTo>
                  <a:cubicBezTo>
                    <a:pt x="74" y="77"/>
                    <a:pt x="80" y="67"/>
                    <a:pt x="86" y="57"/>
                  </a:cubicBezTo>
                  <a:cubicBezTo>
                    <a:pt x="87" y="56"/>
                    <a:pt x="89" y="55"/>
                    <a:pt x="88" y="53"/>
                  </a:cubicBezTo>
                  <a:cubicBezTo>
                    <a:pt x="88" y="53"/>
                    <a:pt x="86" y="53"/>
                    <a:pt x="84" y="53"/>
                  </a:cubicBezTo>
                  <a:cubicBezTo>
                    <a:pt x="83" y="53"/>
                    <a:pt x="81" y="54"/>
                    <a:pt x="80" y="52"/>
                  </a:cubicBezTo>
                  <a:cubicBezTo>
                    <a:pt x="79" y="50"/>
                    <a:pt x="81" y="49"/>
                    <a:pt x="82" y="48"/>
                  </a:cubicBezTo>
                  <a:cubicBezTo>
                    <a:pt x="85" y="44"/>
                    <a:pt x="89" y="42"/>
                    <a:pt x="94" y="40"/>
                  </a:cubicBezTo>
                  <a:cubicBezTo>
                    <a:pt x="96" y="40"/>
                    <a:pt x="98" y="38"/>
                    <a:pt x="97" y="35"/>
                  </a:cubicBezTo>
                  <a:cubicBezTo>
                    <a:pt x="96" y="34"/>
                    <a:pt x="96" y="32"/>
                    <a:pt x="96" y="31"/>
                  </a:cubicBezTo>
                  <a:cubicBezTo>
                    <a:pt x="97" y="29"/>
                    <a:pt x="98" y="28"/>
                    <a:pt x="100" y="29"/>
                  </a:cubicBezTo>
                  <a:cubicBezTo>
                    <a:pt x="101" y="30"/>
                    <a:pt x="102" y="30"/>
                    <a:pt x="103" y="31"/>
                  </a:cubicBezTo>
                  <a:cubicBezTo>
                    <a:pt x="108" y="35"/>
                    <a:pt x="110" y="34"/>
                    <a:pt x="113" y="29"/>
                  </a:cubicBezTo>
                  <a:cubicBezTo>
                    <a:pt x="122" y="13"/>
                    <a:pt x="136" y="6"/>
                    <a:pt x="153" y="2"/>
                  </a:cubicBezTo>
                  <a:cubicBezTo>
                    <a:pt x="157" y="1"/>
                    <a:pt x="161" y="0"/>
                    <a:pt x="165" y="1"/>
                  </a:cubicBezTo>
                  <a:cubicBezTo>
                    <a:pt x="166" y="2"/>
                    <a:pt x="168" y="2"/>
                    <a:pt x="168" y="4"/>
                  </a:cubicBezTo>
                  <a:cubicBezTo>
                    <a:pt x="168" y="5"/>
                    <a:pt x="167" y="5"/>
                    <a:pt x="166" y="6"/>
                  </a:cubicBezTo>
                  <a:cubicBezTo>
                    <a:pt x="165" y="7"/>
                    <a:pt x="165" y="7"/>
                    <a:pt x="163" y="8"/>
                  </a:cubicBezTo>
                  <a:cubicBezTo>
                    <a:pt x="169" y="7"/>
                    <a:pt x="173" y="7"/>
                    <a:pt x="178" y="6"/>
                  </a:cubicBezTo>
                  <a:cubicBezTo>
                    <a:pt x="196" y="3"/>
                    <a:pt x="215" y="4"/>
                    <a:pt x="233" y="7"/>
                  </a:cubicBezTo>
                  <a:cubicBezTo>
                    <a:pt x="245" y="8"/>
                    <a:pt x="256" y="11"/>
                    <a:pt x="268" y="14"/>
                  </a:cubicBezTo>
                  <a:cubicBezTo>
                    <a:pt x="271" y="15"/>
                    <a:pt x="274" y="16"/>
                    <a:pt x="276" y="19"/>
                  </a:cubicBezTo>
                  <a:cubicBezTo>
                    <a:pt x="278" y="21"/>
                    <a:pt x="279" y="22"/>
                    <a:pt x="275" y="22"/>
                  </a:cubicBezTo>
                  <a:cubicBezTo>
                    <a:pt x="269" y="23"/>
                    <a:pt x="264" y="24"/>
                    <a:pt x="258" y="25"/>
                  </a:cubicBezTo>
                  <a:cubicBezTo>
                    <a:pt x="257" y="25"/>
                    <a:pt x="257" y="25"/>
                    <a:pt x="256" y="26"/>
                  </a:cubicBezTo>
                  <a:cubicBezTo>
                    <a:pt x="272" y="37"/>
                    <a:pt x="284" y="51"/>
                    <a:pt x="296" y="66"/>
                  </a:cubicBezTo>
                  <a:cubicBezTo>
                    <a:pt x="300" y="71"/>
                    <a:pt x="303" y="77"/>
                    <a:pt x="305" y="83"/>
                  </a:cubicBezTo>
                  <a:cubicBezTo>
                    <a:pt x="305" y="85"/>
                    <a:pt x="306" y="87"/>
                    <a:pt x="303" y="88"/>
                  </a:cubicBezTo>
                  <a:cubicBezTo>
                    <a:pt x="302" y="88"/>
                    <a:pt x="302" y="89"/>
                    <a:pt x="303" y="89"/>
                  </a:cubicBezTo>
                  <a:cubicBezTo>
                    <a:pt x="308" y="100"/>
                    <a:pt x="310" y="111"/>
                    <a:pt x="307" y="123"/>
                  </a:cubicBezTo>
                  <a:cubicBezTo>
                    <a:pt x="306" y="124"/>
                    <a:pt x="307" y="125"/>
                    <a:pt x="308" y="126"/>
                  </a:cubicBezTo>
                  <a:cubicBezTo>
                    <a:pt x="317" y="133"/>
                    <a:pt x="319" y="142"/>
                    <a:pt x="316" y="152"/>
                  </a:cubicBezTo>
                  <a:cubicBezTo>
                    <a:pt x="315" y="156"/>
                    <a:pt x="313" y="160"/>
                    <a:pt x="312" y="164"/>
                  </a:cubicBezTo>
                  <a:cubicBezTo>
                    <a:pt x="312" y="166"/>
                    <a:pt x="311" y="167"/>
                    <a:pt x="311" y="169"/>
                  </a:cubicBezTo>
                  <a:cubicBezTo>
                    <a:pt x="311" y="174"/>
                    <a:pt x="310" y="179"/>
                    <a:pt x="306" y="184"/>
                  </a:cubicBezTo>
                  <a:cubicBezTo>
                    <a:pt x="314" y="183"/>
                    <a:pt x="321" y="182"/>
                    <a:pt x="329" y="183"/>
                  </a:cubicBezTo>
                  <a:cubicBezTo>
                    <a:pt x="335" y="184"/>
                    <a:pt x="341" y="187"/>
                    <a:pt x="346" y="182"/>
                  </a:cubicBezTo>
                  <a:cubicBezTo>
                    <a:pt x="366" y="181"/>
                    <a:pt x="385" y="173"/>
                    <a:pt x="404" y="166"/>
                  </a:cubicBezTo>
                  <a:cubicBezTo>
                    <a:pt x="404" y="166"/>
                    <a:pt x="405" y="165"/>
                    <a:pt x="405" y="165"/>
                  </a:cubicBezTo>
                  <a:cubicBezTo>
                    <a:pt x="409" y="169"/>
                    <a:pt x="413" y="165"/>
                    <a:pt x="417" y="164"/>
                  </a:cubicBezTo>
                  <a:cubicBezTo>
                    <a:pt x="426" y="163"/>
                    <a:pt x="436" y="162"/>
                    <a:pt x="445" y="160"/>
                  </a:cubicBezTo>
                  <a:cubicBezTo>
                    <a:pt x="468" y="156"/>
                    <a:pt x="490" y="151"/>
                    <a:pt x="512" y="144"/>
                  </a:cubicBezTo>
                  <a:cubicBezTo>
                    <a:pt x="515" y="143"/>
                    <a:pt x="517" y="145"/>
                    <a:pt x="520" y="144"/>
                  </a:cubicBezTo>
                  <a:cubicBezTo>
                    <a:pt x="530" y="142"/>
                    <a:pt x="540" y="139"/>
                    <a:pt x="550" y="136"/>
                  </a:cubicBezTo>
                  <a:cubicBezTo>
                    <a:pt x="556" y="134"/>
                    <a:pt x="562" y="131"/>
                    <a:pt x="568" y="130"/>
                  </a:cubicBezTo>
                  <a:cubicBezTo>
                    <a:pt x="577" y="129"/>
                    <a:pt x="584" y="125"/>
                    <a:pt x="590" y="119"/>
                  </a:cubicBezTo>
                  <a:cubicBezTo>
                    <a:pt x="593" y="117"/>
                    <a:pt x="598" y="118"/>
                    <a:pt x="601" y="115"/>
                  </a:cubicBezTo>
                  <a:cubicBezTo>
                    <a:pt x="604" y="111"/>
                    <a:pt x="608" y="109"/>
                    <a:pt x="611" y="105"/>
                  </a:cubicBezTo>
                  <a:cubicBezTo>
                    <a:pt x="614" y="103"/>
                    <a:pt x="616" y="101"/>
                    <a:pt x="619" y="103"/>
                  </a:cubicBezTo>
                  <a:cubicBezTo>
                    <a:pt x="622" y="105"/>
                    <a:pt x="624" y="108"/>
                    <a:pt x="623" y="112"/>
                  </a:cubicBezTo>
                  <a:cubicBezTo>
                    <a:pt x="622" y="116"/>
                    <a:pt x="620" y="120"/>
                    <a:pt x="617" y="122"/>
                  </a:cubicBezTo>
                  <a:cubicBezTo>
                    <a:pt x="610" y="128"/>
                    <a:pt x="604" y="134"/>
                    <a:pt x="596" y="138"/>
                  </a:cubicBezTo>
                  <a:cubicBezTo>
                    <a:pt x="591" y="140"/>
                    <a:pt x="589" y="144"/>
                    <a:pt x="592" y="150"/>
                  </a:cubicBezTo>
                  <a:cubicBezTo>
                    <a:pt x="593" y="152"/>
                    <a:pt x="594" y="154"/>
                    <a:pt x="597" y="154"/>
                  </a:cubicBezTo>
                  <a:cubicBezTo>
                    <a:pt x="602" y="155"/>
                    <a:pt x="605" y="159"/>
                    <a:pt x="607" y="162"/>
                  </a:cubicBezTo>
                  <a:cubicBezTo>
                    <a:pt x="608" y="164"/>
                    <a:pt x="607" y="166"/>
                    <a:pt x="605" y="166"/>
                  </a:cubicBezTo>
                  <a:cubicBezTo>
                    <a:pt x="597" y="169"/>
                    <a:pt x="590" y="175"/>
                    <a:pt x="583" y="180"/>
                  </a:cubicBezTo>
                  <a:cubicBezTo>
                    <a:pt x="575" y="188"/>
                    <a:pt x="565" y="191"/>
                    <a:pt x="555" y="191"/>
                  </a:cubicBezTo>
                  <a:cubicBezTo>
                    <a:pt x="550" y="191"/>
                    <a:pt x="546" y="189"/>
                    <a:pt x="541" y="188"/>
                  </a:cubicBezTo>
                  <a:cubicBezTo>
                    <a:pt x="535" y="186"/>
                    <a:pt x="529" y="184"/>
                    <a:pt x="523" y="183"/>
                  </a:cubicBezTo>
                  <a:cubicBezTo>
                    <a:pt x="520" y="182"/>
                    <a:pt x="518" y="182"/>
                    <a:pt x="515" y="183"/>
                  </a:cubicBezTo>
                  <a:cubicBezTo>
                    <a:pt x="487" y="193"/>
                    <a:pt x="460" y="206"/>
                    <a:pt x="437" y="224"/>
                  </a:cubicBezTo>
                  <a:cubicBezTo>
                    <a:pt x="433" y="227"/>
                    <a:pt x="429" y="227"/>
                    <a:pt x="425" y="227"/>
                  </a:cubicBezTo>
                  <a:cubicBezTo>
                    <a:pt x="422" y="227"/>
                    <a:pt x="422" y="228"/>
                    <a:pt x="422" y="231"/>
                  </a:cubicBezTo>
                  <a:cubicBezTo>
                    <a:pt x="423" y="237"/>
                    <a:pt x="420" y="239"/>
                    <a:pt x="415" y="240"/>
                  </a:cubicBezTo>
                  <a:cubicBezTo>
                    <a:pt x="393" y="248"/>
                    <a:pt x="372" y="258"/>
                    <a:pt x="352" y="271"/>
                  </a:cubicBezTo>
                  <a:cubicBezTo>
                    <a:pt x="338" y="282"/>
                    <a:pt x="338" y="281"/>
                    <a:pt x="341" y="298"/>
                  </a:cubicBezTo>
                  <a:cubicBezTo>
                    <a:pt x="346" y="320"/>
                    <a:pt x="355" y="340"/>
                    <a:pt x="364" y="360"/>
                  </a:cubicBezTo>
                  <a:cubicBezTo>
                    <a:pt x="371" y="374"/>
                    <a:pt x="378" y="388"/>
                    <a:pt x="388" y="400"/>
                  </a:cubicBezTo>
                  <a:cubicBezTo>
                    <a:pt x="390" y="402"/>
                    <a:pt x="391" y="405"/>
                    <a:pt x="390" y="408"/>
                  </a:cubicBezTo>
                  <a:cubicBezTo>
                    <a:pt x="388" y="414"/>
                    <a:pt x="387" y="420"/>
                    <a:pt x="385" y="426"/>
                  </a:cubicBezTo>
                  <a:cubicBezTo>
                    <a:pt x="385" y="426"/>
                    <a:pt x="384" y="426"/>
                    <a:pt x="384" y="427"/>
                  </a:cubicBezTo>
                  <a:cubicBezTo>
                    <a:pt x="387" y="431"/>
                    <a:pt x="389" y="435"/>
                    <a:pt x="393" y="437"/>
                  </a:cubicBezTo>
                  <a:cubicBezTo>
                    <a:pt x="396" y="440"/>
                    <a:pt x="398" y="443"/>
                    <a:pt x="399" y="447"/>
                  </a:cubicBezTo>
                  <a:cubicBezTo>
                    <a:pt x="414" y="488"/>
                    <a:pt x="429" y="528"/>
                    <a:pt x="445" y="568"/>
                  </a:cubicBezTo>
                  <a:cubicBezTo>
                    <a:pt x="447" y="573"/>
                    <a:pt x="450" y="577"/>
                    <a:pt x="454" y="581"/>
                  </a:cubicBezTo>
                  <a:cubicBezTo>
                    <a:pt x="459" y="585"/>
                    <a:pt x="459" y="590"/>
                    <a:pt x="457" y="596"/>
                  </a:cubicBezTo>
                  <a:cubicBezTo>
                    <a:pt x="453" y="605"/>
                    <a:pt x="447" y="613"/>
                    <a:pt x="438" y="617"/>
                  </a:cubicBezTo>
                  <a:cubicBezTo>
                    <a:pt x="432" y="620"/>
                    <a:pt x="431" y="623"/>
                    <a:pt x="431" y="629"/>
                  </a:cubicBezTo>
                  <a:cubicBezTo>
                    <a:pt x="431" y="646"/>
                    <a:pt x="431" y="664"/>
                    <a:pt x="430" y="682"/>
                  </a:cubicBezTo>
                  <a:cubicBezTo>
                    <a:pt x="429" y="693"/>
                    <a:pt x="428" y="704"/>
                    <a:pt x="427" y="716"/>
                  </a:cubicBezTo>
                  <a:cubicBezTo>
                    <a:pt x="426" y="718"/>
                    <a:pt x="426" y="719"/>
                    <a:pt x="430" y="719"/>
                  </a:cubicBezTo>
                  <a:cubicBezTo>
                    <a:pt x="437" y="720"/>
                    <a:pt x="443" y="730"/>
                    <a:pt x="439" y="737"/>
                  </a:cubicBezTo>
                  <a:cubicBezTo>
                    <a:pt x="438" y="740"/>
                    <a:pt x="435" y="743"/>
                    <a:pt x="432" y="746"/>
                  </a:cubicBezTo>
                  <a:cubicBezTo>
                    <a:pt x="435" y="747"/>
                    <a:pt x="436" y="747"/>
                    <a:pt x="438" y="746"/>
                  </a:cubicBezTo>
                  <a:cubicBezTo>
                    <a:pt x="445" y="745"/>
                    <a:pt x="450" y="748"/>
                    <a:pt x="452" y="754"/>
                  </a:cubicBezTo>
                  <a:cubicBezTo>
                    <a:pt x="452" y="756"/>
                    <a:pt x="453" y="757"/>
                    <a:pt x="455" y="758"/>
                  </a:cubicBezTo>
                  <a:cubicBezTo>
                    <a:pt x="458" y="761"/>
                    <a:pt x="462" y="762"/>
                    <a:pt x="464" y="766"/>
                  </a:cubicBezTo>
                  <a:cubicBezTo>
                    <a:pt x="470" y="766"/>
                    <a:pt x="473" y="772"/>
                    <a:pt x="476" y="775"/>
                  </a:cubicBezTo>
                  <a:cubicBezTo>
                    <a:pt x="480" y="779"/>
                    <a:pt x="486" y="779"/>
                    <a:pt x="490" y="783"/>
                  </a:cubicBezTo>
                  <a:cubicBezTo>
                    <a:pt x="491" y="785"/>
                    <a:pt x="494" y="783"/>
                    <a:pt x="496" y="783"/>
                  </a:cubicBezTo>
                  <a:cubicBezTo>
                    <a:pt x="510" y="779"/>
                    <a:pt x="532" y="791"/>
                    <a:pt x="535" y="809"/>
                  </a:cubicBezTo>
                  <a:cubicBezTo>
                    <a:pt x="536" y="811"/>
                    <a:pt x="536" y="812"/>
                    <a:pt x="537" y="813"/>
                  </a:cubicBezTo>
                  <a:cubicBezTo>
                    <a:pt x="543" y="822"/>
                    <a:pt x="541" y="831"/>
                    <a:pt x="532" y="836"/>
                  </a:cubicBezTo>
                  <a:cubicBezTo>
                    <a:pt x="530" y="838"/>
                    <a:pt x="528" y="839"/>
                    <a:pt x="526" y="839"/>
                  </a:cubicBezTo>
                  <a:cubicBezTo>
                    <a:pt x="524" y="840"/>
                    <a:pt x="522" y="842"/>
                    <a:pt x="520" y="844"/>
                  </a:cubicBezTo>
                  <a:cubicBezTo>
                    <a:pt x="517" y="847"/>
                    <a:pt x="511" y="848"/>
                    <a:pt x="508" y="847"/>
                  </a:cubicBezTo>
                  <a:cubicBezTo>
                    <a:pt x="504" y="845"/>
                    <a:pt x="501" y="846"/>
                    <a:pt x="497" y="845"/>
                  </a:cubicBezTo>
                  <a:cubicBezTo>
                    <a:pt x="496" y="845"/>
                    <a:pt x="494" y="845"/>
                    <a:pt x="493" y="846"/>
                  </a:cubicBezTo>
                  <a:cubicBezTo>
                    <a:pt x="487" y="850"/>
                    <a:pt x="482" y="849"/>
                    <a:pt x="478" y="843"/>
                  </a:cubicBezTo>
                  <a:cubicBezTo>
                    <a:pt x="477" y="842"/>
                    <a:pt x="476" y="842"/>
                    <a:pt x="475" y="841"/>
                  </a:cubicBezTo>
                  <a:cubicBezTo>
                    <a:pt x="474" y="841"/>
                    <a:pt x="473" y="841"/>
                    <a:pt x="472" y="840"/>
                  </a:cubicBezTo>
                  <a:cubicBezTo>
                    <a:pt x="468" y="838"/>
                    <a:pt x="464" y="836"/>
                    <a:pt x="459" y="838"/>
                  </a:cubicBezTo>
                  <a:cubicBezTo>
                    <a:pt x="455" y="839"/>
                    <a:pt x="452" y="837"/>
                    <a:pt x="450" y="834"/>
                  </a:cubicBezTo>
                  <a:cubicBezTo>
                    <a:pt x="449" y="834"/>
                    <a:pt x="448" y="832"/>
                    <a:pt x="448" y="831"/>
                  </a:cubicBezTo>
                  <a:cubicBezTo>
                    <a:pt x="450" y="826"/>
                    <a:pt x="445" y="825"/>
                    <a:pt x="442" y="824"/>
                  </a:cubicBezTo>
                  <a:cubicBezTo>
                    <a:pt x="441" y="823"/>
                    <a:pt x="439" y="823"/>
                    <a:pt x="438" y="825"/>
                  </a:cubicBezTo>
                  <a:cubicBezTo>
                    <a:pt x="434" y="830"/>
                    <a:pt x="430" y="827"/>
                    <a:pt x="425" y="827"/>
                  </a:cubicBezTo>
                  <a:cubicBezTo>
                    <a:pt x="422" y="827"/>
                    <a:pt x="421" y="824"/>
                    <a:pt x="422" y="821"/>
                  </a:cubicBezTo>
                  <a:cubicBezTo>
                    <a:pt x="422" y="819"/>
                    <a:pt x="421" y="819"/>
                    <a:pt x="420" y="819"/>
                  </a:cubicBezTo>
                  <a:cubicBezTo>
                    <a:pt x="418" y="819"/>
                    <a:pt x="415" y="817"/>
                    <a:pt x="413" y="819"/>
                  </a:cubicBezTo>
                  <a:cubicBezTo>
                    <a:pt x="411" y="822"/>
                    <a:pt x="408" y="823"/>
                    <a:pt x="405" y="823"/>
                  </a:cubicBezTo>
                  <a:cubicBezTo>
                    <a:pt x="402" y="822"/>
                    <a:pt x="399" y="821"/>
                    <a:pt x="399" y="816"/>
                  </a:cubicBezTo>
                  <a:cubicBezTo>
                    <a:pt x="399" y="814"/>
                    <a:pt x="390" y="811"/>
                    <a:pt x="388" y="813"/>
                  </a:cubicBezTo>
                  <a:cubicBezTo>
                    <a:pt x="384" y="816"/>
                    <a:pt x="380" y="815"/>
                    <a:pt x="376" y="814"/>
                  </a:cubicBezTo>
                  <a:cubicBezTo>
                    <a:pt x="373" y="813"/>
                    <a:pt x="372" y="810"/>
                    <a:pt x="372" y="806"/>
                  </a:cubicBezTo>
                  <a:cubicBezTo>
                    <a:pt x="373" y="804"/>
                    <a:pt x="371" y="803"/>
                    <a:pt x="370" y="802"/>
                  </a:cubicBezTo>
                  <a:cubicBezTo>
                    <a:pt x="365" y="798"/>
                    <a:pt x="366" y="793"/>
                    <a:pt x="372" y="790"/>
                  </a:cubicBezTo>
                  <a:cubicBezTo>
                    <a:pt x="374" y="789"/>
                    <a:pt x="374" y="787"/>
                    <a:pt x="375" y="786"/>
                  </a:cubicBezTo>
                  <a:cubicBezTo>
                    <a:pt x="376" y="784"/>
                    <a:pt x="376" y="781"/>
                    <a:pt x="377" y="779"/>
                  </a:cubicBezTo>
                  <a:cubicBezTo>
                    <a:pt x="379" y="775"/>
                    <a:pt x="381" y="772"/>
                    <a:pt x="378" y="766"/>
                  </a:cubicBezTo>
                  <a:cubicBezTo>
                    <a:pt x="375" y="761"/>
                    <a:pt x="381" y="754"/>
                    <a:pt x="387" y="754"/>
                  </a:cubicBezTo>
                  <a:cubicBezTo>
                    <a:pt x="386" y="752"/>
                    <a:pt x="384" y="751"/>
                    <a:pt x="382" y="749"/>
                  </a:cubicBezTo>
                  <a:cubicBezTo>
                    <a:pt x="377" y="743"/>
                    <a:pt x="378" y="735"/>
                    <a:pt x="384" y="730"/>
                  </a:cubicBezTo>
                  <a:cubicBezTo>
                    <a:pt x="387" y="728"/>
                    <a:pt x="391" y="726"/>
                    <a:pt x="395" y="726"/>
                  </a:cubicBezTo>
                  <a:cubicBezTo>
                    <a:pt x="398" y="726"/>
                    <a:pt x="398" y="724"/>
                    <a:pt x="398" y="722"/>
                  </a:cubicBezTo>
                  <a:cubicBezTo>
                    <a:pt x="398" y="707"/>
                    <a:pt x="395" y="692"/>
                    <a:pt x="389" y="677"/>
                  </a:cubicBezTo>
                  <a:cubicBezTo>
                    <a:pt x="385" y="668"/>
                    <a:pt x="381" y="660"/>
                    <a:pt x="377" y="651"/>
                  </a:cubicBezTo>
                  <a:cubicBezTo>
                    <a:pt x="375" y="646"/>
                    <a:pt x="373" y="641"/>
                    <a:pt x="373" y="636"/>
                  </a:cubicBezTo>
                  <a:cubicBezTo>
                    <a:pt x="372" y="634"/>
                    <a:pt x="371" y="634"/>
                    <a:pt x="369" y="633"/>
                  </a:cubicBezTo>
                  <a:cubicBezTo>
                    <a:pt x="363" y="632"/>
                    <a:pt x="356" y="632"/>
                    <a:pt x="349" y="630"/>
                  </a:cubicBezTo>
                  <a:cubicBezTo>
                    <a:pt x="346" y="629"/>
                    <a:pt x="344" y="627"/>
                    <a:pt x="344" y="624"/>
                  </a:cubicBezTo>
                  <a:cubicBezTo>
                    <a:pt x="341" y="600"/>
                    <a:pt x="333" y="580"/>
                    <a:pt x="320" y="560"/>
                  </a:cubicBezTo>
                  <a:cubicBezTo>
                    <a:pt x="317" y="555"/>
                    <a:pt x="313" y="552"/>
                    <a:pt x="306" y="551"/>
                  </a:cubicBezTo>
                  <a:cubicBezTo>
                    <a:pt x="295" y="550"/>
                    <a:pt x="284" y="550"/>
                    <a:pt x="273" y="552"/>
                  </a:cubicBezTo>
                  <a:cubicBezTo>
                    <a:pt x="270" y="552"/>
                    <a:pt x="268" y="553"/>
                    <a:pt x="266" y="555"/>
                  </a:cubicBezTo>
                  <a:cubicBezTo>
                    <a:pt x="243" y="576"/>
                    <a:pt x="223" y="599"/>
                    <a:pt x="204" y="625"/>
                  </a:cubicBezTo>
                  <a:cubicBezTo>
                    <a:pt x="201" y="629"/>
                    <a:pt x="198" y="630"/>
                    <a:pt x="194" y="630"/>
                  </a:cubicBezTo>
                  <a:cubicBezTo>
                    <a:pt x="188" y="630"/>
                    <a:pt x="182" y="629"/>
                    <a:pt x="177" y="626"/>
                  </a:cubicBezTo>
                  <a:cubicBezTo>
                    <a:pt x="175" y="625"/>
                    <a:pt x="174" y="625"/>
                    <a:pt x="173" y="627"/>
                  </a:cubicBezTo>
                  <a:cubicBezTo>
                    <a:pt x="167" y="634"/>
                    <a:pt x="163" y="642"/>
                    <a:pt x="161" y="650"/>
                  </a:cubicBezTo>
                  <a:cubicBezTo>
                    <a:pt x="159" y="656"/>
                    <a:pt x="160" y="658"/>
                    <a:pt x="165" y="661"/>
                  </a:cubicBezTo>
                  <a:cubicBezTo>
                    <a:pt x="168" y="662"/>
                    <a:pt x="170" y="664"/>
                    <a:pt x="172" y="666"/>
                  </a:cubicBezTo>
                  <a:cubicBezTo>
                    <a:pt x="174" y="669"/>
                    <a:pt x="175" y="673"/>
                    <a:pt x="179" y="674"/>
                  </a:cubicBezTo>
                  <a:cubicBezTo>
                    <a:pt x="182" y="675"/>
                    <a:pt x="182" y="678"/>
                    <a:pt x="182" y="680"/>
                  </a:cubicBezTo>
                  <a:cubicBezTo>
                    <a:pt x="182" y="683"/>
                    <a:pt x="183" y="686"/>
                    <a:pt x="185" y="688"/>
                  </a:cubicBezTo>
                  <a:cubicBezTo>
                    <a:pt x="189" y="696"/>
                    <a:pt x="192" y="704"/>
                    <a:pt x="194" y="712"/>
                  </a:cubicBezTo>
                  <a:cubicBezTo>
                    <a:pt x="194" y="715"/>
                    <a:pt x="195" y="717"/>
                    <a:pt x="197" y="719"/>
                  </a:cubicBezTo>
                  <a:cubicBezTo>
                    <a:pt x="200" y="721"/>
                    <a:pt x="202" y="724"/>
                    <a:pt x="202" y="728"/>
                  </a:cubicBezTo>
                  <a:cubicBezTo>
                    <a:pt x="202" y="730"/>
                    <a:pt x="203" y="730"/>
                    <a:pt x="204" y="731"/>
                  </a:cubicBezTo>
                  <a:cubicBezTo>
                    <a:pt x="222" y="744"/>
                    <a:pt x="233" y="762"/>
                    <a:pt x="236" y="784"/>
                  </a:cubicBezTo>
                  <a:cubicBezTo>
                    <a:pt x="240" y="809"/>
                    <a:pt x="233" y="832"/>
                    <a:pt x="216" y="852"/>
                  </a:cubicBezTo>
                  <a:cubicBezTo>
                    <a:pt x="215" y="852"/>
                    <a:pt x="214" y="853"/>
                    <a:pt x="212" y="853"/>
                  </a:cubicBezTo>
                  <a:cubicBezTo>
                    <a:pt x="215" y="849"/>
                    <a:pt x="219" y="846"/>
                    <a:pt x="221" y="842"/>
                  </a:cubicBezTo>
                  <a:cubicBezTo>
                    <a:pt x="222" y="841"/>
                    <a:pt x="222" y="839"/>
                    <a:pt x="222" y="838"/>
                  </a:cubicBezTo>
                  <a:cubicBezTo>
                    <a:pt x="221" y="837"/>
                    <a:pt x="220" y="838"/>
                    <a:pt x="219" y="838"/>
                  </a:cubicBezTo>
                  <a:cubicBezTo>
                    <a:pt x="214" y="839"/>
                    <a:pt x="210" y="840"/>
                    <a:pt x="205" y="839"/>
                  </a:cubicBezTo>
                  <a:cubicBezTo>
                    <a:pt x="204" y="839"/>
                    <a:pt x="203" y="839"/>
                    <a:pt x="202" y="840"/>
                  </a:cubicBezTo>
                  <a:cubicBezTo>
                    <a:pt x="196" y="847"/>
                    <a:pt x="188" y="852"/>
                    <a:pt x="179" y="856"/>
                  </a:cubicBezTo>
                  <a:cubicBezTo>
                    <a:pt x="175" y="857"/>
                    <a:pt x="174" y="860"/>
                    <a:pt x="173" y="863"/>
                  </a:cubicBezTo>
                  <a:cubicBezTo>
                    <a:pt x="172" y="866"/>
                    <a:pt x="171" y="869"/>
                    <a:pt x="169" y="871"/>
                  </a:cubicBezTo>
                  <a:cubicBezTo>
                    <a:pt x="167" y="874"/>
                    <a:pt x="169" y="874"/>
                    <a:pt x="171" y="874"/>
                  </a:cubicBezTo>
                  <a:cubicBezTo>
                    <a:pt x="177" y="874"/>
                    <a:pt x="183" y="872"/>
                    <a:pt x="188" y="869"/>
                  </a:cubicBezTo>
                  <a:close/>
                  <a:moveTo>
                    <a:pt x="278" y="51"/>
                  </a:moveTo>
                  <a:cubicBezTo>
                    <a:pt x="278" y="51"/>
                    <a:pt x="278" y="50"/>
                    <a:pt x="277" y="50"/>
                  </a:cubicBezTo>
                  <a:cubicBezTo>
                    <a:pt x="277" y="50"/>
                    <a:pt x="277" y="50"/>
                    <a:pt x="277" y="50"/>
                  </a:cubicBezTo>
                  <a:cubicBezTo>
                    <a:pt x="267" y="38"/>
                    <a:pt x="255" y="29"/>
                    <a:pt x="240" y="24"/>
                  </a:cubicBezTo>
                  <a:cubicBezTo>
                    <a:pt x="238" y="23"/>
                    <a:pt x="237" y="23"/>
                    <a:pt x="235" y="24"/>
                  </a:cubicBezTo>
                  <a:cubicBezTo>
                    <a:pt x="233" y="23"/>
                    <a:pt x="233" y="22"/>
                    <a:pt x="235" y="22"/>
                  </a:cubicBezTo>
                  <a:cubicBezTo>
                    <a:pt x="240" y="21"/>
                    <a:pt x="245" y="18"/>
                    <a:pt x="251" y="19"/>
                  </a:cubicBezTo>
                  <a:cubicBezTo>
                    <a:pt x="256" y="20"/>
                    <a:pt x="261" y="19"/>
                    <a:pt x="268" y="19"/>
                  </a:cubicBezTo>
                  <a:cubicBezTo>
                    <a:pt x="261" y="16"/>
                    <a:pt x="254" y="14"/>
                    <a:pt x="248" y="13"/>
                  </a:cubicBezTo>
                  <a:cubicBezTo>
                    <a:pt x="244" y="11"/>
                    <a:pt x="239" y="12"/>
                    <a:pt x="235" y="11"/>
                  </a:cubicBezTo>
                  <a:cubicBezTo>
                    <a:pt x="214" y="8"/>
                    <a:pt x="193" y="7"/>
                    <a:pt x="172" y="12"/>
                  </a:cubicBezTo>
                  <a:cubicBezTo>
                    <a:pt x="165" y="13"/>
                    <a:pt x="157" y="13"/>
                    <a:pt x="151" y="18"/>
                  </a:cubicBezTo>
                  <a:cubicBezTo>
                    <a:pt x="148" y="17"/>
                    <a:pt x="151" y="15"/>
                    <a:pt x="151" y="14"/>
                  </a:cubicBezTo>
                  <a:cubicBezTo>
                    <a:pt x="152" y="11"/>
                    <a:pt x="156" y="9"/>
                    <a:pt x="159" y="6"/>
                  </a:cubicBezTo>
                  <a:cubicBezTo>
                    <a:pt x="153" y="7"/>
                    <a:pt x="148" y="9"/>
                    <a:pt x="144" y="11"/>
                  </a:cubicBezTo>
                  <a:cubicBezTo>
                    <a:pt x="133" y="15"/>
                    <a:pt x="123" y="21"/>
                    <a:pt x="117" y="31"/>
                  </a:cubicBezTo>
                  <a:cubicBezTo>
                    <a:pt x="113" y="38"/>
                    <a:pt x="112" y="38"/>
                    <a:pt x="105" y="37"/>
                  </a:cubicBezTo>
                  <a:cubicBezTo>
                    <a:pt x="104" y="37"/>
                    <a:pt x="103" y="36"/>
                    <a:pt x="103" y="37"/>
                  </a:cubicBezTo>
                  <a:cubicBezTo>
                    <a:pt x="102" y="38"/>
                    <a:pt x="103" y="39"/>
                    <a:pt x="104" y="39"/>
                  </a:cubicBezTo>
                  <a:cubicBezTo>
                    <a:pt x="107" y="42"/>
                    <a:pt x="104" y="43"/>
                    <a:pt x="102" y="43"/>
                  </a:cubicBezTo>
                  <a:cubicBezTo>
                    <a:pt x="100" y="44"/>
                    <a:pt x="97" y="43"/>
                    <a:pt x="94" y="45"/>
                  </a:cubicBezTo>
                  <a:cubicBezTo>
                    <a:pt x="97" y="45"/>
                    <a:pt x="100" y="45"/>
                    <a:pt x="102" y="45"/>
                  </a:cubicBezTo>
                  <a:cubicBezTo>
                    <a:pt x="108" y="45"/>
                    <a:pt x="114" y="46"/>
                    <a:pt x="119" y="48"/>
                  </a:cubicBezTo>
                  <a:cubicBezTo>
                    <a:pt x="120" y="48"/>
                    <a:pt x="122" y="49"/>
                    <a:pt x="122" y="51"/>
                  </a:cubicBezTo>
                  <a:cubicBezTo>
                    <a:pt x="122" y="52"/>
                    <a:pt x="120" y="53"/>
                    <a:pt x="119" y="53"/>
                  </a:cubicBezTo>
                  <a:cubicBezTo>
                    <a:pt x="117" y="54"/>
                    <a:pt x="115" y="54"/>
                    <a:pt x="114" y="56"/>
                  </a:cubicBezTo>
                  <a:cubicBezTo>
                    <a:pt x="113" y="57"/>
                    <a:pt x="111" y="58"/>
                    <a:pt x="112" y="59"/>
                  </a:cubicBezTo>
                  <a:cubicBezTo>
                    <a:pt x="112" y="61"/>
                    <a:pt x="114" y="60"/>
                    <a:pt x="115" y="60"/>
                  </a:cubicBezTo>
                  <a:cubicBezTo>
                    <a:pt x="120" y="60"/>
                    <a:pt x="120" y="62"/>
                    <a:pt x="118" y="65"/>
                  </a:cubicBezTo>
                  <a:cubicBezTo>
                    <a:pt x="115" y="69"/>
                    <a:pt x="112" y="74"/>
                    <a:pt x="107" y="77"/>
                  </a:cubicBezTo>
                  <a:cubicBezTo>
                    <a:pt x="97" y="85"/>
                    <a:pt x="91" y="96"/>
                    <a:pt x="90" y="109"/>
                  </a:cubicBezTo>
                  <a:cubicBezTo>
                    <a:pt x="90" y="110"/>
                    <a:pt x="89" y="112"/>
                    <a:pt x="91" y="113"/>
                  </a:cubicBezTo>
                  <a:cubicBezTo>
                    <a:pt x="92" y="113"/>
                    <a:pt x="93" y="112"/>
                    <a:pt x="94" y="111"/>
                  </a:cubicBezTo>
                  <a:cubicBezTo>
                    <a:pt x="99" y="105"/>
                    <a:pt x="105" y="101"/>
                    <a:pt x="112" y="99"/>
                  </a:cubicBezTo>
                  <a:cubicBezTo>
                    <a:pt x="114" y="98"/>
                    <a:pt x="116" y="97"/>
                    <a:pt x="118" y="99"/>
                  </a:cubicBezTo>
                  <a:cubicBezTo>
                    <a:pt x="120" y="100"/>
                    <a:pt x="118" y="103"/>
                    <a:pt x="117" y="104"/>
                  </a:cubicBezTo>
                  <a:cubicBezTo>
                    <a:pt x="114" y="114"/>
                    <a:pt x="113" y="124"/>
                    <a:pt x="120" y="133"/>
                  </a:cubicBezTo>
                  <a:cubicBezTo>
                    <a:pt x="120" y="134"/>
                    <a:pt x="121" y="136"/>
                    <a:pt x="123" y="136"/>
                  </a:cubicBezTo>
                  <a:cubicBezTo>
                    <a:pt x="124" y="136"/>
                    <a:pt x="125" y="134"/>
                    <a:pt x="126" y="132"/>
                  </a:cubicBezTo>
                  <a:cubicBezTo>
                    <a:pt x="128" y="126"/>
                    <a:pt x="131" y="118"/>
                    <a:pt x="133" y="111"/>
                  </a:cubicBezTo>
                  <a:cubicBezTo>
                    <a:pt x="133" y="110"/>
                    <a:pt x="133" y="108"/>
                    <a:pt x="135" y="107"/>
                  </a:cubicBezTo>
                  <a:cubicBezTo>
                    <a:pt x="137" y="107"/>
                    <a:pt x="137" y="109"/>
                    <a:pt x="138" y="111"/>
                  </a:cubicBezTo>
                  <a:cubicBezTo>
                    <a:pt x="141" y="117"/>
                    <a:pt x="142" y="125"/>
                    <a:pt x="146" y="131"/>
                  </a:cubicBezTo>
                  <a:cubicBezTo>
                    <a:pt x="148" y="134"/>
                    <a:pt x="154" y="139"/>
                    <a:pt x="158" y="139"/>
                  </a:cubicBezTo>
                  <a:cubicBezTo>
                    <a:pt x="149" y="127"/>
                    <a:pt x="150" y="113"/>
                    <a:pt x="150" y="99"/>
                  </a:cubicBezTo>
                  <a:cubicBezTo>
                    <a:pt x="159" y="110"/>
                    <a:pt x="170" y="114"/>
                    <a:pt x="182" y="117"/>
                  </a:cubicBezTo>
                  <a:cubicBezTo>
                    <a:pt x="198" y="121"/>
                    <a:pt x="213" y="124"/>
                    <a:pt x="228" y="132"/>
                  </a:cubicBezTo>
                  <a:cubicBezTo>
                    <a:pt x="232" y="134"/>
                    <a:pt x="235" y="137"/>
                    <a:pt x="239" y="140"/>
                  </a:cubicBezTo>
                  <a:cubicBezTo>
                    <a:pt x="235" y="124"/>
                    <a:pt x="224" y="113"/>
                    <a:pt x="218" y="100"/>
                  </a:cubicBezTo>
                  <a:cubicBezTo>
                    <a:pt x="219" y="100"/>
                    <a:pt x="219" y="100"/>
                    <a:pt x="220" y="100"/>
                  </a:cubicBezTo>
                  <a:cubicBezTo>
                    <a:pt x="225" y="106"/>
                    <a:pt x="232" y="110"/>
                    <a:pt x="241" y="111"/>
                  </a:cubicBezTo>
                  <a:cubicBezTo>
                    <a:pt x="249" y="112"/>
                    <a:pt x="257" y="114"/>
                    <a:pt x="265" y="119"/>
                  </a:cubicBezTo>
                  <a:cubicBezTo>
                    <a:pt x="271" y="124"/>
                    <a:pt x="276" y="130"/>
                    <a:pt x="281" y="136"/>
                  </a:cubicBezTo>
                  <a:cubicBezTo>
                    <a:pt x="283" y="139"/>
                    <a:pt x="284" y="138"/>
                    <a:pt x="285" y="135"/>
                  </a:cubicBezTo>
                  <a:cubicBezTo>
                    <a:pt x="289" y="128"/>
                    <a:pt x="290" y="120"/>
                    <a:pt x="289" y="111"/>
                  </a:cubicBezTo>
                  <a:cubicBezTo>
                    <a:pt x="288" y="110"/>
                    <a:pt x="288" y="108"/>
                    <a:pt x="288" y="106"/>
                  </a:cubicBezTo>
                  <a:cubicBezTo>
                    <a:pt x="288" y="104"/>
                    <a:pt x="286" y="102"/>
                    <a:pt x="288" y="100"/>
                  </a:cubicBezTo>
                  <a:cubicBezTo>
                    <a:pt x="290" y="106"/>
                    <a:pt x="292" y="113"/>
                    <a:pt x="292" y="119"/>
                  </a:cubicBezTo>
                  <a:cubicBezTo>
                    <a:pt x="292" y="122"/>
                    <a:pt x="293" y="125"/>
                    <a:pt x="295" y="126"/>
                  </a:cubicBezTo>
                  <a:cubicBezTo>
                    <a:pt x="297" y="126"/>
                    <a:pt x="297" y="123"/>
                    <a:pt x="298" y="121"/>
                  </a:cubicBezTo>
                  <a:cubicBezTo>
                    <a:pt x="299" y="119"/>
                    <a:pt x="299" y="117"/>
                    <a:pt x="299" y="115"/>
                  </a:cubicBezTo>
                  <a:cubicBezTo>
                    <a:pt x="299" y="114"/>
                    <a:pt x="299" y="112"/>
                    <a:pt x="300" y="112"/>
                  </a:cubicBezTo>
                  <a:cubicBezTo>
                    <a:pt x="301" y="113"/>
                    <a:pt x="301" y="113"/>
                    <a:pt x="301" y="113"/>
                  </a:cubicBezTo>
                  <a:cubicBezTo>
                    <a:pt x="301" y="115"/>
                    <a:pt x="300" y="117"/>
                    <a:pt x="301" y="118"/>
                  </a:cubicBezTo>
                  <a:cubicBezTo>
                    <a:pt x="301" y="120"/>
                    <a:pt x="299" y="122"/>
                    <a:pt x="301" y="123"/>
                  </a:cubicBezTo>
                  <a:cubicBezTo>
                    <a:pt x="304" y="123"/>
                    <a:pt x="303" y="120"/>
                    <a:pt x="304" y="118"/>
                  </a:cubicBezTo>
                  <a:cubicBezTo>
                    <a:pt x="304" y="117"/>
                    <a:pt x="304" y="116"/>
                    <a:pt x="304" y="115"/>
                  </a:cubicBezTo>
                  <a:cubicBezTo>
                    <a:pt x="305" y="102"/>
                    <a:pt x="300" y="90"/>
                    <a:pt x="292" y="79"/>
                  </a:cubicBezTo>
                  <a:cubicBezTo>
                    <a:pt x="291" y="78"/>
                    <a:pt x="289" y="76"/>
                    <a:pt x="290" y="75"/>
                  </a:cubicBezTo>
                  <a:cubicBezTo>
                    <a:pt x="292" y="73"/>
                    <a:pt x="293" y="76"/>
                    <a:pt x="294" y="77"/>
                  </a:cubicBezTo>
                  <a:cubicBezTo>
                    <a:pt x="295" y="77"/>
                    <a:pt x="295" y="77"/>
                    <a:pt x="296" y="77"/>
                  </a:cubicBezTo>
                  <a:cubicBezTo>
                    <a:pt x="296" y="77"/>
                    <a:pt x="296" y="77"/>
                    <a:pt x="297" y="78"/>
                  </a:cubicBezTo>
                  <a:cubicBezTo>
                    <a:pt x="297" y="78"/>
                    <a:pt x="297" y="79"/>
                    <a:pt x="298" y="78"/>
                  </a:cubicBezTo>
                  <a:cubicBezTo>
                    <a:pt x="299" y="78"/>
                    <a:pt x="298" y="77"/>
                    <a:pt x="297" y="77"/>
                  </a:cubicBezTo>
                  <a:cubicBezTo>
                    <a:pt x="297" y="74"/>
                    <a:pt x="295" y="72"/>
                    <a:pt x="294" y="70"/>
                  </a:cubicBezTo>
                  <a:cubicBezTo>
                    <a:pt x="291" y="66"/>
                    <a:pt x="289" y="62"/>
                    <a:pt x="285" y="60"/>
                  </a:cubicBezTo>
                  <a:cubicBezTo>
                    <a:pt x="284" y="57"/>
                    <a:pt x="281" y="55"/>
                    <a:pt x="279" y="53"/>
                  </a:cubicBezTo>
                  <a:cubicBezTo>
                    <a:pt x="279" y="52"/>
                    <a:pt x="279" y="51"/>
                    <a:pt x="278" y="51"/>
                  </a:cubicBezTo>
                  <a:close/>
                  <a:moveTo>
                    <a:pt x="213" y="253"/>
                  </a:moveTo>
                  <a:cubicBezTo>
                    <a:pt x="213" y="253"/>
                    <a:pt x="214" y="254"/>
                    <a:pt x="214" y="254"/>
                  </a:cubicBezTo>
                  <a:cubicBezTo>
                    <a:pt x="214" y="254"/>
                    <a:pt x="214" y="254"/>
                    <a:pt x="214" y="254"/>
                  </a:cubicBezTo>
                  <a:cubicBezTo>
                    <a:pt x="214" y="255"/>
                    <a:pt x="215" y="255"/>
                    <a:pt x="215" y="256"/>
                  </a:cubicBezTo>
                  <a:cubicBezTo>
                    <a:pt x="214" y="257"/>
                    <a:pt x="214" y="256"/>
                    <a:pt x="213" y="256"/>
                  </a:cubicBezTo>
                  <a:cubicBezTo>
                    <a:pt x="212" y="255"/>
                    <a:pt x="212" y="253"/>
                    <a:pt x="210" y="254"/>
                  </a:cubicBezTo>
                  <a:cubicBezTo>
                    <a:pt x="212" y="259"/>
                    <a:pt x="216" y="260"/>
                    <a:pt x="221" y="257"/>
                  </a:cubicBezTo>
                  <a:cubicBezTo>
                    <a:pt x="223" y="257"/>
                    <a:pt x="225" y="256"/>
                    <a:pt x="225" y="254"/>
                  </a:cubicBezTo>
                  <a:cubicBezTo>
                    <a:pt x="226" y="251"/>
                    <a:pt x="224" y="249"/>
                    <a:pt x="221" y="248"/>
                  </a:cubicBezTo>
                  <a:cubicBezTo>
                    <a:pt x="221" y="247"/>
                    <a:pt x="221" y="246"/>
                    <a:pt x="221" y="245"/>
                  </a:cubicBezTo>
                  <a:cubicBezTo>
                    <a:pt x="223" y="244"/>
                    <a:pt x="223" y="246"/>
                    <a:pt x="224" y="247"/>
                  </a:cubicBezTo>
                  <a:cubicBezTo>
                    <a:pt x="225" y="248"/>
                    <a:pt x="226" y="249"/>
                    <a:pt x="227" y="249"/>
                  </a:cubicBezTo>
                  <a:cubicBezTo>
                    <a:pt x="232" y="249"/>
                    <a:pt x="236" y="249"/>
                    <a:pt x="237" y="244"/>
                  </a:cubicBezTo>
                  <a:cubicBezTo>
                    <a:pt x="238" y="243"/>
                    <a:pt x="238" y="242"/>
                    <a:pt x="237" y="240"/>
                  </a:cubicBezTo>
                  <a:cubicBezTo>
                    <a:pt x="237" y="241"/>
                    <a:pt x="237" y="241"/>
                    <a:pt x="237" y="241"/>
                  </a:cubicBezTo>
                  <a:cubicBezTo>
                    <a:pt x="237" y="239"/>
                    <a:pt x="236" y="239"/>
                    <a:pt x="235" y="238"/>
                  </a:cubicBezTo>
                  <a:cubicBezTo>
                    <a:pt x="235" y="238"/>
                    <a:pt x="235" y="238"/>
                    <a:pt x="235" y="238"/>
                  </a:cubicBezTo>
                  <a:cubicBezTo>
                    <a:pt x="233" y="230"/>
                    <a:pt x="227" y="223"/>
                    <a:pt x="223" y="216"/>
                  </a:cubicBezTo>
                  <a:cubicBezTo>
                    <a:pt x="221" y="212"/>
                    <a:pt x="219" y="210"/>
                    <a:pt x="215" y="209"/>
                  </a:cubicBezTo>
                  <a:cubicBezTo>
                    <a:pt x="215" y="209"/>
                    <a:pt x="214" y="207"/>
                    <a:pt x="215" y="208"/>
                  </a:cubicBezTo>
                  <a:cubicBezTo>
                    <a:pt x="218" y="208"/>
                    <a:pt x="222" y="208"/>
                    <a:pt x="223" y="211"/>
                  </a:cubicBezTo>
                  <a:cubicBezTo>
                    <a:pt x="224" y="214"/>
                    <a:pt x="227" y="216"/>
                    <a:pt x="228" y="218"/>
                  </a:cubicBezTo>
                  <a:cubicBezTo>
                    <a:pt x="229" y="226"/>
                    <a:pt x="235" y="231"/>
                    <a:pt x="238" y="237"/>
                  </a:cubicBezTo>
                  <a:cubicBezTo>
                    <a:pt x="240" y="239"/>
                    <a:pt x="242" y="238"/>
                    <a:pt x="244" y="239"/>
                  </a:cubicBezTo>
                  <a:cubicBezTo>
                    <a:pt x="246" y="239"/>
                    <a:pt x="246" y="239"/>
                    <a:pt x="247" y="237"/>
                  </a:cubicBezTo>
                  <a:cubicBezTo>
                    <a:pt x="248" y="235"/>
                    <a:pt x="249" y="232"/>
                    <a:pt x="247" y="229"/>
                  </a:cubicBezTo>
                  <a:cubicBezTo>
                    <a:pt x="243" y="220"/>
                    <a:pt x="239" y="211"/>
                    <a:pt x="235" y="203"/>
                  </a:cubicBezTo>
                  <a:cubicBezTo>
                    <a:pt x="237" y="198"/>
                    <a:pt x="232" y="197"/>
                    <a:pt x="230" y="195"/>
                  </a:cubicBezTo>
                  <a:cubicBezTo>
                    <a:pt x="233" y="194"/>
                    <a:pt x="234" y="197"/>
                    <a:pt x="236" y="196"/>
                  </a:cubicBezTo>
                  <a:cubicBezTo>
                    <a:pt x="238" y="198"/>
                    <a:pt x="238" y="200"/>
                    <a:pt x="238" y="203"/>
                  </a:cubicBezTo>
                  <a:cubicBezTo>
                    <a:pt x="238" y="204"/>
                    <a:pt x="238" y="206"/>
                    <a:pt x="241" y="205"/>
                  </a:cubicBezTo>
                  <a:cubicBezTo>
                    <a:pt x="254" y="200"/>
                    <a:pt x="267" y="196"/>
                    <a:pt x="281" y="192"/>
                  </a:cubicBezTo>
                  <a:cubicBezTo>
                    <a:pt x="286" y="191"/>
                    <a:pt x="290" y="187"/>
                    <a:pt x="291" y="181"/>
                  </a:cubicBezTo>
                  <a:cubicBezTo>
                    <a:pt x="292" y="180"/>
                    <a:pt x="292" y="179"/>
                    <a:pt x="291" y="177"/>
                  </a:cubicBezTo>
                  <a:cubicBezTo>
                    <a:pt x="291" y="177"/>
                    <a:pt x="290" y="177"/>
                    <a:pt x="290" y="178"/>
                  </a:cubicBezTo>
                  <a:cubicBezTo>
                    <a:pt x="276" y="185"/>
                    <a:pt x="260" y="185"/>
                    <a:pt x="246" y="190"/>
                  </a:cubicBezTo>
                  <a:cubicBezTo>
                    <a:pt x="238" y="193"/>
                    <a:pt x="230" y="193"/>
                    <a:pt x="222" y="195"/>
                  </a:cubicBezTo>
                  <a:cubicBezTo>
                    <a:pt x="200" y="203"/>
                    <a:pt x="178" y="207"/>
                    <a:pt x="156" y="212"/>
                  </a:cubicBezTo>
                  <a:cubicBezTo>
                    <a:pt x="136" y="217"/>
                    <a:pt x="117" y="220"/>
                    <a:pt x="97" y="221"/>
                  </a:cubicBezTo>
                  <a:cubicBezTo>
                    <a:pt x="85" y="222"/>
                    <a:pt x="72" y="222"/>
                    <a:pt x="60" y="222"/>
                  </a:cubicBezTo>
                  <a:cubicBezTo>
                    <a:pt x="50" y="222"/>
                    <a:pt x="42" y="224"/>
                    <a:pt x="35" y="232"/>
                  </a:cubicBezTo>
                  <a:cubicBezTo>
                    <a:pt x="27" y="239"/>
                    <a:pt x="19" y="246"/>
                    <a:pt x="10" y="252"/>
                  </a:cubicBezTo>
                  <a:cubicBezTo>
                    <a:pt x="9" y="252"/>
                    <a:pt x="8" y="254"/>
                    <a:pt x="8" y="256"/>
                  </a:cubicBezTo>
                  <a:cubicBezTo>
                    <a:pt x="8" y="256"/>
                    <a:pt x="8" y="256"/>
                    <a:pt x="8" y="256"/>
                  </a:cubicBezTo>
                  <a:cubicBezTo>
                    <a:pt x="6" y="259"/>
                    <a:pt x="6" y="263"/>
                    <a:pt x="8" y="266"/>
                  </a:cubicBezTo>
                  <a:cubicBezTo>
                    <a:pt x="8" y="266"/>
                    <a:pt x="8" y="267"/>
                    <a:pt x="8" y="267"/>
                  </a:cubicBezTo>
                  <a:cubicBezTo>
                    <a:pt x="8" y="268"/>
                    <a:pt x="8" y="268"/>
                    <a:pt x="8" y="269"/>
                  </a:cubicBezTo>
                  <a:cubicBezTo>
                    <a:pt x="9" y="272"/>
                    <a:pt x="11" y="274"/>
                    <a:pt x="14" y="275"/>
                  </a:cubicBezTo>
                  <a:cubicBezTo>
                    <a:pt x="20" y="279"/>
                    <a:pt x="27" y="282"/>
                    <a:pt x="33" y="287"/>
                  </a:cubicBezTo>
                  <a:cubicBezTo>
                    <a:pt x="46" y="290"/>
                    <a:pt x="60" y="289"/>
                    <a:pt x="72" y="291"/>
                  </a:cubicBezTo>
                  <a:cubicBezTo>
                    <a:pt x="73" y="292"/>
                    <a:pt x="73" y="292"/>
                    <a:pt x="74" y="291"/>
                  </a:cubicBezTo>
                  <a:cubicBezTo>
                    <a:pt x="78" y="291"/>
                    <a:pt x="82" y="292"/>
                    <a:pt x="86" y="291"/>
                  </a:cubicBezTo>
                  <a:cubicBezTo>
                    <a:pt x="87" y="289"/>
                    <a:pt x="87" y="287"/>
                    <a:pt x="86" y="284"/>
                  </a:cubicBezTo>
                  <a:cubicBezTo>
                    <a:pt x="86" y="281"/>
                    <a:pt x="85" y="280"/>
                    <a:pt x="82" y="282"/>
                  </a:cubicBezTo>
                  <a:cubicBezTo>
                    <a:pt x="78" y="285"/>
                    <a:pt x="74" y="286"/>
                    <a:pt x="69" y="287"/>
                  </a:cubicBezTo>
                  <a:cubicBezTo>
                    <a:pt x="67" y="287"/>
                    <a:pt x="65" y="286"/>
                    <a:pt x="62" y="287"/>
                  </a:cubicBezTo>
                  <a:cubicBezTo>
                    <a:pt x="62" y="287"/>
                    <a:pt x="61" y="287"/>
                    <a:pt x="60" y="287"/>
                  </a:cubicBezTo>
                  <a:cubicBezTo>
                    <a:pt x="59" y="286"/>
                    <a:pt x="57" y="286"/>
                    <a:pt x="55" y="286"/>
                  </a:cubicBezTo>
                  <a:cubicBezTo>
                    <a:pt x="49" y="285"/>
                    <a:pt x="43" y="284"/>
                    <a:pt x="38" y="280"/>
                  </a:cubicBezTo>
                  <a:cubicBezTo>
                    <a:pt x="45" y="281"/>
                    <a:pt x="52" y="283"/>
                    <a:pt x="58" y="284"/>
                  </a:cubicBezTo>
                  <a:cubicBezTo>
                    <a:pt x="66" y="284"/>
                    <a:pt x="74" y="285"/>
                    <a:pt x="81" y="280"/>
                  </a:cubicBezTo>
                  <a:cubicBezTo>
                    <a:pt x="101" y="268"/>
                    <a:pt x="121" y="257"/>
                    <a:pt x="142" y="249"/>
                  </a:cubicBezTo>
                  <a:cubicBezTo>
                    <a:pt x="144" y="249"/>
                    <a:pt x="145" y="246"/>
                    <a:pt x="147" y="247"/>
                  </a:cubicBezTo>
                  <a:cubicBezTo>
                    <a:pt x="153" y="248"/>
                    <a:pt x="158" y="248"/>
                    <a:pt x="163" y="249"/>
                  </a:cubicBezTo>
                  <a:cubicBezTo>
                    <a:pt x="175" y="252"/>
                    <a:pt x="187" y="255"/>
                    <a:pt x="200" y="253"/>
                  </a:cubicBezTo>
                  <a:cubicBezTo>
                    <a:pt x="206" y="253"/>
                    <a:pt x="206" y="253"/>
                    <a:pt x="207" y="247"/>
                  </a:cubicBezTo>
                  <a:cubicBezTo>
                    <a:pt x="207" y="247"/>
                    <a:pt x="207" y="247"/>
                    <a:pt x="207" y="247"/>
                  </a:cubicBezTo>
                  <a:cubicBezTo>
                    <a:pt x="209" y="248"/>
                    <a:pt x="210" y="251"/>
                    <a:pt x="212" y="252"/>
                  </a:cubicBezTo>
                  <a:cubicBezTo>
                    <a:pt x="212" y="252"/>
                    <a:pt x="213" y="253"/>
                    <a:pt x="213" y="253"/>
                  </a:cubicBezTo>
                  <a:close/>
                  <a:moveTo>
                    <a:pt x="318" y="205"/>
                  </a:moveTo>
                  <a:cubicBezTo>
                    <a:pt x="318" y="205"/>
                    <a:pt x="318" y="205"/>
                    <a:pt x="318" y="204"/>
                  </a:cubicBezTo>
                  <a:cubicBezTo>
                    <a:pt x="318" y="204"/>
                    <a:pt x="318" y="204"/>
                    <a:pt x="318" y="204"/>
                  </a:cubicBezTo>
                  <a:cubicBezTo>
                    <a:pt x="325" y="201"/>
                    <a:pt x="331" y="195"/>
                    <a:pt x="338" y="191"/>
                  </a:cubicBezTo>
                  <a:cubicBezTo>
                    <a:pt x="336" y="189"/>
                    <a:pt x="335" y="188"/>
                    <a:pt x="333" y="189"/>
                  </a:cubicBezTo>
                  <a:cubicBezTo>
                    <a:pt x="327" y="187"/>
                    <a:pt x="321" y="188"/>
                    <a:pt x="316" y="189"/>
                  </a:cubicBezTo>
                  <a:cubicBezTo>
                    <a:pt x="313" y="188"/>
                    <a:pt x="311" y="189"/>
                    <a:pt x="308" y="190"/>
                  </a:cubicBezTo>
                  <a:cubicBezTo>
                    <a:pt x="304" y="191"/>
                    <a:pt x="299" y="197"/>
                    <a:pt x="300" y="199"/>
                  </a:cubicBezTo>
                  <a:cubicBezTo>
                    <a:pt x="301" y="202"/>
                    <a:pt x="300" y="204"/>
                    <a:pt x="300" y="206"/>
                  </a:cubicBezTo>
                  <a:cubicBezTo>
                    <a:pt x="297" y="217"/>
                    <a:pt x="291" y="226"/>
                    <a:pt x="284" y="234"/>
                  </a:cubicBezTo>
                  <a:cubicBezTo>
                    <a:pt x="282" y="237"/>
                    <a:pt x="282" y="239"/>
                    <a:pt x="283" y="242"/>
                  </a:cubicBezTo>
                  <a:cubicBezTo>
                    <a:pt x="285" y="249"/>
                    <a:pt x="287" y="256"/>
                    <a:pt x="285" y="263"/>
                  </a:cubicBezTo>
                  <a:cubicBezTo>
                    <a:pt x="285" y="266"/>
                    <a:pt x="284" y="267"/>
                    <a:pt x="281" y="266"/>
                  </a:cubicBezTo>
                  <a:cubicBezTo>
                    <a:pt x="276" y="263"/>
                    <a:pt x="270" y="263"/>
                    <a:pt x="265" y="262"/>
                  </a:cubicBezTo>
                  <a:cubicBezTo>
                    <a:pt x="260" y="261"/>
                    <a:pt x="258" y="263"/>
                    <a:pt x="257" y="267"/>
                  </a:cubicBezTo>
                  <a:cubicBezTo>
                    <a:pt x="257" y="270"/>
                    <a:pt x="255" y="273"/>
                    <a:pt x="255" y="276"/>
                  </a:cubicBezTo>
                  <a:cubicBezTo>
                    <a:pt x="254" y="279"/>
                    <a:pt x="252" y="281"/>
                    <a:pt x="249" y="281"/>
                  </a:cubicBezTo>
                  <a:cubicBezTo>
                    <a:pt x="245" y="282"/>
                    <a:pt x="242" y="281"/>
                    <a:pt x="239" y="280"/>
                  </a:cubicBezTo>
                  <a:cubicBezTo>
                    <a:pt x="236" y="278"/>
                    <a:pt x="232" y="276"/>
                    <a:pt x="228" y="274"/>
                  </a:cubicBezTo>
                  <a:cubicBezTo>
                    <a:pt x="225" y="272"/>
                    <a:pt x="223" y="272"/>
                    <a:pt x="220" y="274"/>
                  </a:cubicBezTo>
                  <a:cubicBezTo>
                    <a:pt x="213" y="279"/>
                    <a:pt x="207" y="284"/>
                    <a:pt x="205" y="293"/>
                  </a:cubicBezTo>
                  <a:cubicBezTo>
                    <a:pt x="203" y="291"/>
                    <a:pt x="202" y="289"/>
                    <a:pt x="201" y="288"/>
                  </a:cubicBezTo>
                  <a:cubicBezTo>
                    <a:pt x="191" y="274"/>
                    <a:pt x="181" y="260"/>
                    <a:pt x="165" y="253"/>
                  </a:cubicBezTo>
                  <a:cubicBezTo>
                    <a:pt x="159" y="251"/>
                    <a:pt x="153" y="248"/>
                    <a:pt x="146" y="251"/>
                  </a:cubicBezTo>
                  <a:cubicBezTo>
                    <a:pt x="128" y="258"/>
                    <a:pt x="111" y="266"/>
                    <a:pt x="94" y="276"/>
                  </a:cubicBezTo>
                  <a:cubicBezTo>
                    <a:pt x="92" y="277"/>
                    <a:pt x="90" y="279"/>
                    <a:pt x="90" y="281"/>
                  </a:cubicBezTo>
                  <a:cubicBezTo>
                    <a:pt x="89" y="290"/>
                    <a:pt x="88" y="298"/>
                    <a:pt x="87" y="307"/>
                  </a:cubicBezTo>
                  <a:cubicBezTo>
                    <a:pt x="87" y="310"/>
                    <a:pt x="85" y="313"/>
                    <a:pt x="87" y="317"/>
                  </a:cubicBezTo>
                  <a:cubicBezTo>
                    <a:pt x="85" y="319"/>
                    <a:pt x="85" y="322"/>
                    <a:pt x="84" y="325"/>
                  </a:cubicBezTo>
                  <a:cubicBezTo>
                    <a:pt x="99" y="321"/>
                    <a:pt x="113" y="319"/>
                    <a:pt x="128" y="318"/>
                  </a:cubicBezTo>
                  <a:cubicBezTo>
                    <a:pt x="141" y="318"/>
                    <a:pt x="153" y="318"/>
                    <a:pt x="165" y="318"/>
                  </a:cubicBezTo>
                  <a:cubicBezTo>
                    <a:pt x="171" y="319"/>
                    <a:pt x="177" y="320"/>
                    <a:pt x="183" y="320"/>
                  </a:cubicBezTo>
                  <a:cubicBezTo>
                    <a:pt x="183" y="321"/>
                    <a:pt x="183" y="321"/>
                    <a:pt x="183" y="322"/>
                  </a:cubicBezTo>
                  <a:cubicBezTo>
                    <a:pt x="178" y="322"/>
                    <a:pt x="173" y="322"/>
                    <a:pt x="168" y="322"/>
                  </a:cubicBezTo>
                  <a:cubicBezTo>
                    <a:pt x="166" y="320"/>
                    <a:pt x="164" y="321"/>
                    <a:pt x="162" y="322"/>
                  </a:cubicBezTo>
                  <a:cubicBezTo>
                    <a:pt x="161" y="321"/>
                    <a:pt x="159" y="321"/>
                    <a:pt x="157" y="322"/>
                  </a:cubicBezTo>
                  <a:cubicBezTo>
                    <a:pt x="161" y="325"/>
                    <a:pt x="164" y="328"/>
                    <a:pt x="168" y="330"/>
                  </a:cubicBezTo>
                  <a:cubicBezTo>
                    <a:pt x="171" y="333"/>
                    <a:pt x="175" y="335"/>
                    <a:pt x="178" y="339"/>
                  </a:cubicBezTo>
                  <a:cubicBezTo>
                    <a:pt x="177" y="340"/>
                    <a:pt x="176" y="339"/>
                    <a:pt x="175" y="338"/>
                  </a:cubicBezTo>
                  <a:cubicBezTo>
                    <a:pt x="173" y="337"/>
                    <a:pt x="172" y="336"/>
                    <a:pt x="170" y="334"/>
                  </a:cubicBezTo>
                  <a:cubicBezTo>
                    <a:pt x="170" y="334"/>
                    <a:pt x="169" y="334"/>
                    <a:pt x="169" y="334"/>
                  </a:cubicBezTo>
                  <a:cubicBezTo>
                    <a:pt x="169" y="334"/>
                    <a:pt x="169" y="333"/>
                    <a:pt x="169" y="333"/>
                  </a:cubicBezTo>
                  <a:cubicBezTo>
                    <a:pt x="167" y="332"/>
                    <a:pt x="166" y="331"/>
                    <a:pt x="164" y="330"/>
                  </a:cubicBezTo>
                  <a:cubicBezTo>
                    <a:pt x="164" y="331"/>
                    <a:pt x="164" y="332"/>
                    <a:pt x="165" y="333"/>
                  </a:cubicBezTo>
                  <a:cubicBezTo>
                    <a:pt x="165" y="334"/>
                    <a:pt x="166" y="335"/>
                    <a:pt x="166" y="336"/>
                  </a:cubicBezTo>
                  <a:cubicBezTo>
                    <a:pt x="175" y="364"/>
                    <a:pt x="182" y="392"/>
                    <a:pt x="185" y="422"/>
                  </a:cubicBezTo>
                  <a:cubicBezTo>
                    <a:pt x="185" y="423"/>
                    <a:pt x="185" y="425"/>
                    <a:pt x="185" y="427"/>
                  </a:cubicBezTo>
                  <a:cubicBezTo>
                    <a:pt x="185" y="432"/>
                    <a:pt x="186" y="437"/>
                    <a:pt x="184" y="442"/>
                  </a:cubicBezTo>
                  <a:cubicBezTo>
                    <a:pt x="183" y="442"/>
                    <a:pt x="183" y="442"/>
                    <a:pt x="182" y="441"/>
                  </a:cubicBezTo>
                  <a:cubicBezTo>
                    <a:pt x="183" y="440"/>
                    <a:pt x="183" y="438"/>
                    <a:pt x="183" y="436"/>
                  </a:cubicBezTo>
                  <a:cubicBezTo>
                    <a:pt x="180" y="441"/>
                    <a:pt x="176" y="445"/>
                    <a:pt x="179" y="451"/>
                  </a:cubicBezTo>
                  <a:cubicBezTo>
                    <a:pt x="181" y="458"/>
                    <a:pt x="186" y="461"/>
                    <a:pt x="193" y="463"/>
                  </a:cubicBezTo>
                  <a:cubicBezTo>
                    <a:pt x="195" y="465"/>
                    <a:pt x="198" y="465"/>
                    <a:pt x="201" y="465"/>
                  </a:cubicBezTo>
                  <a:cubicBezTo>
                    <a:pt x="213" y="466"/>
                    <a:pt x="225" y="467"/>
                    <a:pt x="237" y="468"/>
                  </a:cubicBezTo>
                  <a:cubicBezTo>
                    <a:pt x="249" y="469"/>
                    <a:pt x="261" y="469"/>
                    <a:pt x="273" y="467"/>
                  </a:cubicBezTo>
                  <a:cubicBezTo>
                    <a:pt x="282" y="466"/>
                    <a:pt x="290" y="461"/>
                    <a:pt x="298" y="458"/>
                  </a:cubicBezTo>
                  <a:cubicBezTo>
                    <a:pt x="300" y="458"/>
                    <a:pt x="302" y="458"/>
                    <a:pt x="303" y="458"/>
                  </a:cubicBezTo>
                  <a:cubicBezTo>
                    <a:pt x="294" y="463"/>
                    <a:pt x="283" y="468"/>
                    <a:pt x="272" y="470"/>
                  </a:cubicBezTo>
                  <a:cubicBezTo>
                    <a:pt x="272" y="470"/>
                    <a:pt x="271" y="470"/>
                    <a:pt x="271" y="470"/>
                  </a:cubicBezTo>
                  <a:cubicBezTo>
                    <a:pt x="268" y="470"/>
                    <a:pt x="265" y="469"/>
                    <a:pt x="262" y="471"/>
                  </a:cubicBezTo>
                  <a:cubicBezTo>
                    <a:pt x="257" y="471"/>
                    <a:pt x="252" y="471"/>
                    <a:pt x="248" y="471"/>
                  </a:cubicBezTo>
                  <a:cubicBezTo>
                    <a:pt x="244" y="469"/>
                    <a:pt x="239" y="470"/>
                    <a:pt x="235" y="470"/>
                  </a:cubicBezTo>
                  <a:cubicBezTo>
                    <a:pt x="234" y="470"/>
                    <a:pt x="232" y="470"/>
                    <a:pt x="231" y="470"/>
                  </a:cubicBezTo>
                  <a:cubicBezTo>
                    <a:pt x="230" y="469"/>
                    <a:pt x="228" y="469"/>
                    <a:pt x="227" y="469"/>
                  </a:cubicBezTo>
                  <a:cubicBezTo>
                    <a:pt x="214" y="468"/>
                    <a:pt x="200" y="468"/>
                    <a:pt x="187" y="466"/>
                  </a:cubicBezTo>
                  <a:cubicBezTo>
                    <a:pt x="185" y="465"/>
                    <a:pt x="184" y="464"/>
                    <a:pt x="184" y="468"/>
                  </a:cubicBezTo>
                  <a:cubicBezTo>
                    <a:pt x="184" y="469"/>
                    <a:pt x="183" y="470"/>
                    <a:pt x="183" y="471"/>
                  </a:cubicBezTo>
                  <a:cubicBezTo>
                    <a:pt x="182" y="475"/>
                    <a:pt x="183" y="476"/>
                    <a:pt x="187" y="475"/>
                  </a:cubicBezTo>
                  <a:cubicBezTo>
                    <a:pt x="193" y="474"/>
                    <a:pt x="199" y="474"/>
                    <a:pt x="205" y="474"/>
                  </a:cubicBezTo>
                  <a:cubicBezTo>
                    <a:pt x="205" y="475"/>
                    <a:pt x="206" y="475"/>
                    <a:pt x="206" y="475"/>
                  </a:cubicBezTo>
                  <a:cubicBezTo>
                    <a:pt x="231" y="476"/>
                    <a:pt x="255" y="478"/>
                    <a:pt x="280" y="478"/>
                  </a:cubicBezTo>
                  <a:cubicBezTo>
                    <a:pt x="289" y="479"/>
                    <a:pt x="299" y="478"/>
                    <a:pt x="308" y="475"/>
                  </a:cubicBezTo>
                  <a:cubicBezTo>
                    <a:pt x="320" y="472"/>
                    <a:pt x="330" y="465"/>
                    <a:pt x="341" y="458"/>
                  </a:cubicBezTo>
                  <a:cubicBezTo>
                    <a:pt x="344" y="458"/>
                    <a:pt x="346" y="456"/>
                    <a:pt x="348" y="454"/>
                  </a:cubicBezTo>
                  <a:cubicBezTo>
                    <a:pt x="348" y="454"/>
                    <a:pt x="349" y="453"/>
                    <a:pt x="349" y="453"/>
                  </a:cubicBezTo>
                  <a:cubicBezTo>
                    <a:pt x="350" y="453"/>
                    <a:pt x="351" y="454"/>
                    <a:pt x="352" y="454"/>
                  </a:cubicBezTo>
                  <a:cubicBezTo>
                    <a:pt x="351" y="455"/>
                    <a:pt x="351" y="456"/>
                    <a:pt x="351" y="457"/>
                  </a:cubicBezTo>
                  <a:cubicBezTo>
                    <a:pt x="345" y="457"/>
                    <a:pt x="341" y="461"/>
                    <a:pt x="337" y="464"/>
                  </a:cubicBezTo>
                  <a:cubicBezTo>
                    <a:pt x="323" y="473"/>
                    <a:pt x="307" y="480"/>
                    <a:pt x="290" y="481"/>
                  </a:cubicBezTo>
                  <a:cubicBezTo>
                    <a:pt x="277" y="481"/>
                    <a:pt x="265" y="480"/>
                    <a:pt x="253" y="480"/>
                  </a:cubicBezTo>
                  <a:cubicBezTo>
                    <a:pt x="250" y="480"/>
                    <a:pt x="248" y="480"/>
                    <a:pt x="245" y="480"/>
                  </a:cubicBezTo>
                  <a:cubicBezTo>
                    <a:pt x="231" y="479"/>
                    <a:pt x="217" y="478"/>
                    <a:pt x="203" y="476"/>
                  </a:cubicBezTo>
                  <a:cubicBezTo>
                    <a:pt x="201" y="476"/>
                    <a:pt x="200" y="476"/>
                    <a:pt x="198" y="478"/>
                  </a:cubicBezTo>
                  <a:cubicBezTo>
                    <a:pt x="202" y="479"/>
                    <a:pt x="206" y="480"/>
                    <a:pt x="210" y="480"/>
                  </a:cubicBezTo>
                  <a:cubicBezTo>
                    <a:pt x="215" y="482"/>
                    <a:pt x="221" y="483"/>
                    <a:pt x="225" y="487"/>
                  </a:cubicBezTo>
                  <a:cubicBezTo>
                    <a:pt x="219" y="485"/>
                    <a:pt x="213" y="483"/>
                    <a:pt x="207" y="482"/>
                  </a:cubicBezTo>
                  <a:cubicBezTo>
                    <a:pt x="207" y="481"/>
                    <a:pt x="206" y="481"/>
                    <a:pt x="205" y="482"/>
                  </a:cubicBezTo>
                  <a:cubicBezTo>
                    <a:pt x="205" y="482"/>
                    <a:pt x="204" y="481"/>
                    <a:pt x="203" y="481"/>
                  </a:cubicBezTo>
                  <a:cubicBezTo>
                    <a:pt x="199" y="480"/>
                    <a:pt x="195" y="480"/>
                    <a:pt x="190" y="479"/>
                  </a:cubicBezTo>
                  <a:cubicBezTo>
                    <a:pt x="189" y="479"/>
                    <a:pt x="189" y="479"/>
                    <a:pt x="188" y="479"/>
                  </a:cubicBezTo>
                  <a:cubicBezTo>
                    <a:pt x="186" y="479"/>
                    <a:pt x="182" y="478"/>
                    <a:pt x="182" y="481"/>
                  </a:cubicBezTo>
                  <a:cubicBezTo>
                    <a:pt x="182" y="483"/>
                    <a:pt x="186" y="482"/>
                    <a:pt x="188" y="482"/>
                  </a:cubicBezTo>
                  <a:cubicBezTo>
                    <a:pt x="189" y="483"/>
                    <a:pt x="191" y="484"/>
                    <a:pt x="192" y="484"/>
                  </a:cubicBezTo>
                  <a:cubicBezTo>
                    <a:pt x="193" y="485"/>
                    <a:pt x="196" y="485"/>
                    <a:pt x="196" y="487"/>
                  </a:cubicBezTo>
                  <a:cubicBezTo>
                    <a:pt x="195" y="487"/>
                    <a:pt x="195" y="487"/>
                    <a:pt x="194" y="487"/>
                  </a:cubicBezTo>
                  <a:cubicBezTo>
                    <a:pt x="194" y="487"/>
                    <a:pt x="193" y="487"/>
                    <a:pt x="193" y="487"/>
                  </a:cubicBezTo>
                  <a:cubicBezTo>
                    <a:pt x="191" y="486"/>
                    <a:pt x="189" y="486"/>
                    <a:pt x="188" y="486"/>
                  </a:cubicBezTo>
                  <a:cubicBezTo>
                    <a:pt x="185" y="484"/>
                    <a:pt x="182" y="484"/>
                    <a:pt x="179" y="484"/>
                  </a:cubicBezTo>
                  <a:cubicBezTo>
                    <a:pt x="178" y="485"/>
                    <a:pt x="176" y="486"/>
                    <a:pt x="174" y="487"/>
                  </a:cubicBezTo>
                  <a:cubicBezTo>
                    <a:pt x="159" y="497"/>
                    <a:pt x="146" y="510"/>
                    <a:pt x="136" y="525"/>
                  </a:cubicBezTo>
                  <a:cubicBezTo>
                    <a:pt x="130" y="535"/>
                    <a:pt x="123" y="545"/>
                    <a:pt x="113" y="553"/>
                  </a:cubicBezTo>
                  <a:cubicBezTo>
                    <a:pt x="112" y="554"/>
                    <a:pt x="109" y="554"/>
                    <a:pt x="110" y="556"/>
                  </a:cubicBezTo>
                  <a:cubicBezTo>
                    <a:pt x="110" y="557"/>
                    <a:pt x="113" y="558"/>
                    <a:pt x="114" y="557"/>
                  </a:cubicBezTo>
                  <a:cubicBezTo>
                    <a:pt x="117" y="559"/>
                    <a:pt x="119" y="558"/>
                    <a:pt x="122" y="558"/>
                  </a:cubicBezTo>
                  <a:cubicBezTo>
                    <a:pt x="125" y="557"/>
                    <a:pt x="128" y="558"/>
                    <a:pt x="131" y="560"/>
                  </a:cubicBezTo>
                  <a:cubicBezTo>
                    <a:pt x="133" y="561"/>
                    <a:pt x="136" y="563"/>
                    <a:pt x="138" y="564"/>
                  </a:cubicBezTo>
                  <a:cubicBezTo>
                    <a:pt x="139" y="565"/>
                    <a:pt x="140" y="566"/>
                    <a:pt x="142" y="567"/>
                  </a:cubicBezTo>
                  <a:cubicBezTo>
                    <a:pt x="162" y="580"/>
                    <a:pt x="182" y="596"/>
                    <a:pt x="199" y="614"/>
                  </a:cubicBezTo>
                  <a:cubicBezTo>
                    <a:pt x="199" y="616"/>
                    <a:pt x="200" y="618"/>
                    <a:pt x="200" y="620"/>
                  </a:cubicBezTo>
                  <a:cubicBezTo>
                    <a:pt x="206" y="613"/>
                    <a:pt x="212" y="605"/>
                    <a:pt x="218" y="598"/>
                  </a:cubicBezTo>
                  <a:cubicBezTo>
                    <a:pt x="229" y="584"/>
                    <a:pt x="240" y="572"/>
                    <a:pt x="252" y="560"/>
                  </a:cubicBezTo>
                  <a:cubicBezTo>
                    <a:pt x="252" y="560"/>
                    <a:pt x="252" y="560"/>
                    <a:pt x="252" y="560"/>
                  </a:cubicBezTo>
                  <a:cubicBezTo>
                    <a:pt x="253" y="560"/>
                    <a:pt x="254" y="559"/>
                    <a:pt x="255" y="557"/>
                  </a:cubicBezTo>
                  <a:cubicBezTo>
                    <a:pt x="255" y="557"/>
                    <a:pt x="255" y="557"/>
                    <a:pt x="255" y="557"/>
                  </a:cubicBezTo>
                  <a:cubicBezTo>
                    <a:pt x="258" y="556"/>
                    <a:pt x="260" y="553"/>
                    <a:pt x="263" y="550"/>
                  </a:cubicBezTo>
                  <a:cubicBezTo>
                    <a:pt x="263" y="550"/>
                    <a:pt x="263" y="550"/>
                    <a:pt x="263" y="550"/>
                  </a:cubicBezTo>
                  <a:cubicBezTo>
                    <a:pt x="263" y="550"/>
                    <a:pt x="263" y="550"/>
                    <a:pt x="262" y="550"/>
                  </a:cubicBezTo>
                  <a:cubicBezTo>
                    <a:pt x="262" y="550"/>
                    <a:pt x="261" y="550"/>
                    <a:pt x="261" y="550"/>
                  </a:cubicBezTo>
                  <a:cubicBezTo>
                    <a:pt x="255" y="550"/>
                    <a:pt x="250" y="552"/>
                    <a:pt x="244" y="553"/>
                  </a:cubicBezTo>
                  <a:cubicBezTo>
                    <a:pt x="244" y="552"/>
                    <a:pt x="244" y="552"/>
                    <a:pt x="244" y="551"/>
                  </a:cubicBezTo>
                  <a:cubicBezTo>
                    <a:pt x="246" y="551"/>
                    <a:pt x="247" y="551"/>
                    <a:pt x="248" y="550"/>
                  </a:cubicBezTo>
                  <a:cubicBezTo>
                    <a:pt x="260" y="547"/>
                    <a:pt x="273" y="546"/>
                    <a:pt x="285" y="544"/>
                  </a:cubicBezTo>
                  <a:cubicBezTo>
                    <a:pt x="292" y="544"/>
                    <a:pt x="299" y="545"/>
                    <a:pt x="305" y="545"/>
                  </a:cubicBezTo>
                  <a:cubicBezTo>
                    <a:pt x="301" y="543"/>
                    <a:pt x="297" y="542"/>
                    <a:pt x="292" y="541"/>
                  </a:cubicBezTo>
                  <a:cubicBezTo>
                    <a:pt x="286" y="540"/>
                    <a:pt x="279" y="539"/>
                    <a:pt x="273" y="537"/>
                  </a:cubicBezTo>
                  <a:cubicBezTo>
                    <a:pt x="265" y="535"/>
                    <a:pt x="257" y="535"/>
                    <a:pt x="250" y="533"/>
                  </a:cubicBezTo>
                  <a:cubicBezTo>
                    <a:pt x="266" y="532"/>
                    <a:pt x="281" y="537"/>
                    <a:pt x="296" y="540"/>
                  </a:cubicBezTo>
                  <a:cubicBezTo>
                    <a:pt x="312" y="542"/>
                    <a:pt x="321" y="551"/>
                    <a:pt x="329" y="564"/>
                  </a:cubicBezTo>
                  <a:cubicBezTo>
                    <a:pt x="339" y="581"/>
                    <a:pt x="345" y="600"/>
                    <a:pt x="348" y="620"/>
                  </a:cubicBezTo>
                  <a:cubicBezTo>
                    <a:pt x="348" y="623"/>
                    <a:pt x="349" y="625"/>
                    <a:pt x="352" y="625"/>
                  </a:cubicBezTo>
                  <a:cubicBezTo>
                    <a:pt x="354" y="625"/>
                    <a:pt x="355" y="625"/>
                    <a:pt x="357" y="625"/>
                  </a:cubicBezTo>
                  <a:cubicBezTo>
                    <a:pt x="359" y="626"/>
                    <a:pt x="361" y="626"/>
                    <a:pt x="363" y="626"/>
                  </a:cubicBezTo>
                  <a:cubicBezTo>
                    <a:pt x="371" y="627"/>
                    <a:pt x="379" y="628"/>
                    <a:pt x="388" y="626"/>
                  </a:cubicBezTo>
                  <a:cubicBezTo>
                    <a:pt x="395" y="626"/>
                    <a:pt x="403" y="623"/>
                    <a:pt x="410" y="622"/>
                  </a:cubicBezTo>
                  <a:cubicBezTo>
                    <a:pt x="411" y="621"/>
                    <a:pt x="411" y="621"/>
                    <a:pt x="411" y="621"/>
                  </a:cubicBezTo>
                  <a:cubicBezTo>
                    <a:pt x="411" y="621"/>
                    <a:pt x="411" y="621"/>
                    <a:pt x="411" y="621"/>
                  </a:cubicBezTo>
                  <a:cubicBezTo>
                    <a:pt x="414" y="621"/>
                    <a:pt x="417" y="620"/>
                    <a:pt x="419" y="618"/>
                  </a:cubicBezTo>
                  <a:cubicBezTo>
                    <a:pt x="427" y="616"/>
                    <a:pt x="433" y="612"/>
                    <a:pt x="440" y="609"/>
                  </a:cubicBezTo>
                  <a:cubicBezTo>
                    <a:pt x="447" y="606"/>
                    <a:pt x="450" y="600"/>
                    <a:pt x="453" y="593"/>
                  </a:cubicBezTo>
                  <a:cubicBezTo>
                    <a:pt x="454" y="591"/>
                    <a:pt x="453" y="589"/>
                    <a:pt x="452" y="587"/>
                  </a:cubicBezTo>
                  <a:cubicBezTo>
                    <a:pt x="448" y="583"/>
                    <a:pt x="444" y="578"/>
                    <a:pt x="442" y="573"/>
                  </a:cubicBezTo>
                  <a:cubicBezTo>
                    <a:pt x="435" y="557"/>
                    <a:pt x="429" y="542"/>
                    <a:pt x="423" y="526"/>
                  </a:cubicBezTo>
                  <a:cubicBezTo>
                    <a:pt x="413" y="500"/>
                    <a:pt x="404" y="473"/>
                    <a:pt x="393" y="447"/>
                  </a:cubicBezTo>
                  <a:cubicBezTo>
                    <a:pt x="392" y="443"/>
                    <a:pt x="390" y="440"/>
                    <a:pt x="385" y="441"/>
                  </a:cubicBezTo>
                  <a:cubicBezTo>
                    <a:pt x="382" y="440"/>
                    <a:pt x="378" y="441"/>
                    <a:pt x="374" y="442"/>
                  </a:cubicBezTo>
                  <a:cubicBezTo>
                    <a:pt x="372" y="442"/>
                    <a:pt x="370" y="442"/>
                    <a:pt x="367" y="442"/>
                  </a:cubicBezTo>
                  <a:cubicBezTo>
                    <a:pt x="368" y="441"/>
                    <a:pt x="369" y="440"/>
                    <a:pt x="370" y="440"/>
                  </a:cubicBezTo>
                  <a:cubicBezTo>
                    <a:pt x="372" y="439"/>
                    <a:pt x="373" y="438"/>
                    <a:pt x="375" y="436"/>
                  </a:cubicBezTo>
                  <a:cubicBezTo>
                    <a:pt x="377" y="435"/>
                    <a:pt x="378" y="434"/>
                    <a:pt x="380" y="433"/>
                  </a:cubicBezTo>
                  <a:cubicBezTo>
                    <a:pt x="380" y="432"/>
                    <a:pt x="380" y="432"/>
                    <a:pt x="380" y="432"/>
                  </a:cubicBezTo>
                  <a:cubicBezTo>
                    <a:pt x="373" y="434"/>
                    <a:pt x="365" y="431"/>
                    <a:pt x="359" y="435"/>
                  </a:cubicBezTo>
                  <a:cubicBezTo>
                    <a:pt x="357" y="436"/>
                    <a:pt x="356" y="437"/>
                    <a:pt x="355" y="436"/>
                  </a:cubicBezTo>
                  <a:cubicBezTo>
                    <a:pt x="355" y="435"/>
                    <a:pt x="355" y="434"/>
                    <a:pt x="355" y="433"/>
                  </a:cubicBezTo>
                  <a:cubicBezTo>
                    <a:pt x="358" y="432"/>
                    <a:pt x="361" y="431"/>
                    <a:pt x="365" y="431"/>
                  </a:cubicBezTo>
                  <a:cubicBezTo>
                    <a:pt x="372" y="430"/>
                    <a:pt x="377" y="426"/>
                    <a:pt x="380" y="420"/>
                  </a:cubicBezTo>
                  <a:cubicBezTo>
                    <a:pt x="380" y="420"/>
                    <a:pt x="380" y="420"/>
                    <a:pt x="380" y="420"/>
                  </a:cubicBezTo>
                  <a:cubicBezTo>
                    <a:pt x="381" y="420"/>
                    <a:pt x="381" y="419"/>
                    <a:pt x="381" y="418"/>
                  </a:cubicBezTo>
                  <a:cubicBezTo>
                    <a:pt x="381" y="417"/>
                    <a:pt x="383" y="416"/>
                    <a:pt x="383" y="414"/>
                  </a:cubicBezTo>
                  <a:cubicBezTo>
                    <a:pt x="385" y="411"/>
                    <a:pt x="389" y="406"/>
                    <a:pt x="385" y="402"/>
                  </a:cubicBezTo>
                  <a:cubicBezTo>
                    <a:pt x="382" y="397"/>
                    <a:pt x="378" y="392"/>
                    <a:pt x="374" y="388"/>
                  </a:cubicBezTo>
                  <a:cubicBezTo>
                    <a:pt x="371" y="382"/>
                    <a:pt x="368" y="376"/>
                    <a:pt x="365" y="371"/>
                  </a:cubicBezTo>
                  <a:cubicBezTo>
                    <a:pt x="353" y="348"/>
                    <a:pt x="345" y="325"/>
                    <a:pt x="337" y="301"/>
                  </a:cubicBezTo>
                  <a:cubicBezTo>
                    <a:pt x="337" y="299"/>
                    <a:pt x="337" y="297"/>
                    <a:pt x="336" y="295"/>
                  </a:cubicBezTo>
                  <a:cubicBezTo>
                    <a:pt x="333" y="284"/>
                    <a:pt x="335" y="272"/>
                    <a:pt x="337" y="261"/>
                  </a:cubicBezTo>
                  <a:cubicBezTo>
                    <a:pt x="338" y="252"/>
                    <a:pt x="340" y="242"/>
                    <a:pt x="342" y="233"/>
                  </a:cubicBezTo>
                  <a:cubicBezTo>
                    <a:pt x="343" y="232"/>
                    <a:pt x="343" y="234"/>
                    <a:pt x="343" y="234"/>
                  </a:cubicBezTo>
                  <a:cubicBezTo>
                    <a:pt x="343" y="240"/>
                    <a:pt x="342" y="246"/>
                    <a:pt x="341" y="251"/>
                  </a:cubicBezTo>
                  <a:cubicBezTo>
                    <a:pt x="340" y="255"/>
                    <a:pt x="339" y="259"/>
                    <a:pt x="340" y="263"/>
                  </a:cubicBezTo>
                  <a:cubicBezTo>
                    <a:pt x="343" y="258"/>
                    <a:pt x="345" y="253"/>
                    <a:pt x="349" y="248"/>
                  </a:cubicBezTo>
                  <a:cubicBezTo>
                    <a:pt x="348" y="253"/>
                    <a:pt x="345" y="258"/>
                    <a:pt x="345" y="264"/>
                  </a:cubicBezTo>
                  <a:cubicBezTo>
                    <a:pt x="345" y="269"/>
                    <a:pt x="345" y="269"/>
                    <a:pt x="350" y="266"/>
                  </a:cubicBezTo>
                  <a:cubicBezTo>
                    <a:pt x="356" y="262"/>
                    <a:pt x="363" y="258"/>
                    <a:pt x="369" y="254"/>
                  </a:cubicBezTo>
                  <a:cubicBezTo>
                    <a:pt x="383" y="247"/>
                    <a:pt x="398" y="241"/>
                    <a:pt x="412" y="236"/>
                  </a:cubicBezTo>
                  <a:cubicBezTo>
                    <a:pt x="414" y="235"/>
                    <a:pt x="417" y="235"/>
                    <a:pt x="417" y="232"/>
                  </a:cubicBezTo>
                  <a:cubicBezTo>
                    <a:pt x="418" y="227"/>
                    <a:pt x="418" y="222"/>
                    <a:pt x="417" y="217"/>
                  </a:cubicBezTo>
                  <a:cubicBezTo>
                    <a:pt x="416" y="215"/>
                    <a:pt x="416" y="214"/>
                    <a:pt x="416" y="213"/>
                  </a:cubicBezTo>
                  <a:cubicBezTo>
                    <a:pt x="414" y="201"/>
                    <a:pt x="412" y="189"/>
                    <a:pt x="407" y="178"/>
                  </a:cubicBezTo>
                  <a:cubicBezTo>
                    <a:pt x="406" y="176"/>
                    <a:pt x="409" y="171"/>
                    <a:pt x="403" y="173"/>
                  </a:cubicBezTo>
                  <a:cubicBezTo>
                    <a:pt x="387" y="179"/>
                    <a:pt x="371" y="184"/>
                    <a:pt x="355" y="189"/>
                  </a:cubicBezTo>
                  <a:cubicBezTo>
                    <a:pt x="352" y="190"/>
                    <a:pt x="351" y="191"/>
                    <a:pt x="349" y="194"/>
                  </a:cubicBezTo>
                  <a:cubicBezTo>
                    <a:pt x="347" y="197"/>
                    <a:pt x="346" y="201"/>
                    <a:pt x="342" y="204"/>
                  </a:cubicBezTo>
                  <a:cubicBezTo>
                    <a:pt x="342" y="198"/>
                    <a:pt x="346" y="194"/>
                    <a:pt x="348" y="188"/>
                  </a:cubicBezTo>
                  <a:cubicBezTo>
                    <a:pt x="346" y="189"/>
                    <a:pt x="344" y="191"/>
                    <a:pt x="342" y="192"/>
                  </a:cubicBezTo>
                  <a:cubicBezTo>
                    <a:pt x="337" y="193"/>
                    <a:pt x="333" y="197"/>
                    <a:pt x="329" y="200"/>
                  </a:cubicBezTo>
                  <a:cubicBezTo>
                    <a:pt x="325" y="204"/>
                    <a:pt x="320" y="207"/>
                    <a:pt x="317" y="211"/>
                  </a:cubicBezTo>
                  <a:cubicBezTo>
                    <a:pt x="316" y="212"/>
                    <a:pt x="315" y="212"/>
                    <a:pt x="314" y="212"/>
                  </a:cubicBezTo>
                  <a:cubicBezTo>
                    <a:pt x="315" y="210"/>
                    <a:pt x="316" y="208"/>
                    <a:pt x="317" y="207"/>
                  </a:cubicBezTo>
                  <a:cubicBezTo>
                    <a:pt x="318" y="207"/>
                    <a:pt x="318" y="206"/>
                    <a:pt x="318" y="205"/>
                  </a:cubicBezTo>
                  <a:close/>
                  <a:moveTo>
                    <a:pt x="188" y="728"/>
                  </a:moveTo>
                  <a:cubicBezTo>
                    <a:pt x="187" y="728"/>
                    <a:pt x="186" y="728"/>
                    <a:pt x="187" y="729"/>
                  </a:cubicBezTo>
                  <a:cubicBezTo>
                    <a:pt x="184" y="728"/>
                    <a:pt x="181" y="730"/>
                    <a:pt x="178" y="731"/>
                  </a:cubicBezTo>
                  <a:cubicBezTo>
                    <a:pt x="156" y="739"/>
                    <a:pt x="144" y="757"/>
                    <a:pt x="134" y="777"/>
                  </a:cubicBezTo>
                  <a:cubicBezTo>
                    <a:pt x="134" y="777"/>
                    <a:pt x="134" y="777"/>
                    <a:pt x="134" y="777"/>
                  </a:cubicBezTo>
                  <a:cubicBezTo>
                    <a:pt x="132" y="776"/>
                    <a:pt x="131" y="778"/>
                    <a:pt x="131" y="779"/>
                  </a:cubicBezTo>
                  <a:cubicBezTo>
                    <a:pt x="123" y="786"/>
                    <a:pt x="115" y="791"/>
                    <a:pt x="106" y="794"/>
                  </a:cubicBezTo>
                  <a:cubicBezTo>
                    <a:pt x="95" y="797"/>
                    <a:pt x="84" y="797"/>
                    <a:pt x="73" y="796"/>
                  </a:cubicBezTo>
                  <a:cubicBezTo>
                    <a:pt x="71" y="795"/>
                    <a:pt x="69" y="795"/>
                    <a:pt x="67" y="794"/>
                  </a:cubicBezTo>
                  <a:cubicBezTo>
                    <a:pt x="65" y="792"/>
                    <a:pt x="62" y="792"/>
                    <a:pt x="61" y="788"/>
                  </a:cubicBezTo>
                  <a:cubicBezTo>
                    <a:pt x="64" y="789"/>
                    <a:pt x="67" y="792"/>
                    <a:pt x="70" y="792"/>
                  </a:cubicBezTo>
                  <a:cubicBezTo>
                    <a:pt x="72" y="793"/>
                    <a:pt x="75" y="794"/>
                    <a:pt x="78" y="793"/>
                  </a:cubicBezTo>
                  <a:cubicBezTo>
                    <a:pt x="79" y="793"/>
                    <a:pt x="80" y="794"/>
                    <a:pt x="81" y="794"/>
                  </a:cubicBezTo>
                  <a:cubicBezTo>
                    <a:pt x="85" y="795"/>
                    <a:pt x="89" y="795"/>
                    <a:pt x="93" y="794"/>
                  </a:cubicBezTo>
                  <a:cubicBezTo>
                    <a:pt x="104" y="793"/>
                    <a:pt x="114" y="789"/>
                    <a:pt x="123" y="782"/>
                  </a:cubicBezTo>
                  <a:cubicBezTo>
                    <a:pt x="131" y="776"/>
                    <a:pt x="136" y="767"/>
                    <a:pt x="141" y="758"/>
                  </a:cubicBezTo>
                  <a:cubicBezTo>
                    <a:pt x="151" y="742"/>
                    <a:pt x="165" y="732"/>
                    <a:pt x="183" y="726"/>
                  </a:cubicBezTo>
                  <a:cubicBezTo>
                    <a:pt x="188" y="725"/>
                    <a:pt x="191" y="722"/>
                    <a:pt x="190" y="716"/>
                  </a:cubicBezTo>
                  <a:cubicBezTo>
                    <a:pt x="189" y="711"/>
                    <a:pt x="188" y="707"/>
                    <a:pt x="187" y="703"/>
                  </a:cubicBezTo>
                  <a:cubicBezTo>
                    <a:pt x="186" y="699"/>
                    <a:pt x="184" y="694"/>
                    <a:pt x="181" y="690"/>
                  </a:cubicBezTo>
                  <a:cubicBezTo>
                    <a:pt x="180" y="692"/>
                    <a:pt x="180" y="694"/>
                    <a:pt x="180" y="696"/>
                  </a:cubicBezTo>
                  <a:cubicBezTo>
                    <a:pt x="181" y="709"/>
                    <a:pt x="170" y="718"/>
                    <a:pt x="159" y="715"/>
                  </a:cubicBezTo>
                  <a:cubicBezTo>
                    <a:pt x="154" y="713"/>
                    <a:pt x="154" y="714"/>
                    <a:pt x="153" y="719"/>
                  </a:cubicBezTo>
                  <a:cubicBezTo>
                    <a:pt x="152" y="723"/>
                    <a:pt x="150" y="726"/>
                    <a:pt x="147" y="728"/>
                  </a:cubicBezTo>
                  <a:cubicBezTo>
                    <a:pt x="142" y="731"/>
                    <a:pt x="139" y="736"/>
                    <a:pt x="135" y="739"/>
                  </a:cubicBezTo>
                  <a:cubicBezTo>
                    <a:pt x="128" y="745"/>
                    <a:pt x="124" y="747"/>
                    <a:pt x="117" y="741"/>
                  </a:cubicBezTo>
                  <a:cubicBezTo>
                    <a:pt x="115" y="740"/>
                    <a:pt x="113" y="739"/>
                    <a:pt x="110" y="738"/>
                  </a:cubicBezTo>
                  <a:cubicBezTo>
                    <a:pt x="109" y="738"/>
                    <a:pt x="108" y="737"/>
                    <a:pt x="107" y="739"/>
                  </a:cubicBezTo>
                  <a:cubicBezTo>
                    <a:pt x="107" y="740"/>
                    <a:pt x="108" y="741"/>
                    <a:pt x="110" y="741"/>
                  </a:cubicBezTo>
                  <a:cubicBezTo>
                    <a:pt x="113" y="742"/>
                    <a:pt x="117" y="745"/>
                    <a:pt x="119" y="748"/>
                  </a:cubicBezTo>
                  <a:cubicBezTo>
                    <a:pt x="114" y="746"/>
                    <a:pt x="110" y="743"/>
                    <a:pt x="104" y="741"/>
                  </a:cubicBezTo>
                  <a:cubicBezTo>
                    <a:pt x="98" y="739"/>
                    <a:pt x="91" y="737"/>
                    <a:pt x="84" y="741"/>
                  </a:cubicBezTo>
                  <a:cubicBezTo>
                    <a:pt x="66" y="746"/>
                    <a:pt x="55" y="769"/>
                    <a:pt x="60" y="787"/>
                  </a:cubicBezTo>
                  <a:cubicBezTo>
                    <a:pt x="60" y="787"/>
                    <a:pt x="59" y="787"/>
                    <a:pt x="58" y="787"/>
                  </a:cubicBezTo>
                  <a:cubicBezTo>
                    <a:pt x="58" y="786"/>
                    <a:pt x="58" y="784"/>
                    <a:pt x="57" y="782"/>
                  </a:cubicBezTo>
                  <a:cubicBezTo>
                    <a:pt x="55" y="783"/>
                    <a:pt x="55" y="785"/>
                    <a:pt x="55" y="787"/>
                  </a:cubicBezTo>
                  <a:cubicBezTo>
                    <a:pt x="55" y="787"/>
                    <a:pt x="55" y="788"/>
                    <a:pt x="55" y="788"/>
                  </a:cubicBezTo>
                  <a:cubicBezTo>
                    <a:pt x="52" y="794"/>
                    <a:pt x="53" y="797"/>
                    <a:pt x="60" y="799"/>
                  </a:cubicBezTo>
                  <a:cubicBezTo>
                    <a:pt x="65" y="802"/>
                    <a:pt x="69" y="803"/>
                    <a:pt x="75" y="802"/>
                  </a:cubicBezTo>
                  <a:cubicBezTo>
                    <a:pt x="76" y="802"/>
                    <a:pt x="78" y="802"/>
                    <a:pt x="80" y="803"/>
                  </a:cubicBezTo>
                  <a:cubicBezTo>
                    <a:pt x="88" y="807"/>
                    <a:pt x="97" y="805"/>
                    <a:pt x="105" y="802"/>
                  </a:cubicBezTo>
                  <a:cubicBezTo>
                    <a:pt x="109" y="801"/>
                    <a:pt x="112" y="801"/>
                    <a:pt x="115" y="801"/>
                  </a:cubicBezTo>
                  <a:cubicBezTo>
                    <a:pt x="119" y="800"/>
                    <a:pt x="123" y="799"/>
                    <a:pt x="125" y="795"/>
                  </a:cubicBezTo>
                  <a:cubicBezTo>
                    <a:pt x="132" y="790"/>
                    <a:pt x="136" y="784"/>
                    <a:pt x="141" y="777"/>
                  </a:cubicBezTo>
                  <a:cubicBezTo>
                    <a:pt x="147" y="768"/>
                    <a:pt x="154" y="759"/>
                    <a:pt x="162" y="751"/>
                  </a:cubicBezTo>
                  <a:cubicBezTo>
                    <a:pt x="171" y="743"/>
                    <a:pt x="181" y="737"/>
                    <a:pt x="192" y="732"/>
                  </a:cubicBezTo>
                  <a:cubicBezTo>
                    <a:pt x="198" y="729"/>
                    <a:pt x="199" y="725"/>
                    <a:pt x="192" y="720"/>
                  </a:cubicBezTo>
                  <a:cubicBezTo>
                    <a:pt x="192" y="722"/>
                    <a:pt x="191" y="724"/>
                    <a:pt x="190" y="726"/>
                  </a:cubicBezTo>
                  <a:cubicBezTo>
                    <a:pt x="189" y="726"/>
                    <a:pt x="189" y="727"/>
                    <a:pt x="189" y="727"/>
                  </a:cubicBezTo>
                  <a:cubicBezTo>
                    <a:pt x="188" y="727"/>
                    <a:pt x="188" y="727"/>
                    <a:pt x="188" y="728"/>
                  </a:cubicBezTo>
                  <a:close/>
                  <a:moveTo>
                    <a:pt x="422" y="811"/>
                  </a:moveTo>
                  <a:cubicBezTo>
                    <a:pt x="422" y="811"/>
                    <a:pt x="422" y="811"/>
                    <a:pt x="422" y="811"/>
                  </a:cubicBezTo>
                  <a:cubicBezTo>
                    <a:pt x="421" y="810"/>
                    <a:pt x="420" y="810"/>
                    <a:pt x="418" y="810"/>
                  </a:cubicBezTo>
                  <a:cubicBezTo>
                    <a:pt x="418" y="810"/>
                    <a:pt x="418" y="810"/>
                    <a:pt x="418" y="810"/>
                  </a:cubicBezTo>
                  <a:cubicBezTo>
                    <a:pt x="415" y="809"/>
                    <a:pt x="412" y="808"/>
                    <a:pt x="409" y="807"/>
                  </a:cubicBezTo>
                  <a:cubicBezTo>
                    <a:pt x="399" y="804"/>
                    <a:pt x="388" y="802"/>
                    <a:pt x="379" y="795"/>
                  </a:cubicBezTo>
                  <a:cubicBezTo>
                    <a:pt x="377" y="794"/>
                    <a:pt x="375" y="794"/>
                    <a:pt x="374" y="795"/>
                  </a:cubicBezTo>
                  <a:cubicBezTo>
                    <a:pt x="372" y="797"/>
                    <a:pt x="372" y="798"/>
                    <a:pt x="373" y="799"/>
                  </a:cubicBezTo>
                  <a:cubicBezTo>
                    <a:pt x="378" y="802"/>
                    <a:pt x="381" y="805"/>
                    <a:pt x="386" y="806"/>
                  </a:cubicBezTo>
                  <a:cubicBezTo>
                    <a:pt x="391" y="807"/>
                    <a:pt x="395" y="809"/>
                    <a:pt x="399" y="810"/>
                  </a:cubicBezTo>
                  <a:cubicBezTo>
                    <a:pt x="401" y="811"/>
                    <a:pt x="404" y="812"/>
                    <a:pt x="406" y="812"/>
                  </a:cubicBezTo>
                  <a:cubicBezTo>
                    <a:pt x="418" y="814"/>
                    <a:pt x="430" y="817"/>
                    <a:pt x="441" y="819"/>
                  </a:cubicBezTo>
                  <a:cubicBezTo>
                    <a:pt x="444" y="820"/>
                    <a:pt x="446" y="820"/>
                    <a:pt x="448" y="822"/>
                  </a:cubicBezTo>
                  <a:cubicBezTo>
                    <a:pt x="453" y="827"/>
                    <a:pt x="459" y="830"/>
                    <a:pt x="465" y="833"/>
                  </a:cubicBezTo>
                  <a:cubicBezTo>
                    <a:pt x="473" y="836"/>
                    <a:pt x="481" y="839"/>
                    <a:pt x="489" y="840"/>
                  </a:cubicBezTo>
                  <a:cubicBezTo>
                    <a:pt x="497" y="841"/>
                    <a:pt x="505" y="842"/>
                    <a:pt x="512" y="839"/>
                  </a:cubicBezTo>
                  <a:cubicBezTo>
                    <a:pt x="520" y="838"/>
                    <a:pt x="527" y="835"/>
                    <a:pt x="533" y="830"/>
                  </a:cubicBezTo>
                  <a:cubicBezTo>
                    <a:pt x="535" y="829"/>
                    <a:pt x="536" y="828"/>
                    <a:pt x="535" y="826"/>
                  </a:cubicBezTo>
                  <a:cubicBezTo>
                    <a:pt x="536" y="826"/>
                    <a:pt x="536" y="825"/>
                    <a:pt x="536" y="824"/>
                  </a:cubicBezTo>
                  <a:cubicBezTo>
                    <a:pt x="537" y="821"/>
                    <a:pt x="537" y="818"/>
                    <a:pt x="534" y="816"/>
                  </a:cubicBezTo>
                  <a:cubicBezTo>
                    <a:pt x="534" y="823"/>
                    <a:pt x="529" y="826"/>
                    <a:pt x="524" y="828"/>
                  </a:cubicBezTo>
                  <a:cubicBezTo>
                    <a:pt x="520" y="829"/>
                    <a:pt x="516" y="829"/>
                    <a:pt x="512" y="830"/>
                  </a:cubicBezTo>
                  <a:cubicBezTo>
                    <a:pt x="508" y="830"/>
                    <a:pt x="504" y="831"/>
                    <a:pt x="500" y="831"/>
                  </a:cubicBezTo>
                  <a:cubicBezTo>
                    <a:pt x="483" y="830"/>
                    <a:pt x="466" y="826"/>
                    <a:pt x="450" y="819"/>
                  </a:cubicBezTo>
                  <a:cubicBezTo>
                    <a:pt x="443" y="816"/>
                    <a:pt x="436" y="814"/>
                    <a:pt x="429" y="813"/>
                  </a:cubicBezTo>
                  <a:cubicBezTo>
                    <a:pt x="427" y="812"/>
                    <a:pt x="427" y="812"/>
                    <a:pt x="426" y="814"/>
                  </a:cubicBezTo>
                  <a:cubicBezTo>
                    <a:pt x="426" y="814"/>
                    <a:pt x="426" y="814"/>
                    <a:pt x="425" y="814"/>
                  </a:cubicBezTo>
                  <a:cubicBezTo>
                    <a:pt x="426" y="812"/>
                    <a:pt x="425" y="811"/>
                    <a:pt x="423" y="812"/>
                  </a:cubicBezTo>
                  <a:cubicBezTo>
                    <a:pt x="422" y="811"/>
                    <a:pt x="422" y="811"/>
                    <a:pt x="422" y="811"/>
                  </a:cubicBezTo>
                  <a:close/>
                  <a:moveTo>
                    <a:pt x="133" y="681"/>
                  </a:moveTo>
                  <a:cubicBezTo>
                    <a:pt x="134" y="682"/>
                    <a:pt x="135" y="682"/>
                    <a:pt x="135" y="682"/>
                  </a:cubicBezTo>
                  <a:cubicBezTo>
                    <a:pt x="136" y="683"/>
                    <a:pt x="137" y="684"/>
                    <a:pt x="138" y="684"/>
                  </a:cubicBezTo>
                  <a:cubicBezTo>
                    <a:pt x="136" y="685"/>
                    <a:pt x="134" y="684"/>
                    <a:pt x="133" y="684"/>
                  </a:cubicBezTo>
                  <a:cubicBezTo>
                    <a:pt x="132" y="683"/>
                    <a:pt x="131" y="682"/>
                    <a:pt x="129" y="683"/>
                  </a:cubicBezTo>
                  <a:cubicBezTo>
                    <a:pt x="129" y="683"/>
                    <a:pt x="129" y="684"/>
                    <a:pt x="129" y="685"/>
                  </a:cubicBezTo>
                  <a:cubicBezTo>
                    <a:pt x="130" y="688"/>
                    <a:pt x="131" y="686"/>
                    <a:pt x="133" y="686"/>
                  </a:cubicBezTo>
                  <a:cubicBezTo>
                    <a:pt x="137" y="687"/>
                    <a:pt x="140" y="689"/>
                    <a:pt x="143" y="692"/>
                  </a:cubicBezTo>
                  <a:cubicBezTo>
                    <a:pt x="146" y="695"/>
                    <a:pt x="149" y="699"/>
                    <a:pt x="153" y="702"/>
                  </a:cubicBezTo>
                  <a:cubicBezTo>
                    <a:pt x="158" y="706"/>
                    <a:pt x="160" y="707"/>
                    <a:pt x="166" y="703"/>
                  </a:cubicBezTo>
                  <a:cubicBezTo>
                    <a:pt x="170" y="700"/>
                    <a:pt x="172" y="694"/>
                    <a:pt x="171" y="689"/>
                  </a:cubicBezTo>
                  <a:cubicBezTo>
                    <a:pt x="170" y="686"/>
                    <a:pt x="169" y="690"/>
                    <a:pt x="168" y="688"/>
                  </a:cubicBezTo>
                  <a:cubicBezTo>
                    <a:pt x="169" y="686"/>
                    <a:pt x="171" y="683"/>
                    <a:pt x="165" y="684"/>
                  </a:cubicBezTo>
                  <a:cubicBezTo>
                    <a:pt x="166" y="683"/>
                    <a:pt x="167" y="682"/>
                    <a:pt x="167" y="682"/>
                  </a:cubicBezTo>
                  <a:cubicBezTo>
                    <a:pt x="174" y="679"/>
                    <a:pt x="173" y="675"/>
                    <a:pt x="169" y="669"/>
                  </a:cubicBezTo>
                  <a:cubicBezTo>
                    <a:pt x="168" y="667"/>
                    <a:pt x="165" y="665"/>
                    <a:pt x="163" y="664"/>
                  </a:cubicBezTo>
                  <a:cubicBezTo>
                    <a:pt x="162" y="664"/>
                    <a:pt x="160" y="663"/>
                    <a:pt x="159" y="664"/>
                  </a:cubicBezTo>
                  <a:cubicBezTo>
                    <a:pt x="158" y="665"/>
                    <a:pt x="159" y="666"/>
                    <a:pt x="159" y="667"/>
                  </a:cubicBezTo>
                  <a:cubicBezTo>
                    <a:pt x="159" y="669"/>
                    <a:pt x="159" y="671"/>
                    <a:pt x="159" y="673"/>
                  </a:cubicBezTo>
                  <a:cubicBezTo>
                    <a:pt x="161" y="674"/>
                    <a:pt x="162" y="670"/>
                    <a:pt x="163" y="672"/>
                  </a:cubicBezTo>
                  <a:cubicBezTo>
                    <a:pt x="165" y="674"/>
                    <a:pt x="162" y="675"/>
                    <a:pt x="161" y="676"/>
                  </a:cubicBezTo>
                  <a:cubicBezTo>
                    <a:pt x="158" y="678"/>
                    <a:pt x="155" y="677"/>
                    <a:pt x="153" y="677"/>
                  </a:cubicBezTo>
                  <a:cubicBezTo>
                    <a:pt x="147" y="676"/>
                    <a:pt x="142" y="674"/>
                    <a:pt x="137" y="672"/>
                  </a:cubicBezTo>
                  <a:cubicBezTo>
                    <a:pt x="135" y="671"/>
                    <a:pt x="133" y="669"/>
                    <a:pt x="131" y="667"/>
                  </a:cubicBezTo>
                  <a:cubicBezTo>
                    <a:pt x="130" y="666"/>
                    <a:pt x="130" y="665"/>
                    <a:pt x="132" y="665"/>
                  </a:cubicBezTo>
                  <a:cubicBezTo>
                    <a:pt x="133" y="666"/>
                    <a:pt x="133" y="665"/>
                    <a:pt x="133" y="665"/>
                  </a:cubicBezTo>
                  <a:cubicBezTo>
                    <a:pt x="133" y="664"/>
                    <a:pt x="132" y="663"/>
                    <a:pt x="132" y="663"/>
                  </a:cubicBezTo>
                  <a:cubicBezTo>
                    <a:pt x="126" y="660"/>
                    <a:pt x="123" y="662"/>
                    <a:pt x="123" y="669"/>
                  </a:cubicBezTo>
                  <a:cubicBezTo>
                    <a:pt x="122" y="674"/>
                    <a:pt x="127" y="676"/>
                    <a:pt x="130" y="680"/>
                  </a:cubicBezTo>
                  <a:cubicBezTo>
                    <a:pt x="130" y="680"/>
                    <a:pt x="130" y="680"/>
                    <a:pt x="130" y="680"/>
                  </a:cubicBezTo>
                  <a:cubicBezTo>
                    <a:pt x="131" y="681"/>
                    <a:pt x="132" y="681"/>
                    <a:pt x="133" y="681"/>
                  </a:cubicBezTo>
                  <a:close/>
                  <a:moveTo>
                    <a:pt x="394" y="679"/>
                  </a:moveTo>
                  <a:cubicBezTo>
                    <a:pt x="394" y="680"/>
                    <a:pt x="395" y="681"/>
                    <a:pt x="395" y="682"/>
                  </a:cubicBezTo>
                  <a:cubicBezTo>
                    <a:pt x="395" y="682"/>
                    <a:pt x="396" y="683"/>
                    <a:pt x="396" y="683"/>
                  </a:cubicBezTo>
                  <a:cubicBezTo>
                    <a:pt x="396" y="684"/>
                    <a:pt x="396" y="684"/>
                    <a:pt x="396" y="684"/>
                  </a:cubicBezTo>
                  <a:cubicBezTo>
                    <a:pt x="396" y="685"/>
                    <a:pt x="396" y="685"/>
                    <a:pt x="396" y="685"/>
                  </a:cubicBezTo>
                  <a:cubicBezTo>
                    <a:pt x="396" y="685"/>
                    <a:pt x="396" y="685"/>
                    <a:pt x="396" y="685"/>
                  </a:cubicBezTo>
                  <a:cubicBezTo>
                    <a:pt x="400" y="701"/>
                    <a:pt x="404" y="717"/>
                    <a:pt x="401" y="733"/>
                  </a:cubicBezTo>
                  <a:cubicBezTo>
                    <a:pt x="401" y="735"/>
                    <a:pt x="401" y="736"/>
                    <a:pt x="403" y="737"/>
                  </a:cubicBezTo>
                  <a:cubicBezTo>
                    <a:pt x="403" y="741"/>
                    <a:pt x="405" y="739"/>
                    <a:pt x="407" y="739"/>
                  </a:cubicBezTo>
                  <a:cubicBezTo>
                    <a:pt x="412" y="738"/>
                    <a:pt x="416" y="736"/>
                    <a:pt x="420" y="734"/>
                  </a:cubicBezTo>
                  <a:cubicBezTo>
                    <a:pt x="424" y="733"/>
                    <a:pt x="422" y="730"/>
                    <a:pt x="422" y="728"/>
                  </a:cubicBezTo>
                  <a:cubicBezTo>
                    <a:pt x="422" y="716"/>
                    <a:pt x="423" y="703"/>
                    <a:pt x="425" y="691"/>
                  </a:cubicBezTo>
                  <a:cubicBezTo>
                    <a:pt x="427" y="670"/>
                    <a:pt x="427" y="648"/>
                    <a:pt x="427" y="627"/>
                  </a:cubicBezTo>
                  <a:cubicBezTo>
                    <a:pt x="427" y="624"/>
                    <a:pt x="428" y="622"/>
                    <a:pt x="426" y="620"/>
                  </a:cubicBezTo>
                  <a:cubicBezTo>
                    <a:pt x="425" y="618"/>
                    <a:pt x="423" y="621"/>
                    <a:pt x="421" y="621"/>
                  </a:cubicBezTo>
                  <a:cubicBezTo>
                    <a:pt x="421" y="621"/>
                    <a:pt x="420" y="622"/>
                    <a:pt x="420" y="622"/>
                  </a:cubicBezTo>
                  <a:cubicBezTo>
                    <a:pt x="413" y="624"/>
                    <a:pt x="406" y="625"/>
                    <a:pt x="400" y="628"/>
                  </a:cubicBezTo>
                  <a:cubicBezTo>
                    <a:pt x="394" y="631"/>
                    <a:pt x="387" y="633"/>
                    <a:pt x="380" y="635"/>
                  </a:cubicBezTo>
                  <a:cubicBezTo>
                    <a:pt x="378" y="635"/>
                    <a:pt x="378" y="637"/>
                    <a:pt x="378" y="638"/>
                  </a:cubicBezTo>
                  <a:cubicBezTo>
                    <a:pt x="379" y="642"/>
                    <a:pt x="379" y="647"/>
                    <a:pt x="381" y="650"/>
                  </a:cubicBezTo>
                  <a:cubicBezTo>
                    <a:pt x="382" y="655"/>
                    <a:pt x="385" y="659"/>
                    <a:pt x="387" y="663"/>
                  </a:cubicBezTo>
                  <a:cubicBezTo>
                    <a:pt x="387" y="663"/>
                    <a:pt x="387" y="663"/>
                    <a:pt x="387" y="663"/>
                  </a:cubicBezTo>
                  <a:cubicBezTo>
                    <a:pt x="389" y="665"/>
                    <a:pt x="390" y="668"/>
                    <a:pt x="391" y="670"/>
                  </a:cubicBezTo>
                  <a:cubicBezTo>
                    <a:pt x="391" y="670"/>
                    <a:pt x="391" y="670"/>
                    <a:pt x="391" y="670"/>
                  </a:cubicBezTo>
                  <a:cubicBezTo>
                    <a:pt x="391" y="671"/>
                    <a:pt x="391" y="671"/>
                    <a:pt x="391" y="671"/>
                  </a:cubicBezTo>
                  <a:cubicBezTo>
                    <a:pt x="392" y="672"/>
                    <a:pt x="392" y="673"/>
                    <a:pt x="393" y="674"/>
                  </a:cubicBezTo>
                  <a:cubicBezTo>
                    <a:pt x="393" y="674"/>
                    <a:pt x="393" y="674"/>
                    <a:pt x="393" y="674"/>
                  </a:cubicBezTo>
                  <a:cubicBezTo>
                    <a:pt x="393" y="676"/>
                    <a:pt x="393" y="677"/>
                    <a:pt x="394" y="679"/>
                  </a:cubicBezTo>
                  <a:close/>
                  <a:moveTo>
                    <a:pt x="303" y="179"/>
                  </a:moveTo>
                  <a:cubicBezTo>
                    <a:pt x="305" y="177"/>
                    <a:pt x="306" y="175"/>
                    <a:pt x="306" y="172"/>
                  </a:cubicBezTo>
                  <a:cubicBezTo>
                    <a:pt x="306" y="168"/>
                    <a:pt x="308" y="164"/>
                    <a:pt x="308" y="160"/>
                  </a:cubicBezTo>
                  <a:cubicBezTo>
                    <a:pt x="311" y="154"/>
                    <a:pt x="312" y="148"/>
                    <a:pt x="312" y="141"/>
                  </a:cubicBezTo>
                  <a:cubicBezTo>
                    <a:pt x="311" y="140"/>
                    <a:pt x="311" y="139"/>
                    <a:pt x="310" y="138"/>
                  </a:cubicBezTo>
                  <a:cubicBezTo>
                    <a:pt x="310" y="135"/>
                    <a:pt x="308" y="133"/>
                    <a:pt x="306" y="130"/>
                  </a:cubicBezTo>
                  <a:cubicBezTo>
                    <a:pt x="304" y="128"/>
                    <a:pt x="302" y="129"/>
                    <a:pt x="299" y="130"/>
                  </a:cubicBezTo>
                  <a:cubicBezTo>
                    <a:pt x="297" y="130"/>
                    <a:pt x="295" y="132"/>
                    <a:pt x="295" y="135"/>
                  </a:cubicBezTo>
                  <a:cubicBezTo>
                    <a:pt x="295" y="138"/>
                    <a:pt x="296" y="141"/>
                    <a:pt x="296" y="144"/>
                  </a:cubicBezTo>
                  <a:cubicBezTo>
                    <a:pt x="299" y="143"/>
                    <a:pt x="299" y="141"/>
                    <a:pt x="299" y="139"/>
                  </a:cubicBezTo>
                  <a:cubicBezTo>
                    <a:pt x="299" y="136"/>
                    <a:pt x="301" y="135"/>
                    <a:pt x="303" y="134"/>
                  </a:cubicBezTo>
                  <a:cubicBezTo>
                    <a:pt x="305" y="134"/>
                    <a:pt x="307" y="133"/>
                    <a:pt x="307" y="136"/>
                  </a:cubicBezTo>
                  <a:cubicBezTo>
                    <a:pt x="306" y="136"/>
                    <a:pt x="305" y="136"/>
                    <a:pt x="304" y="137"/>
                  </a:cubicBezTo>
                  <a:cubicBezTo>
                    <a:pt x="303" y="137"/>
                    <a:pt x="302" y="137"/>
                    <a:pt x="302" y="139"/>
                  </a:cubicBezTo>
                  <a:cubicBezTo>
                    <a:pt x="301" y="140"/>
                    <a:pt x="303" y="140"/>
                    <a:pt x="303" y="140"/>
                  </a:cubicBezTo>
                  <a:cubicBezTo>
                    <a:pt x="305" y="141"/>
                    <a:pt x="307" y="143"/>
                    <a:pt x="307" y="145"/>
                  </a:cubicBezTo>
                  <a:cubicBezTo>
                    <a:pt x="307" y="145"/>
                    <a:pt x="307" y="145"/>
                    <a:pt x="306" y="146"/>
                  </a:cubicBezTo>
                  <a:cubicBezTo>
                    <a:pt x="306" y="145"/>
                    <a:pt x="304" y="144"/>
                    <a:pt x="304" y="143"/>
                  </a:cubicBezTo>
                  <a:cubicBezTo>
                    <a:pt x="302" y="141"/>
                    <a:pt x="301" y="142"/>
                    <a:pt x="301" y="144"/>
                  </a:cubicBezTo>
                  <a:cubicBezTo>
                    <a:pt x="300" y="144"/>
                    <a:pt x="300" y="145"/>
                    <a:pt x="299" y="145"/>
                  </a:cubicBezTo>
                  <a:cubicBezTo>
                    <a:pt x="297" y="146"/>
                    <a:pt x="298" y="147"/>
                    <a:pt x="299" y="148"/>
                  </a:cubicBezTo>
                  <a:cubicBezTo>
                    <a:pt x="301" y="151"/>
                    <a:pt x="302" y="154"/>
                    <a:pt x="301" y="159"/>
                  </a:cubicBezTo>
                  <a:cubicBezTo>
                    <a:pt x="299" y="155"/>
                    <a:pt x="299" y="151"/>
                    <a:pt x="295" y="147"/>
                  </a:cubicBezTo>
                  <a:cubicBezTo>
                    <a:pt x="296" y="154"/>
                    <a:pt x="296" y="159"/>
                    <a:pt x="296" y="165"/>
                  </a:cubicBezTo>
                  <a:cubicBezTo>
                    <a:pt x="296" y="168"/>
                    <a:pt x="296" y="172"/>
                    <a:pt x="301" y="171"/>
                  </a:cubicBezTo>
                  <a:cubicBezTo>
                    <a:pt x="302" y="170"/>
                    <a:pt x="303" y="171"/>
                    <a:pt x="303" y="171"/>
                  </a:cubicBezTo>
                  <a:cubicBezTo>
                    <a:pt x="302" y="172"/>
                    <a:pt x="301" y="173"/>
                    <a:pt x="300" y="174"/>
                  </a:cubicBezTo>
                  <a:cubicBezTo>
                    <a:pt x="296" y="174"/>
                    <a:pt x="297" y="177"/>
                    <a:pt x="297" y="179"/>
                  </a:cubicBezTo>
                  <a:cubicBezTo>
                    <a:pt x="297" y="180"/>
                    <a:pt x="297" y="182"/>
                    <a:pt x="299" y="183"/>
                  </a:cubicBezTo>
                  <a:cubicBezTo>
                    <a:pt x="301" y="183"/>
                    <a:pt x="302" y="181"/>
                    <a:pt x="303" y="179"/>
                  </a:cubicBezTo>
                  <a:close/>
                  <a:moveTo>
                    <a:pt x="387" y="760"/>
                  </a:moveTo>
                  <a:cubicBezTo>
                    <a:pt x="388" y="760"/>
                    <a:pt x="389" y="761"/>
                    <a:pt x="390" y="760"/>
                  </a:cubicBezTo>
                  <a:cubicBezTo>
                    <a:pt x="389" y="758"/>
                    <a:pt x="388" y="758"/>
                    <a:pt x="386" y="758"/>
                  </a:cubicBezTo>
                  <a:cubicBezTo>
                    <a:pt x="383" y="760"/>
                    <a:pt x="383" y="763"/>
                    <a:pt x="383" y="767"/>
                  </a:cubicBezTo>
                  <a:cubicBezTo>
                    <a:pt x="384" y="771"/>
                    <a:pt x="388" y="771"/>
                    <a:pt x="391" y="771"/>
                  </a:cubicBezTo>
                  <a:cubicBezTo>
                    <a:pt x="398" y="772"/>
                    <a:pt x="404" y="773"/>
                    <a:pt x="411" y="774"/>
                  </a:cubicBezTo>
                  <a:cubicBezTo>
                    <a:pt x="414" y="774"/>
                    <a:pt x="417" y="775"/>
                    <a:pt x="419" y="778"/>
                  </a:cubicBezTo>
                  <a:cubicBezTo>
                    <a:pt x="425" y="784"/>
                    <a:pt x="433" y="788"/>
                    <a:pt x="441" y="792"/>
                  </a:cubicBezTo>
                  <a:cubicBezTo>
                    <a:pt x="444" y="794"/>
                    <a:pt x="449" y="795"/>
                    <a:pt x="452" y="798"/>
                  </a:cubicBezTo>
                  <a:cubicBezTo>
                    <a:pt x="456" y="803"/>
                    <a:pt x="461" y="802"/>
                    <a:pt x="466" y="803"/>
                  </a:cubicBezTo>
                  <a:cubicBezTo>
                    <a:pt x="467" y="804"/>
                    <a:pt x="468" y="802"/>
                    <a:pt x="468" y="802"/>
                  </a:cubicBezTo>
                  <a:cubicBezTo>
                    <a:pt x="471" y="797"/>
                    <a:pt x="475" y="794"/>
                    <a:pt x="479" y="790"/>
                  </a:cubicBezTo>
                  <a:cubicBezTo>
                    <a:pt x="479" y="790"/>
                    <a:pt x="480" y="790"/>
                    <a:pt x="480" y="790"/>
                  </a:cubicBezTo>
                  <a:cubicBezTo>
                    <a:pt x="480" y="790"/>
                    <a:pt x="480" y="789"/>
                    <a:pt x="480" y="789"/>
                  </a:cubicBezTo>
                  <a:cubicBezTo>
                    <a:pt x="479" y="789"/>
                    <a:pt x="479" y="789"/>
                    <a:pt x="479" y="790"/>
                  </a:cubicBezTo>
                  <a:cubicBezTo>
                    <a:pt x="474" y="791"/>
                    <a:pt x="472" y="794"/>
                    <a:pt x="470" y="797"/>
                  </a:cubicBezTo>
                  <a:cubicBezTo>
                    <a:pt x="468" y="798"/>
                    <a:pt x="467" y="800"/>
                    <a:pt x="465" y="801"/>
                  </a:cubicBezTo>
                  <a:cubicBezTo>
                    <a:pt x="463" y="801"/>
                    <a:pt x="461" y="800"/>
                    <a:pt x="460" y="798"/>
                  </a:cubicBezTo>
                  <a:cubicBezTo>
                    <a:pt x="459" y="796"/>
                    <a:pt x="460" y="795"/>
                    <a:pt x="463" y="795"/>
                  </a:cubicBezTo>
                  <a:cubicBezTo>
                    <a:pt x="462" y="796"/>
                    <a:pt x="461" y="797"/>
                    <a:pt x="463" y="798"/>
                  </a:cubicBezTo>
                  <a:cubicBezTo>
                    <a:pt x="464" y="799"/>
                    <a:pt x="465" y="798"/>
                    <a:pt x="465" y="797"/>
                  </a:cubicBezTo>
                  <a:cubicBezTo>
                    <a:pt x="467" y="796"/>
                    <a:pt x="468" y="794"/>
                    <a:pt x="470" y="793"/>
                  </a:cubicBezTo>
                  <a:cubicBezTo>
                    <a:pt x="475" y="789"/>
                    <a:pt x="480" y="786"/>
                    <a:pt x="488" y="788"/>
                  </a:cubicBezTo>
                  <a:cubicBezTo>
                    <a:pt x="485" y="785"/>
                    <a:pt x="483" y="785"/>
                    <a:pt x="481" y="785"/>
                  </a:cubicBezTo>
                  <a:cubicBezTo>
                    <a:pt x="476" y="786"/>
                    <a:pt x="472" y="787"/>
                    <a:pt x="468" y="790"/>
                  </a:cubicBezTo>
                  <a:cubicBezTo>
                    <a:pt x="467" y="785"/>
                    <a:pt x="472" y="786"/>
                    <a:pt x="474" y="784"/>
                  </a:cubicBezTo>
                  <a:cubicBezTo>
                    <a:pt x="476" y="783"/>
                    <a:pt x="477" y="783"/>
                    <a:pt x="479" y="783"/>
                  </a:cubicBezTo>
                  <a:cubicBezTo>
                    <a:pt x="477" y="778"/>
                    <a:pt x="473" y="780"/>
                    <a:pt x="470" y="781"/>
                  </a:cubicBezTo>
                  <a:cubicBezTo>
                    <a:pt x="463" y="781"/>
                    <a:pt x="457" y="783"/>
                    <a:pt x="452" y="788"/>
                  </a:cubicBezTo>
                  <a:cubicBezTo>
                    <a:pt x="450" y="791"/>
                    <a:pt x="447" y="792"/>
                    <a:pt x="444" y="790"/>
                  </a:cubicBezTo>
                  <a:cubicBezTo>
                    <a:pt x="441" y="788"/>
                    <a:pt x="442" y="785"/>
                    <a:pt x="444" y="781"/>
                  </a:cubicBezTo>
                  <a:cubicBezTo>
                    <a:pt x="446" y="778"/>
                    <a:pt x="449" y="778"/>
                    <a:pt x="451" y="775"/>
                  </a:cubicBezTo>
                  <a:cubicBezTo>
                    <a:pt x="454" y="774"/>
                    <a:pt x="457" y="773"/>
                    <a:pt x="460" y="772"/>
                  </a:cubicBezTo>
                  <a:cubicBezTo>
                    <a:pt x="460" y="772"/>
                    <a:pt x="461" y="772"/>
                    <a:pt x="461" y="771"/>
                  </a:cubicBezTo>
                  <a:cubicBezTo>
                    <a:pt x="461" y="770"/>
                    <a:pt x="460" y="770"/>
                    <a:pt x="459" y="769"/>
                  </a:cubicBezTo>
                  <a:cubicBezTo>
                    <a:pt x="456" y="769"/>
                    <a:pt x="452" y="768"/>
                    <a:pt x="449" y="771"/>
                  </a:cubicBezTo>
                  <a:cubicBezTo>
                    <a:pt x="445" y="773"/>
                    <a:pt x="439" y="775"/>
                    <a:pt x="437" y="780"/>
                  </a:cubicBezTo>
                  <a:cubicBezTo>
                    <a:pt x="435" y="783"/>
                    <a:pt x="433" y="783"/>
                    <a:pt x="430" y="782"/>
                  </a:cubicBezTo>
                  <a:cubicBezTo>
                    <a:pt x="427" y="781"/>
                    <a:pt x="426" y="778"/>
                    <a:pt x="427" y="775"/>
                  </a:cubicBezTo>
                  <a:cubicBezTo>
                    <a:pt x="427" y="774"/>
                    <a:pt x="428" y="773"/>
                    <a:pt x="428" y="771"/>
                  </a:cubicBezTo>
                  <a:cubicBezTo>
                    <a:pt x="434" y="765"/>
                    <a:pt x="441" y="762"/>
                    <a:pt x="450" y="761"/>
                  </a:cubicBezTo>
                  <a:cubicBezTo>
                    <a:pt x="450" y="761"/>
                    <a:pt x="451" y="761"/>
                    <a:pt x="451" y="761"/>
                  </a:cubicBezTo>
                  <a:cubicBezTo>
                    <a:pt x="451" y="761"/>
                    <a:pt x="451" y="761"/>
                    <a:pt x="451" y="761"/>
                  </a:cubicBezTo>
                  <a:cubicBezTo>
                    <a:pt x="451" y="761"/>
                    <a:pt x="451" y="761"/>
                    <a:pt x="451" y="761"/>
                  </a:cubicBezTo>
                  <a:cubicBezTo>
                    <a:pt x="450" y="754"/>
                    <a:pt x="448" y="752"/>
                    <a:pt x="442" y="751"/>
                  </a:cubicBezTo>
                  <a:cubicBezTo>
                    <a:pt x="436" y="750"/>
                    <a:pt x="432" y="752"/>
                    <a:pt x="428" y="757"/>
                  </a:cubicBezTo>
                  <a:cubicBezTo>
                    <a:pt x="427" y="758"/>
                    <a:pt x="426" y="760"/>
                    <a:pt x="425" y="762"/>
                  </a:cubicBezTo>
                  <a:cubicBezTo>
                    <a:pt x="425" y="767"/>
                    <a:pt x="421" y="768"/>
                    <a:pt x="417" y="768"/>
                  </a:cubicBezTo>
                  <a:cubicBezTo>
                    <a:pt x="406" y="769"/>
                    <a:pt x="396" y="767"/>
                    <a:pt x="387" y="762"/>
                  </a:cubicBezTo>
                  <a:cubicBezTo>
                    <a:pt x="387" y="761"/>
                    <a:pt x="387" y="761"/>
                    <a:pt x="387" y="760"/>
                  </a:cubicBezTo>
                  <a:close/>
                  <a:moveTo>
                    <a:pt x="126" y="583"/>
                  </a:moveTo>
                  <a:cubicBezTo>
                    <a:pt x="126" y="584"/>
                    <a:pt x="127" y="584"/>
                    <a:pt x="127" y="584"/>
                  </a:cubicBezTo>
                  <a:cubicBezTo>
                    <a:pt x="127" y="586"/>
                    <a:pt x="126" y="586"/>
                    <a:pt x="125" y="585"/>
                  </a:cubicBezTo>
                  <a:cubicBezTo>
                    <a:pt x="124" y="585"/>
                    <a:pt x="123" y="583"/>
                    <a:pt x="122" y="583"/>
                  </a:cubicBezTo>
                  <a:cubicBezTo>
                    <a:pt x="123" y="593"/>
                    <a:pt x="125" y="603"/>
                    <a:pt x="127" y="613"/>
                  </a:cubicBezTo>
                  <a:cubicBezTo>
                    <a:pt x="129" y="623"/>
                    <a:pt x="130" y="633"/>
                    <a:pt x="132" y="643"/>
                  </a:cubicBezTo>
                  <a:cubicBezTo>
                    <a:pt x="134" y="651"/>
                    <a:pt x="135" y="658"/>
                    <a:pt x="135" y="666"/>
                  </a:cubicBezTo>
                  <a:cubicBezTo>
                    <a:pt x="135" y="667"/>
                    <a:pt x="135" y="669"/>
                    <a:pt x="137" y="669"/>
                  </a:cubicBezTo>
                  <a:cubicBezTo>
                    <a:pt x="138" y="671"/>
                    <a:pt x="140" y="671"/>
                    <a:pt x="142" y="672"/>
                  </a:cubicBezTo>
                  <a:cubicBezTo>
                    <a:pt x="144" y="673"/>
                    <a:pt x="147" y="673"/>
                    <a:pt x="150" y="674"/>
                  </a:cubicBezTo>
                  <a:cubicBezTo>
                    <a:pt x="158" y="675"/>
                    <a:pt x="158" y="675"/>
                    <a:pt x="157" y="667"/>
                  </a:cubicBezTo>
                  <a:cubicBezTo>
                    <a:pt x="157" y="666"/>
                    <a:pt x="157" y="666"/>
                    <a:pt x="157" y="665"/>
                  </a:cubicBezTo>
                  <a:cubicBezTo>
                    <a:pt x="155" y="655"/>
                    <a:pt x="156" y="646"/>
                    <a:pt x="160" y="637"/>
                  </a:cubicBezTo>
                  <a:cubicBezTo>
                    <a:pt x="162" y="634"/>
                    <a:pt x="164" y="631"/>
                    <a:pt x="166" y="629"/>
                  </a:cubicBezTo>
                  <a:cubicBezTo>
                    <a:pt x="173" y="622"/>
                    <a:pt x="172" y="614"/>
                    <a:pt x="171" y="605"/>
                  </a:cubicBezTo>
                  <a:cubicBezTo>
                    <a:pt x="172" y="602"/>
                    <a:pt x="170" y="599"/>
                    <a:pt x="171" y="596"/>
                  </a:cubicBezTo>
                  <a:cubicBezTo>
                    <a:pt x="171" y="593"/>
                    <a:pt x="170" y="591"/>
                    <a:pt x="167" y="589"/>
                  </a:cubicBezTo>
                  <a:cubicBezTo>
                    <a:pt x="159" y="582"/>
                    <a:pt x="151" y="576"/>
                    <a:pt x="142" y="570"/>
                  </a:cubicBezTo>
                  <a:cubicBezTo>
                    <a:pt x="136" y="566"/>
                    <a:pt x="130" y="564"/>
                    <a:pt x="124" y="565"/>
                  </a:cubicBezTo>
                  <a:cubicBezTo>
                    <a:pt x="123" y="565"/>
                    <a:pt x="122" y="565"/>
                    <a:pt x="122" y="566"/>
                  </a:cubicBezTo>
                  <a:cubicBezTo>
                    <a:pt x="120" y="569"/>
                    <a:pt x="119" y="572"/>
                    <a:pt x="119" y="575"/>
                  </a:cubicBezTo>
                  <a:cubicBezTo>
                    <a:pt x="118" y="578"/>
                    <a:pt x="121" y="578"/>
                    <a:pt x="122" y="579"/>
                  </a:cubicBezTo>
                  <a:cubicBezTo>
                    <a:pt x="123" y="581"/>
                    <a:pt x="125" y="582"/>
                    <a:pt x="126" y="583"/>
                  </a:cubicBezTo>
                  <a:close/>
                  <a:moveTo>
                    <a:pt x="386" y="736"/>
                  </a:moveTo>
                  <a:cubicBezTo>
                    <a:pt x="386" y="736"/>
                    <a:pt x="386" y="736"/>
                    <a:pt x="386" y="736"/>
                  </a:cubicBezTo>
                  <a:cubicBezTo>
                    <a:pt x="383" y="738"/>
                    <a:pt x="383" y="741"/>
                    <a:pt x="384" y="744"/>
                  </a:cubicBezTo>
                  <a:cubicBezTo>
                    <a:pt x="385" y="747"/>
                    <a:pt x="388" y="749"/>
                    <a:pt x="391" y="749"/>
                  </a:cubicBezTo>
                  <a:cubicBezTo>
                    <a:pt x="394" y="750"/>
                    <a:pt x="397" y="749"/>
                    <a:pt x="400" y="749"/>
                  </a:cubicBezTo>
                  <a:cubicBezTo>
                    <a:pt x="400" y="752"/>
                    <a:pt x="397" y="751"/>
                    <a:pt x="395" y="753"/>
                  </a:cubicBezTo>
                  <a:cubicBezTo>
                    <a:pt x="394" y="756"/>
                    <a:pt x="392" y="759"/>
                    <a:pt x="396" y="761"/>
                  </a:cubicBezTo>
                  <a:cubicBezTo>
                    <a:pt x="406" y="768"/>
                    <a:pt x="415" y="768"/>
                    <a:pt x="422" y="761"/>
                  </a:cubicBezTo>
                  <a:cubicBezTo>
                    <a:pt x="424" y="759"/>
                    <a:pt x="425" y="756"/>
                    <a:pt x="426" y="754"/>
                  </a:cubicBezTo>
                  <a:cubicBezTo>
                    <a:pt x="428" y="752"/>
                    <a:pt x="430" y="752"/>
                    <a:pt x="430" y="749"/>
                  </a:cubicBezTo>
                  <a:cubicBezTo>
                    <a:pt x="429" y="745"/>
                    <a:pt x="427" y="745"/>
                    <a:pt x="422" y="747"/>
                  </a:cubicBezTo>
                  <a:cubicBezTo>
                    <a:pt x="421" y="747"/>
                    <a:pt x="420" y="747"/>
                    <a:pt x="418" y="747"/>
                  </a:cubicBezTo>
                  <a:cubicBezTo>
                    <a:pt x="419" y="745"/>
                    <a:pt x="421" y="746"/>
                    <a:pt x="422" y="744"/>
                  </a:cubicBezTo>
                  <a:cubicBezTo>
                    <a:pt x="424" y="744"/>
                    <a:pt x="426" y="744"/>
                    <a:pt x="427" y="742"/>
                  </a:cubicBezTo>
                  <a:cubicBezTo>
                    <a:pt x="429" y="739"/>
                    <a:pt x="431" y="738"/>
                    <a:pt x="434" y="736"/>
                  </a:cubicBezTo>
                  <a:cubicBezTo>
                    <a:pt x="436" y="734"/>
                    <a:pt x="438" y="732"/>
                    <a:pt x="436" y="729"/>
                  </a:cubicBezTo>
                  <a:cubicBezTo>
                    <a:pt x="434" y="725"/>
                    <a:pt x="432" y="723"/>
                    <a:pt x="428" y="724"/>
                  </a:cubicBezTo>
                  <a:cubicBezTo>
                    <a:pt x="425" y="724"/>
                    <a:pt x="423" y="729"/>
                    <a:pt x="424" y="730"/>
                  </a:cubicBezTo>
                  <a:cubicBezTo>
                    <a:pt x="429" y="733"/>
                    <a:pt x="424" y="734"/>
                    <a:pt x="423" y="734"/>
                  </a:cubicBezTo>
                  <a:cubicBezTo>
                    <a:pt x="418" y="738"/>
                    <a:pt x="412" y="739"/>
                    <a:pt x="406" y="741"/>
                  </a:cubicBezTo>
                  <a:cubicBezTo>
                    <a:pt x="403" y="742"/>
                    <a:pt x="400" y="742"/>
                    <a:pt x="397" y="742"/>
                  </a:cubicBezTo>
                  <a:cubicBezTo>
                    <a:pt x="395" y="742"/>
                    <a:pt x="393" y="742"/>
                    <a:pt x="392" y="740"/>
                  </a:cubicBezTo>
                  <a:cubicBezTo>
                    <a:pt x="393" y="739"/>
                    <a:pt x="395" y="740"/>
                    <a:pt x="396" y="740"/>
                  </a:cubicBezTo>
                  <a:cubicBezTo>
                    <a:pt x="400" y="739"/>
                    <a:pt x="399" y="736"/>
                    <a:pt x="399" y="734"/>
                  </a:cubicBezTo>
                  <a:cubicBezTo>
                    <a:pt x="400" y="731"/>
                    <a:pt x="397" y="732"/>
                    <a:pt x="396" y="732"/>
                  </a:cubicBezTo>
                  <a:cubicBezTo>
                    <a:pt x="392" y="731"/>
                    <a:pt x="389" y="733"/>
                    <a:pt x="386" y="735"/>
                  </a:cubicBezTo>
                  <a:cubicBezTo>
                    <a:pt x="386" y="735"/>
                    <a:pt x="386" y="735"/>
                    <a:pt x="386" y="735"/>
                  </a:cubicBezTo>
                  <a:cubicBezTo>
                    <a:pt x="386" y="736"/>
                    <a:pt x="386" y="736"/>
                    <a:pt x="386" y="736"/>
                  </a:cubicBezTo>
                  <a:close/>
                  <a:moveTo>
                    <a:pt x="124" y="701"/>
                  </a:moveTo>
                  <a:cubicBezTo>
                    <a:pt x="126" y="701"/>
                    <a:pt x="127" y="701"/>
                    <a:pt x="129" y="701"/>
                  </a:cubicBezTo>
                  <a:cubicBezTo>
                    <a:pt x="134" y="703"/>
                    <a:pt x="140" y="704"/>
                    <a:pt x="144" y="708"/>
                  </a:cubicBezTo>
                  <a:cubicBezTo>
                    <a:pt x="145" y="708"/>
                    <a:pt x="145" y="711"/>
                    <a:pt x="147" y="709"/>
                  </a:cubicBezTo>
                  <a:cubicBezTo>
                    <a:pt x="148" y="707"/>
                    <a:pt x="151" y="706"/>
                    <a:pt x="150" y="703"/>
                  </a:cubicBezTo>
                  <a:cubicBezTo>
                    <a:pt x="146" y="698"/>
                    <a:pt x="142" y="692"/>
                    <a:pt x="135" y="690"/>
                  </a:cubicBezTo>
                  <a:cubicBezTo>
                    <a:pt x="132" y="688"/>
                    <a:pt x="129" y="689"/>
                    <a:pt x="126" y="690"/>
                  </a:cubicBezTo>
                  <a:cubicBezTo>
                    <a:pt x="123" y="691"/>
                    <a:pt x="121" y="693"/>
                    <a:pt x="120" y="697"/>
                  </a:cubicBezTo>
                  <a:cubicBezTo>
                    <a:pt x="120" y="700"/>
                    <a:pt x="121" y="702"/>
                    <a:pt x="124" y="701"/>
                  </a:cubicBezTo>
                  <a:close/>
                  <a:moveTo>
                    <a:pt x="95" y="55"/>
                  </a:moveTo>
                  <a:cubicBezTo>
                    <a:pt x="87" y="63"/>
                    <a:pt x="80" y="72"/>
                    <a:pt x="76" y="84"/>
                  </a:cubicBezTo>
                  <a:cubicBezTo>
                    <a:pt x="76" y="84"/>
                    <a:pt x="76" y="85"/>
                    <a:pt x="76" y="85"/>
                  </a:cubicBezTo>
                  <a:cubicBezTo>
                    <a:pt x="77" y="85"/>
                    <a:pt x="77" y="84"/>
                    <a:pt x="77" y="84"/>
                  </a:cubicBezTo>
                  <a:cubicBezTo>
                    <a:pt x="79" y="83"/>
                    <a:pt x="80" y="81"/>
                    <a:pt x="80" y="80"/>
                  </a:cubicBezTo>
                  <a:cubicBezTo>
                    <a:pt x="85" y="71"/>
                    <a:pt x="90" y="63"/>
                    <a:pt x="96" y="55"/>
                  </a:cubicBezTo>
                  <a:cubicBezTo>
                    <a:pt x="97" y="55"/>
                    <a:pt x="98" y="54"/>
                    <a:pt x="98" y="53"/>
                  </a:cubicBezTo>
                  <a:cubicBezTo>
                    <a:pt x="96" y="53"/>
                    <a:pt x="96" y="54"/>
                    <a:pt x="95" y="55"/>
                  </a:cubicBezTo>
                  <a:close/>
                  <a:moveTo>
                    <a:pt x="110" y="193"/>
                  </a:moveTo>
                  <a:cubicBezTo>
                    <a:pt x="110" y="197"/>
                    <a:pt x="111" y="202"/>
                    <a:pt x="115" y="204"/>
                  </a:cubicBezTo>
                  <a:cubicBezTo>
                    <a:pt x="118" y="207"/>
                    <a:pt x="120" y="209"/>
                    <a:pt x="123" y="212"/>
                  </a:cubicBezTo>
                  <a:cubicBezTo>
                    <a:pt x="124" y="213"/>
                    <a:pt x="125" y="214"/>
                    <a:pt x="126" y="215"/>
                  </a:cubicBezTo>
                  <a:cubicBezTo>
                    <a:pt x="128" y="216"/>
                    <a:pt x="129" y="216"/>
                    <a:pt x="130" y="215"/>
                  </a:cubicBezTo>
                  <a:cubicBezTo>
                    <a:pt x="131" y="214"/>
                    <a:pt x="129" y="213"/>
                    <a:pt x="129" y="212"/>
                  </a:cubicBezTo>
                  <a:cubicBezTo>
                    <a:pt x="128" y="211"/>
                    <a:pt x="127" y="210"/>
                    <a:pt x="125" y="209"/>
                  </a:cubicBezTo>
                  <a:cubicBezTo>
                    <a:pt x="128" y="208"/>
                    <a:pt x="129" y="210"/>
                    <a:pt x="130" y="211"/>
                  </a:cubicBezTo>
                  <a:cubicBezTo>
                    <a:pt x="132" y="212"/>
                    <a:pt x="132" y="214"/>
                    <a:pt x="134" y="214"/>
                  </a:cubicBezTo>
                  <a:cubicBezTo>
                    <a:pt x="140" y="213"/>
                    <a:pt x="146" y="212"/>
                    <a:pt x="151" y="210"/>
                  </a:cubicBezTo>
                  <a:cubicBezTo>
                    <a:pt x="158" y="209"/>
                    <a:pt x="165" y="208"/>
                    <a:pt x="172" y="206"/>
                  </a:cubicBezTo>
                  <a:cubicBezTo>
                    <a:pt x="173" y="206"/>
                    <a:pt x="174" y="206"/>
                    <a:pt x="174" y="205"/>
                  </a:cubicBezTo>
                  <a:cubicBezTo>
                    <a:pt x="174" y="203"/>
                    <a:pt x="173" y="203"/>
                    <a:pt x="172" y="203"/>
                  </a:cubicBezTo>
                  <a:cubicBezTo>
                    <a:pt x="168" y="202"/>
                    <a:pt x="164" y="199"/>
                    <a:pt x="160" y="200"/>
                  </a:cubicBezTo>
                  <a:cubicBezTo>
                    <a:pt x="158" y="200"/>
                    <a:pt x="158" y="199"/>
                    <a:pt x="157" y="198"/>
                  </a:cubicBezTo>
                  <a:cubicBezTo>
                    <a:pt x="157" y="196"/>
                    <a:pt x="158" y="194"/>
                    <a:pt x="158" y="192"/>
                  </a:cubicBezTo>
                  <a:cubicBezTo>
                    <a:pt x="160" y="189"/>
                    <a:pt x="162" y="189"/>
                    <a:pt x="165" y="191"/>
                  </a:cubicBezTo>
                  <a:cubicBezTo>
                    <a:pt x="175" y="198"/>
                    <a:pt x="187" y="201"/>
                    <a:pt x="199" y="200"/>
                  </a:cubicBezTo>
                  <a:cubicBezTo>
                    <a:pt x="207" y="199"/>
                    <a:pt x="215" y="195"/>
                    <a:pt x="223" y="193"/>
                  </a:cubicBezTo>
                  <a:cubicBezTo>
                    <a:pt x="225" y="192"/>
                    <a:pt x="227" y="190"/>
                    <a:pt x="230" y="190"/>
                  </a:cubicBezTo>
                  <a:cubicBezTo>
                    <a:pt x="235" y="191"/>
                    <a:pt x="241" y="189"/>
                    <a:pt x="246" y="188"/>
                  </a:cubicBezTo>
                  <a:cubicBezTo>
                    <a:pt x="254" y="186"/>
                    <a:pt x="259" y="183"/>
                    <a:pt x="261" y="175"/>
                  </a:cubicBezTo>
                  <a:cubicBezTo>
                    <a:pt x="264" y="167"/>
                    <a:pt x="265" y="167"/>
                    <a:pt x="274" y="169"/>
                  </a:cubicBezTo>
                  <a:cubicBezTo>
                    <a:pt x="274" y="169"/>
                    <a:pt x="274" y="169"/>
                    <a:pt x="274" y="169"/>
                  </a:cubicBezTo>
                  <a:cubicBezTo>
                    <a:pt x="275" y="169"/>
                    <a:pt x="276" y="169"/>
                    <a:pt x="277" y="170"/>
                  </a:cubicBezTo>
                  <a:cubicBezTo>
                    <a:pt x="277" y="172"/>
                    <a:pt x="276" y="172"/>
                    <a:pt x="275" y="173"/>
                  </a:cubicBezTo>
                  <a:cubicBezTo>
                    <a:pt x="270" y="174"/>
                    <a:pt x="270" y="178"/>
                    <a:pt x="268" y="182"/>
                  </a:cubicBezTo>
                  <a:cubicBezTo>
                    <a:pt x="276" y="181"/>
                    <a:pt x="283" y="178"/>
                    <a:pt x="290" y="174"/>
                  </a:cubicBezTo>
                  <a:cubicBezTo>
                    <a:pt x="293" y="173"/>
                    <a:pt x="293" y="176"/>
                    <a:pt x="294" y="178"/>
                  </a:cubicBezTo>
                  <a:cubicBezTo>
                    <a:pt x="294" y="182"/>
                    <a:pt x="293" y="186"/>
                    <a:pt x="291" y="189"/>
                  </a:cubicBezTo>
                  <a:cubicBezTo>
                    <a:pt x="290" y="190"/>
                    <a:pt x="289" y="191"/>
                    <a:pt x="288" y="192"/>
                  </a:cubicBezTo>
                  <a:cubicBezTo>
                    <a:pt x="285" y="193"/>
                    <a:pt x="281" y="195"/>
                    <a:pt x="277" y="196"/>
                  </a:cubicBezTo>
                  <a:cubicBezTo>
                    <a:pt x="272" y="198"/>
                    <a:pt x="268" y="201"/>
                    <a:pt x="264" y="204"/>
                  </a:cubicBezTo>
                  <a:cubicBezTo>
                    <a:pt x="264" y="204"/>
                    <a:pt x="263" y="205"/>
                    <a:pt x="262" y="205"/>
                  </a:cubicBezTo>
                  <a:cubicBezTo>
                    <a:pt x="258" y="205"/>
                    <a:pt x="255" y="205"/>
                    <a:pt x="251" y="205"/>
                  </a:cubicBezTo>
                  <a:cubicBezTo>
                    <a:pt x="248" y="205"/>
                    <a:pt x="245" y="207"/>
                    <a:pt x="242" y="208"/>
                  </a:cubicBezTo>
                  <a:cubicBezTo>
                    <a:pt x="241" y="208"/>
                    <a:pt x="241" y="209"/>
                    <a:pt x="241" y="210"/>
                  </a:cubicBezTo>
                  <a:cubicBezTo>
                    <a:pt x="243" y="214"/>
                    <a:pt x="244" y="218"/>
                    <a:pt x="246" y="221"/>
                  </a:cubicBezTo>
                  <a:cubicBezTo>
                    <a:pt x="247" y="224"/>
                    <a:pt x="249" y="227"/>
                    <a:pt x="250" y="231"/>
                  </a:cubicBezTo>
                  <a:cubicBezTo>
                    <a:pt x="252" y="237"/>
                    <a:pt x="249" y="241"/>
                    <a:pt x="243" y="241"/>
                  </a:cubicBezTo>
                  <a:cubicBezTo>
                    <a:pt x="240" y="241"/>
                    <a:pt x="240" y="242"/>
                    <a:pt x="239" y="244"/>
                  </a:cubicBezTo>
                  <a:cubicBezTo>
                    <a:pt x="238" y="248"/>
                    <a:pt x="235" y="252"/>
                    <a:pt x="229" y="251"/>
                  </a:cubicBezTo>
                  <a:cubicBezTo>
                    <a:pt x="228" y="251"/>
                    <a:pt x="227" y="252"/>
                    <a:pt x="228" y="253"/>
                  </a:cubicBezTo>
                  <a:cubicBezTo>
                    <a:pt x="228" y="254"/>
                    <a:pt x="229" y="253"/>
                    <a:pt x="230" y="253"/>
                  </a:cubicBezTo>
                  <a:cubicBezTo>
                    <a:pt x="241" y="250"/>
                    <a:pt x="250" y="245"/>
                    <a:pt x="258" y="238"/>
                  </a:cubicBezTo>
                  <a:cubicBezTo>
                    <a:pt x="259" y="237"/>
                    <a:pt x="259" y="236"/>
                    <a:pt x="261" y="237"/>
                  </a:cubicBezTo>
                  <a:cubicBezTo>
                    <a:pt x="260" y="238"/>
                    <a:pt x="259" y="239"/>
                    <a:pt x="258" y="240"/>
                  </a:cubicBezTo>
                  <a:cubicBezTo>
                    <a:pt x="251" y="248"/>
                    <a:pt x="241" y="253"/>
                    <a:pt x="230" y="255"/>
                  </a:cubicBezTo>
                  <a:cubicBezTo>
                    <a:pt x="229" y="255"/>
                    <a:pt x="227" y="255"/>
                    <a:pt x="227" y="256"/>
                  </a:cubicBezTo>
                  <a:cubicBezTo>
                    <a:pt x="226" y="261"/>
                    <a:pt x="223" y="260"/>
                    <a:pt x="220" y="260"/>
                  </a:cubicBezTo>
                  <a:cubicBezTo>
                    <a:pt x="217" y="260"/>
                    <a:pt x="212" y="262"/>
                    <a:pt x="210" y="258"/>
                  </a:cubicBezTo>
                  <a:cubicBezTo>
                    <a:pt x="208" y="255"/>
                    <a:pt x="206" y="255"/>
                    <a:pt x="202" y="255"/>
                  </a:cubicBezTo>
                  <a:cubicBezTo>
                    <a:pt x="200" y="256"/>
                    <a:pt x="198" y="256"/>
                    <a:pt x="196" y="256"/>
                  </a:cubicBezTo>
                  <a:cubicBezTo>
                    <a:pt x="192" y="256"/>
                    <a:pt x="188" y="255"/>
                    <a:pt x="185" y="256"/>
                  </a:cubicBezTo>
                  <a:cubicBezTo>
                    <a:pt x="182" y="256"/>
                    <a:pt x="180" y="255"/>
                    <a:pt x="178" y="255"/>
                  </a:cubicBezTo>
                  <a:cubicBezTo>
                    <a:pt x="176" y="255"/>
                    <a:pt x="174" y="253"/>
                    <a:pt x="172" y="254"/>
                  </a:cubicBezTo>
                  <a:cubicBezTo>
                    <a:pt x="182" y="261"/>
                    <a:pt x="192" y="263"/>
                    <a:pt x="203" y="264"/>
                  </a:cubicBezTo>
                  <a:cubicBezTo>
                    <a:pt x="209" y="267"/>
                    <a:pt x="215" y="267"/>
                    <a:pt x="221" y="268"/>
                  </a:cubicBezTo>
                  <a:cubicBezTo>
                    <a:pt x="230" y="270"/>
                    <a:pt x="239" y="270"/>
                    <a:pt x="248" y="265"/>
                  </a:cubicBezTo>
                  <a:cubicBezTo>
                    <a:pt x="255" y="262"/>
                    <a:pt x="261" y="256"/>
                    <a:pt x="266" y="251"/>
                  </a:cubicBezTo>
                  <a:cubicBezTo>
                    <a:pt x="279" y="238"/>
                    <a:pt x="290" y="224"/>
                    <a:pt x="297" y="207"/>
                  </a:cubicBezTo>
                  <a:cubicBezTo>
                    <a:pt x="297" y="205"/>
                    <a:pt x="298" y="203"/>
                    <a:pt x="298" y="201"/>
                  </a:cubicBezTo>
                  <a:cubicBezTo>
                    <a:pt x="296" y="191"/>
                    <a:pt x="295" y="180"/>
                    <a:pt x="294" y="169"/>
                  </a:cubicBezTo>
                  <a:cubicBezTo>
                    <a:pt x="294" y="162"/>
                    <a:pt x="293" y="155"/>
                    <a:pt x="293" y="148"/>
                  </a:cubicBezTo>
                  <a:cubicBezTo>
                    <a:pt x="293" y="141"/>
                    <a:pt x="293" y="135"/>
                    <a:pt x="293" y="129"/>
                  </a:cubicBezTo>
                  <a:cubicBezTo>
                    <a:pt x="293" y="128"/>
                    <a:pt x="293" y="126"/>
                    <a:pt x="291" y="126"/>
                  </a:cubicBezTo>
                  <a:cubicBezTo>
                    <a:pt x="290" y="126"/>
                    <a:pt x="290" y="128"/>
                    <a:pt x="290" y="129"/>
                  </a:cubicBezTo>
                  <a:cubicBezTo>
                    <a:pt x="290" y="130"/>
                    <a:pt x="290" y="131"/>
                    <a:pt x="289" y="133"/>
                  </a:cubicBezTo>
                  <a:cubicBezTo>
                    <a:pt x="288" y="133"/>
                    <a:pt x="289" y="134"/>
                    <a:pt x="288" y="135"/>
                  </a:cubicBezTo>
                  <a:cubicBezTo>
                    <a:pt x="288" y="137"/>
                    <a:pt x="287" y="138"/>
                    <a:pt x="286" y="140"/>
                  </a:cubicBezTo>
                  <a:cubicBezTo>
                    <a:pt x="284" y="142"/>
                    <a:pt x="283" y="142"/>
                    <a:pt x="280" y="140"/>
                  </a:cubicBezTo>
                  <a:cubicBezTo>
                    <a:pt x="277" y="138"/>
                    <a:pt x="273" y="137"/>
                    <a:pt x="270" y="135"/>
                  </a:cubicBezTo>
                  <a:cubicBezTo>
                    <a:pt x="259" y="130"/>
                    <a:pt x="247" y="128"/>
                    <a:pt x="236" y="124"/>
                  </a:cubicBezTo>
                  <a:cubicBezTo>
                    <a:pt x="235" y="123"/>
                    <a:pt x="235" y="123"/>
                    <a:pt x="235" y="123"/>
                  </a:cubicBezTo>
                  <a:cubicBezTo>
                    <a:pt x="235" y="124"/>
                    <a:pt x="235" y="124"/>
                    <a:pt x="235" y="124"/>
                  </a:cubicBezTo>
                  <a:cubicBezTo>
                    <a:pt x="237" y="128"/>
                    <a:pt x="238" y="132"/>
                    <a:pt x="240" y="135"/>
                  </a:cubicBezTo>
                  <a:cubicBezTo>
                    <a:pt x="241" y="138"/>
                    <a:pt x="242" y="140"/>
                    <a:pt x="242" y="143"/>
                  </a:cubicBezTo>
                  <a:cubicBezTo>
                    <a:pt x="243" y="147"/>
                    <a:pt x="242" y="147"/>
                    <a:pt x="239" y="146"/>
                  </a:cubicBezTo>
                  <a:cubicBezTo>
                    <a:pt x="238" y="145"/>
                    <a:pt x="237" y="145"/>
                    <a:pt x="235" y="145"/>
                  </a:cubicBezTo>
                  <a:cubicBezTo>
                    <a:pt x="234" y="144"/>
                    <a:pt x="232" y="144"/>
                    <a:pt x="231" y="143"/>
                  </a:cubicBezTo>
                  <a:cubicBezTo>
                    <a:pt x="225" y="142"/>
                    <a:pt x="219" y="142"/>
                    <a:pt x="213" y="142"/>
                  </a:cubicBezTo>
                  <a:cubicBezTo>
                    <a:pt x="201" y="142"/>
                    <a:pt x="189" y="141"/>
                    <a:pt x="177" y="140"/>
                  </a:cubicBezTo>
                  <a:cubicBezTo>
                    <a:pt x="170" y="139"/>
                    <a:pt x="164" y="137"/>
                    <a:pt x="158" y="134"/>
                  </a:cubicBezTo>
                  <a:cubicBezTo>
                    <a:pt x="160" y="138"/>
                    <a:pt x="163" y="141"/>
                    <a:pt x="167" y="143"/>
                  </a:cubicBezTo>
                  <a:cubicBezTo>
                    <a:pt x="166" y="146"/>
                    <a:pt x="164" y="145"/>
                    <a:pt x="162" y="145"/>
                  </a:cubicBezTo>
                  <a:cubicBezTo>
                    <a:pt x="155" y="143"/>
                    <a:pt x="148" y="141"/>
                    <a:pt x="141" y="138"/>
                  </a:cubicBezTo>
                  <a:cubicBezTo>
                    <a:pt x="139" y="137"/>
                    <a:pt x="138" y="138"/>
                    <a:pt x="138" y="140"/>
                  </a:cubicBezTo>
                  <a:cubicBezTo>
                    <a:pt x="137" y="153"/>
                    <a:pt x="133" y="166"/>
                    <a:pt x="126" y="177"/>
                  </a:cubicBezTo>
                  <a:cubicBezTo>
                    <a:pt x="125" y="179"/>
                    <a:pt x="124" y="182"/>
                    <a:pt x="126" y="184"/>
                  </a:cubicBezTo>
                  <a:cubicBezTo>
                    <a:pt x="121" y="183"/>
                    <a:pt x="116" y="182"/>
                    <a:pt x="112" y="184"/>
                  </a:cubicBezTo>
                  <a:cubicBezTo>
                    <a:pt x="107" y="186"/>
                    <a:pt x="107" y="187"/>
                    <a:pt x="110" y="193"/>
                  </a:cubicBezTo>
                  <a:close/>
                  <a:moveTo>
                    <a:pt x="164" y="192"/>
                  </a:moveTo>
                  <a:cubicBezTo>
                    <a:pt x="163" y="191"/>
                    <a:pt x="162" y="190"/>
                    <a:pt x="161" y="191"/>
                  </a:cubicBezTo>
                  <a:cubicBezTo>
                    <a:pt x="160" y="193"/>
                    <a:pt x="158" y="194"/>
                    <a:pt x="160" y="196"/>
                  </a:cubicBezTo>
                  <a:cubicBezTo>
                    <a:pt x="169" y="201"/>
                    <a:pt x="178" y="203"/>
                    <a:pt x="188" y="202"/>
                  </a:cubicBezTo>
                  <a:cubicBezTo>
                    <a:pt x="179" y="200"/>
                    <a:pt x="171" y="198"/>
                    <a:pt x="164" y="192"/>
                  </a:cubicBezTo>
                  <a:close/>
                  <a:moveTo>
                    <a:pt x="437" y="768"/>
                  </a:moveTo>
                  <a:cubicBezTo>
                    <a:pt x="433" y="769"/>
                    <a:pt x="431" y="773"/>
                    <a:pt x="429" y="776"/>
                  </a:cubicBezTo>
                  <a:cubicBezTo>
                    <a:pt x="428" y="778"/>
                    <a:pt x="429" y="779"/>
                    <a:pt x="430" y="780"/>
                  </a:cubicBezTo>
                  <a:cubicBezTo>
                    <a:pt x="431" y="780"/>
                    <a:pt x="433" y="781"/>
                    <a:pt x="434" y="779"/>
                  </a:cubicBezTo>
                  <a:cubicBezTo>
                    <a:pt x="435" y="778"/>
                    <a:pt x="436" y="777"/>
                    <a:pt x="437" y="775"/>
                  </a:cubicBezTo>
                  <a:cubicBezTo>
                    <a:pt x="444" y="771"/>
                    <a:pt x="450" y="765"/>
                    <a:pt x="459" y="766"/>
                  </a:cubicBezTo>
                  <a:cubicBezTo>
                    <a:pt x="451" y="762"/>
                    <a:pt x="443" y="763"/>
                    <a:pt x="437" y="768"/>
                  </a:cubicBezTo>
                  <a:close/>
                  <a:moveTo>
                    <a:pt x="123" y="716"/>
                  </a:moveTo>
                  <a:cubicBezTo>
                    <a:pt x="116" y="714"/>
                    <a:pt x="112" y="715"/>
                    <a:pt x="110" y="719"/>
                  </a:cubicBezTo>
                  <a:cubicBezTo>
                    <a:pt x="114" y="719"/>
                    <a:pt x="117" y="718"/>
                    <a:pt x="120" y="719"/>
                  </a:cubicBezTo>
                  <a:cubicBezTo>
                    <a:pt x="125" y="720"/>
                    <a:pt x="128" y="722"/>
                    <a:pt x="132" y="726"/>
                  </a:cubicBezTo>
                  <a:cubicBezTo>
                    <a:pt x="130" y="727"/>
                    <a:pt x="129" y="725"/>
                    <a:pt x="128" y="725"/>
                  </a:cubicBezTo>
                  <a:cubicBezTo>
                    <a:pt x="124" y="722"/>
                    <a:pt x="120" y="720"/>
                    <a:pt x="115" y="721"/>
                  </a:cubicBezTo>
                  <a:cubicBezTo>
                    <a:pt x="114" y="722"/>
                    <a:pt x="112" y="722"/>
                    <a:pt x="112" y="724"/>
                  </a:cubicBezTo>
                  <a:cubicBezTo>
                    <a:pt x="112" y="726"/>
                    <a:pt x="114" y="725"/>
                    <a:pt x="115" y="726"/>
                  </a:cubicBezTo>
                  <a:cubicBezTo>
                    <a:pt x="116" y="727"/>
                    <a:pt x="118" y="727"/>
                    <a:pt x="118" y="729"/>
                  </a:cubicBezTo>
                  <a:cubicBezTo>
                    <a:pt x="117" y="730"/>
                    <a:pt x="116" y="728"/>
                    <a:pt x="114" y="728"/>
                  </a:cubicBezTo>
                  <a:cubicBezTo>
                    <a:pt x="110" y="726"/>
                    <a:pt x="105" y="727"/>
                    <a:pt x="102" y="731"/>
                  </a:cubicBezTo>
                  <a:cubicBezTo>
                    <a:pt x="104" y="731"/>
                    <a:pt x="106" y="731"/>
                    <a:pt x="108" y="731"/>
                  </a:cubicBezTo>
                  <a:cubicBezTo>
                    <a:pt x="113" y="731"/>
                    <a:pt x="118" y="732"/>
                    <a:pt x="121" y="736"/>
                  </a:cubicBezTo>
                  <a:cubicBezTo>
                    <a:pt x="123" y="739"/>
                    <a:pt x="125" y="738"/>
                    <a:pt x="127" y="736"/>
                  </a:cubicBezTo>
                  <a:cubicBezTo>
                    <a:pt x="126" y="735"/>
                    <a:pt x="125" y="734"/>
                    <a:pt x="124" y="733"/>
                  </a:cubicBezTo>
                  <a:cubicBezTo>
                    <a:pt x="125" y="732"/>
                    <a:pt x="126" y="733"/>
                    <a:pt x="126" y="734"/>
                  </a:cubicBezTo>
                  <a:cubicBezTo>
                    <a:pt x="129" y="735"/>
                    <a:pt x="131" y="734"/>
                    <a:pt x="132" y="732"/>
                  </a:cubicBezTo>
                  <a:cubicBezTo>
                    <a:pt x="134" y="730"/>
                    <a:pt x="133" y="729"/>
                    <a:pt x="131" y="727"/>
                  </a:cubicBezTo>
                  <a:cubicBezTo>
                    <a:pt x="131" y="727"/>
                    <a:pt x="131" y="726"/>
                    <a:pt x="131" y="726"/>
                  </a:cubicBezTo>
                  <a:cubicBezTo>
                    <a:pt x="134" y="726"/>
                    <a:pt x="135" y="730"/>
                    <a:pt x="138" y="727"/>
                  </a:cubicBezTo>
                  <a:cubicBezTo>
                    <a:pt x="140" y="725"/>
                    <a:pt x="137" y="724"/>
                    <a:pt x="137" y="722"/>
                  </a:cubicBezTo>
                  <a:cubicBezTo>
                    <a:pt x="142" y="722"/>
                    <a:pt x="143" y="721"/>
                    <a:pt x="143" y="717"/>
                  </a:cubicBezTo>
                  <a:cubicBezTo>
                    <a:pt x="143" y="716"/>
                    <a:pt x="143" y="716"/>
                    <a:pt x="143" y="716"/>
                  </a:cubicBezTo>
                  <a:cubicBezTo>
                    <a:pt x="145" y="716"/>
                    <a:pt x="144" y="719"/>
                    <a:pt x="147" y="718"/>
                  </a:cubicBezTo>
                  <a:cubicBezTo>
                    <a:pt x="147" y="715"/>
                    <a:pt x="146" y="712"/>
                    <a:pt x="143" y="710"/>
                  </a:cubicBezTo>
                  <a:cubicBezTo>
                    <a:pt x="138" y="705"/>
                    <a:pt x="131" y="702"/>
                    <a:pt x="123" y="704"/>
                  </a:cubicBezTo>
                  <a:cubicBezTo>
                    <a:pt x="118" y="704"/>
                    <a:pt x="117" y="705"/>
                    <a:pt x="116" y="708"/>
                  </a:cubicBezTo>
                  <a:cubicBezTo>
                    <a:pt x="118" y="708"/>
                    <a:pt x="120" y="707"/>
                    <a:pt x="121" y="707"/>
                  </a:cubicBezTo>
                  <a:cubicBezTo>
                    <a:pt x="130" y="707"/>
                    <a:pt x="137" y="709"/>
                    <a:pt x="143" y="716"/>
                  </a:cubicBezTo>
                  <a:cubicBezTo>
                    <a:pt x="142" y="717"/>
                    <a:pt x="141" y="715"/>
                    <a:pt x="139" y="714"/>
                  </a:cubicBezTo>
                  <a:cubicBezTo>
                    <a:pt x="135" y="711"/>
                    <a:pt x="130" y="709"/>
                    <a:pt x="124" y="710"/>
                  </a:cubicBezTo>
                  <a:cubicBezTo>
                    <a:pt x="122" y="710"/>
                    <a:pt x="119" y="710"/>
                    <a:pt x="119" y="713"/>
                  </a:cubicBezTo>
                  <a:cubicBezTo>
                    <a:pt x="124" y="713"/>
                    <a:pt x="128" y="714"/>
                    <a:pt x="132" y="716"/>
                  </a:cubicBezTo>
                  <a:cubicBezTo>
                    <a:pt x="133" y="717"/>
                    <a:pt x="135" y="717"/>
                    <a:pt x="134" y="719"/>
                  </a:cubicBezTo>
                  <a:cubicBezTo>
                    <a:pt x="131" y="718"/>
                    <a:pt x="127" y="715"/>
                    <a:pt x="123" y="716"/>
                  </a:cubicBezTo>
                  <a:close/>
                  <a:moveTo>
                    <a:pt x="453" y="784"/>
                  </a:moveTo>
                  <a:cubicBezTo>
                    <a:pt x="459" y="780"/>
                    <a:pt x="465" y="778"/>
                    <a:pt x="473" y="777"/>
                  </a:cubicBezTo>
                  <a:cubicBezTo>
                    <a:pt x="471" y="775"/>
                    <a:pt x="470" y="773"/>
                    <a:pt x="467" y="773"/>
                  </a:cubicBezTo>
                  <a:cubicBezTo>
                    <a:pt x="459" y="774"/>
                    <a:pt x="452" y="776"/>
                    <a:pt x="447" y="782"/>
                  </a:cubicBezTo>
                  <a:cubicBezTo>
                    <a:pt x="446" y="782"/>
                    <a:pt x="445" y="783"/>
                    <a:pt x="445" y="784"/>
                  </a:cubicBezTo>
                  <a:cubicBezTo>
                    <a:pt x="444" y="785"/>
                    <a:pt x="443" y="787"/>
                    <a:pt x="445" y="788"/>
                  </a:cubicBezTo>
                  <a:cubicBezTo>
                    <a:pt x="447" y="790"/>
                    <a:pt x="448" y="790"/>
                    <a:pt x="450" y="788"/>
                  </a:cubicBezTo>
                  <a:cubicBezTo>
                    <a:pt x="451" y="786"/>
                    <a:pt x="452" y="785"/>
                    <a:pt x="453" y="784"/>
                  </a:cubicBezTo>
                  <a:close/>
                  <a:moveTo>
                    <a:pt x="600" y="122"/>
                  </a:moveTo>
                  <a:cubicBezTo>
                    <a:pt x="599" y="122"/>
                    <a:pt x="599" y="122"/>
                    <a:pt x="598" y="122"/>
                  </a:cubicBezTo>
                  <a:cubicBezTo>
                    <a:pt x="598" y="121"/>
                    <a:pt x="597" y="121"/>
                    <a:pt x="597" y="122"/>
                  </a:cubicBezTo>
                  <a:cubicBezTo>
                    <a:pt x="594" y="123"/>
                    <a:pt x="592" y="125"/>
                    <a:pt x="590" y="127"/>
                  </a:cubicBezTo>
                  <a:cubicBezTo>
                    <a:pt x="586" y="129"/>
                    <a:pt x="582" y="133"/>
                    <a:pt x="577" y="133"/>
                  </a:cubicBezTo>
                  <a:cubicBezTo>
                    <a:pt x="572" y="133"/>
                    <a:pt x="567" y="136"/>
                    <a:pt x="561" y="137"/>
                  </a:cubicBezTo>
                  <a:cubicBezTo>
                    <a:pt x="546" y="142"/>
                    <a:pt x="531" y="146"/>
                    <a:pt x="515" y="150"/>
                  </a:cubicBezTo>
                  <a:cubicBezTo>
                    <a:pt x="486" y="156"/>
                    <a:pt x="457" y="164"/>
                    <a:pt x="428" y="168"/>
                  </a:cubicBezTo>
                  <a:cubicBezTo>
                    <a:pt x="422" y="169"/>
                    <a:pt x="417" y="169"/>
                    <a:pt x="412" y="173"/>
                  </a:cubicBezTo>
                  <a:cubicBezTo>
                    <a:pt x="409" y="173"/>
                    <a:pt x="409" y="175"/>
                    <a:pt x="410" y="177"/>
                  </a:cubicBezTo>
                  <a:cubicBezTo>
                    <a:pt x="414" y="191"/>
                    <a:pt x="418" y="205"/>
                    <a:pt x="419" y="220"/>
                  </a:cubicBezTo>
                  <a:cubicBezTo>
                    <a:pt x="419" y="221"/>
                    <a:pt x="420" y="222"/>
                    <a:pt x="421" y="222"/>
                  </a:cubicBezTo>
                  <a:cubicBezTo>
                    <a:pt x="426" y="222"/>
                    <a:pt x="431" y="222"/>
                    <a:pt x="435" y="219"/>
                  </a:cubicBezTo>
                  <a:cubicBezTo>
                    <a:pt x="459" y="200"/>
                    <a:pt x="486" y="187"/>
                    <a:pt x="514" y="178"/>
                  </a:cubicBezTo>
                  <a:cubicBezTo>
                    <a:pt x="517" y="177"/>
                    <a:pt x="519" y="177"/>
                    <a:pt x="522" y="178"/>
                  </a:cubicBezTo>
                  <a:cubicBezTo>
                    <a:pt x="531" y="181"/>
                    <a:pt x="540" y="183"/>
                    <a:pt x="548" y="186"/>
                  </a:cubicBezTo>
                  <a:cubicBezTo>
                    <a:pt x="550" y="187"/>
                    <a:pt x="552" y="187"/>
                    <a:pt x="554" y="187"/>
                  </a:cubicBezTo>
                  <a:cubicBezTo>
                    <a:pt x="564" y="185"/>
                    <a:pt x="574" y="183"/>
                    <a:pt x="582" y="175"/>
                  </a:cubicBezTo>
                  <a:cubicBezTo>
                    <a:pt x="587" y="170"/>
                    <a:pt x="593" y="166"/>
                    <a:pt x="600" y="163"/>
                  </a:cubicBezTo>
                  <a:cubicBezTo>
                    <a:pt x="603" y="162"/>
                    <a:pt x="602" y="161"/>
                    <a:pt x="600" y="159"/>
                  </a:cubicBezTo>
                  <a:cubicBezTo>
                    <a:pt x="594" y="160"/>
                    <a:pt x="587" y="158"/>
                    <a:pt x="583" y="165"/>
                  </a:cubicBezTo>
                  <a:cubicBezTo>
                    <a:pt x="583" y="166"/>
                    <a:pt x="582" y="166"/>
                    <a:pt x="581" y="166"/>
                  </a:cubicBezTo>
                  <a:cubicBezTo>
                    <a:pt x="575" y="170"/>
                    <a:pt x="568" y="169"/>
                    <a:pt x="562" y="169"/>
                  </a:cubicBezTo>
                  <a:cubicBezTo>
                    <a:pt x="562" y="168"/>
                    <a:pt x="562" y="167"/>
                    <a:pt x="563" y="167"/>
                  </a:cubicBezTo>
                  <a:cubicBezTo>
                    <a:pt x="567" y="168"/>
                    <a:pt x="568" y="165"/>
                    <a:pt x="569" y="162"/>
                  </a:cubicBezTo>
                  <a:cubicBezTo>
                    <a:pt x="569" y="161"/>
                    <a:pt x="570" y="159"/>
                    <a:pt x="571" y="158"/>
                  </a:cubicBezTo>
                  <a:cubicBezTo>
                    <a:pt x="574" y="154"/>
                    <a:pt x="578" y="150"/>
                    <a:pt x="579" y="146"/>
                  </a:cubicBezTo>
                  <a:cubicBezTo>
                    <a:pt x="581" y="139"/>
                    <a:pt x="587" y="136"/>
                    <a:pt x="593" y="133"/>
                  </a:cubicBezTo>
                  <a:cubicBezTo>
                    <a:pt x="601" y="129"/>
                    <a:pt x="607" y="124"/>
                    <a:pt x="613" y="118"/>
                  </a:cubicBezTo>
                  <a:cubicBezTo>
                    <a:pt x="616" y="115"/>
                    <a:pt x="618" y="111"/>
                    <a:pt x="618" y="105"/>
                  </a:cubicBezTo>
                  <a:cubicBezTo>
                    <a:pt x="612" y="112"/>
                    <a:pt x="606" y="117"/>
                    <a:pt x="600" y="122"/>
                  </a:cubicBezTo>
                  <a:close/>
                  <a:moveTo>
                    <a:pt x="125" y="841"/>
                  </a:moveTo>
                  <a:cubicBezTo>
                    <a:pt x="132" y="842"/>
                    <a:pt x="140" y="841"/>
                    <a:pt x="147" y="840"/>
                  </a:cubicBezTo>
                  <a:cubicBezTo>
                    <a:pt x="150" y="839"/>
                    <a:pt x="151" y="838"/>
                    <a:pt x="152" y="836"/>
                  </a:cubicBezTo>
                  <a:cubicBezTo>
                    <a:pt x="157" y="829"/>
                    <a:pt x="160" y="820"/>
                    <a:pt x="164" y="812"/>
                  </a:cubicBezTo>
                  <a:cubicBezTo>
                    <a:pt x="165" y="811"/>
                    <a:pt x="165" y="810"/>
                    <a:pt x="164" y="808"/>
                  </a:cubicBezTo>
                  <a:cubicBezTo>
                    <a:pt x="160" y="804"/>
                    <a:pt x="157" y="799"/>
                    <a:pt x="153" y="794"/>
                  </a:cubicBezTo>
                  <a:cubicBezTo>
                    <a:pt x="151" y="790"/>
                    <a:pt x="148" y="787"/>
                    <a:pt x="146" y="784"/>
                  </a:cubicBezTo>
                  <a:cubicBezTo>
                    <a:pt x="145" y="782"/>
                    <a:pt x="144" y="781"/>
                    <a:pt x="143" y="784"/>
                  </a:cubicBezTo>
                  <a:cubicBezTo>
                    <a:pt x="139" y="789"/>
                    <a:pt x="134" y="794"/>
                    <a:pt x="129" y="798"/>
                  </a:cubicBezTo>
                  <a:cubicBezTo>
                    <a:pt x="128" y="798"/>
                    <a:pt x="128" y="799"/>
                    <a:pt x="128" y="801"/>
                  </a:cubicBezTo>
                  <a:cubicBezTo>
                    <a:pt x="128" y="806"/>
                    <a:pt x="120" y="813"/>
                    <a:pt x="115" y="810"/>
                  </a:cubicBezTo>
                  <a:cubicBezTo>
                    <a:pt x="111" y="807"/>
                    <a:pt x="107" y="808"/>
                    <a:pt x="103" y="809"/>
                  </a:cubicBezTo>
                  <a:cubicBezTo>
                    <a:pt x="98" y="809"/>
                    <a:pt x="97" y="810"/>
                    <a:pt x="99" y="815"/>
                  </a:cubicBezTo>
                  <a:cubicBezTo>
                    <a:pt x="102" y="823"/>
                    <a:pt x="108" y="830"/>
                    <a:pt x="113" y="836"/>
                  </a:cubicBezTo>
                  <a:cubicBezTo>
                    <a:pt x="116" y="840"/>
                    <a:pt x="120" y="842"/>
                    <a:pt x="125" y="841"/>
                  </a:cubicBezTo>
                  <a:close/>
                  <a:moveTo>
                    <a:pt x="500" y="788"/>
                  </a:moveTo>
                  <a:cubicBezTo>
                    <a:pt x="498" y="788"/>
                    <a:pt x="496" y="788"/>
                    <a:pt x="494" y="788"/>
                  </a:cubicBezTo>
                  <a:cubicBezTo>
                    <a:pt x="484" y="790"/>
                    <a:pt x="476" y="794"/>
                    <a:pt x="472" y="802"/>
                  </a:cubicBezTo>
                  <a:cubicBezTo>
                    <a:pt x="469" y="804"/>
                    <a:pt x="468" y="807"/>
                    <a:pt x="466" y="808"/>
                  </a:cubicBezTo>
                  <a:cubicBezTo>
                    <a:pt x="465" y="809"/>
                    <a:pt x="464" y="810"/>
                    <a:pt x="464" y="808"/>
                  </a:cubicBezTo>
                  <a:cubicBezTo>
                    <a:pt x="464" y="804"/>
                    <a:pt x="462" y="805"/>
                    <a:pt x="460" y="805"/>
                  </a:cubicBezTo>
                  <a:cubicBezTo>
                    <a:pt x="458" y="804"/>
                    <a:pt x="455" y="804"/>
                    <a:pt x="454" y="802"/>
                  </a:cubicBezTo>
                  <a:cubicBezTo>
                    <a:pt x="449" y="798"/>
                    <a:pt x="443" y="796"/>
                    <a:pt x="438" y="794"/>
                  </a:cubicBezTo>
                  <a:cubicBezTo>
                    <a:pt x="431" y="790"/>
                    <a:pt x="424" y="786"/>
                    <a:pt x="419" y="780"/>
                  </a:cubicBezTo>
                  <a:cubicBezTo>
                    <a:pt x="417" y="779"/>
                    <a:pt x="415" y="777"/>
                    <a:pt x="412" y="777"/>
                  </a:cubicBezTo>
                  <a:cubicBezTo>
                    <a:pt x="404" y="776"/>
                    <a:pt x="395" y="774"/>
                    <a:pt x="387" y="774"/>
                  </a:cubicBezTo>
                  <a:cubicBezTo>
                    <a:pt x="385" y="774"/>
                    <a:pt x="384" y="774"/>
                    <a:pt x="383" y="776"/>
                  </a:cubicBezTo>
                  <a:cubicBezTo>
                    <a:pt x="382" y="778"/>
                    <a:pt x="382" y="781"/>
                    <a:pt x="381" y="783"/>
                  </a:cubicBezTo>
                  <a:cubicBezTo>
                    <a:pt x="379" y="788"/>
                    <a:pt x="379" y="791"/>
                    <a:pt x="383" y="794"/>
                  </a:cubicBezTo>
                  <a:cubicBezTo>
                    <a:pt x="384" y="795"/>
                    <a:pt x="385" y="796"/>
                    <a:pt x="386" y="796"/>
                  </a:cubicBezTo>
                  <a:cubicBezTo>
                    <a:pt x="386" y="797"/>
                    <a:pt x="386" y="798"/>
                    <a:pt x="387" y="798"/>
                  </a:cubicBezTo>
                  <a:cubicBezTo>
                    <a:pt x="396" y="801"/>
                    <a:pt x="404" y="803"/>
                    <a:pt x="413" y="806"/>
                  </a:cubicBezTo>
                  <a:cubicBezTo>
                    <a:pt x="423" y="809"/>
                    <a:pt x="433" y="811"/>
                    <a:pt x="444" y="814"/>
                  </a:cubicBezTo>
                  <a:cubicBezTo>
                    <a:pt x="456" y="818"/>
                    <a:pt x="468" y="824"/>
                    <a:pt x="481" y="826"/>
                  </a:cubicBezTo>
                  <a:cubicBezTo>
                    <a:pt x="492" y="828"/>
                    <a:pt x="503" y="829"/>
                    <a:pt x="514" y="827"/>
                  </a:cubicBezTo>
                  <a:cubicBezTo>
                    <a:pt x="516" y="827"/>
                    <a:pt x="518" y="827"/>
                    <a:pt x="519" y="827"/>
                  </a:cubicBezTo>
                  <a:cubicBezTo>
                    <a:pt x="523" y="825"/>
                    <a:pt x="528" y="825"/>
                    <a:pt x="531" y="820"/>
                  </a:cubicBezTo>
                  <a:cubicBezTo>
                    <a:pt x="536" y="798"/>
                    <a:pt x="515" y="786"/>
                    <a:pt x="500" y="788"/>
                  </a:cubicBezTo>
                  <a:close/>
                  <a:moveTo>
                    <a:pt x="155" y="793"/>
                  </a:moveTo>
                  <a:cubicBezTo>
                    <a:pt x="158" y="798"/>
                    <a:pt x="161" y="802"/>
                    <a:pt x="165" y="807"/>
                  </a:cubicBezTo>
                  <a:cubicBezTo>
                    <a:pt x="166" y="808"/>
                    <a:pt x="167" y="809"/>
                    <a:pt x="169" y="809"/>
                  </a:cubicBezTo>
                  <a:cubicBezTo>
                    <a:pt x="179" y="808"/>
                    <a:pt x="191" y="811"/>
                    <a:pt x="201" y="805"/>
                  </a:cubicBezTo>
                  <a:cubicBezTo>
                    <a:pt x="201" y="807"/>
                    <a:pt x="198" y="807"/>
                    <a:pt x="200" y="810"/>
                  </a:cubicBezTo>
                  <a:cubicBezTo>
                    <a:pt x="203" y="816"/>
                    <a:pt x="203" y="823"/>
                    <a:pt x="203" y="829"/>
                  </a:cubicBezTo>
                  <a:cubicBezTo>
                    <a:pt x="204" y="838"/>
                    <a:pt x="204" y="838"/>
                    <a:pt x="213" y="838"/>
                  </a:cubicBezTo>
                  <a:cubicBezTo>
                    <a:pt x="213" y="838"/>
                    <a:pt x="213" y="838"/>
                    <a:pt x="213" y="838"/>
                  </a:cubicBezTo>
                  <a:cubicBezTo>
                    <a:pt x="217" y="836"/>
                    <a:pt x="223" y="838"/>
                    <a:pt x="226" y="833"/>
                  </a:cubicBezTo>
                  <a:cubicBezTo>
                    <a:pt x="235" y="816"/>
                    <a:pt x="239" y="799"/>
                    <a:pt x="230" y="781"/>
                  </a:cubicBezTo>
                  <a:cubicBezTo>
                    <a:pt x="229" y="780"/>
                    <a:pt x="229" y="779"/>
                    <a:pt x="228" y="779"/>
                  </a:cubicBezTo>
                  <a:cubicBezTo>
                    <a:pt x="224" y="777"/>
                    <a:pt x="219" y="777"/>
                    <a:pt x="215" y="778"/>
                  </a:cubicBezTo>
                  <a:cubicBezTo>
                    <a:pt x="212" y="778"/>
                    <a:pt x="213" y="782"/>
                    <a:pt x="212" y="785"/>
                  </a:cubicBezTo>
                  <a:cubicBezTo>
                    <a:pt x="210" y="791"/>
                    <a:pt x="207" y="797"/>
                    <a:pt x="203" y="802"/>
                  </a:cubicBezTo>
                  <a:cubicBezTo>
                    <a:pt x="203" y="803"/>
                    <a:pt x="202" y="805"/>
                    <a:pt x="201" y="805"/>
                  </a:cubicBezTo>
                  <a:cubicBezTo>
                    <a:pt x="200" y="804"/>
                    <a:pt x="201" y="803"/>
                    <a:pt x="202" y="802"/>
                  </a:cubicBezTo>
                  <a:cubicBezTo>
                    <a:pt x="206" y="795"/>
                    <a:pt x="209" y="788"/>
                    <a:pt x="212" y="779"/>
                  </a:cubicBezTo>
                  <a:cubicBezTo>
                    <a:pt x="212" y="777"/>
                    <a:pt x="212" y="775"/>
                    <a:pt x="211" y="773"/>
                  </a:cubicBezTo>
                  <a:cubicBezTo>
                    <a:pt x="207" y="765"/>
                    <a:pt x="202" y="758"/>
                    <a:pt x="195" y="752"/>
                  </a:cubicBezTo>
                  <a:cubicBezTo>
                    <a:pt x="195" y="751"/>
                    <a:pt x="194" y="750"/>
                    <a:pt x="193" y="750"/>
                  </a:cubicBezTo>
                  <a:cubicBezTo>
                    <a:pt x="187" y="748"/>
                    <a:pt x="181" y="749"/>
                    <a:pt x="175" y="748"/>
                  </a:cubicBezTo>
                  <a:cubicBezTo>
                    <a:pt x="174" y="748"/>
                    <a:pt x="173" y="748"/>
                    <a:pt x="173" y="750"/>
                  </a:cubicBezTo>
                  <a:cubicBezTo>
                    <a:pt x="173" y="755"/>
                    <a:pt x="169" y="759"/>
                    <a:pt x="165" y="759"/>
                  </a:cubicBezTo>
                  <a:cubicBezTo>
                    <a:pt x="160" y="759"/>
                    <a:pt x="158" y="763"/>
                    <a:pt x="156" y="765"/>
                  </a:cubicBezTo>
                  <a:cubicBezTo>
                    <a:pt x="155" y="766"/>
                    <a:pt x="155" y="767"/>
                    <a:pt x="155" y="768"/>
                  </a:cubicBezTo>
                  <a:cubicBezTo>
                    <a:pt x="157" y="773"/>
                    <a:pt x="154" y="778"/>
                    <a:pt x="149" y="778"/>
                  </a:cubicBezTo>
                  <a:cubicBezTo>
                    <a:pt x="145" y="778"/>
                    <a:pt x="145" y="779"/>
                    <a:pt x="147" y="782"/>
                  </a:cubicBezTo>
                  <a:cubicBezTo>
                    <a:pt x="149" y="786"/>
                    <a:pt x="152" y="789"/>
                    <a:pt x="155" y="793"/>
                  </a:cubicBezTo>
                  <a:close/>
                  <a:moveTo>
                    <a:pt x="104" y="736"/>
                  </a:moveTo>
                  <a:cubicBezTo>
                    <a:pt x="110" y="735"/>
                    <a:pt x="114" y="737"/>
                    <a:pt x="118" y="740"/>
                  </a:cubicBezTo>
                  <a:cubicBezTo>
                    <a:pt x="124" y="744"/>
                    <a:pt x="129" y="743"/>
                    <a:pt x="132" y="738"/>
                  </a:cubicBezTo>
                  <a:cubicBezTo>
                    <a:pt x="133" y="736"/>
                    <a:pt x="134" y="735"/>
                    <a:pt x="136" y="735"/>
                  </a:cubicBezTo>
                  <a:cubicBezTo>
                    <a:pt x="138" y="735"/>
                    <a:pt x="139" y="733"/>
                    <a:pt x="140" y="732"/>
                  </a:cubicBezTo>
                  <a:cubicBezTo>
                    <a:pt x="141" y="730"/>
                    <a:pt x="143" y="728"/>
                    <a:pt x="144" y="727"/>
                  </a:cubicBezTo>
                  <a:cubicBezTo>
                    <a:pt x="149" y="724"/>
                    <a:pt x="150" y="721"/>
                    <a:pt x="151" y="717"/>
                  </a:cubicBezTo>
                  <a:cubicBezTo>
                    <a:pt x="153" y="711"/>
                    <a:pt x="154" y="711"/>
                    <a:pt x="159" y="712"/>
                  </a:cubicBezTo>
                  <a:cubicBezTo>
                    <a:pt x="167" y="715"/>
                    <a:pt x="176" y="710"/>
                    <a:pt x="178" y="702"/>
                  </a:cubicBezTo>
                  <a:cubicBezTo>
                    <a:pt x="180" y="695"/>
                    <a:pt x="179" y="688"/>
                    <a:pt x="178" y="680"/>
                  </a:cubicBezTo>
                  <a:cubicBezTo>
                    <a:pt x="178" y="679"/>
                    <a:pt x="178" y="678"/>
                    <a:pt x="177" y="678"/>
                  </a:cubicBezTo>
                  <a:cubicBezTo>
                    <a:pt x="174" y="678"/>
                    <a:pt x="174" y="681"/>
                    <a:pt x="172" y="682"/>
                  </a:cubicBezTo>
                  <a:cubicBezTo>
                    <a:pt x="171" y="684"/>
                    <a:pt x="172" y="687"/>
                    <a:pt x="173" y="688"/>
                  </a:cubicBezTo>
                  <a:cubicBezTo>
                    <a:pt x="177" y="688"/>
                    <a:pt x="176" y="690"/>
                    <a:pt x="176" y="692"/>
                  </a:cubicBezTo>
                  <a:cubicBezTo>
                    <a:pt x="175" y="700"/>
                    <a:pt x="165" y="711"/>
                    <a:pt x="155" y="708"/>
                  </a:cubicBezTo>
                  <a:cubicBezTo>
                    <a:pt x="152" y="707"/>
                    <a:pt x="147" y="709"/>
                    <a:pt x="148" y="712"/>
                  </a:cubicBezTo>
                  <a:cubicBezTo>
                    <a:pt x="150" y="718"/>
                    <a:pt x="148" y="721"/>
                    <a:pt x="143" y="723"/>
                  </a:cubicBezTo>
                  <a:cubicBezTo>
                    <a:pt x="142" y="724"/>
                    <a:pt x="141" y="725"/>
                    <a:pt x="141" y="726"/>
                  </a:cubicBezTo>
                  <a:cubicBezTo>
                    <a:pt x="141" y="728"/>
                    <a:pt x="139" y="729"/>
                    <a:pt x="138" y="730"/>
                  </a:cubicBezTo>
                  <a:cubicBezTo>
                    <a:pt x="135" y="733"/>
                    <a:pt x="132" y="735"/>
                    <a:pt x="129" y="738"/>
                  </a:cubicBezTo>
                  <a:cubicBezTo>
                    <a:pt x="127" y="741"/>
                    <a:pt x="123" y="741"/>
                    <a:pt x="121" y="738"/>
                  </a:cubicBezTo>
                  <a:cubicBezTo>
                    <a:pt x="118" y="734"/>
                    <a:pt x="113" y="733"/>
                    <a:pt x="108" y="733"/>
                  </a:cubicBezTo>
                  <a:cubicBezTo>
                    <a:pt x="106" y="733"/>
                    <a:pt x="104" y="733"/>
                    <a:pt x="104" y="736"/>
                  </a:cubicBezTo>
                  <a:close/>
                  <a:moveTo>
                    <a:pt x="174" y="595"/>
                  </a:moveTo>
                  <a:cubicBezTo>
                    <a:pt x="171" y="600"/>
                    <a:pt x="174" y="606"/>
                    <a:pt x="173" y="611"/>
                  </a:cubicBezTo>
                  <a:cubicBezTo>
                    <a:pt x="173" y="617"/>
                    <a:pt x="176" y="620"/>
                    <a:pt x="181" y="622"/>
                  </a:cubicBezTo>
                  <a:cubicBezTo>
                    <a:pt x="185" y="624"/>
                    <a:pt x="188" y="625"/>
                    <a:pt x="192" y="625"/>
                  </a:cubicBezTo>
                  <a:cubicBezTo>
                    <a:pt x="194" y="625"/>
                    <a:pt x="197" y="625"/>
                    <a:pt x="197" y="624"/>
                  </a:cubicBezTo>
                  <a:cubicBezTo>
                    <a:pt x="198" y="621"/>
                    <a:pt x="199" y="618"/>
                    <a:pt x="197" y="616"/>
                  </a:cubicBezTo>
                  <a:cubicBezTo>
                    <a:pt x="195" y="613"/>
                    <a:pt x="193" y="611"/>
                    <a:pt x="191" y="609"/>
                  </a:cubicBezTo>
                  <a:cubicBezTo>
                    <a:pt x="185" y="605"/>
                    <a:pt x="180" y="599"/>
                    <a:pt x="174" y="595"/>
                  </a:cubicBezTo>
                  <a:close/>
                  <a:moveTo>
                    <a:pt x="83" y="118"/>
                  </a:moveTo>
                  <a:cubicBezTo>
                    <a:pt x="83" y="118"/>
                    <a:pt x="83" y="119"/>
                    <a:pt x="83" y="120"/>
                  </a:cubicBezTo>
                  <a:cubicBezTo>
                    <a:pt x="84" y="132"/>
                    <a:pt x="87" y="144"/>
                    <a:pt x="91" y="155"/>
                  </a:cubicBezTo>
                  <a:cubicBezTo>
                    <a:pt x="93" y="164"/>
                    <a:pt x="99" y="172"/>
                    <a:pt x="105" y="179"/>
                  </a:cubicBezTo>
                  <a:cubicBezTo>
                    <a:pt x="108" y="182"/>
                    <a:pt x="110" y="181"/>
                    <a:pt x="112" y="180"/>
                  </a:cubicBezTo>
                  <a:cubicBezTo>
                    <a:pt x="114" y="179"/>
                    <a:pt x="112" y="177"/>
                    <a:pt x="111" y="175"/>
                  </a:cubicBezTo>
                  <a:cubicBezTo>
                    <a:pt x="105" y="168"/>
                    <a:pt x="101" y="160"/>
                    <a:pt x="96" y="152"/>
                  </a:cubicBezTo>
                  <a:cubicBezTo>
                    <a:pt x="89" y="142"/>
                    <a:pt x="85" y="130"/>
                    <a:pt x="83" y="118"/>
                  </a:cubicBezTo>
                  <a:close/>
                  <a:moveTo>
                    <a:pt x="78" y="295"/>
                  </a:moveTo>
                  <a:cubicBezTo>
                    <a:pt x="75" y="294"/>
                    <a:pt x="74" y="296"/>
                    <a:pt x="73" y="299"/>
                  </a:cubicBezTo>
                  <a:cubicBezTo>
                    <a:pt x="72" y="306"/>
                    <a:pt x="73" y="312"/>
                    <a:pt x="73" y="319"/>
                  </a:cubicBezTo>
                  <a:cubicBezTo>
                    <a:pt x="73" y="321"/>
                    <a:pt x="74" y="322"/>
                    <a:pt x="75" y="324"/>
                  </a:cubicBezTo>
                  <a:cubicBezTo>
                    <a:pt x="75" y="326"/>
                    <a:pt x="77" y="326"/>
                    <a:pt x="78" y="326"/>
                  </a:cubicBezTo>
                  <a:cubicBezTo>
                    <a:pt x="80" y="327"/>
                    <a:pt x="81" y="325"/>
                    <a:pt x="81" y="324"/>
                  </a:cubicBezTo>
                  <a:cubicBezTo>
                    <a:pt x="82" y="323"/>
                    <a:pt x="83" y="321"/>
                    <a:pt x="83" y="319"/>
                  </a:cubicBezTo>
                  <a:cubicBezTo>
                    <a:pt x="83" y="314"/>
                    <a:pt x="84" y="309"/>
                    <a:pt x="85" y="304"/>
                  </a:cubicBezTo>
                  <a:cubicBezTo>
                    <a:pt x="85" y="298"/>
                    <a:pt x="83" y="295"/>
                    <a:pt x="78" y="295"/>
                  </a:cubicBezTo>
                  <a:close/>
                  <a:moveTo>
                    <a:pt x="583" y="156"/>
                  </a:moveTo>
                  <a:cubicBezTo>
                    <a:pt x="576" y="155"/>
                    <a:pt x="573" y="156"/>
                    <a:pt x="571" y="164"/>
                  </a:cubicBezTo>
                  <a:cubicBezTo>
                    <a:pt x="570" y="165"/>
                    <a:pt x="569" y="166"/>
                    <a:pt x="570" y="167"/>
                  </a:cubicBezTo>
                  <a:cubicBezTo>
                    <a:pt x="571" y="168"/>
                    <a:pt x="572" y="167"/>
                    <a:pt x="574" y="167"/>
                  </a:cubicBezTo>
                  <a:cubicBezTo>
                    <a:pt x="580" y="166"/>
                    <a:pt x="583" y="160"/>
                    <a:pt x="588" y="157"/>
                  </a:cubicBezTo>
                  <a:cubicBezTo>
                    <a:pt x="588" y="157"/>
                    <a:pt x="588" y="156"/>
                    <a:pt x="588" y="156"/>
                  </a:cubicBezTo>
                  <a:cubicBezTo>
                    <a:pt x="590" y="150"/>
                    <a:pt x="585" y="146"/>
                    <a:pt x="586" y="141"/>
                  </a:cubicBezTo>
                  <a:cubicBezTo>
                    <a:pt x="582" y="144"/>
                    <a:pt x="582" y="150"/>
                    <a:pt x="577" y="153"/>
                  </a:cubicBezTo>
                  <a:cubicBezTo>
                    <a:pt x="580" y="154"/>
                    <a:pt x="582" y="154"/>
                    <a:pt x="583" y="156"/>
                  </a:cubicBezTo>
                  <a:close/>
                  <a:moveTo>
                    <a:pt x="229" y="272"/>
                  </a:moveTo>
                  <a:cubicBezTo>
                    <a:pt x="233" y="274"/>
                    <a:pt x="237" y="276"/>
                    <a:pt x="240" y="278"/>
                  </a:cubicBezTo>
                  <a:cubicBezTo>
                    <a:pt x="244" y="280"/>
                    <a:pt x="247" y="281"/>
                    <a:pt x="250" y="278"/>
                  </a:cubicBezTo>
                  <a:cubicBezTo>
                    <a:pt x="253" y="275"/>
                    <a:pt x="254" y="271"/>
                    <a:pt x="254" y="267"/>
                  </a:cubicBezTo>
                  <a:cubicBezTo>
                    <a:pt x="254" y="266"/>
                    <a:pt x="253" y="265"/>
                    <a:pt x="252" y="266"/>
                  </a:cubicBezTo>
                  <a:cubicBezTo>
                    <a:pt x="245" y="271"/>
                    <a:pt x="237" y="272"/>
                    <a:pt x="229" y="272"/>
                  </a:cubicBezTo>
                  <a:close/>
                  <a:moveTo>
                    <a:pt x="175" y="746"/>
                  </a:moveTo>
                  <a:cubicBezTo>
                    <a:pt x="181" y="747"/>
                    <a:pt x="186" y="747"/>
                    <a:pt x="192" y="748"/>
                  </a:cubicBezTo>
                  <a:cubicBezTo>
                    <a:pt x="192" y="748"/>
                    <a:pt x="193" y="748"/>
                    <a:pt x="193" y="747"/>
                  </a:cubicBezTo>
                  <a:cubicBezTo>
                    <a:pt x="196" y="743"/>
                    <a:pt x="198" y="738"/>
                    <a:pt x="200" y="733"/>
                  </a:cubicBezTo>
                  <a:cubicBezTo>
                    <a:pt x="195" y="735"/>
                    <a:pt x="195" y="735"/>
                    <a:pt x="194" y="738"/>
                  </a:cubicBezTo>
                  <a:cubicBezTo>
                    <a:pt x="192" y="742"/>
                    <a:pt x="186" y="745"/>
                    <a:pt x="181" y="744"/>
                  </a:cubicBezTo>
                  <a:cubicBezTo>
                    <a:pt x="178" y="742"/>
                    <a:pt x="177" y="744"/>
                    <a:pt x="175" y="746"/>
                  </a:cubicBezTo>
                  <a:close/>
                  <a:moveTo>
                    <a:pt x="114" y="575"/>
                  </a:moveTo>
                  <a:cubicBezTo>
                    <a:pt x="116" y="571"/>
                    <a:pt x="117" y="568"/>
                    <a:pt x="117" y="564"/>
                  </a:cubicBezTo>
                  <a:cubicBezTo>
                    <a:pt x="118" y="563"/>
                    <a:pt x="118" y="561"/>
                    <a:pt x="116" y="561"/>
                  </a:cubicBezTo>
                  <a:cubicBezTo>
                    <a:pt x="114" y="560"/>
                    <a:pt x="112" y="559"/>
                    <a:pt x="110" y="558"/>
                  </a:cubicBezTo>
                  <a:cubicBezTo>
                    <a:pt x="109" y="558"/>
                    <a:pt x="107" y="558"/>
                    <a:pt x="108" y="560"/>
                  </a:cubicBezTo>
                  <a:cubicBezTo>
                    <a:pt x="109" y="565"/>
                    <a:pt x="110" y="570"/>
                    <a:pt x="114" y="575"/>
                  </a:cubicBezTo>
                  <a:close/>
                  <a:moveTo>
                    <a:pt x="84" y="83"/>
                  </a:moveTo>
                  <a:cubicBezTo>
                    <a:pt x="78" y="97"/>
                    <a:pt x="75" y="111"/>
                    <a:pt x="78" y="125"/>
                  </a:cubicBezTo>
                  <a:cubicBezTo>
                    <a:pt x="79" y="111"/>
                    <a:pt x="81" y="97"/>
                    <a:pt x="84" y="83"/>
                  </a:cubicBezTo>
                  <a:close/>
                  <a:moveTo>
                    <a:pt x="199" y="282"/>
                  </a:moveTo>
                  <a:cubicBezTo>
                    <a:pt x="198" y="272"/>
                    <a:pt x="193" y="265"/>
                    <a:pt x="187" y="264"/>
                  </a:cubicBezTo>
                  <a:cubicBezTo>
                    <a:pt x="189" y="271"/>
                    <a:pt x="195" y="275"/>
                    <a:pt x="199" y="282"/>
                  </a:cubicBezTo>
                  <a:close/>
                  <a:moveTo>
                    <a:pt x="272" y="171"/>
                  </a:moveTo>
                  <a:cubicBezTo>
                    <a:pt x="268" y="169"/>
                    <a:pt x="266" y="170"/>
                    <a:pt x="264" y="174"/>
                  </a:cubicBezTo>
                  <a:cubicBezTo>
                    <a:pt x="263" y="176"/>
                    <a:pt x="263" y="179"/>
                    <a:pt x="261" y="181"/>
                  </a:cubicBezTo>
                  <a:cubicBezTo>
                    <a:pt x="260" y="181"/>
                    <a:pt x="260" y="182"/>
                    <a:pt x="261" y="182"/>
                  </a:cubicBezTo>
                  <a:cubicBezTo>
                    <a:pt x="261" y="183"/>
                    <a:pt x="262" y="183"/>
                    <a:pt x="263" y="183"/>
                  </a:cubicBezTo>
                  <a:cubicBezTo>
                    <a:pt x="264" y="182"/>
                    <a:pt x="265" y="181"/>
                    <a:pt x="266" y="180"/>
                  </a:cubicBezTo>
                  <a:cubicBezTo>
                    <a:pt x="268" y="177"/>
                    <a:pt x="268" y="173"/>
                    <a:pt x="272" y="171"/>
                  </a:cubicBezTo>
                  <a:close/>
                  <a:moveTo>
                    <a:pt x="280" y="240"/>
                  </a:moveTo>
                  <a:cubicBezTo>
                    <a:pt x="280" y="240"/>
                    <a:pt x="279" y="240"/>
                    <a:pt x="279" y="240"/>
                  </a:cubicBezTo>
                  <a:cubicBezTo>
                    <a:pt x="280" y="248"/>
                    <a:pt x="281" y="256"/>
                    <a:pt x="282" y="264"/>
                  </a:cubicBezTo>
                  <a:cubicBezTo>
                    <a:pt x="284" y="256"/>
                    <a:pt x="283" y="248"/>
                    <a:pt x="280" y="240"/>
                  </a:cubicBezTo>
                  <a:close/>
                  <a:moveTo>
                    <a:pt x="76" y="808"/>
                  </a:moveTo>
                  <a:cubicBezTo>
                    <a:pt x="76" y="815"/>
                    <a:pt x="79" y="823"/>
                    <a:pt x="81" y="826"/>
                  </a:cubicBezTo>
                  <a:cubicBezTo>
                    <a:pt x="79" y="820"/>
                    <a:pt x="83" y="813"/>
                    <a:pt x="76" y="808"/>
                  </a:cubicBezTo>
                  <a:close/>
                  <a:moveTo>
                    <a:pt x="234" y="787"/>
                  </a:moveTo>
                  <a:cubicBezTo>
                    <a:pt x="234" y="780"/>
                    <a:pt x="233" y="774"/>
                    <a:pt x="230" y="768"/>
                  </a:cubicBezTo>
                  <a:cubicBezTo>
                    <a:pt x="228" y="775"/>
                    <a:pt x="231" y="781"/>
                    <a:pt x="234" y="787"/>
                  </a:cubicBezTo>
                  <a:close/>
                  <a:moveTo>
                    <a:pt x="86" y="49"/>
                  </a:moveTo>
                  <a:cubicBezTo>
                    <a:pt x="91" y="49"/>
                    <a:pt x="95" y="49"/>
                    <a:pt x="99" y="51"/>
                  </a:cubicBezTo>
                  <a:cubicBezTo>
                    <a:pt x="96" y="47"/>
                    <a:pt x="91" y="46"/>
                    <a:pt x="86" y="49"/>
                  </a:cubicBezTo>
                  <a:close/>
                  <a:moveTo>
                    <a:pt x="378" y="805"/>
                  </a:moveTo>
                  <a:cubicBezTo>
                    <a:pt x="378" y="811"/>
                    <a:pt x="378" y="811"/>
                    <a:pt x="385" y="810"/>
                  </a:cubicBezTo>
                  <a:cubicBezTo>
                    <a:pt x="383" y="807"/>
                    <a:pt x="381" y="806"/>
                    <a:pt x="378" y="805"/>
                  </a:cubicBezTo>
                  <a:close/>
                  <a:moveTo>
                    <a:pt x="434" y="824"/>
                  </a:moveTo>
                  <a:cubicBezTo>
                    <a:pt x="434" y="820"/>
                    <a:pt x="431" y="820"/>
                    <a:pt x="429" y="819"/>
                  </a:cubicBezTo>
                  <a:cubicBezTo>
                    <a:pt x="428" y="819"/>
                    <a:pt x="427" y="820"/>
                    <a:pt x="427" y="821"/>
                  </a:cubicBezTo>
                  <a:cubicBezTo>
                    <a:pt x="426" y="822"/>
                    <a:pt x="427" y="822"/>
                    <a:pt x="428" y="823"/>
                  </a:cubicBezTo>
                  <a:cubicBezTo>
                    <a:pt x="430" y="824"/>
                    <a:pt x="432" y="824"/>
                    <a:pt x="434" y="824"/>
                  </a:cubicBezTo>
                  <a:close/>
                  <a:moveTo>
                    <a:pt x="404" y="815"/>
                  </a:moveTo>
                  <a:cubicBezTo>
                    <a:pt x="404" y="814"/>
                    <a:pt x="403" y="814"/>
                    <a:pt x="403" y="815"/>
                  </a:cubicBezTo>
                  <a:cubicBezTo>
                    <a:pt x="403" y="816"/>
                    <a:pt x="403" y="817"/>
                    <a:pt x="404" y="817"/>
                  </a:cubicBezTo>
                  <a:cubicBezTo>
                    <a:pt x="405" y="818"/>
                    <a:pt x="407" y="818"/>
                    <a:pt x="408" y="819"/>
                  </a:cubicBezTo>
                  <a:cubicBezTo>
                    <a:pt x="410" y="819"/>
                    <a:pt x="411" y="818"/>
                    <a:pt x="411" y="817"/>
                  </a:cubicBezTo>
                  <a:cubicBezTo>
                    <a:pt x="411" y="815"/>
                    <a:pt x="410" y="817"/>
                    <a:pt x="409" y="817"/>
                  </a:cubicBezTo>
                  <a:cubicBezTo>
                    <a:pt x="408" y="818"/>
                    <a:pt x="408" y="817"/>
                    <a:pt x="408" y="816"/>
                  </a:cubicBezTo>
                  <a:cubicBezTo>
                    <a:pt x="407" y="815"/>
                    <a:pt x="405" y="815"/>
                    <a:pt x="404" y="815"/>
                  </a:cubicBezTo>
                  <a:close/>
                  <a:moveTo>
                    <a:pt x="67" y="805"/>
                  </a:moveTo>
                  <a:cubicBezTo>
                    <a:pt x="66" y="805"/>
                    <a:pt x="66" y="805"/>
                    <a:pt x="66" y="804"/>
                  </a:cubicBezTo>
                  <a:cubicBezTo>
                    <a:pt x="64" y="803"/>
                    <a:pt x="61" y="802"/>
                    <a:pt x="59" y="802"/>
                  </a:cubicBezTo>
                  <a:cubicBezTo>
                    <a:pt x="59" y="802"/>
                    <a:pt x="58" y="803"/>
                    <a:pt x="59" y="804"/>
                  </a:cubicBezTo>
                  <a:cubicBezTo>
                    <a:pt x="60" y="805"/>
                    <a:pt x="63" y="806"/>
                    <a:pt x="65" y="806"/>
                  </a:cubicBezTo>
                  <a:cubicBezTo>
                    <a:pt x="66" y="806"/>
                    <a:pt x="66" y="806"/>
                    <a:pt x="67" y="805"/>
                  </a:cubicBezTo>
                  <a:close/>
                  <a:moveTo>
                    <a:pt x="264" y="201"/>
                  </a:moveTo>
                  <a:cubicBezTo>
                    <a:pt x="260" y="200"/>
                    <a:pt x="257" y="202"/>
                    <a:pt x="254" y="203"/>
                  </a:cubicBezTo>
                  <a:cubicBezTo>
                    <a:pt x="258" y="204"/>
                    <a:pt x="261" y="203"/>
                    <a:pt x="264" y="201"/>
                  </a:cubicBezTo>
                  <a:close/>
                  <a:moveTo>
                    <a:pt x="166" y="753"/>
                  </a:moveTo>
                  <a:cubicBezTo>
                    <a:pt x="167" y="753"/>
                    <a:pt x="169" y="753"/>
                    <a:pt x="170" y="751"/>
                  </a:cubicBezTo>
                  <a:cubicBezTo>
                    <a:pt x="170" y="751"/>
                    <a:pt x="169" y="750"/>
                    <a:pt x="169" y="750"/>
                  </a:cubicBezTo>
                  <a:cubicBezTo>
                    <a:pt x="167" y="750"/>
                    <a:pt x="166" y="751"/>
                    <a:pt x="166" y="753"/>
                  </a:cubicBezTo>
                  <a:close/>
                  <a:moveTo>
                    <a:pt x="457" y="833"/>
                  </a:moveTo>
                  <a:cubicBezTo>
                    <a:pt x="457" y="832"/>
                    <a:pt x="455" y="831"/>
                    <a:pt x="454" y="830"/>
                  </a:cubicBezTo>
                  <a:cubicBezTo>
                    <a:pt x="453" y="830"/>
                    <a:pt x="453" y="831"/>
                    <a:pt x="453" y="832"/>
                  </a:cubicBezTo>
                  <a:cubicBezTo>
                    <a:pt x="453" y="833"/>
                    <a:pt x="454" y="834"/>
                    <a:pt x="455" y="834"/>
                  </a:cubicBezTo>
                  <a:cubicBezTo>
                    <a:pt x="456" y="834"/>
                    <a:pt x="457" y="834"/>
                    <a:pt x="457" y="833"/>
                  </a:cubicBezTo>
                  <a:close/>
                  <a:moveTo>
                    <a:pt x="153" y="769"/>
                  </a:moveTo>
                  <a:cubicBezTo>
                    <a:pt x="153" y="768"/>
                    <a:pt x="153" y="767"/>
                    <a:pt x="152" y="767"/>
                  </a:cubicBezTo>
                  <a:cubicBezTo>
                    <a:pt x="150" y="768"/>
                    <a:pt x="150" y="770"/>
                    <a:pt x="149" y="771"/>
                  </a:cubicBezTo>
                  <a:cubicBezTo>
                    <a:pt x="149" y="772"/>
                    <a:pt x="149" y="773"/>
                    <a:pt x="150" y="772"/>
                  </a:cubicBezTo>
                  <a:cubicBezTo>
                    <a:pt x="152" y="772"/>
                    <a:pt x="152" y="770"/>
                    <a:pt x="153" y="769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3" name="Freeform 6"/>
            <p:cNvSpPr>
              <a:spLocks/>
            </p:cNvSpPr>
            <p:nvPr/>
          </p:nvSpPr>
          <p:spPr bwMode="auto">
            <a:xfrm>
              <a:off x="339" y="1863"/>
              <a:ext cx="24" cy="12"/>
            </a:xfrm>
            <a:custGeom>
              <a:avLst/>
              <a:gdLst>
                <a:gd name="T0" fmla="*/ 21 w 21"/>
                <a:gd name="T1" fmla="*/ 6 h 11"/>
                <a:gd name="T2" fmla="*/ 4 w 21"/>
                <a:gd name="T3" fmla="*/ 11 h 11"/>
                <a:gd name="T4" fmla="*/ 2 w 21"/>
                <a:gd name="T5" fmla="*/ 8 h 11"/>
                <a:gd name="T6" fmla="*/ 6 w 21"/>
                <a:gd name="T7" fmla="*/ 0 h 11"/>
                <a:gd name="T8" fmla="*/ 21 w 21"/>
                <a:gd name="T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1">
                  <a:moveTo>
                    <a:pt x="21" y="6"/>
                  </a:moveTo>
                  <a:cubicBezTo>
                    <a:pt x="16" y="9"/>
                    <a:pt x="10" y="11"/>
                    <a:pt x="4" y="11"/>
                  </a:cubicBezTo>
                  <a:cubicBezTo>
                    <a:pt x="2" y="11"/>
                    <a:pt x="0" y="11"/>
                    <a:pt x="2" y="8"/>
                  </a:cubicBezTo>
                  <a:cubicBezTo>
                    <a:pt x="4" y="6"/>
                    <a:pt x="5" y="3"/>
                    <a:pt x="6" y="0"/>
                  </a:cubicBezTo>
                  <a:cubicBezTo>
                    <a:pt x="11" y="2"/>
                    <a:pt x="16" y="4"/>
                    <a:pt x="21" y="6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4" name="Freeform 7"/>
            <p:cNvSpPr>
              <a:spLocks/>
            </p:cNvSpPr>
            <p:nvPr/>
          </p:nvSpPr>
          <p:spPr bwMode="auto">
            <a:xfrm>
              <a:off x="262" y="1850"/>
              <a:ext cx="18" cy="15"/>
            </a:xfrm>
            <a:custGeom>
              <a:avLst/>
              <a:gdLst>
                <a:gd name="T0" fmla="*/ 1 w 16"/>
                <a:gd name="T1" fmla="*/ 0 h 14"/>
                <a:gd name="T2" fmla="*/ 16 w 16"/>
                <a:gd name="T3" fmla="*/ 13 h 14"/>
                <a:gd name="T4" fmla="*/ 16 w 16"/>
                <a:gd name="T5" fmla="*/ 14 h 14"/>
                <a:gd name="T6" fmla="*/ 9 w 16"/>
                <a:gd name="T7" fmla="*/ 11 h 14"/>
                <a:gd name="T8" fmla="*/ 9 w 16"/>
                <a:gd name="T9" fmla="*/ 11 h 14"/>
                <a:gd name="T10" fmla="*/ 5 w 16"/>
                <a:gd name="T11" fmla="*/ 8 h 14"/>
                <a:gd name="T12" fmla="*/ 5 w 16"/>
                <a:gd name="T13" fmla="*/ 8 h 14"/>
                <a:gd name="T14" fmla="*/ 4 w 16"/>
                <a:gd name="T15" fmla="*/ 5 h 14"/>
                <a:gd name="T16" fmla="*/ 0 w 16"/>
                <a:gd name="T17" fmla="*/ 1 h 14"/>
                <a:gd name="T18" fmla="*/ 1 w 16"/>
                <a:gd name="T1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4">
                  <a:moveTo>
                    <a:pt x="1" y="0"/>
                  </a:moveTo>
                  <a:cubicBezTo>
                    <a:pt x="6" y="4"/>
                    <a:pt x="13" y="6"/>
                    <a:pt x="16" y="13"/>
                  </a:cubicBezTo>
                  <a:cubicBezTo>
                    <a:pt x="16" y="13"/>
                    <a:pt x="16" y="13"/>
                    <a:pt x="16" y="14"/>
                  </a:cubicBezTo>
                  <a:cubicBezTo>
                    <a:pt x="13" y="14"/>
                    <a:pt x="12" y="9"/>
                    <a:pt x="9" y="11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9" y="8"/>
                    <a:pt x="8" y="7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6"/>
                    <a:pt x="4" y="6"/>
                    <a:pt x="4" y="5"/>
                  </a:cubicBezTo>
                  <a:cubicBezTo>
                    <a:pt x="3" y="3"/>
                    <a:pt x="1" y="2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5" name="Freeform 8"/>
            <p:cNvSpPr>
              <a:spLocks/>
            </p:cNvSpPr>
            <p:nvPr/>
          </p:nvSpPr>
          <p:spPr bwMode="auto">
            <a:xfrm>
              <a:off x="382" y="1854"/>
              <a:ext cx="6" cy="6"/>
            </a:xfrm>
            <a:custGeom>
              <a:avLst/>
              <a:gdLst>
                <a:gd name="T0" fmla="*/ 5 w 5"/>
                <a:gd name="T1" fmla="*/ 0 h 5"/>
                <a:gd name="T2" fmla="*/ 0 w 5"/>
                <a:gd name="T3" fmla="*/ 5 h 5"/>
                <a:gd name="T4" fmla="*/ 5 w 5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3"/>
                    <a:pt x="2" y="4"/>
                    <a:pt x="0" y="5"/>
                  </a:cubicBezTo>
                  <a:cubicBezTo>
                    <a:pt x="1" y="2"/>
                    <a:pt x="2" y="1"/>
                    <a:pt x="5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6" name="Freeform 9"/>
            <p:cNvSpPr>
              <a:spLocks/>
            </p:cNvSpPr>
            <p:nvPr/>
          </p:nvSpPr>
          <p:spPr bwMode="auto">
            <a:xfrm>
              <a:off x="268" y="1857"/>
              <a:ext cx="4" cy="5"/>
            </a:xfrm>
            <a:custGeom>
              <a:avLst/>
              <a:gdLst>
                <a:gd name="T0" fmla="*/ 0 w 4"/>
                <a:gd name="T1" fmla="*/ 1 h 4"/>
                <a:gd name="T2" fmla="*/ 4 w 4"/>
                <a:gd name="T3" fmla="*/ 4 h 4"/>
                <a:gd name="T4" fmla="*/ 0 w 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4">
                  <a:moveTo>
                    <a:pt x="0" y="1"/>
                  </a:moveTo>
                  <a:cubicBezTo>
                    <a:pt x="3" y="0"/>
                    <a:pt x="4" y="1"/>
                    <a:pt x="4" y="4"/>
                  </a:cubicBezTo>
                  <a:cubicBezTo>
                    <a:pt x="2" y="4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7" name="Freeform 10"/>
            <p:cNvSpPr>
              <a:spLocks/>
            </p:cNvSpPr>
            <p:nvPr/>
          </p:nvSpPr>
          <p:spPr bwMode="auto">
            <a:xfrm>
              <a:off x="307" y="1400"/>
              <a:ext cx="345" cy="201"/>
            </a:xfrm>
            <a:custGeom>
              <a:avLst/>
              <a:gdLst>
                <a:gd name="T0" fmla="*/ 55 w 312"/>
                <a:gd name="T1" fmla="*/ 43 h 182"/>
                <a:gd name="T2" fmla="*/ 58 w 312"/>
                <a:gd name="T3" fmla="*/ 43 h 182"/>
                <a:gd name="T4" fmla="*/ 67 w 312"/>
                <a:gd name="T5" fmla="*/ 38 h 182"/>
                <a:gd name="T6" fmla="*/ 87 w 312"/>
                <a:gd name="T7" fmla="*/ 43 h 182"/>
                <a:gd name="T8" fmla="*/ 75 w 312"/>
                <a:gd name="T9" fmla="*/ 36 h 182"/>
                <a:gd name="T10" fmla="*/ 144 w 312"/>
                <a:gd name="T11" fmla="*/ 39 h 182"/>
                <a:gd name="T12" fmla="*/ 181 w 312"/>
                <a:gd name="T13" fmla="*/ 36 h 182"/>
                <a:gd name="T14" fmla="*/ 222 w 312"/>
                <a:gd name="T15" fmla="*/ 20 h 182"/>
                <a:gd name="T16" fmla="*/ 235 w 312"/>
                <a:gd name="T17" fmla="*/ 15 h 182"/>
                <a:gd name="T18" fmla="*/ 236 w 312"/>
                <a:gd name="T19" fmla="*/ 5 h 182"/>
                <a:gd name="T20" fmla="*/ 238 w 312"/>
                <a:gd name="T21" fmla="*/ 8 h 182"/>
                <a:gd name="T22" fmla="*/ 243 w 312"/>
                <a:gd name="T23" fmla="*/ 12 h 182"/>
                <a:gd name="T24" fmla="*/ 245 w 312"/>
                <a:gd name="T25" fmla="*/ 1 h 182"/>
                <a:gd name="T26" fmla="*/ 252 w 312"/>
                <a:gd name="T27" fmla="*/ 14 h 182"/>
                <a:gd name="T28" fmla="*/ 253 w 312"/>
                <a:gd name="T29" fmla="*/ 15 h 182"/>
                <a:gd name="T30" fmla="*/ 292 w 312"/>
                <a:gd name="T31" fmla="*/ 119 h 182"/>
                <a:gd name="T32" fmla="*/ 297 w 312"/>
                <a:gd name="T33" fmla="*/ 151 h 182"/>
                <a:gd name="T34" fmla="*/ 311 w 312"/>
                <a:gd name="T35" fmla="*/ 148 h 182"/>
                <a:gd name="T36" fmla="*/ 305 w 312"/>
                <a:gd name="T37" fmla="*/ 161 h 182"/>
                <a:gd name="T38" fmla="*/ 281 w 312"/>
                <a:gd name="T39" fmla="*/ 174 h 182"/>
                <a:gd name="T40" fmla="*/ 273 w 312"/>
                <a:gd name="T41" fmla="*/ 177 h 182"/>
                <a:gd name="T42" fmla="*/ 272 w 312"/>
                <a:gd name="T43" fmla="*/ 178 h 182"/>
                <a:gd name="T44" fmla="*/ 245 w 312"/>
                <a:gd name="T45" fmla="*/ 179 h 182"/>
                <a:gd name="T46" fmla="*/ 232 w 312"/>
                <a:gd name="T47" fmla="*/ 158 h 182"/>
                <a:gd name="T48" fmla="*/ 197 w 312"/>
                <a:gd name="T49" fmla="*/ 103 h 182"/>
                <a:gd name="T50" fmla="*/ 204 w 312"/>
                <a:gd name="T51" fmla="*/ 102 h 182"/>
                <a:gd name="T52" fmla="*/ 209 w 312"/>
                <a:gd name="T53" fmla="*/ 103 h 182"/>
                <a:gd name="T54" fmla="*/ 204 w 312"/>
                <a:gd name="T55" fmla="*/ 100 h 182"/>
                <a:gd name="T56" fmla="*/ 148 w 312"/>
                <a:gd name="T57" fmla="*/ 76 h 182"/>
                <a:gd name="T58" fmla="*/ 84 w 312"/>
                <a:gd name="T59" fmla="*/ 70 h 182"/>
                <a:gd name="T60" fmla="*/ 110 w 312"/>
                <a:gd name="T61" fmla="*/ 76 h 182"/>
                <a:gd name="T62" fmla="*/ 147 w 312"/>
                <a:gd name="T63" fmla="*/ 90 h 182"/>
                <a:gd name="T64" fmla="*/ 111 w 312"/>
                <a:gd name="T65" fmla="*/ 88 h 182"/>
                <a:gd name="T66" fmla="*/ 131 w 312"/>
                <a:gd name="T67" fmla="*/ 99 h 182"/>
                <a:gd name="T68" fmla="*/ 106 w 312"/>
                <a:gd name="T69" fmla="*/ 107 h 182"/>
                <a:gd name="T70" fmla="*/ 109 w 312"/>
                <a:gd name="T71" fmla="*/ 112 h 182"/>
                <a:gd name="T72" fmla="*/ 114 w 312"/>
                <a:gd name="T73" fmla="*/ 116 h 182"/>
                <a:gd name="T74" fmla="*/ 111 w 312"/>
                <a:gd name="T75" fmla="*/ 118 h 182"/>
                <a:gd name="T76" fmla="*/ 61 w 312"/>
                <a:gd name="T77" fmla="*/ 170 h 182"/>
                <a:gd name="T78" fmla="*/ 0 w 312"/>
                <a:gd name="T79" fmla="*/ 120 h 182"/>
                <a:gd name="T80" fmla="*/ 21 w 312"/>
                <a:gd name="T81" fmla="*/ 79 h 182"/>
                <a:gd name="T82" fmla="*/ 49 w 312"/>
                <a:gd name="T83" fmla="*/ 45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2" h="182">
                  <a:moveTo>
                    <a:pt x="50" y="42"/>
                  </a:moveTo>
                  <a:cubicBezTo>
                    <a:pt x="51" y="42"/>
                    <a:pt x="53" y="42"/>
                    <a:pt x="55" y="43"/>
                  </a:cubicBezTo>
                  <a:cubicBezTo>
                    <a:pt x="55" y="43"/>
                    <a:pt x="56" y="43"/>
                    <a:pt x="56" y="43"/>
                  </a:cubicBezTo>
                  <a:cubicBezTo>
                    <a:pt x="57" y="43"/>
                    <a:pt x="57" y="43"/>
                    <a:pt x="58" y="43"/>
                  </a:cubicBezTo>
                  <a:cubicBezTo>
                    <a:pt x="61" y="42"/>
                    <a:pt x="64" y="40"/>
                    <a:pt x="65" y="37"/>
                  </a:cubicBezTo>
                  <a:cubicBezTo>
                    <a:pt x="66" y="37"/>
                    <a:pt x="67" y="38"/>
                    <a:pt x="67" y="38"/>
                  </a:cubicBezTo>
                  <a:cubicBezTo>
                    <a:pt x="68" y="38"/>
                    <a:pt x="68" y="38"/>
                    <a:pt x="69" y="38"/>
                  </a:cubicBezTo>
                  <a:cubicBezTo>
                    <a:pt x="75" y="39"/>
                    <a:pt x="81" y="41"/>
                    <a:pt x="87" y="43"/>
                  </a:cubicBezTo>
                  <a:cubicBezTo>
                    <a:pt x="83" y="39"/>
                    <a:pt x="77" y="38"/>
                    <a:pt x="72" y="36"/>
                  </a:cubicBezTo>
                  <a:cubicBezTo>
                    <a:pt x="73" y="36"/>
                    <a:pt x="74" y="35"/>
                    <a:pt x="75" y="36"/>
                  </a:cubicBezTo>
                  <a:cubicBezTo>
                    <a:pt x="80" y="36"/>
                    <a:pt x="85" y="37"/>
                    <a:pt x="91" y="37"/>
                  </a:cubicBezTo>
                  <a:cubicBezTo>
                    <a:pt x="109" y="38"/>
                    <a:pt x="126" y="39"/>
                    <a:pt x="144" y="39"/>
                  </a:cubicBezTo>
                  <a:cubicBezTo>
                    <a:pt x="145" y="39"/>
                    <a:pt x="146" y="39"/>
                    <a:pt x="147" y="39"/>
                  </a:cubicBezTo>
                  <a:cubicBezTo>
                    <a:pt x="159" y="40"/>
                    <a:pt x="170" y="41"/>
                    <a:pt x="181" y="36"/>
                  </a:cubicBezTo>
                  <a:cubicBezTo>
                    <a:pt x="192" y="31"/>
                    <a:pt x="203" y="26"/>
                    <a:pt x="214" y="20"/>
                  </a:cubicBezTo>
                  <a:cubicBezTo>
                    <a:pt x="217" y="19"/>
                    <a:pt x="219" y="16"/>
                    <a:pt x="222" y="20"/>
                  </a:cubicBezTo>
                  <a:cubicBezTo>
                    <a:pt x="224" y="22"/>
                    <a:pt x="226" y="21"/>
                    <a:pt x="228" y="21"/>
                  </a:cubicBezTo>
                  <a:cubicBezTo>
                    <a:pt x="233" y="21"/>
                    <a:pt x="235" y="20"/>
                    <a:pt x="235" y="15"/>
                  </a:cubicBezTo>
                  <a:cubicBezTo>
                    <a:pt x="236" y="12"/>
                    <a:pt x="236" y="8"/>
                    <a:pt x="236" y="5"/>
                  </a:cubicBezTo>
                  <a:cubicBezTo>
                    <a:pt x="236" y="5"/>
                    <a:pt x="236" y="5"/>
                    <a:pt x="236" y="5"/>
                  </a:cubicBezTo>
                  <a:cubicBezTo>
                    <a:pt x="236" y="4"/>
                    <a:pt x="236" y="4"/>
                    <a:pt x="236" y="4"/>
                  </a:cubicBezTo>
                  <a:cubicBezTo>
                    <a:pt x="238" y="5"/>
                    <a:pt x="238" y="6"/>
                    <a:pt x="238" y="8"/>
                  </a:cubicBezTo>
                  <a:cubicBezTo>
                    <a:pt x="238" y="10"/>
                    <a:pt x="238" y="12"/>
                    <a:pt x="240" y="13"/>
                  </a:cubicBezTo>
                  <a:cubicBezTo>
                    <a:pt x="242" y="15"/>
                    <a:pt x="243" y="15"/>
                    <a:pt x="243" y="12"/>
                  </a:cubicBezTo>
                  <a:cubicBezTo>
                    <a:pt x="243" y="10"/>
                    <a:pt x="243" y="9"/>
                    <a:pt x="243" y="7"/>
                  </a:cubicBezTo>
                  <a:cubicBezTo>
                    <a:pt x="244" y="5"/>
                    <a:pt x="242" y="1"/>
                    <a:pt x="245" y="1"/>
                  </a:cubicBezTo>
                  <a:cubicBezTo>
                    <a:pt x="248" y="0"/>
                    <a:pt x="248" y="4"/>
                    <a:pt x="249" y="6"/>
                  </a:cubicBezTo>
                  <a:cubicBezTo>
                    <a:pt x="250" y="9"/>
                    <a:pt x="249" y="12"/>
                    <a:pt x="252" y="14"/>
                  </a:cubicBezTo>
                  <a:cubicBezTo>
                    <a:pt x="252" y="14"/>
                    <a:pt x="252" y="14"/>
                    <a:pt x="252" y="14"/>
                  </a:cubicBezTo>
                  <a:cubicBezTo>
                    <a:pt x="253" y="14"/>
                    <a:pt x="253" y="15"/>
                    <a:pt x="253" y="15"/>
                  </a:cubicBezTo>
                  <a:cubicBezTo>
                    <a:pt x="253" y="16"/>
                    <a:pt x="254" y="16"/>
                    <a:pt x="254" y="17"/>
                  </a:cubicBezTo>
                  <a:cubicBezTo>
                    <a:pt x="269" y="50"/>
                    <a:pt x="281" y="84"/>
                    <a:pt x="292" y="119"/>
                  </a:cubicBezTo>
                  <a:cubicBezTo>
                    <a:pt x="296" y="129"/>
                    <a:pt x="301" y="139"/>
                    <a:pt x="297" y="150"/>
                  </a:cubicBezTo>
                  <a:cubicBezTo>
                    <a:pt x="297" y="151"/>
                    <a:pt x="297" y="151"/>
                    <a:pt x="297" y="151"/>
                  </a:cubicBezTo>
                  <a:cubicBezTo>
                    <a:pt x="301" y="148"/>
                    <a:pt x="301" y="143"/>
                    <a:pt x="303" y="138"/>
                  </a:cubicBezTo>
                  <a:cubicBezTo>
                    <a:pt x="306" y="141"/>
                    <a:pt x="308" y="144"/>
                    <a:pt x="311" y="148"/>
                  </a:cubicBezTo>
                  <a:cubicBezTo>
                    <a:pt x="312" y="148"/>
                    <a:pt x="312" y="149"/>
                    <a:pt x="311" y="150"/>
                  </a:cubicBezTo>
                  <a:cubicBezTo>
                    <a:pt x="310" y="154"/>
                    <a:pt x="308" y="158"/>
                    <a:pt x="305" y="161"/>
                  </a:cubicBezTo>
                  <a:cubicBezTo>
                    <a:pt x="303" y="162"/>
                    <a:pt x="302" y="163"/>
                    <a:pt x="302" y="165"/>
                  </a:cubicBezTo>
                  <a:cubicBezTo>
                    <a:pt x="295" y="168"/>
                    <a:pt x="289" y="172"/>
                    <a:pt x="281" y="174"/>
                  </a:cubicBezTo>
                  <a:cubicBezTo>
                    <a:pt x="281" y="174"/>
                    <a:pt x="280" y="174"/>
                    <a:pt x="279" y="174"/>
                  </a:cubicBezTo>
                  <a:cubicBezTo>
                    <a:pt x="275" y="172"/>
                    <a:pt x="274" y="172"/>
                    <a:pt x="273" y="177"/>
                  </a:cubicBezTo>
                  <a:cubicBezTo>
                    <a:pt x="273" y="177"/>
                    <a:pt x="273" y="177"/>
                    <a:pt x="273" y="177"/>
                  </a:cubicBezTo>
                  <a:cubicBezTo>
                    <a:pt x="273" y="177"/>
                    <a:pt x="273" y="177"/>
                    <a:pt x="272" y="178"/>
                  </a:cubicBezTo>
                  <a:cubicBezTo>
                    <a:pt x="265" y="179"/>
                    <a:pt x="257" y="182"/>
                    <a:pt x="250" y="182"/>
                  </a:cubicBezTo>
                  <a:cubicBezTo>
                    <a:pt x="249" y="180"/>
                    <a:pt x="247" y="180"/>
                    <a:pt x="245" y="179"/>
                  </a:cubicBezTo>
                  <a:cubicBezTo>
                    <a:pt x="243" y="178"/>
                    <a:pt x="242" y="177"/>
                    <a:pt x="241" y="174"/>
                  </a:cubicBezTo>
                  <a:cubicBezTo>
                    <a:pt x="239" y="168"/>
                    <a:pt x="235" y="163"/>
                    <a:pt x="232" y="158"/>
                  </a:cubicBezTo>
                  <a:cubicBezTo>
                    <a:pt x="227" y="149"/>
                    <a:pt x="221" y="141"/>
                    <a:pt x="216" y="132"/>
                  </a:cubicBezTo>
                  <a:cubicBezTo>
                    <a:pt x="210" y="122"/>
                    <a:pt x="204" y="112"/>
                    <a:pt x="197" y="103"/>
                  </a:cubicBezTo>
                  <a:cubicBezTo>
                    <a:pt x="197" y="102"/>
                    <a:pt x="197" y="101"/>
                    <a:pt x="197" y="100"/>
                  </a:cubicBezTo>
                  <a:cubicBezTo>
                    <a:pt x="200" y="101"/>
                    <a:pt x="202" y="101"/>
                    <a:pt x="204" y="102"/>
                  </a:cubicBezTo>
                  <a:cubicBezTo>
                    <a:pt x="206" y="103"/>
                    <a:pt x="207" y="105"/>
                    <a:pt x="209" y="104"/>
                  </a:cubicBezTo>
                  <a:cubicBezTo>
                    <a:pt x="209" y="104"/>
                    <a:pt x="209" y="103"/>
                    <a:pt x="209" y="103"/>
                  </a:cubicBezTo>
                  <a:cubicBezTo>
                    <a:pt x="209" y="102"/>
                    <a:pt x="207" y="101"/>
                    <a:pt x="206" y="101"/>
                  </a:cubicBezTo>
                  <a:cubicBezTo>
                    <a:pt x="205" y="100"/>
                    <a:pt x="205" y="100"/>
                    <a:pt x="204" y="100"/>
                  </a:cubicBezTo>
                  <a:cubicBezTo>
                    <a:pt x="199" y="97"/>
                    <a:pt x="194" y="93"/>
                    <a:pt x="189" y="90"/>
                  </a:cubicBezTo>
                  <a:cubicBezTo>
                    <a:pt x="176" y="83"/>
                    <a:pt x="162" y="79"/>
                    <a:pt x="148" y="76"/>
                  </a:cubicBezTo>
                  <a:cubicBezTo>
                    <a:pt x="129" y="70"/>
                    <a:pt x="110" y="68"/>
                    <a:pt x="90" y="68"/>
                  </a:cubicBezTo>
                  <a:cubicBezTo>
                    <a:pt x="88" y="68"/>
                    <a:pt x="86" y="68"/>
                    <a:pt x="84" y="70"/>
                  </a:cubicBezTo>
                  <a:cubicBezTo>
                    <a:pt x="85" y="71"/>
                    <a:pt x="87" y="71"/>
                    <a:pt x="88" y="72"/>
                  </a:cubicBezTo>
                  <a:cubicBezTo>
                    <a:pt x="95" y="73"/>
                    <a:pt x="103" y="74"/>
                    <a:pt x="110" y="76"/>
                  </a:cubicBezTo>
                  <a:cubicBezTo>
                    <a:pt x="123" y="79"/>
                    <a:pt x="135" y="84"/>
                    <a:pt x="147" y="88"/>
                  </a:cubicBezTo>
                  <a:cubicBezTo>
                    <a:pt x="149" y="88"/>
                    <a:pt x="148" y="89"/>
                    <a:pt x="147" y="90"/>
                  </a:cubicBezTo>
                  <a:cubicBezTo>
                    <a:pt x="141" y="89"/>
                    <a:pt x="134" y="88"/>
                    <a:pt x="128" y="88"/>
                  </a:cubicBezTo>
                  <a:cubicBezTo>
                    <a:pt x="122" y="87"/>
                    <a:pt x="116" y="86"/>
                    <a:pt x="111" y="88"/>
                  </a:cubicBezTo>
                  <a:cubicBezTo>
                    <a:pt x="110" y="92"/>
                    <a:pt x="113" y="92"/>
                    <a:pt x="115" y="93"/>
                  </a:cubicBezTo>
                  <a:cubicBezTo>
                    <a:pt x="121" y="95"/>
                    <a:pt x="127" y="95"/>
                    <a:pt x="131" y="99"/>
                  </a:cubicBezTo>
                  <a:cubicBezTo>
                    <a:pt x="124" y="101"/>
                    <a:pt x="117" y="103"/>
                    <a:pt x="109" y="104"/>
                  </a:cubicBezTo>
                  <a:cubicBezTo>
                    <a:pt x="108" y="105"/>
                    <a:pt x="106" y="105"/>
                    <a:pt x="106" y="107"/>
                  </a:cubicBezTo>
                  <a:cubicBezTo>
                    <a:pt x="106" y="108"/>
                    <a:pt x="106" y="108"/>
                    <a:pt x="106" y="109"/>
                  </a:cubicBezTo>
                  <a:cubicBezTo>
                    <a:pt x="106" y="111"/>
                    <a:pt x="107" y="112"/>
                    <a:pt x="109" y="112"/>
                  </a:cubicBezTo>
                  <a:cubicBezTo>
                    <a:pt x="111" y="111"/>
                    <a:pt x="113" y="112"/>
                    <a:pt x="115" y="113"/>
                  </a:cubicBezTo>
                  <a:cubicBezTo>
                    <a:pt x="114" y="114"/>
                    <a:pt x="114" y="115"/>
                    <a:pt x="114" y="116"/>
                  </a:cubicBezTo>
                  <a:cubicBezTo>
                    <a:pt x="114" y="116"/>
                    <a:pt x="114" y="116"/>
                    <a:pt x="114" y="116"/>
                  </a:cubicBezTo>
                  <a:cubicBezTo>
                    <a:pt x="112" y="115"/>
                    <a:pt x="112" y="117"/>
                    <a:pt x="111" y="118"/>
                  </a:cubicBezTo>
                  <a:cubicBezTo>
                    <a:pt x="97" y="131"/>
                    <a:pt x="83" y="144"/>
                    <a:pt x="70" y="158"/>
                  </a:cubicBezTo>
                  <a:cubicBezTo>
                    <a:pt x="67" y="162"/>
                    <a:pt x="63" y="166"/>
                    <a:pt x="61" y="170"/>
                  </a:cubicBezTo>
                  <a:cubicBezTo>
                    <a:pt x="44" y="152"/>
                    <a:pt x="24" y="136"/>
                    <a:pt x="4" y="123"/>
                  </a:cubicBezTo>
                  <a:cubicBezTo>
                    <a:pt x="2" y="122"/>
                    <a:pt x="1" y="121"/>
                    <a:pt x="0" y="120"/>
                  </a:cubicBezTo>
                  <a:cubicBezTo>
                    <a:pt x="0" y="117"/>
                    <a:pt x="3" y="115"/>
                    <a:pt x="5" y="113"/>
                  </a:cubicBezTo>
                  <a:cubicBezTo>
                    <a:pt x="11" y="102"/>
                    <a:pt x="14" y="90"/>
                    <a:pt x="21" y="79"/>
                  </a:cubicBezTo>
                  <a:cubicBezTo>
                    <a:pt x="25" y="71"/>
                    <a:pt x="29" y="63"/>
                    <a:pt x="35" y="57"/>
                  </a:cubicBezTo>
                  <a:cubicBezTo>
                    <a:pt x="40" y="53"/>
                    <a:pt x="43" y="47"/>
                    <a:pt x="49" y="45"/>
                  </a:cubicBezTo>
                  <a:cubicBezTo>
                    <a:pt x="50" y="44"/>
                    <a:pt x="49" y="43"/>
                    <a:pt x="50" y="42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8" name="Freeform 11"/>
            <p:cNvSpPr>
              <a:spLocks/>
            </p:cNvSpPr>
            <p:nvPr/>
          </p:nvSpPr>
          <p:spPr bwMode="auto">
            <a:xfrm>
              <a:off x="276" y="1106"/>
              <a:ext cx="339" cy="166"/>
            </a:xfrm>
            <a:custGeom>
              <a:avLst/>
              <a:gdLst>
                <a:gd name="T0" fmla="*/ 207 w 307"/>
                <a:gd name="T1" fmla="*/ 33 h 150"/>
                <a:gd name="T2" fmla="*/ 227 w 307"/>
                <a:gd name="T3" fmla="*/ 29 h 150"/>
                <a:gd name="T4" fmla="*/ 231 w 307"/>
                <a:gd name="T5" fmla="*/ 30 h 150"/>
                <a:gd name="T6" fmla="*/ 244 w 307"/>
                <a:gd name="T7" fmla="*/ 21 h 150"/>
                <a:gd name="T8" fmla="*/ 297 w 307"/>
                <a:gd name="T9" fmla="*/ 0 h 150"/>
                <a:gd name="T10" fmla="*/ 307 w 307"/>
                <a:gd name="T11" fmla="*/ 39 h 150"/>
                <a:gd name="T12" fmla="*/ 259 w 307"/>
                <a:gd name="T13" fmla="*/ 66 h 150"/>
                <a:gd name="T14" fmla="*/ 239 w 307"/>
                <a:gd name="T15" fmla="*/ 75 h 150"/>
                <a:gd name="T16" fmla="*/ 243 w 307"/>
                <a:gd name="T17" fmla="*/ 59 h 150"/>
                <a:gd name="T18" fmla="*/ 234 w 307"/>
                <a:gd name="T19" fmla="*/ 72 h 150"/>
                <a:gd name="T20" fmla="*/ 233 w 307"/>
                <a:gd name="T21" fmla="*/ 56 h 150"/>
                <a:gd name="T22" fmla="*/ 228 w 307"/>
                <a:gd name="T23" fmla="*/ 57 h 150"/>
                <a:gd name="T24" fmla="*/ 210 w 307"/>
                <a:gd name="T25" fmla="*/ 103 h 150"/>
                <a:gd name="T26" fmla="*/ 216 w 307"/>
                <a:gd name="T27" fmla="*/ 121 h 150"/>
                <a:gd name="T28" fmla="*/ 107 w 307"/>
                <a:gd name="T29" fmla="*/ 145 h 150"/>
                <a:gd name="T30" fmla="*/ 68 w 307"/>
                <a:gd name="T31" fmla="*/ 150 h 150"/>
                <a:gd name="T32" fmla="*/ 58 w 307"/>
                <a:gd name="T33" fmla="*/ 144 h 150"/>
                <a:gd name="T34" fmla="*/ 96 w 307"/>
                <a:gd name="T35" fmla="*/ 145 h 150"/>
                <a:gd name="T36" fmla="*/ 69 w 307"/>
                <a:gd name="T37" fmla="*/ 135 h 150"/>
                <a:gd name="T38" fmla="*/ 5 w 307"/>
                <a:gd name="T39" fmla="*/ 129 h 150"/>
                <a:gd name="T40" fmla="*/ 1 w 307"/>
                <a:gd name="T41" fmla="*/ 106 h 150"/>
                <a:gd name="T42" fmla="*/ 31 w 307"/>
                <a:gd name="T43" fmla="*/ 84 h 150"/>
                <a:gd name="T44" fmla="*/ 84 w 307"/>
                <a:gd name="T45" fmla="*/ 114 h 150"/>
                <a:gd name="T46" fmla="*/ 87 w 307"/>
                <a:gd name="T47" fmla="*/ 114 h 150"/>
                <a:gd name="T48" fmla="*/ 95 w 307"/>
                <a:gd name="T49" fmla="*/ 115 h 150"/>
                <a:gd name="T50" fmla="*/ 118 w 307"/>
                <a:gd name="T51" fmla="*/ 96 h 150"/>
                <a:gd name="T52" fmla="*/ 139 w 307"/>
                <a:gd name="T53" fmla="*/ 103 h 150"/>
                <a:gd name="T54" fmla="*/ 147 w 307"/>
                <a:gd name="T55" fmla="*/ 89 h 150"/>
                <a:gd name="T56" fmla="*/ 171 w 307"/>
                <a:gd name="T57" fmla="*/ 88 h 150"/>
                <a:gd name="T58" fmla="*/ 173 w 307"/>
                <a:gd name="T59" fmla="*/ 64 h 150"/>
                <a:gd name="T60" fmla="*/ 190 w 307"/>
                <a:gd name="T61" fmla="*/ 28 h 150"/>
                <a:gd name="T62" fmla="*/ 209 w 307"/>
                <a:gd name="T63" fmla="*/ 13 h 150"/>
                <a:gd name="T64" fmla="*/ 202 w 307"/>
                <a:gd name="T65" fmla="*/ 32 h 150"/>
                <a:gd name="T66" fmla="*/ 204 w 307"/>
                <a:gd name="T67" fmla="*/ 34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07" h="150">
                  <a:moveTo>
                    <a:pt x="204" y="34"/>
                  </a:moveTo>
                  <a:cubicBezTo>
                    <a:pt x="205" y="34"/>
                    <a:pt x="206" y="34"/>
                    <a:pt x="207" y="33"/>
                  </a:cubicBezTo>
                  <a:cubicBezTo>
                    <a:pt x="210" y="29"/>
                    <a:pt x="215" y="26"/>
                    <a:pt x="219" y="22"/>
                  </a:cubicBezTo>
                  <a:cubicBezTo>
                    <a:pt x="222" y="23"/>
                    <a:pt x="227" y="23"/>
                    <a:pt x="227" y="29"/>
                  </a:cubicBezTo>
                  <a:cubicBezTo>
                    <a:pt x="227" y="29"/>
                    <a:pt x="227" y="29"/>
                    <a:pt x="228" y="29"/>
                  </a:cubicBezTo>
                  <a:cubicBezTo>
                    <a:pt x="229" y="29"/>
                    <a:pt x="230" y="30"/>
                    <a:pt x="231" y="30"/>
                  </a:cubicBezTo>
                  <a:cubicBezTo>
                    <a:pt x="233" y="33"/>
                    <a:pt x="234" y="30"/>
                    <a:pt x="234" y="29"/>
                  </a:cubicBezTo>
                  <a:cubicBezTo>
                    <a:pt x="237" y="26"/>
                    <a:pt x="240" y="23"/>
                    <a:pt x="244" y="21"/>
                  </a:cubicBezTo>
                  <a:cubicBezTo>
                    <a:pt x="253" y="18"/>
                    <a:pt x="261" y="13"/>
                    <a:pt x="269" y="10"/>
                  </a:cubicBezTo>
                  <a:cubicBezTo>
                    <a:pt x="279" y="7"/>
                    <a:pt x="288" y="2"/>
                    <a:pt x="297" y="0"/>
                  </a:cubicBezTo>
                  <a:cubicBezTo>
                    <a:pt x="302" y="11"/>
                    <a:pt x="304" y="23"/>
                    <a:pt x="306" y="35"/>
                  </a:cubicBezTo>
                  <a:cubicBezTo>
                    <a:pt x="306" y="36"/>
                    <a:pt x="306" y="37"/>
                    <a:pt x="307" y="39"/>
                  </a:cubicBezTo>
                  <a:cubicBezTo>
                    <a:pt x="307" y="42"/>
                    <a:pt x="306" y="44"/>
                    <a:pt x="303" y="45"/>
                  </a:cubicBezTo>
                  <a:cubicBezTo>
                    <a:pt x="287" y="50"/>
                    <a:pt x="273" y="58"/>
                    <a:pt x="259" y="66"/>
                  </a:cubicBezTo>
                  <a:cubicBezTo>
                    <a:pt x="252" y="70"/>
                    <a:pt x="246" y="74"/>
                    <a:pt x="239" y="78"/>
                  </a:cubicBezTo>
                  <a:cubicBezTo>
                    <a:pt x="238" y="77"/>
                    <a:pt x="239" y="76"/>
                    <a:pt x="239" y="75"/>
                  </a:cubicBezTo>
                  <a:cubicBezTo>
                    <a:pt x="241" y="71"/>
                    <a:pt x="242" y="67"/>
                    <a:pt x="244" y="63"/>
                  </a:cubicBezTo>
                  <a:cubicBezTo>
                    <a:pt x="244" y="62"/>
                    <a:pt x="246" y="60"/>
                    <a:pt x="243" y="59"/>
                  </a:cubicBezTo>
                  <a:cubicBezTo>
                    <a:pt x="241" y="58"/>
                    <a:pt x="241" y="60"/>
                    <a:pt x="241" y="61"/>
                  </a:cubicBezTo>
                  <a:cubicBezTo>
                    <a:pt x="238" y="65"/>
                    <a:pt x="236" y="69"/>
                    <a:pt x="234" y="72"/>
                  </a:cubicBezTo>
                  <a:cubicBezTo>
                    <a:pt x="233" y="74"/>
                    <a:pt x="232" y="74"/>
                    <a:pt x="231" y="73"/>
                  </a:cubicBezTo>
                  <a:cubicBezTo>
                    <a:pt x="232" y="68"/>
                    <a:pt x="233" y="62"/>
                    <a:pt x="233" y="56"/>
                  </a:cubicBezTo>
                  <a:cubicBezTo>
                    <a:pt x="234" y="54"/>
                    <a:pt x="235" y="52"/>
                    <a:pt x="232" y="51"/>
                  </a:cubicBezTo>
                  <a:cubicBezTo>
                    <a:pt x="229" y="51"/>
                    <a:pt x="229" y="55"/>
                    <a:pt x="228" y="57"/>
                  </a:cubicBezTo>
                  <a:cubicBezTo>
                    <a:pt x="221" y="69"/>
                    <a:pt x="216" y="81"/>
                    <a:pt x="210" y="94"/>
                  </a:cubicBezTo>
                  <a:cubicBezTo>
                    <a:pt x="209" y="97"/>
                    <a:pt x="209" y="100"/>
                    <a:pt x="210" y="103"/>
                  </a:cubicBezTo>
                  <a:cubicBezTo>
                    <a:pt x="211" y="109"/>
                    <a:pt x="214" y="115"/>
                    <a:pt x="217" y="120"/>
                  </a:cubicBezTo>
                  <a:cubicBezTo>
                    <a:pt x="216" y="120"/>
                    <a:pt x="216" y="120"/>
                    <a:pt x="216" y="121"/>
                  </a:cubicBezTo>
                  <a:cubicBezTo>
                    <a:pt x="204" y="124"/>
                    <a:pt x="192" y="127"/>
                    <a:pt x="180" y="130"/>
                  </a:cubicBezTo>
                  <a:cubicBezTo>
                    <a:pt x="156" y="136"/>
                    <a:pt x="132" y="141"/>
                    <a:pt x="107" y="145"/>
                  </a:cubicBezTo>
                  <a:cubicBezTo>
                    <a:pt x="96" y="147"/>
                    <a:pt x="84" y="148"/>
                    <a:pt x="72" y="150"/>
                  </a:cubicBezTo>
                  <a:cubicBezTo>
                    <a:pt x="71" y="150"/>
                    <a:pt x="69" y="150"/>
                    <a:pt x="68" y="150"/>
                  </a:cubicBezTo>
                  <a:cubicBezTo>
                    <a:pt x="65" y="146"/>
                    <a:pt x="59" y="147"/>
                    <a:pt x="55" y="144"/>
                  </a:cubicBezTo>
                  <a:cubicBezTo>
                    <a:pt x="56" y="144"/>
                    <a:pt x="57" y="144"/>
                    <a:pt x="58" y="144"/>
                  </a:cubicBezTo>
                  <a:cubicBezTo>
                    <a:pt x="63" y="144"/>
                    <a:pt x="68" y="144"/>
                    <a:pt x="73" y="144"/>
                  </a:cubicBezTo>
                  <a:cubicBezTo>
                    <a:pt x="80" y="143"/>
                    <a:pt x="88" y="145"/>
                    <a:pt x="96" y="145"/>
                  </a:cubicBezTo>
                  <a:cubicBezTo>
                    <a:pt x="94" y="144"/>
                    <a:pt x="94" y="143"/>
                    <a:pt x="94" y="143"/>
                  </a:cubicBezTo>
                  <a:cubicBezTo>
                    <a:pt x="86" y="140"/>
                    <a:pt x="78" y="137"/>
                    <a:pt x="69" y="135"/>
                  </a:cubicBezTo>
                  <a:cubicBezTo>
                    <a:pt x="55" y="131"/>
                    <a:pt x="41" y="128"/>
                    <a:pt x="26" y="127"/>
                  </a:cubicBezTo>
                  <a:cubicBezTo>
                    <a:pt x="19" y="127"/>
                    <a:pt x="12" y="128"/>
                    <a:pt x="5" y="129"/>
                  </a:cubicBezTo>
                  <a:cubicBezTo>
                    <a:pt x="2" y="129"/>
                    <a:pt x="0" y="129"/>
                    <a:pt x="0" y="125"/>
                  </a:cubicBezTo>
                  <a:cubicBezTo>
                    <a:pt x="0" y="118"/>
                    <a:pt x="0" y="112"/>
                    <a:pt x="1" y="106"/>
                  </a:cubicBezTo>
                  <a:cubicBezTo>
                    <a:pt x="1" y="103"/>
                    <a:pt x="1" y="98"/>
                    <a:pt x="5" y="96"/>
                  </a:cubicBezTo>
                  <a:cubicBezTo>
                    <a:pt x="14" y="92"/>
                    <a:pt x="22" y="87"/>
                    <a:pt x="31" y="84"/>
                  </a:cubicBezTo>
                  <a:cubicBezTo>
                    <a:pt x="36" y="82"/>
                    <a:pt x="40" y="79"/>
                    <a:pt x="46" y="82"/>
                  </a:cubicBezTo>
                  <a:cubicBezTo>
                    <a:pt x="62" y="89"/>
                    <a:pt x="75" y="99"/>
                    <a:pt x="84" y="114"/>
                  </a:cubicBezTo>
                  <a:cubicBezTo>
                    <a:pt x="85" y="115"/>
                    <a:pt x="85" y="116"/>
                    <a:pt x="86" y="116"/>
                  </a:cubicBezTo>
                  <a:cubicBezTo>
                    <a:pt x="87" y="116"/>
                    <a:pt x="87" y="115"/>
                    <a:pt x="87" y="114"/>
                  </a:cubicBezTo>
                  <a:cubicBezTo>
                    <a:pt x="88" y="112"/>
                    <a:pt x="89" y="111"/>
                    <a:pt x="91" y="110"/>
                  </a:cubicBezTo>
                  <a:cubicBezTo>
                    <a:pt x="92" y="111"/>
                    <a:pt x="93" y="113"/>
                    <a:pt x="95" y="115"/>
                  </a:cubicBezTo>
                  <a:cubicBezTo>
                    <a:pt x="97" y="106"/>
                    <a:pt x="103" y="101"/>
                    <a:pt x="110" y="96"/>
                  </a:cubicBezTo>
                  <a:cubicBezTo>
                    <a:pt x="113" y="94"/>
                    <a:pt x="115" y="94"/>
                    <a:pt x="118" y="96"/>
                  </a:cubicBezTo>
                  <a:cubicBezTo>
                    <a:pt x="122" y="98"/>
                    <a:pt x="126" y="100"/>
                    <a:pt x="129" y="102"/>
                  </a:cubicBezTo>
                  <a:cubicBezTo>
                    <a:pt x="132" y="103"/>
                    <a:pt x="135" y="104"/>
                    <a:pt x="139" y="103"/>
                  </a:cubicBezTo>
                  <a:cubicBezTo>
                    <a:pt x="142" y="103"/>
                    <a:pt x="144" y="101"/>
                    <a:pt x="145" y="98"/>
                  </a:cubicBezTo>
                  <a:cubicBezTo>
                    <a:pt x="145" y="95"/>
                    <a:pt x="147" y="92"/>
                    <a:pt x="147" y="89"/>
                  </a:cubicBezTo>
                  <a:cubicBezTo>
                    <a:pt x="148" y="85"/>
                    <a:pt x="150" y="83"/>
                    <a:pt x="155" y="84"/>
                  </a:cubicBezTo>
                  <a:cubicBezTo>
                    <a:pt x="160" y="85"/>
                    <a:pt x="166" y="85"/>
                    <a:pt x="171" y="88"/>
                  </a:cubicBezTo>
                  <a:cubicBezTo>
                    <a:pt x="174" y="89"/>
                    <a:pt x="175" y="88"/>
                    <a:pt x="175" y="85"/>
                  </a:cubicBezTo>
                  <a:cubicBezTo>
                    <a:pt x="177" y="78"/>
                    <a:pt x="175" y="71"/>
                    <a:pt x="173" y="64"/>
                  </a:cubicBezTo>
                  <a:cubicBezTo>
                    <a:pt x="172" y="61"/>
                    <a:pt x="172" y="59"/>
                    <a:pt x="174" y="56"/>
                  </a:cubicBezTo>
                  <a:cubicBezTo>
                    <a:pt x="181" y="48"/>
                    <a:pt x="187" y="39"/>
                    <a:pt x="190" y="28"/>
                  </a:cubicBezTo>
                  <a:cubicBezTo>
                    <a:pt x="195" y="24"/>
                    <a:pt x="199" y="17"/>
                    <a:pt x="205" y="13"/>
                  </a:cubicBezTo>
                  <a:cubicBezTo>
                    <a:pt x="206" y="13"/>
                    <a:pt x="208" y="13"/>
                    <a:pt x="209" y="13"/>
                  </a:cubicBezTo>
                  <a:cubicBezTo>
                    <a:pt x="208" y="15"/>
                    <a:pt x="207" y="16"/>
                    <a:pt x="206" y="17"/>
                  </a:cubicBezTo>
                  <a:cubicBezTo>
                    <a:pt x="203" y="21"/>
                    <a:pt x="202" y="27"/>
                    <a:pt x="202" y="32"/>
                  </a:cubicBezTo>
                  <a:cubicBezTo>
                    <a:pt x="202" y="33"/>
                    <a:pt x="202" y="35"/>
                    <a:pt x="203" y="35"/>
                  </a:cubicBezTo>
                  <a:cubicBezTo>
                    <a:pt x="204" y="36"/>
                    <a:pt x="204" y="35"/>
                    <a:pt x="204" y="34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9" name="Freeform 12"/>
            <p:cNvSpPr>
              <a:spLocks noEditPoints="1"/>
            </p:cNvSpPr>
            <p:nvPr/>
          </p:nvSpPr>
          <p:spPr bwMode="auto">
            <a:xfrm>
              <a:off x="253" y="916"/>
              <a:ext cx="239" cy="148"/>
            </a:xfrm>
            <a:custGeom>
              <a:avLst/>
              <a:gdLst>
                <a:gd name="T0" fmla="*/ 196 w 216"/>
                <a:gd name="T1" fmla="*/ 54 h 134"/>
                <a:gd name="T2" fmla="*/ 181 w 216"/>
                <a:gd name="T3" fmla="*/ 46 h 134"/>
                <a:gd name="T4" fmla="*/ 182 w 216"/>
                <a:gd name="T5" fmla="*/ 58 h 134"/>
                <a:gd name="T6" fmla="*/ 166 w 216"/>
                <a:gd name="T7" fmla="*/ 60 h 134"/>
                <a:gd name="T8" fmla="*/ 147 w 216"/>
                <a:gd name="T9" fmla="*/ 61 h 134"/>
                <a:gd name="T10" fmla="*/ 94 w 216"/>
                <a:gd name="T11" fmla="*/ 53 h 134"/>
                <a:gd name="T12" fmla="*/ 49 w 216"/>
                <a:gd name="T13" fmla="*/ 55 h 134"/>
                <a:gd name="T14" fmla="*/ 31 w 216"/>
                <a:gd name="T15" fmla="*/ 64 h 134"/>
                <a:gd name="T16" fmla="*/ 46 w 216"/>
                <a:gd name="T17" fmla="*/ 91 h 134"/>
                <a:gd name="T18" fmla="*/ 55 w 216"/>
                <a:gd name="T19" fmla="*/ 76 h 134"/>
                <a:gd name="T20" fmla="*/ 125 w 216"/>
                <a:gd name="T21" fmla="*/ 98 h 134"/>
                <a:gd name="T22" fmla="*/ 119 w 216"/>
                <a:gd name="T23" fmla="*/ 74 h 134"/>
                <a:gd name="T24" fmla="*/ 166 w 216"/>
                <a:gd name="T25" fmla="*/ 77 h 134"/>
                <a:gd name="T26" fmla="*/ 207 w 216"/>
                <a:gd name="T27" fmla="*/ 71 h 134"/>
                <a:gd name="T28" fmla="*/ 203 w 216"/>
                <a:gd name="T29" fmla="*/ 73 h 134"/>
                <a:gd name="T30" fmla="*/ 212 w 216"/>
                <a:gd name="T31" fmla="*/ 117 h 134"/>
                <a:gd name="T32" fmla="*/ 211 w 216"/>
                <a:gd name="T33" fmla="*/ 106 h 134"/>
                <a:gd name="T34" fmla="*/ 206 w 216"/>
                <a:gd name="T35" fmla="*/ 120 h 134"/>
                <a:gd name="T36" fmla="*/ 199 w 216"/>
                <a:gd name="T37" fmla="*/ 100 h 134"/>
                <a:gd name="T38" fmla="*/ 192 w 216"/>
                <a:gd name="T39" fmla="*/ 130 h 134"/>
                <a:gd name="T40" fmla="*/ 131 w 216"/>
                <a:gd name="T41" fmla="*/ 94 h 134"/>
                <a:gd name="T42" fmla="*/ 139 w 216"/>
                <a:gd name="T43" fmla="*/ 126 h 134"/>
                <a:gd name="T44" fmla="*/ 69 w 216"/>
                <a:gd name="T45" fmla="*/ 133 h 134"/>
                <a:gd name="T46" fmla="*/ 46 w 216"/>
                <a:gd name="T47" fmla="*/ 101 h 134"/>
                <a:gd name="T48" fmla="*/ 34 w 216"/>
                <a:gd name="T49" fmla="*/ 130 h 134"/>
                <a:gd name="T50" fmla="*/ 29 w 216"/>
                <a:gd name="T51" fmla="*/ 93 h 134"/>
                <a:gd name="T52" fmla="*/ 2 w 216"/>
                <a:gd name="T53" fmla="*/ 107 h 134"/>
                <a:gd name="T54" fmla="*/ 29 w 216"/>
                <a:gd name="T55" fmla="*/ 59 h 134"/>
                <a:gd name="T56" fmla="*/ 25 w 216"/>
                <a:gd name="T57" fmla="*/ 50 h 134"/>
                <a:gd name="T58" fmla="*/ 30 w 216"/>
                <a:gd name="T59" fmla="*/ 42 h 134"/>
                <a:gd name="T60" fmla="*/ 13 w 216"/>
                <a:gd name="T61" fmla="*/ 37 h 134"/>
                <a:gd name="T62" fmla="*/ 16 w 216"/>
                <a:gd name="T63" fmla="*/ 31 h 134"/>
                <a:gd name="T64" fmla="*/ 70 w 216"/>
                <a:gd name="T65" fmla="*/ 0 h 134"/>
                <a:gd name="T66" fmla="*/ 67 w 216"/>
                <a:gd name="T67" fmla="*/ 11 h 134"/>
                <a:gd name="T68" fmla="*/ 179 w 216"/>
                <a:gd name="T69" fmla="*/ 13 h 134"/>
                <a:gd name="T70" fmla="*/ 146 w 216"/>
                <a:gd name="T71" fmla="*/ 18 h 134"/>
                <a:gd name="T72" fmla="*/ 188 w 216"/>
                <a:gd name="T73" fmla="*/ 44 h 134"/>
                <a:gd name="T74" fmla="*/ 189 w 216"/>
                <a:gd name="T75" fmla="*/ 45 h 134"/>
                <a:gd name="T76" fmla="*/ 99 w 216"/>
                <a:gd name="T77" fmla="*/ 17 h 134"/>
                <a:gd name="T78" fmla="*/ 52 w 216"/>
                <a:gd name="T79" fmla="*/ 24 h 134"/>
                <a:gd name="T80" fmla="*/ 42 w 216"/>
                <a:gd name="T81" fmla="*/ 35 h 134"/>
                <a:gd name="T82" fmla="*/ 46 w 216"/>
                <a:gd name="T83" fmla="*/ 38 h 134"/>
                <a:gd name="T84" fmla="*/ 50 w 216"/>
                <a:gd name="T85" fmla="*/ 40 h 134"/>
                <a:gd name="T86" fmla="*/ 65 w 216"/>
                <a:gd name="T87" fmla="*/ 3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6" h="134">
                  <a:moveTo>
                    <a:pt x="190" y="47"/>
                  </a:moveTo>
                  <a:cubicBezTo>
                    <a:pt x="192" y="49"/>
                    <a:pt x="195" y="51"/>
                    <a:pt x="196" y="54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6" y="54"/>
                    <a:pt x="196" y="54"/>
                    <a:pt x="196" y="54"/>
                  </a:cubicBezTo>
                  <a:cubicBezTo>
                    <a:pt x="195" y="54"/>
                    <a:pt x="195" y="54"/>
                    <a:pt x="195" y="54"/>
                  </a:cubicBezTo>
                  <a:cubicBezTo>
                    <a:pt x="190" y="51"/>
                    <a:pt x="186" y="49"/>
                    <a:pt x="181" y="46"/>
                  </a:cubicBezTo>
                  <a:cubicBezTo>
                    <a:pt x="180" y="45"/>
                    <a:pt x="179" y="45"/>
                    <a:pt x="178" y="45"/>
                  </a:cubicBezTo>
                  <a:cubicBezTo>
                    <a:pt x="177" y="46"/>
                    <a:pt x="178" y="47"/>
                    <a:pt x="178" y="48"/>
                  </a:cubicBezTo>
                  <a:cubicBezTo>
                    <a:pt x="179" y="52"/>
                    <a:pt x="181" y="55"/>
                    <a:pt x="182" y="58"/>
                  </a:cubicBezTo>
                  <a:cubicBezTo>
                    <a:pt x="183" y="60"/>
                    <a:pt x="184" y="62"/>
                    <a:pt x="183" y="66"/>
                  </a:cubicBezTo>
                  <a:cubicBezTo>
                    <a:pt x="174" y="54"/>
                    <a:pt x="164" y="45"/>
                    <a:pt x="151" y="38"/>
                  </a:cubicBezTo>
                  <a:cubicBezTo>
                    <a:pt x="156" y="45"/>
                    <a:pt x="162" y="51"/>
                    <a:pt x="166" y="60"/>
                  </a:cubicBezTo>
                  <a:cubicBezTo>
                    <a:pt x="158" y="56"/>
                    <a:pt x="151" y="52"/>
                    <a:pt x="143" y="48"/>
                  </a:cubicBezTo>
                  <a:cubicBezTo>
                    <a:pt x="144" y="51"/>
                    <a:pt x="145" y="53"/>
                    <a:pt x="146" y="55"/>
                  </a:cubicBezTo>
                  <a:cubicBezTo>
                    <a:pt x="146" y="57"/>
                    <a:pt x="147" y="59"/>
                    <a:pt x="147" y="61"/>
                  </a:cubicBezTo>
                  <a:cubicBezTo>
                    <a:pt x="147" y="63"/>
                    <a:pt x="147" y="63"/>
                    <a:pt x="145" y="62"/>
                  </a:cubicBezTo>
                  <a:cubicBezTo>
                    <a:pt x="134" y="56"/>
                    <a:pt x="122" y="55"/>
                    <a:pt x="109" y="53"/>
                  </a:cubicBezTo>
                  <a:cubicBezTo>
                    <a:pt x="104" y="52"/>
                    <a:pt x="99" y="51"/>
                    <a:pt x="94" y="53"/>
                  </a:cubicBezTo>
                  <a:cubicBezTo>
                    <a:pt x="95" y="56"/>
                    <a:pt x="98" y="59"/>
                    <a:pt x="99" y="63"/>
                  </a:cubicBezTo>
                  <a:cubicBezTo>
                    <a:pt x="90" y="60"/>
                    <a:pt x="82" y="58"/>
                    <a:pt x="74" y="57"/>
                  </a:cubicBezTo>
                  <a:cubicBezTo>
                    <a:pt x="66" y="56"/>
                    <a:pt x="57" y="55"/>
                    <a:pt x="49" y="55"/>
                  </a:cubicBezTo>
                  <a:cubicBezTo>
                    <a:pt x="45" y="55"/>
                    <a:pt x="44" y="57"/>
                    <a:pt x="45" y="60"/>
                  </a:cubicBezTo>
                  <a:cubicBezTo>
                    <a:pt x="47" y="63"/>
                    <a:pt x="49" y="66"/>
                    <a:pt x="48" y="69"/>
                  </a:cubicBezTo>
                  <a:cubicBezTo>
                    <a:pt x="43" y="67"/>
                    <a:pt x="38" y="63"/>
                    <a:pt x="31" y="64"/>
                  </a:cubicBezTo>
                  <a:cubicBezTo>
                    <a:pt x="37" y="73"/>
                    <a:pt x="43" y="81"/>
                    <a:pt x="44" y="91"/>
                  </a:cubicBezTo>
                  <a:cubicBezTo>
                    <a:pt x="44" y="92"/>
                    <a:pt x="44" y="92"/>
                    <a:pt x="45" y="92"/>
                  </a:cubicBezTo>
                  <a:cubicBezTo>
                    <a:pt x="46" y="92"/>
                    <a:pt x="46" y="91"/>
                    <a:pt x="46" y="91"/>
                  </a:cubicBezTo>
                  <a:cubicBezTo>
                    <a:pt x="47" y="87"/>
                    <a:pt x="48" y="84"/>
                    <a:pt x="47" y="80"/>
                  </a:cubicBezTo>
                  <a:cubicBezTo>
                    <a:pt x="52" y="86"/>
                    <a:pt x="55" y="92"/>
                    <a:pt x="59" y="97"/>
                  </a:cubicBezTo>
                  <a:cubicBezTo>
                    <a:pt x="59" y="90"/>
                    <a:pt x="57" y="83"/>
                    <a:pt x="55" y="76"/>
                  </a:cubicBezTo>
                  <a:cubicBezTo>
                    <a:pt x="60" y="78"/>
                    <a:pt x="63" y="81"/>
                    <a:pt x="67" y="84"/>
                  </a:cubicBezTo>
                  <a:cubicBezTo>
                    <a:pt x="69" y="85"/>
                    <a:pt x="70" y="86"/>
                    <a:pt x="72" y="86"/>
                  </a:cubicBezTo>
                  <a:cubicBezTo>
                    <a:pt x="91" y="85"/>
                    <a:pt x="108" y="89"/>
                    <a:pt x="125" y="98"/>
                  </a:cubicBezTo>
                  <a:cubicBezTo>
                    <a:pt x="126" y="99"/>
                    <a:pt x="127" y="100"/>
                    <a:pt x="129" y="100"/>
                  </a:cubicBezTo>
                  <a:cubicBezTo>
                    <a:pt x="125" y="90"/>
                    <a:pt x="119" y="82"/>
                    <a:pt x="114" y="73"/>
                  </a:cubicBezTo>
                  <a:cubicBezTo>
                    <a:pt x="116" y="72"/>
                    <a:pt x="117" y="74"/>
                    <a:pt x="119" y="74"/>
                  </a:cubicBezTo>
                  <a:cubicBezTo>
                    <a:pt x="125" y="75"/>
                    <a:pt x="130" y="79"/>
                    <a:pt x="136" y="78"/>
                  </a:cubicBezTo>
                  <a:cubicBezTo>
                    <a:pt x="144" y="78"/>
                    <a:pt x="153" y="79"/>
                    <a:pt x="161" y="81"/>
                  </a:cubicBezTo>
                  <a:cubicBezTo>
                    <a:pt x="166" y="83"/>
                    <a:pt x="167" y="83"/>
                    <a:pt x="166" y="77"/>
                  </a:cubicBezTo>
                  <a:cubicBezTo>
                    <a:pt x="177" y="83"/>
                    <a:pt x="185" y="93"/>
                    <a:pt x="195" y="102"/>
                  </a:cubicBezTo>
                  <a:cubicBezTo>
                    <a:pt x="193" y="86"/>
                    <a:pt x="187" y="71"/>
                    <a:pt x="187" y="56"/>
                  </a:cubicBezTo>
                  <a:cubicBezTo>
                    <a:pt x="195" y="59"/>
                    <a:pt x="203" y="62"/>
                    <a:pt x="207" y="71"/>
                  </a:cubicBezTo>
                  <a:cubicBezTo>
                    <a:pt x="206" y="71"/>
                    <a:pt x="206" y="71"/>
                    <a:pt x="205" y="71"/>
                  </a:cubicBezTo>
                  <a:cubicBezTo>
                    <a:pt x="204" y="70"/>
                    <a:pt x="203" y="67"/>
                    <a:pt x="201" y="69"/>
                  </a:cubicBezTo>
                  <a:cubicBezTo>
                    <a:pt x="200" y="70"/>
                    <a:pt x="202" y="72"/>
                    <a:pt x="203" y="73"/>
                  </a:cubicBezTo>
                  <a:cubicBezTo>
                    <a:pt x="211" y="84"/>
                    <a:pt x="216" y="96"/>
                    <a:pt x="215" y="109"/>
                  </a:cubicBezTo>
                  <a:cubicBezTo>
                    <a:pt x="215" y="110"/>
                    <a:pt x="215" y="111"/>
                    <a:pt x="215" y="112"/>
                  </a:cubicBezTo>
                  <a:cubicBezTo>
                    <a:pt x="214" y="114"/>
                    <a:pt x="215" y="117"/>
                    <a:pt x="212" y="117"/>
                  </a:cubicBezTo>
                  <a:cubicBezTo>
                    <a:pt x="210" y="116"/>
                    <a:pt x="212" y="114"/>
                    <a:pt x="212" y="112"/>
                  </a:cubicBezTo>
                  <a:cubicBezTo>
                    <a:pt x="211" y="111"/>
                    <a:pt x="212" y="109"/>
                    <a:pt x="212" y="107"/>
                  </a:cubicBezTo>
                  <a:cubicBezTo>
                    <a:pt x="212" y="107"/>
                    <a:pt x="212" y="107"/>
                    <a:pt x="211" y="106"/>
                  </a:cubicBezTo>
                  <a:cubicBezTo>
                    <a:pt x="210" y="106"/>
                    <a:pt x="210" y="108"/>
                    <a:pt x="210" y="109"/>
                  </a:cubicBezTo>
                  <a:cubicBezTo>
                    <a:pt x="210" y="111"/>
                    <a:pt x="210" y="113"/>
                    <a:pt x="209" y="115"/>
                  </a:cubicBezTo>
                  <a:cubicBezTo>
                    <a:pt x="208" y="117"/>
                    <a:pt x="208" y="120"/>
                    <a:pt x="206" y="120"/>
                  </a:cubicBezTo>
                  <a:cubicBezTo>
                    <a:pt x="204" y="119"/>
                    <a:pt x="203" y="116"/>
                    <a:pt x="203" y="113"/>
                  </a:cubicBezTo>
                  <a:cubicBezTo>
                    <a:pt x="203" y="107"/>
                    <a:pt x="201" y="100"/>
                    <a:pt x="199" y="94"/>
                  </a:cubicBezTo>
                  <a:cubicBezTo>
                    <a:pt x="197" y="96"/>
                    <a:pt x="199" y="98"/>
                    <a:pt x="199" y="100"/>
                  </a:cubicBezTo>
                  <a:cubicBezTo>
                    <a:pt x="199" y="102"/>
                    <a:pt x="199" y="104"/>
                    <a:pt x="200" y="105"/>
                  </a:cubicBezTo>
                  <a:cubicBezTo>
                    <a:pt x="201" y="114"/>
                    <a:pt x="200" y="122"/>
                    <a:pt x="196" y="129"/>
                  </a:cubicBezTo>
                  <a:cubicBezTo>
                    <a:pt x="195" y="132"/>
                    <a:pt x="194" y="133"/>
                    <a:pt x="192" y="130"/>
                  </a:cubicBezTo>
                  <a:cubicBezTo>
                    <a:pt x="187" y="124"/>
                    <a:pt x="182" y="118"/>
                    <a:pt x="176" y="113"/>
                  </a:cubicBezTo>
                  <a:cubicBezTo>
                    <a:pt x="168" y="108"/>
                    <a:pt x="160" y="106"/>
                    <a:pt x="152" y="105"/>
                  </a:cubicBezTo>
                  <a:cubicBezTo>
                    <a:pt x="143" y="104"/>
                    <a:pt x="136" y="100"/>
                    <a:pt x="131" y="94"/>
                  </a:cubicBezTo>
                  <a:cubicBezTo>
                    <a:pt x="130" y="94"/>
                    <a:pt x="130" y="94"/>
                    <a:pt x="129" y="94"/>
                  </a:cubicBezTo>
                  <a:cubicBezTo>
                    <a:pt x="135" y="107"/>
                    <a:pt x="146" y="118"/>
                    <a:pt x="150" y="134"/>
                  </a:cubicBezTo>
                  <a:cubicBezTo>
                    <a:pt x="146" y="131"/>
                    <a:pt x="143" y="128"/>
                    <a:pt x="139" y="126"/>
                  </a:cubicBezTo>
                  <a:cubicBezTo>
                    <a:pt x="124" y="118"/>
                    <a:pt x="109" y="115"/>
                    <a:pt x="93" y="111"/>
                  </a:cubicBezTo>
                  <a:cubicBezTo>
                    <a:pt x="81" y="108"/>
                    <a:pt x="70" y="104"/>
                    <a:pt x="61" y="93"/>
                  </a:cubicBezTo>
                  <a:cubicBezTo>
                    <a:pt x="61" y="107"/>
                    <a:pt x="60" y="121"/>
                    <a:pt x="69" y="133"/>
                  </a:cubicBezTo>
                  <a:cubicBezTo>
                    <a:pt x="65" y="133"/>
                    <a:pt x="59" y="128"/>
                    <a:pt x="57" y="125"/>
                  </a:cubicBezTo>
                  <a:cubicBezTo>
                    <a:pt x="53" y="119"/>
                    <a:pt x="52" y="111"/>
                    <a:pt x="49" y="105"/>
                  </a:cubicBezTo>
                  <a:cubicBezTo>
                    <a:pt x="48" y="103"/>
                    <a:pt x="48" y="101"/>
                    <a:pt x="46" y="101"/>
                  </a:cubicBezTo>
                  <a:cubicBezTo>
                    <a:pt x="44" y="102"/>
                    <a:pt x="44" y="104"/>
                    <a:pt x="44" y="105"/>
                  </a:cubicBezTo>
                  <a:cubicBezTo>
                    <a:pt x="42" y="112"/>
                    <a:pt x="39" y="120"/>
                    <a:pt x="37" y="126"/>
                  </a:cubicBezTo>
                  <a:cubicBezTo>
                    <a:pt x="36" y="128"/>
                    <a:pt x="35" y="130"/>
                    <a:pt x="34" y="130"/>
                  </a:cubicBezTo>
                  <a:cubicBezTo>
                    <a:pt x="32" y="130"/>
                    <a:pt x="31" y="128"/>
                    <a:pt x="31" y="127"/>
                  </a:cubicBezTo>
                  <a:cubicBezTo>
                    <a:pt x="24" y="118"/>
                    <a:pt x="25" y="108"/>
                    <a:pt x="28" y="98"/>
                  </a:cubicBezTo>
                  <a:cubicBezTo>
                    <a:pt x="29" y="97"/>
                    <a:pt x="31" y="94"/>
                    <a:pt x="29" y="93"/>
                  </a:cubicBezTo>
                  <a:cubicBezTo>
                    <a:pt x="27" y="91"/>
                    <a:pt x="25" y="92"/>
                    <a:pt x="23" y="93"/>
                  </a:cubicBezTo>
                  <a:cubicBezTo>
                    <a:pt x="16" y="95"/>
                    <a:pt x="10" y="99"/>
                    <a:pt x="5" y="105"/>
                  </a:cubicBezTo>
                  <a:cubicBezTo>
                    <a:pt x="4" y="106"/>
                    <a:pt x="3" y="107"/>
                    <a:pt x="2" y="107"/>
                  </a:cubicBezTo>
                  <a:cubicBezTo>
                    <a:pt x="0" y="106"/>
                    <a:pt x="1" y="104"/>
                    <a:pt x="1" y="103"/>
                  </a:cubicBezTo>
                  <a:cubicBezTo>
                    <a:pt x="2" y="90"/>
                    <a:pt x="8" y="79"/>
                    <a:pt x="18" y="71"/>
                  </a:cubicBezTo>
                  <a:cubicBezTo>
                    <a:pt x="23" y="68"/>
                    <a:pt x="26" y="63"/>
                    <a:pt x="29" y="59"/>
                  </a:cubicBezTo>
                  <a:cubicBezTo>
                    <a:pt x="31" y="56"/>
                    <a:pt x="31" y="54"/>
                    <a:pt x="26" y="54"/>
                  </a:cubicBezTo>
                  <a:cubicBezTo>
                    <a:pt x="25" y="54"/>
                    <a:pt x="23" y="55"/>
                    <a:pt x="23" y="53"/>
                  </a:cubicBezTo>
                  <a:cubicBezTo>
                    <a:pt x="22" y="52"/>
                    <a:pt x="24" y="51"/>
                    <a:pt x="25" y="50"/>
                  </a:cubicBezTo>
                  <a:cubicBezTo>
                    <a:pt x="26" y="48"/>
                    <a:pt x="28" y="48"/>
                    <a:pt x="30" y="47"/>
                  </a:cubicBezTo>
                  <a:cubicBezTo>
                    <a:pt x="31" y="47"/>
                    <a:pt x="33" y="46"/>
                    <a:pt x="33" y="45"/>
                  </a:cubicBezTo>
                  <a:cubicBezTo>
                    <a:pt x="33" y="43"/>
                    <a:pt x="31" y="42"/>
                    <a:pt x="30" y="42"/>
                  </a:cubicBezTo>
                  <a:cubicBezTo>
                    <a:pt x="25" y="40"/>
                    <a:pt x="19" y="39"/>
                    <a:pt x="13" y="39"/>
                  </a:cubicBezTo>
                  <a:cubicBezTo>
                    <a:pt x="11" y="39"/>
                    <a:pt x="8" y="39"/>
                    <a:pt x="5" y="39"/>
                  </a:cubicBezTo>
                  <a:cubicBezTo>
                    <a:pt x="8" y="37"/>
                    <a:pt x="11" y="38"/>
                    <a:pt x="13" y="37"/>
                  </a:cubicBezTo>
                  <a:cubicBezTo>
                    <a:pt x="15" y="37"/>
                    <a:pt x="18" y="36"/>
                    <a:pt x="15" y="33"/>
                  </a:cubicBezTo>
                  <a:cubicBezTo>
                    <a:pt x="14" y="33"/>
                    <a:pt x="13" y="32"/>
                    <a:pt x="14" y="31"/>
                  </a:cubicBezTo>
                  <a:cubicBezTo>
                    <a:pt x="14" y="30"/>
                    <a:pt x="15" y="31"/>
                    <a:pt x="16" y="31"/>
                  </a:cubicBezTo>
                  <a:cubicBezTo>
                    <a:pt x="23" y="32"/>
                    <a:pt x="24" y="32"/>
                    <a:pt x="28" y="25"/>
                  </a:cubicBezTo>
                  <a:cubicBezTo>
                    <a:pt x="34" y="15"/>
                    <a:pt x="44" y="9"/>
                    <a:pt x="55" y="5"/>
                  </a:cubicBezTo>
                  <a:cubicBezTo>
                    <a:pt x="59" y="3"/>
                    <a:pt x="64" y="1"/>
                    <a:pt x="70" y="0"/>
                  </a:cubicBezTo>
                  <a:cubicBezTo>
                    <a:pt x="67" y="3"/>
                    <a:pt x="63" y="5"/>
                    <a:pt x="62" y="8"/>
                  </a:cubicBezTo>
                  <a:cubicBezTo>
                    <a:pt x="62" y="9"/>
                    <a:pt x="59" y="11"/>
                    <a:pt x="62" y="12"/>
                  </a:cubicBezTo>
                  <a:cubicBezTo>
                    <a:pt x="64" y="13"/>
                    <a:pt x="66" y="12"/>
                    <a:pt x="67" y="11"/>
                  </a:cubicBezTo>
                  <a:cubicBezTo>
                    <a:pt x="93" y="4"/>
                    <a:pt x="120" y="5"/>
                    <a:pt x="146" y="6"/>
                  </a:cubicBezTo>
                  <a:cubicBezTo>
                    <a:pt x="151" y="7"/>
                    <a:pt x="155" y="7"/>
                    <a:pt x="159" y="7"/>
                  </a:cubicBezTo>
                  <a:cubicBezTo>
                    <a:pt x="165" y="8"/>
                    <a:pt x="172" y="10"/>
                    <a:pt x="179" y="13"/>
                  </a:cubicBezTo>
                  <a:cubicBezTo>
                    <a:pt x="172" y="13"/>
                    <a:pt x="167" y="14"/>
                    <a:pt x="162" y="13"/>
                  </a:cubicBezTo>
                  <a:cubicBezTo>
                    <a:pt x="156" y="12"/>
                    <a:pt x="151" y="15"/>
                    <a:pt x="146" y="16"/>
                  </a:cubicBezTo>
                  <a:cubicBezTo>
                    <a:pt x="144" y="16"/>
                    <a:pt x="144" y="17"/>
                    <a:pt x="146" y="18"/>
                  </a:cubicBezTo>
                  <a:cubicBezTo>
                    <a:pt x="146" y="20"/>
                    <a:pt x="148" y="21"/>
                    <a:pt x="150" y="21"/>
                  </a:cubicBezTo>
                  <a:cubicBezTo>
                    <a:pt x="163" y="26"/>
                    <a:pt x="175" y="31"/>
                    <a:pt x="184" y="42"/>
                  </a:cubicBezTo>
                  <a:cubicBezTo>
                    <a:pt x="185" y="43"/>
                    <a:pt x="186" y="45"/>
                    <a:pt x="188" y="44"/>
                  </a:cubicBezTo>
                  <a:cubicBezTo>
                    <a:pt x="188" y="44"/>
                    <a:pt x="188" y="44"/>
                    <a:pt x="188" y="44"/>
                  </a:cubicBezTo>
                  <a:cubicBezTo>
                    <a:pt x="187" y="45"/>
                    <a:pt x="188" y="45"/>
                    <a:pt x="189" y="45"/>
                  </a:cubicBezTo>
                  <a:cubicBezTo>
                    <a:pt x="189" y="45"/>
                    <a:pt x="189" y="45"/>
                    <a:pt x="189" y="45"/>
                  </a:cubicBezTo>
                  <a:cubicBezTo>
                    <a:pt x="188" y="46"/>
                    <a:pt x="189" y="46"/>
                    <a:pt x="190" y="47"/>
                  </a:cubicBezTo>
                  <a:close/>
                  <a:moveTo>
                    <a:pt x="101" y="17"/>
                  </a:moveTo>
                  <a:cubicBezTo>
                    <a:pt x="100" y="17"/>
                    <a:pt x="100" y="17"/>
                    <a:pt x="99" y="17"/>
                  </a:cubicBezTo>
                  <a:cubicBezTo>
                    <a:pt x="87" y="19"/>
                    <a:pt x="74" y="20"/>
                    <a:pt x="62" y="24"/>
                  </a:cubicBezTo>
                  <a:cubicBezTo>
                    <a:pt x="60" y="25"/>
                    <a:pt x="58" y="26"/>
                    <a:pt x="56" y="23"/>
                  </a:cubicBezTo>
                  <a:cubicBezTo>
                    <a:pt x="54" y="19"/>
                    <a:pt x="53" y="21"/>
                    <a:pt x="52" y="24"/>
                  </a:cubicBezTo>
                  <a:cubicBezTo>
                    <a:pt x="50" y="28"/>
                    <a:pt x="47" y="31"/>
                    <a:pt x="42" y="32"/>
                  </a:cubicBezTo>
                  <a:cubicBezTo>
                    <a:pt x="41" y="32"/>
                    <a:pt x="39" y="32"/>
                    <a:pt x="40" y="33"/>
                  </a:cubicBezTo>
                  <a:cubicBezTo>
                    <a:pt x="40" y="35"/>
                    <a:pt x="41" y="35"/>
                    <a:pt x="42" y="35"/>
                  </a:cubicBezTo>
                  <a:cubicBezTo>
                    <a:pt x="43" y="35"/>
                    <a:pt x="44" y="35"/>
                    <a:pt x="45" y="35"/>
                  </a:cubicBezTo>
                  <a:cubicBezTo>
                    <a:pt x="46" y="35"/>
                    <a:pt x="47" y="34"/>
                    <a:pt x="48" y="36"/>
                  </a:cubicBezTo>
                  <a:cubicBezTo>
                    <a:pt x="48" y="37"/>
                    <a:pt x="46" y="37"/>
                    <a:pt x="46" y="38"/>
                  </a:cubicBezTo>
                  <a:cubicBezTo>
                    <a:pt x="45" y="38"/>
                    <a:pt x="44" y="39"/>
                    <a:pt x="44" y="40"/>
                  </a:cubicBezTo>
                  <a:cubicBezTo>
                    <a:pt x="45" y="41"/>
                    <a:pt x="46" y="41"/>
                    <a:pt x="47" y="41"/>
                  </a:cubicBezTo>
                  <a:cubicBezTo>
                    <a:pt x="48" y="41"/>
                    <a:pt x="49" y="40"/>
                    <a:pt x="50" y="40"/>
                  </a:cubicBezTo>
                  <a:cubicBezTo>
                    <a:pt x="58" y="38"/>
                    <a:pt x="65" y="36"/>
                    <a:pt x="73" y="36"/>
                  </a:cubicBezTo>
                  <a:cubicBezTo>
                    <a:pt x="80" y="37"/>
                    <a:pt x="86" y="36"/>
                    <a:pt x="93" y="36"/>
                  </a:cubicBezTo>
                  <a:cubicBezTo>
                    <a:pt x="84" y="31"/>
                    <a:pt x="75" y="30"/>
                    <a:pt x="65" y="30"/>
                  </a:cubicBezTo>
                  <a:cubicBezTo>
                    <a:pt x="76" y="24"/>
                    <a:pt x="88" y="20"/>
                    <a:pt x="101" y="17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0" name="Freeform 13"/>
            <p:cNvSpPr>
              <a:spLocks/>
            </p:cNvSpPr>
            <p:nvPr/>
          </p:nvSpPr>
          <p:spPr bwMode="auto">
            <a:xfrm>
              <a:off x="164" y="1127"/>
              <a:ext cx="266" cy="84"/>
            </a:xfrm>
            <a:custGeom>
              <a:avLst/>
              <a:gdLst>
                <a:gd name="T0" fmla="*/ 220 w 241"/>
                <a:gd name="T1" fmla="*/ 21 h 76"/>
                <a:gd name="T2" fmla="*/ 215 w 241"/>
                <a:gd name="T3" fmla="*/ 14 h 76"/>
                <a:gd name="T4" fmla="*/ 207 w 241"/>
                <a:gd name="T5" fmla="*/ 11 h 76"/>
                <a:gd name="T6" fmla="*/ 207 w 241"/>
                <a:gd name="T7" fmla="*/ 12 h 76"/>
                <a:gd name="T8" fmla="*/ 209 w 241"/>
                <a:gd name="T9" fmla="*/ 17 h 76"/>
                <a:gd name="T10" fmla="*/ 215 w 241"/>
                <a:gd name="T11" fmla="*/ 23 h 76"/>
                <a:gd name="T12" fmla="*/ 224 w 241"/>
                <a:gd name="T13" fmla="*/ 39 h 76"/>
                <a:gd name="T14" fmla="*/ 227 w 241"/>
                <a:gd name="T15" fmla="*/ 41 h 76"/>
                <a:gd name="T16" fmla="*/ 227 w 241"/>
                <a:gd name="T17" fmla="*/ 41 h 76"/>
                <a:gd name="T18" fmla="*/ 229 w 241"/>
                <a:gd name="T19" fmla="*/ 44 h 76"/>
                <a:gd name="T20" fmla="*/ 229 w 241"/>
                <a:gd name="T21" fmla="*/ 43 h 76"/>
                <a:gd name="T22" fmla="*/ 229 w 241"/>
                <a:gd name="T23" fmla="*/ 47 h 76"/>
                <a:gd name="T24" fmla="*/ 219 w 241"/>
                <a:gd name="T25" fmla="*/ 52 h 76"/>
                <a:gd name="T26" fmla="*/ 218 w 241"/>
                <a:gd name="T27" fmla="*/ 47 h 76"/>
                <a:gd name="T28" fmla="*/ 204 w 241"/>
                <a:gd name="T29" fmla="*/ 31 h 76"/>
                <a:gd name="T30" fmla="*/ 197 w 241"/>
                <a:gd name="T31" fmla="*/ 29 h 76"/>
                <a:gd name="T32" fmla="*/ 194 w 241"/>
                <a:gd name="T33" fmla="*/ 32 h 76"/>
                <a:gd name="T34" fmla="*/ 197 w 241"/>
                <a:gd name="T35" fmla="*/ 34 h 76"/>
                <a:gd name="T36" fmla="*/ 200 w 241"/>
                <a:gd name="T37" fmla="*/ 36 h 76"/>
                <a:gd name="T38" fmla="*/ 209 w 241"/>
                <a:gd name="T39" fmla="*/ 50 h 76"/>
                <a:gd name="T40" fmla="*/ 213 w 241"/>
                <a:gd name="T41" fmla="*/ 51 h 76"/>
                <a:gd name="T42" fmla="*/ 217 w 241"/>
                <a:gd name="T43" fmla="*/ 57 h 76"/>
                <a:gd name="T44" fmla="*/ 213 w 241"/>
                <a:gd name="T45" fmla="*/ 60 h 76"/>
                <a:gd name="T46" fmla="*/ 206 w 241"/>
                <a:gd name="T47" fmla="*/ 57 h 76"/>
                <a:gd name="T48" fmla="*/ 206 w 241"/>
                <a:gd name="T49" fmla="*/ 57 h 76"/>
                <a:gd name="T50" fmla="*/ 205 w 241"/>
                <a:gd name="T51" fmla="*/ 56 h 76"/>
                <a:gd name="T52" fmla="*/ 205 w 241"/>
                <a:gd name="T53" fmla="*/ 56 h 76"/>
                <a:gd name="T54" fmla="*/ 204 w 241"/>
                <a:gd name="T55" fmla="*/ 55 h 76"/>
                <a:gd name="T56" fmla="*/ 199 w 241"/>
                <a:gd name="T57" fmla="*/ 50 h 76"/>
                <a:gd name="T58" fmla="*/ 190 w 241"/>
                <a:gd name="T59" fmla="*/ 48 h 76"/>
                <a:gd name="T60" fmla="*/ 184 w 241"/>
                <a:gd name="T61" fmla="*/ 49 h 76"/>
                <a:gd name="T62" fmla="*/ 148 w 241"/>
                <a:gd name="T63" fmla="*/ 46 h 76"/>
                <a:gd name="T64" fmla="*/ 112 w 241"/>
                <a:gd name="T65" fmla="*/ 50 h 76"/>
                <a:gd name="T66" fmla="*/ 82 w 241"/>
                <a:gd name="T67" fmla="*/ 64 h 76"/>
                <a:gd name="T68" fmla="*/ 30 w 241"/>
                <a:gd name="T69" fmla="*/ 72 h 76"/>
                <a:gd name="T70" fmla="*/ 18 w 241"/>
                <a:gd name="T71" fmla="*/ 70 h 76"/>
                <a:gd name="T72" fmla="*/ 0 w 241"/>
                <a:gd name="T73" fmla="*/ 70 h 76"/>
                <a:gd name="T74" fmla="*/ 0 w 241"/>
                <a:gd name="T75" fmla="*/ 69 h 76"/>
                <a:gd name="T76" fmla="*/ 0 w 241"/>
                <a:gd name="T77" fmla="*/ 59 h 76"/>
                <a:gd name="T78" fmla="*/ 0 w 241"/>
                <a:gd name="T79" fmla="*/ 59 h 76"/>
                <a:gd name="T80" fmla="*/ 9 w 241"/>
                <a:gd name="T81" fmla="*/ 55 h 76"/>
                <a:gd name="T82" fmla="*/ 21 w 241"/>
                <a:gd name="T83" fmla="*/ 55 h 76"/>
                <a:gd name="T84" fmla="*/ 26 w 241"/>
                <a:gd name="T85" fmla="*/ 56 h 76"/>
                <a:gd name="T86" fmla="*/ 27 w 241"/>
                <a:gd name="T87" fmla="*/ 44 h 76"/>
                <a:gd name="T88" fmla="*/ 42 w 241"/>
                <a:gd name="T89" fmla="*/ 32 h 76"/>
                <a:gd name="T90" fmla="*/ 46 w 241"/>
                <a:gd name="T91" fmla="*/ 30 h 76"/>
                <a:gd name="T92" fmla="*/ 98 w 241"/>
                <a:gd name="T93" fmla="*/ 28 h 76"/>
                <a:gd name="T94" fmla="*/ 133 w 241"/>
                <a:gd name="T95" fmla="*/ 24 h 76"/>
                <a:gd name="T96" fmla="*/ 179 w 241"/>
                <a:gd name="T97" fmla="*/ 11 h 76"/>
                <a:gd name="T98" fmla="*/ 209 w 241"/>
                <a:gd name="T99" fmla="*/ 3 h 76"/>
                <a:gd name="T100" fmla="*/ 227 w 241"/>
                <a:gd name="T101" fmla="*/ 6 h 76"/>
                <a:gd name="T102" fmla="*/ 239 w 241"/>
                <a:gd name="T103" fmla="*/ 32 h 76"/>
                <a:gd name="T104" fmla="*/ 239 w 241"/>
                <a:gd name="T105" fmla="*/ 40 h 76"/>
                <a:gd name="T106" fmla="*/ 236 w 241"/>
                <a:gd name="T107" fmla="*/ 42 h 76"/>
                <a:gd name="T108" fmla="*/ 230 w 241"/>
                <a:gd name="T109" fmla="*/ 40 h 76"/>
                <a:gd name="T110" fmla="*/ 223 w 241"/>
                <a:gd name="T111" fmla="*/ 24 h 76"/>
                <a:gd name="T112" fmla="*/ 220 w 241"/>
                <a:gd name="T11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1" h="76">
                  <a:moveTo>
                    <a:pt x="220" y="21"/>
                  </a:moveTo>
                  <a:cubicBezTo>
                    <a:pt x="219" y="19"/>
                    <a:pt x="216" y="17"/>
                    <a:pt x="215" y="14"/>
                  </a:cubicBezTo>
                  <a:cubicBezTo>
                    <a:pt x="214" y="11"/>
                    <a:pt x="210" y="11"/>
                    <a:pt x="207" y="11"/>
                  </a:cubicBezTo>
                  <a:cubicBezTo>
                    <a:pt x="206" y="10"/>
                    <a:pt x="207" y="12"/>
                    <a:pt x="207" y="12"/>
                  </a:cubicBezTo>
                  <a:cubicBezTo>
                    <a:pt x="205" y="15"/>
                    <a:pt x="208" y="16"/>
                    <a:pt x="209" y="17"/>
                  </a:cubicBezTo>
                  <a:cubicBezTo>
                    <a:pt x="212" y="18"/>
                    <a:pt x="214" y="20"/>
                    <a:pt x="215" y="23"/>
                  </a:cubicBezTo>
                  <a:cubicBezTo>
                    <a:pt x="218" y="28"/>
                    <a:pt x="222" y="33"/>
                    <a:pt x="224" y="39"/>
                  </a:cubicBezTo>
                  <a:cubicBezTo>
                    <a:pt x="225" y="40"/>
                    <a:pt x="226" y="41"/>
                    <a:pt x="227" y="41"/>
                  </a:cubicBezTo>
                  <a:cubicBezTo>
                    <a:pt x="227" y="41"/>
                    <a:pt x="227" y="41"/>
                    <a:pt x="227" y="41"/>
                  </a:cubicBezTo>
                  <a:cubicBezTo>
                    <a:pt x="227" y="42"/>
                    <a:pt x="228" y="43"/>
                    <a:pt x="229" y="44"/>
                  </a:cubicBezTo>
                  <a:cubicBezTo>
                    <a:pt x="229" y="44"/>
                    <a:pt x="229" y="43"/>
                    <a:pt x="229" y="43"/>
                  </a:cubicBezTo>
                  <a:cubicBezTo>
                    <a:pt x="229" y="45"/>
                    <a:pt x="229" y="46"/>
                    <a:pt x="229" y="47"/>
                  </a:cubicBezTo>
                  <a:cubicBezTo>
                    <a:pt x="228" y="52"/>
                    <a:pt x="224" y="52"/>
                    <a:pt x="219" y="52"/>
                  </a:cubicBezTo>
                  <a:cubicBezTo>
                    <a:pt x="218" y="50"/>
                    <a:pt x="219" y="49"/>
                    <a:pt x="218" y="47"/>
                  </a:cubicBezTo>
                  <a:cubicBezTo>
                    <a:pt x="216" y="40"/>
                    <a:pt x="214" y="32"/>
                    <a:pt x="204" y="31"/>
                  </a:cubicBezTo>
                  <a:cubicBezTo>
                    <a:pt x="202" y="30"/>
                    <a:pt x="200" y="27"/>
                    <a:pt x="197" y="29"/>
                  </a:cubicBezTo>
                  <a:cubicBezTo>
                    <a:pt x="195" y="30"/>
                    <a:pt x="194" y="30"/>
                    <a:pt x="194" y="32"/>
                  </a:cubicBezTo>
                  <a:cubicBezTo>
                    <a:pt x="194" y="33"/>
                    <a:pt x="195" y="34"/>
                    <a:pt x="197" y="34"/>
                  </a:cubicBezTo>
                  <a:cubicBezTo>
                    <a:pt x="198" y="34"/>
                    <a:pt x="199" y="35"/>
                    <a:pt x="200" y="36"/>
                  </a:cubicBezTo>
                  <a:cubicBezTo>
                    <a:pt x="204" y="40"/>
                    <a:pt x="206" y="45"/>
                    <a:pt x="209" y="50"/>
                  </a:cubicBezTo>
                  <a:cubicBezTo>
                    <a:pt x="210" y="52"/>
                    <a:pt x="211" y="52"/>
                    <a:pt x="213" y="51"/>
                  </a:cubicBezTo>
                  <a:cubicBezTo>
                    <a:pt x="216" y="52"/>
                    <a:pt x="218" y="54"/>
                    <a:pt x="217" y="57"/>
                  </a:cubicBezTo>
                  <a:cubicBezTo>
                    <a:pt x="217" y="59"/>
                    <a:pt x="215" y="60"/>
                    <a:pt x="213" y="60"/>
                  </a:cubicBezTo>
                  <a:cubicBezTo>
                    <a:pt x="209" y="62"/>
                    <a:pt x="208" y="59"/>
                    <a:pt x="206" y="57"/>
                  </a:cubicBezTo>
                  <a:cubicBezTo>
                    <a:pt x="206" y="57"/>
                    <a:pt x="206" y="57"/>
                    <a:pt x="206" y="57"/>
                  </a:cubicBezTo>
                  <a:cubicBezTo>
                    <a:pt x="206" y="57"/>
                    <a:pt x="205" y="56"/>
                    <a:pt x="205" y="56"/>
                  </a:cubicBezTo>
                  <a:cubicBezTo>
                    <a:pt x="205" y="56"/>
                    <a:pt x="205" y="56"/>
                    <a:pt x="205" y="56"/>
                  </a:cubicBezTo>
                  <a:cubicBezTo>
                    <a:pt x="205" y="56"/>
                    <a:pt x="204" y="55"/>
                    <a:pt x="204" y="55"/>
                  </a:cubicBezTo>
                  <a:cubicBezTo>
                    <a:pt x="202" y="54"/>
                    <a:pt x="201" y="51"/>
                    <a:pt x="199" y="50"/>
                  </a:cubicBezTo>
                  <a:cubicBezTo>
                    <a:pt x="196" y="47"/>
                    <a:pt x="193" y="46"/>
                    <a:pt x="190" y="48"/>
                  </a:cubicBezTo>
                  <a:cubicBezTo>
                    <a:pt x="188" y="49"/>
                    <a:pt x="186" y="49"/>
                    <a:pt x="184" y="49"/>
                  </a:cubicBezTo>
                  <a:cubicBezTo>
                    <a:pt x="172" y="48"/>
                    <a:pt x="160" y="47"/>
                    <a:pt x="148" y="46"/>
                  </a:cubicBezTo>
                  <a:cubicBezTo>
                    <a:pt x="136" y="45"/>
                    <a:pt x="124" y="45"/>
                    <a:pt x="112" y="50"/>
                  </a:cubicBezTo>
                  <a:cubicBezTo>
                    <a:pt x="102" y="55"/>
                    <a:pt x="92" y="60"/>
                    <a:pt x="82" y="64"/>
                  </a:cubicBezTo>
                  <a:cubicBezTo>
                    <a:pt x="66" y="71"/>
                    <a:pt x="49" y="76"/>
                    <a:pt x="30" y="72"/>
                  </a:cubicBezTo>
                  <a:cubicBezTo>
                    <a:pt x="26" y="71"/>
                    <a:pt x="22" y="68"/>
                    <a:pt x="18" y="70"/>
                  </a:cubicBezTo>
                  <a:cubicBezTo>
                    <a:pt x="12" y="71"/>
                    <a:pt x="6" y="71"/>
                    <a:pt x="0" y="70"/>
                  </a:cubicBezTo>
                  <a:cubicBezTo>
                    <a:pt x="0" y="70"/>
                    <a:pt x="0" y="69"/>
                    <a:pt x="0" y="69"/>
                  </a:cubicBezTo>
                  <a:cubicBezTo>
                    <a:pt x="0" y="66"/>
                    <a:pt x="0" y="62"/>
                    <a:pt x="0" y="59"/>
                  </a:cubicBezTo>
                  <a:cubicBezTo>
                    <a:pt x="0" y="59"/>
                    <a:pt x="0" y="59"/>
                    <a:pt x="0" y="59"/>
                  </a:cubicBezTo>
                  <a:cubicBezTo>
                    <a:pt x="3" y="59"/>
                    <a:pt x="6" y="57"/>
                    <a:pt x="9" y="55"/>
                  </a:cubicBezTo>
                  <a:cubicBezTo>
                    <a:pt x="13" y="53"/>
                    <a:pt x="17" y="53"/>
                    <a:pt x="21" y="55"/>
                  </a:cubicBezTo>
                  <a:cubicBezTo>
                    <a:pt x="23" y="56"/>
                    <a:pt x="24" y="56"/>
                    <a:pt x="26" y="56"/>
                  </a:cubicBezTo>
                  <a:cubicBezTo>
                    <a:pt x="21" y="50"/>
                    <a:pt x="21" y="49"/>
                    <a:pt x="27" y="44"/>
                  </a:cubicBezTo>
                  <a:cubicBezTo>
                    <a:pt x="32" y="40"/>
                    <a:pt x="37" y="36"/>
                    <a:pt x="42" y="32"/>
                  </a:cubicBezTo>
                  <a:cubicBezTo>
                    <a:pt x="43" y="31"/>
                    <a:pt x="44" y="30"/>
                    <a:pt x="46" y="30"/>
                  </a:cubicBezTo>
                  <a:cubicBezTo>
                    <a:pt x="63" y="30"/>
                    <a:pt x="81" y="30"/>
                    <a:pt x="98" y="28"/>
                  </a:cubicBezTo>
                  <a:cubicBezTo>
                    <a:pt x="110" y="27"/>
                    <a:pt x="122" y="27"/>
                    <a:pt x="133" y="24"/>
                  </a:cubicBezTo>
                  <a:cubicBezTo>
                    <a:pt x="148" y="20"/>
                    <a:pt x="163" y="15"/>
                    <a:pt x="179" y="11"/>
                  </a:cubicBezTo>
                  <a:cubicBezTo>
                    <a:pt x="189" y="9"/>
                    <a:pt x="199" y="6"/>
                    <a:pt x="209" y="3"/>
                  </a:cubicBezTo>
                  <a:cubicBezTo>
                    <a:pt x="216" y="0"/>
                    <a:pt x="222" y="0"/>
                    <a:pt x="227" y="6"/>
                  </a:cubicBezTo>
                  <a:cubicBezTo>
                    <a:pt x="231" y="14"/>
                    <a:pt x="235" y="23"/>
                    <a:pt x="239" y="32"/>
                  </a:cubicBezTo>
                  <a:cubicBezTo>
                    <a:pt x="241" y="35"/>
                    <a:pt x="240" y="38"/>
                    <a:pt x="239" y="40"/>
                  </a:cubicBezTo>
                  <a:cubicBezTo>
                    <a:pt x="238" y="42"/>
                    <a:pt x="238" y="42"/>
                    <a:pt x="236" y="42"/>
                  </a:cubicBezTo>
                  <a:cubicBezTo>
                    <a:pt x="234" y="41"/>
                    <a:pt x="232" y="42"/>
                    <a:pt x="230" y="40"/>
                  </a:cubicBezTo>
                  <a:cubicBezTo>
                    <a:pt x="231" y="33"/>
                    <a:pt x="230" y="27"/>
                    <a:pt x="223" y="24"/>
                  </a:cubicBezTo>
                  <a:cubicBezTo>
                    <a:pt x="222" y="23"/>
                    <a:pt x="221" y="22"/>
                    <a:pt x="220" y="21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1" name="Freeform 14"/>
            <p:cNvSpPr>
              <a:spLocks/>
            </p:cNvSpPr>
            <p:nvPr/>
          </p:nvSpPr>
          <p:spPr bwMode="auto">
            <a:xfrm>
              <a:off x="304" y="1058"/>
              <a:ext cx="171" cy="83"/>
            </a:xfrm>
            <a:custGeom>
              <a:avLst/>
              <a:gdLst>
                <a:gd name="T0" fmla="*/ 151 w 155"/>
                <a:gd name="T1" fmla="*/ 5 h 75"/>
                <a:gd name="T2" fmla="*/ 153 w 155"/>
                <a:gd name="T3" fmla="*/ 0 h 75"/>
                <a:gd name="T4" fmla="*/ 154 w 155"/>
                <a:gd name="T5" fmla="*/ 3 h 75"/>
                <a:gd name="T6" fmla="*/ 155 w 155"/>
                <a:gd name="T7" fmla="*/ 39 h 75"/>
                <a:gd name="T8" fmla="*/ 133 w 155"/>
                <a:gd name="T9" fmla="*/ 47 h 75"/>
                <a:gd name="T10" fmla="*/ 140 w 155"/>
                <a:gd name="T11" fmla="*/ 38 h 75"/>
                <a:gd name="T12" fmla="*/ 142 w 155"/>
                <a:gd name="T13" fmla="*/ 35 h 75"/>
                <a:gd name="T14" fmla="*/ 139 w 155"/>
                <a:gd name="T15" fmla="*/ 34 h 75"/>
                <a:gd name="T16" fmla="*/ 139 w 155"/>
                <a:gd name="T17" fmla="*/ 34 h 75"/>
                <a:gd name="T18" fmla="*/ 126 w 155"/>
                <a:gd name="T19" fmla="*/ 40 h 75"/>
                <a:gd name="T20" fmla="*/ 111 w 155"/>
                <a:gd name="T21" fmla="*/ 53 h 75"/>
                <a:gd name="T22" fmla="*/ 95 w 155"/>
                <a:gd name="T23" fmla="*/ 55 h 75"/>
                <a:gd name="T24" fmla="*/ 88 w 155"/>
                <a:gd name="T25" fmla="*/ 58 h 75"/>
                <a:gd name="T26" fmla="*/ 64 w 155"/>
                <a:gd name="T27" fmla="*/ 65 h 75"/>
                <a:gd name="T28" fmla="*/ 30 w 155"/>
                <a:gd name="T29" fmla="*/ 56 h 75"/>
                <a:gd name="T30" fmla="*/ 23 w 155"/>
                <a:gd name="T31" fmla="*/ 57 h 75"/>
                <a:gd name="T32" fmla="*/ 22 w 155"/>
                <a:gd name="T33" fmla="*/ 63 h 75"/>
                <a:gd name="T34" fmla="*/ 25 w 155"/>
                <a:gd name="T35" fmla="*/ 65 h 75"/>
                <a:gd name="T36" fmla="*/ 37 w 155"/>
                <a:gd name="T37" fmla="*/ 68 h 75"/>
                <a:gd name="T38" fmla="*/ 39 w 155"/>
                <a:gd name="T39" fmla="*/ 70 h 75"/>
                <a:gd name="T40" fmla="*/ 37 w 155"/>
                <a:gd name="T41" fmla="*/ 71 h 75"/>
                <a:gd name="T42" fmla="*/ 16 w 155"/>
                <a:gd name="T43" fmla="*/ 75 h 75"/>
                <a:gd name="T44" fmla="*/ 10 w 155"/>
                <a:gd name="T45" fmla="*/ 64 h 75"/>
                <a:gd name="T46" fmla="*/ 1 w 155"/>
                <a:gd name="T47" fmla="*/ 39 h 75"/>
                <a:gd name="T48" fmla="*/ 6 w 155"/>
                <a:gd name="T49" fmla="*/ 15 h 75"/>
                <a:gd name="T50" fmla="*/ 9 w 155"/>
                <a:gd name="T51" fmla="*/ 13 h 75"/>
                <a:gd name="T52" fmla="*/ 24 w 155"/>
                <a:gd name="T53" fmla="*/ 15 h 75"/>
                <a:gd name="T54" fmla="*/ 29 w 155"/>
                <a:gd name="T55" fmla="*/ 14 h 75"/>
                <a:gd name="T56" fmla="*/ 27 w 155"/>
                <a:gd name="T57" fmla="*/ 10 h 75"/>
                <a:gd name="T58" fmla="*/ 27 w 155"/>
                <a:gd name="T59" fmla="*/ 10 h 75"/>
                <a:gd name="T60" fmla="*/ 32 w 155"/>
                <a:gd name="T61" fmla="*/ 8 h 75"/>
                <a:gd name="T62" fmla="*/ 55 w 155"/>
                <a:gd name="T63" fmla="*/ 12 h 75"/>
                <a:gd name="T64" fmla="*/ 99 w 155"/>
                <a:gd name="T65" fmla="*/ 21 h 75"/>
                <a:gd name="T66" fmla="*/ 102 w 155"/>
                <a:gd name="T67" fmla="*/ 21 h 75"/>
                <a:gd name="T68" fmla="*/ 103 w 155"/>
                <a:gd name="T69" fmla="*/ 18 h 75"/>
                <a:gd name="T70" fmla="*/ 100 w 155"/>
                <a:gd name="T71" fmla="*/ 10 h 75"/>
                <a:gd name="T72" fmla="*/ 104 w 155"/>
                <a:gd name="T73" fmla="*/ 11 h 75"/>
                <a:gd name="T74" fmla="*/ 107 w 155"/>
                <a:gd name="T75" fmla="*/ 8 h 75"/>
                <a:gd name="T76" fmla="*/ 105 w 155"/>
                <a:gd name="T77" fmla="*/ 0 h 75"/>
                <a:gd name="T78" fmla="*/ 123 w 155"/>
                <a:gd name="T79" fmla="*/ 5 h 75"/>
                <a:gd name="T80" fmla="*/ 147 w 155"/>
                <a:gd name="T81" fmla="*/ 17 h 75"/>
                <a:gd name="T82" fmla="*/ 151 w 155"/>
                <a:gd name="T83" fmla="*/ 16 h 75"/>
                <a:gd name="T84" fmla="*/ 151 w 155"/>
                <a:gd name="T85" fmla="*/ 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5" h="75">
                  <a:moveTo>
                    <a:pt x="151" y="5"/>
                  </a:moveTo>
                  <a:cubicBezTo>
                    <a:pt x="152" y="3"/>
                    <a:pt x="153" y="2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5" y="15"/>
                    <a:pt x="155" y="27"/>
                    <a:pt x="155" y="39"/>
                  </a:cubicBezTo>
                  <a:cubicBezTo>
                    <a:pt x="148" y="43"/>
                    <a:pt x="141" y="46"/>
                    <a:pt x="133" y="47"/>
                  </a:cubicBezTo>
                  <a:cubicBezTo>
                    <a:pt x="135" y="43"/>
                    <a:pt x="135" y="39"/>
                    <a:pt x="140" y="38"/>
                  </a:cubicBezTo>
                  <a:cubicBezTo>
                    <a:pt x="141" y="37"/>
                    <a:pt x="142" y="37"/>
                    <a:pt x="142" y="35"/>
                  </a:cubicBezTo>
                  <a:cubicBezTo>
                    <a:pt x="141" y="34"/>
                    <a:pt x="140" y="34"/>
                    <a:pt x="139" y="34"/>
                  </a:cubicBezTo>
                  <a:cubicBezTo>
                    <a:pt x="139" y="34"/>
                    <a:pt x="139" y="34"/>
                    <a:pt x="139" y="34"/>
                  </a:cubicBezTo>
                  <a:cubicBezTo>
                    <a:pt x="130" y="32"/>
                    <a:pt x="129" y="32"/>
                    <a:pt x="126" y="40"/>
                  </a:cubicBezTo>
                  <a:cubicBezTo>
                    <a:pt x="124" y="48"/>
                    <a:pt x="119" y="51"/>
                    <a:pt x="111" y="53"/>
                  </a:cubicBezTo>
                  <a:cubicBezTo>
                    <a:pt x="106" y="54"/>
                    <a:pt x="100" y="56"/>
                    <a:pt x="95" y="55"/>
                  </a:cubicBezTo>
                  <a:cubicBezTo>
                    <a:pt x="92" y="55"/>
                    <a:pt x="90" y="57"/>
                    <a:pt x="88" y="58"/>
                  </a:cubicBezTo>
                  <a:cubicBezTo>
                    <a:pt x="80" y="60"/>
                    <a:pt x="72" y="64"/>
                    <a:pt x="64" y="65"/>
                  </a:cubicBezTo>
                  <a:cubicBezTo>
                    <a:pt x="52" y="66"/>
                    <a:pt x="40" y="63"/>
                    <a:pt x="30" y="56"/>
                  </a:cubicBezTo>
                  <a:cubicBezTo>
                    <a:pt x="27" y="54"/>
                    <a:pt x="25" y="54"/>
                    <a:pt x="23" y="57"/>
                  </a:cubicBezTo>
                  <a:cubicBezTo>
                    <a:pt x="23" y="59"/>
                    <a:pt x="22" y="61"/>
                    <a:pt x="22" y="63"/>
                  </a:cubicBezTo>
                  <a:cubicBezTo>
                    <a:pt x="23" y="64"/>
                    <a:pt x="23" y="65"/>
                    <a:pt x="25" y="65"/>
                  </a:cubicBezTo>
                  <a:cubicBezTo>
                    <a:pt x="29" y="64"/>
                    <a:pt x="33" y="67"/>
                    <a:pt x="37" y="68"/>
                  </a:cubicBezTo>
                  <a:cubicBezTo>
                    <a:pt x="38" y="68"/>
                    <a:pt x="39" y="68"/>
                    <a:pt x="39" y="70"/>
                  </a:cubicBezTo>
                  <a:cubicBezTo>
                    <a:pt x="39" y="71"/>
                    <a:pt x="38" y="71"/>
                    <a:pt x="37" y="71"/>
                  </a:cubicBezTo>
                  <a:cubicBezTo>
                    <a:pt x="30" y="73"/>
                    <a:pt x="23" y="74"/>
                    <a:pt x="16" y="75"/>
                  </a:cubicBezTo>
                  <a:cubicBezTo>
                    <a:pt x="16" y="70"/>
                    <a:pt x="13" y="67"/>
                    <a:pt x="10" y="64"/>
                  </a:cubicBezTo>
                  <a:cubicBezTo>
                    <a:pt x="3" y="58"/>
                    <a:pt x="0" y="49"/>
                    <a:pt x="1" y="39"/>
                  </a:cubicBezTo>
                  <a:cubicBezTo>
                    <a:pt x="2" y="31"/>
                    <a:pt x="4" y="23"/>
                    <a:pt x="6" y="15"/>
                  </a:cubicBezTo>
                  <a:cubicBezTo>
                    <a:pt x="6" y="13"/>
                    <a:pt x="7" y="12"/>
                    <a:pt x="9" y="13"/>
                  </a:cubicBezTo>
                  <a:cubicBezTo>
                    <a:pt x="14" y="15"/>
                    <a:pt x="19" y="15"/>
                    <a:pt x="24" y="15"/>
                  </a:cubicBezTo>
                  <a:cubicBezTo>
                    <a:pt x="26" y="15"/>
                    <a:pt x="28" y="16"/>
                    <a:pt x="29" y="14"/>
                  </a:cubicBezTo>
                  <a:cubicBezTo>
                    <a:pt x="30" y="12"/>
                    <a:pt x="27" y="12"/>
                    <a:pt x="27" y="10"/>
                  </a:cubicBezTo>
                  <a:cubicBezTo>
                    <a:pt x="27" y="10"/>
                    <a:pt x="27" y="10"/>
                    <a:pt x="27" y="10"/>
                  </a:cubicBezTo>
                  <a:cubicBezTo>
                    <a:pt x="29" y="10"/>
                    <a:pt x="31" y="11"/>
                    <a:pt x="32" y="8"/>
                  </a:cubicBezTo>
                  <a:cubicBezTo>
                    <a:pt x="39" y="10"/>
                    <a:pt x="47" y="11"/>
                    <a:pt x="55" y="12"/>
                  </a:cubicBezTo>
                  <a:cubicBezTo>
                    <a:pt x="71" y="13"/>
                    <a:pt x="85" y="15"/>
                    <a:pt x="99" y="21"/>
                  </a:cubicBezTo>
                  <a:cubicBezTo>
                    <a:pt x="100" y="21"/>
                    <a:pt x="101" y="22"/>
                    <a:pt x="102" y="21"/>
                  </a:cubicBezTo>
                  <a:cubicBezTo>
                    <a:pt x="103" y="20"/>
                    <a:pt x="103" y="19"/>
                    <a:pt x="103" y="18"/>
                  </a:cubicBezTo>
                  <a:cubicBezTo>
                    <a:pt x="102" y="15"/>
                    <a:pt x="101" y="13"/>
                    <a:pt x="100" y="10"/>
                  </a:cubicBezTo>
                  <a:cubicBezTo>
                    <a:pt x="102" y="10"/>
                    <a:pt x="103" y="10"/>
                    <a:pt x="104" y="11"/>
                  </a:cubicBezTo>
                  <a:cubicBezTo>
                    <a:pt x="107" y="12"/>
                    <a:pt x="108" y="12"/>
                    <a:pt x="107" y="8"/>
                  </a:cubicBezTo>
                  <a:cubicBezTo>
                    <a:pt x="107" y="5"/>
                    <a:pt x="106" y="3"/>
                    <a:pt x="105" y="0"/>
                  </a:cubicBezTo>
                  <a:cubicBezTo>
                    <a:pt x="112" y="1"/>
                    <a:pt x="117" y="3"/>
                    <a:pt x="123" y="5"/>
                  </a:cubicBezTo>
                  <a:cubicBezTo>
                    <a:pt x="132" y="8"/>
                    <a:pt x="140" y="12"/>
                    <a:pt x="147" y="17"/>
                  </a:cubicBezTo>
                  <a:cubicBezTo>
                    <a:pt x="149" y="18"/>
                    <a:pt x="150" y="19"/>
                    <a:pt x="151" y="16"/>
                  </a:cubicBezTo>
                  <a:cubicBezTo>
                    <a:pt x="152" y="13"/>
                    <a:pt x="154" y="9"/>
                    <a:pt x="151" y="5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2" name="Freeform 15"/>
            <p:cNvSpPr>
              <a:spLocks noEditPoints="1"/>
            </p:cNvSpPr>
            <p:nvPr/>
          </p:nvSpPr>
          <p:spPr bwMode="auto">
            <a:xfrm>
              <a:off x="379" y="1338"/>
              <a:ext cx="200" cy="84"/>
            </a:xfrm>
            <a:custGeom>
              <a:avLst/>
              <a:gdLst>
                <a:gd name="T0" fmla="*/ 178 w 181"/>
                <a:gd name="T1" fmla="*/ 30 h 76"/>
                <a:gd name="T2" fmla="*/ 177 w 181"/>
                <a:gd name="T3" fmla="*/ 32 h 76"/>
                <a:gd name="T4" fmla="*/ 126 w 181"/>
                <a:gd name="T5" fmla="*/ 44 h 76"/>
                <a:gd name="T6" fmla="*/ 106 w 181"/>
                <a:gd name="T7" fmla="*/ 48 h 76"/>
                <a:gd name="T8" fmla="*/ 100 w 181"/>
                <a:gd name="T9" fmla="*/ 45 h 76"/>
                <a:gd name="T10" fmla="*/ 85 w 181"/>
                <a:gd name="T11" fmla="*/ 50 h 76"/>
                <a:gd name="T12" fmla="*/ 81 w 181"/>
                <a:gd name="T13" fmla="*/ 69 h 76"/>
                <a:gd name="T14" fmla="*/ 71 w 181"/>
                <a:gd name="T15" fmla="*/ 66 h 76"/>
                <a:gd name="T16" fmla="*/ 70 w 181"/>
                <a:gd name="T17" fmla="*/ 64 h 76"/>
                <a:gd name="T18" fmla="*/ 82 w 181"/>
                <a:gd name="T19" fmla="*/ 57 h 76"/>
                <a:gd name="T20" fmla="*/ 75 w 181"/>
                <a:gd name="T21" fmla="*/ 52 h 76"/>
                <a:gd name="T22" fmla="*/ 67 w 181"/>
                <a:gd name="T23" fmla="*/ 67 h 76"/>
                <a:gd name="T24" fmla="*/ 68 w 181"/>
                <a:gd name="T25" fmla="*/ 68 h 76"/>
                <a:gd name="T26" fmla="*/ 70 w 181"/>
                <a:gd name="T27" fmla="*/ 73 h 76"/>
                <a:gd name="T28" fmla="*/ 44 w 181"/>
                <a:gd name="T29" fmla="*/ 57 h 76"/>
                <a:gd name="T30" fmla="*/ 33 w 181"/>
                <a:gd name="T31" fmla="*/ 52 h 76"/>
                <a:gd name="T32" fmla="*/ 24 w 181"/>
                <a:gd name="T33" fmla="*/ 58 h 76"/>
                <a:gd name="T34" fmla="*/ 21 w 181"/>
                <a:gd name="T35" fmla="*/ 52 h 76"/>
                <a:gd name="T36" fmla="*/ 19 w 181"/>
                <a:gd name="T37" fmla="*/ 68 h 76"/>
                <a:gd name="T38" fmla="*/ 24 w 181"/>
                <a:gd name="T39" fmla="*/ 67 h 76"/>
                <a:gd name="T40" fmla="*/ 26 w 181"/>
                <a:gd name="T41" fmla="*/ 64 h 76"/>
                <a:gd name="T42" fmla="*/ 27 w 181"/>
                <a:gd name="T43" fmla="*/ 66 h 76"/>
                <a:gd name="T44" fmla="*/ 38 w 181"/>
                <a:gd name="T45" fmla="*/ 70 h 76"/>
                <a:gd name="T46" fmla="*/ 8 w 181"/>
                <a:gd name="T47" fmla="*/ 73 h 76"/>
                <a:gd name="T48" fmla="*/ 15 w 181"/>
                <a:gd name="T49" fmla="*/ 70 h 76"/>
                <a:gd name="T50" fmla="*/ 15 w 181"/>
                <a:gd name="T51" fmla="*/ 67 h 76"/>
                <a:gd name="T52" fmla="*/ 4 w 181"/>
                <a:gd name="T53" fmla="*/ 66 h 76"/>
                <a:gd name="T54" fmla="*/ 3 w 181"/>
                <a:gd name="T55" fmla="*/ 45 h 76"/>
                <a:gd name="T56" fmla="*/ 0 w 181"/>
                <a:gd name="T57" fmla="*/ 34 h 76"/>
                <a:gd name="T58" fmla="*/ 56 w 181"/>
                <a:gd name="T59" fmla="*/ 30 h 76"/>
                <a:gd name="T60" fmla="*/ 168 w 181"/>
                <a:gd name="T61" fmla="*/ 0 h 76"/>
                <a:gd name="T62" fmla="*/ 174 w 181"/>
                <a:gd name="T63" fmla="*/ 8 h 76"/>
                <a:gd name="T64" fmla="*/ 20 w 181"/>
                <a:gd name="T65" fmla="*/ 49 h 76"/>
                <a:gd name="T66" fmla="*/ 24 w 181"/>
                <a:gd name="T67" fmla="*/ 45 h 76"/>
                <a:gd name="T68" fmla="*/ 20 w 181"/>
                <a:gd name="T69" fmla="*/ 49 h 76"/>
                <a:gd name="T70" fmla="*/ 48 w 181"/>
                <a:gd name="T71" fmla="*/ 68 h 76"/>
                <a:gd name="T72" fmla="*/ 62 w 181"/>
                <a:gd name="T73" fmla="*/ 53 h 76"/>
                <a:gd name="T74" fmla="*/ 57 w 181"/>
                <a:gd name="T75" fmla="*/ 63 h 76"/>
                <a:gd name="T76" fmla="*/ 51 w 181"/>
                <a:gd name="T77" fmla="*/ 61 h 76"/>
                <a:gd name="T78" fmla="*/ 46 w 181"/>
                <a:gd name="T79" fmla="*/ 54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81" h="76">
                  <a:moveTo>
                    <a:pt x="180" y="26"/>
                  </a:moveTo>
                  <a:cubicBezTo>
                    <a:pt x="180" y="28"/>
                    <a:pt x="178" y="29"/>
                    <a:pt x="178" y="30"/>
                  </a:cubicBezTo>
                  <a:cubicBezTo>
                    <a:pt x="178" y="31"/>
                    <a:pt x="178" y="32"/>
                    <a:pt x="177" y="32"/>
                  </a:cubicBezTo>
                  <a:cubicBezTo>
                    <a:pt x="177" y="32"/>
                    <a:pt x="177" y="32"/>
                    <a:pt x="177" y="32"/>
                  </a:cubicBezTo>
                  <a:cubicBezTo>
                    <a:pt x="173" y="32"/>
                    <a:pt x="171" y="35"/>
                    <a:pt x="167" y="36"/>
                  </a:cubicBezTo>
                  <a:cubicBezTo>
                    <a:pt x="153" y="39"/>
                    <a:pt x="140" y="42"/>
                    <a:pt x="126" y="44"/>
                  </a:cubicBezTo>
                  <a:cubicBezTo>
                    <a:pt x="119" y="46"/>
                    <a:pt x="113" y="48"/>
                    <a:pt x="106" y="48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05" y="48"/>
                    <a:pt x="105" y="48"/>
                    <a:pt x="105" y="47"/>
                  </a:cubicBezTo>
                  <a:cubicBezTo>
                    <a:pt x="103" y="47"/>
                    <a:pt x="102" y="46"/>
                    <a:pt x="100" y="45"/>
                  </a:cubicBezTo>
                  <a:cubicBezTo>
                    <a:pt x="98" y="42"/>
                    <a:pt x="95" y="44"/>
                    <a:pt x="92" y="44"/>
                  </a:cubicBezTo>
                  <a:cubicBezTo>
                    <a:pt x="86" y="44"/>
                    <a:pt x="85" y="44"/>
                    <a:pt x="85" y="50"/>
                  </a:cubicBezTo>
                  <a:cubicBezTo>
                    <a:pt x="85" y="55"/>
                    <a:pt x="85" y="59"/>
                    <a:pt x="85" y="64"/>
                  </a:cubicBezTo>
                  <a:cubicBezTo>
                    <a:pt x="85" y="67"/>
                    <a:pt x="84" y="69"/>
                    <a:pt x="81" y="69"/>
                  </a:cubicBezTo>
                  <a:cubicBezTo>
                    <a:pt x="81" y="68"/>
                    <a:pt x="80" y="68"/>
                    <a:pt x="80" y="68"/>
                  </a:cubicBezTo>
                  <a:cubicBezTo>
                    <a:pt x="78" y="64"/>
                    <a:pt x="74" y="67"/>
                    <a:pt x="71" y="66"/>
                  </a:cubicBezTo>
                  <a:cubicBezTo>
                    <a:pt x="71" y="66"/>
                    <a:pt x="71" y="66"/>
                    <a:pt x="71" y="66"/>
                  </a:cubicBezTo>
                  <a:cubicBezTo>
                    <a:pt x="71" y="65"/>
                    <a:pt x="71" y="64"/>
                    <a:pt x="70" y="64"/>
                  </a:cubicBezTo>
                  <a:cubicBezTo>
                    <a:pt x="73" y="62"/>
                    <a:pt x="76" y="63"/>
                    <a:pt x="78" y="63"/>
                  </a:cubicBezTo>
                  <a:cubicBezTo>
                    <a:pt x="83" y="63"/>
                    <a:pt x="84" y="61"/>
                    <a:pt x="82" y="57"/>
                  </a:cubicBezTo>
                  <a:cubicBezTo>
                    <a:pt x="81" y="55"/>
                    <a:pt x="79" y="54"/>
                    <a:pt x="78" y="54"/>
                  </a:cubicBezTo>
                  <a:cubicBezTo>
                    <a:pt x="77" y="52"/>
                    <a:pt x="77" y="52"/>
                    <a:pt x="75" y="52"/>
                  </a:cubicBezTo>
                  <a:cubicBezTo>
                    <a:pt x="72" y="52"/>
                    <a:pt x="68" y="52"/>
                    <a:pt x="66" y="56"/>
                  </a:cubicBezTo>
                  <a:cubicBezTo>
                    <a:pt x="64" y="59"/>
                    <a:pt x="63" y="63"/>
                    <a:pt x="67" y="67"/>
                  </a:cubicBezTo>
                  <a:cubicBezTo>
                    <a:pt x="67" y="67"/>
                    <a:pt x="67" y="67"/>
                    <a:pt x="67" y="67"/>
                  </a:cubicBezTo>
                  <a:cubicBezTo>
                    <a:pt x="67" y="67"/>
                    <a:pt x="67" y="67"/>
                    <a:pt x="68" y="68"/>
                  </a:cubicBezTo>
                  <a:cubicBezTo>
                    <a:pt x="69" y="69"/>
                    <a:pt x="71" y="70"/>
                    <a:pt x="73" y="70"/>
                  </a:cubicBezTo>
                  <a:cubicBezTo>
                    <a:pt x="73" y="72"/>
                    <a:pt x="72" y="72"/>
                    <a:pt x="70" y="73"/>
                  </a:cubicBezTo>
                  <a:cubicBezTo>
                    <a:pt x="62" y="76"/>
                    <a:pt x="53" y="76"/>
                    <a:pt x="44" y="75"/>
                  </a:cubicBezTo>
                  <a:cubicBezTo>
                    <a:pt x="44" y="69"/>
                    <a:pt x="42" y="63"/>
                    <a:pt x="44" y="57"/>
                  </a:cubicBezTo>
                  <a:cubicBezTo>
                    <a:pt x="44" y="56"/>
                    <a:pt x="44" y="54"/>
                    <a:pt x="42" y="53"/>
                  </a:cubicBezTo>
                  <a:cubicBezTo>
                    <a:pt x="40" y="50"/>
                    <a:pt x="36" y="52"/>
                    <a:pt x="33" y="52"/>
                  </a:cubicBezTo>
                  <a:cubicBezTo>
                    <a:pt x="30" y="52"/>
                    <a:pt x="28" y="53"/>
                    <a:pt x="27" y="57"/>
                  </a:cubicBezTo>
                  <a:cubicBezTo>
                    <a:pt x="26" y="57"/>
                    <a:pt x="25" y="58"/>
                    <a:pt x="24" y="58"/>
                  </a:cubicBezTo>
                  <a:cubicBezTo>
                    <a:pt x="24" y="57"/>
                    <a:pt x="25" y="55"/>
                    <a:pt x="23" y="53"/>
                  </a:cubicBezTo>
                  <a:cubicBezTo>
                    <a:pt x="23" y="52"/>
                    <a:pt x="22" y="52"/>
                    <a:pt x="21" y="52"/>
                  </a:cubicBezTo>
                  <a:cubicBezTo>
                    <a:pt x="19" y="52"/>
                    <a:pt x="19" y="53"/>
                    <a:pt x="19" y="55"/>
                  </a:cubicBezTo>
                  <a:cubicBezTo>
                    <a:pt x="19" y="59"/>
                    <a:pt x="19" y="63"/>
                    <a:pt x="19" y="68"/>
                  </a:cubicBezTo>
                  <a:cubicBezTo>
                    <a:pt x="19" y="69"/>
                    <a:pt x="20" y="69"/>
                    <a:pt x="21" y="69"/>
                  </a:cubicBezTo>
                  <a:cubicBezTo>
                    <a:pt x="23" y="71"/>
                    <a:pt x="24" y="70"/>
                    <a:pt x="24" y="67"/>
                  </a:cubicBezTo>
                  <a:cubicBezTo>
                    <a:pt x="24" y="66"/>
                    <a:pt x="24" y="65"/>
                    <a:pt x="24" y="64"/>
                  </a:cubicBezTo>
                  <a:cubicBezTo>
                    <a:pt x="25" y="64"/>
                    <a:pt x="26" y="64"/>
                    <a:pt x="26" y="64"/>
                  </a:cubicBezTo>
                  <a:cubicBezTo>
                    <a:pt x="26" y="64"/>
                    <a:pt x="26" y="64"/>
                    <a:pt x="26" y="64"/>
                  </a:cubicBezTo>
                  <a:cubicBezTo>
                    <a:pt x="26" y="65"/>
                    <a:pt x="26" y="65"/>
                    <a:pt x="27" y="66"/>
                  </a:cubicBezTo>
                  <a:cubicBezTo>
                    <a:pt x="27" y="66"/>
                    <a:pt x="28" y="66"/>
                    <a:pt x="28" y="65"/>
                  </a:cubicBezTo>
                  <a:cubicBezTo>
                    <a:pt x="29" y="71"/>
                    <a:pt x="34" y="70"/>
                    <a:pt x="38" y="70"/>
                  </a:cubicBezTo>
                  <a:cubicBezTo>
                    <a:pt x="37" y="72"/>
                    <a:pt x="39" y="76"/>
                    <a:pt x="35" y="75"/>
                  </a:cubicBezTo>
                  <a:cubicBezTo>
                    <a:pt x="26" y="75"/>
                    <a:pt x="17" y="73"/>
                    <a:pt x="8" y="73"/>
                  </a:cubicBezTo>
                  <a:cubicBezTo>
                    <a:pt x="6" y="73"/>
                    <a:pt x="4" y="73"/>
                    <a:pt x="4" y="70"/>
                  </a:cubicBezTo>
                  <a:cubicBezTo>
                    <a:pt x="8" y="70"/>
                    <a:pt x="11" y="70"/>
                    <a:pt x="15" y="70"/>
                  </a:cubicBezTo>
                  <a:cubicBezTo>
                    <a:pt x="16" y="70"/>
                    <a:pt x="17" y="70"/>
                    <a:pt x="17" y="69"/>
                  </a:cubicBezTo>
                  <a:cubicBezTo>
                    <a:pt x="17" y="68"/>
                    <a:pt x="16" y="68"/>
                    <a:pt x="15" y="67"/>
                  </a:cubicBezTo>
                  <a:cubicBezTo>
                    <a:pt x="15" y="66"/>
                    <a:pt x="14" y="66"/>
                    <a:pt x="13" y="66"/>
                  </a:cubicBezTo>
                  <a:cubicBezTo>
                    <a:pt x="10" y="66"/>
                    <a:pt x="7" y="66"/>
                    <a:pt x="4" y="66"/>
                  </a:cubicBezTo>
                  <a:cubicBezTo>
                    <a:pt x="4" y="62"/>
                    <a:pt x="4" y="59"/>
                    <a:pt x="4" y="55"/>
                  </a:cubicBezTo>
                  <a:cubicBezTo>
                    <a:pt x="4" y="52"/>
                    <a:pt x="5" y="49"/>
                    <a:pt x="3" y="45"/>
                  </a:cubicBezTo>
                  <a:cubicBezTo>
                    <a:pt x="3" y="45"/>
                    <a:pt x="3" y="45"/>
                    <a:pt x="2" y="44"/>
                  </a:cubicBezTo>
                  <a:cubicBezTo>
                    <a:pt x="3" y="41"/>
                    <a:pt x="1" y="38"/>
                    <a:pt x="0" y="3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19" y="35"/>
                    <a:pt x="38" y="32"/>
                    <a:pt x="56" y="30"/>
                  </a:cubicBezTo>
                  <a:cubicBezTo>
                    <a:pt x="80" y="27"/>
                    <a:pt x="104" y="21"/>
                    <a:pt x="127" y="14"/>
                  </a:cubicBezTo>
                  <a:cubicBezTo>
                    <a:pt x="141" y="10"/>
                    <a:pt x="155" y="6"/>
                    <a:pt x="168" y="0"/>
                  </a:cubicBezTo>
                  <a:cubicBezTo>
                    <a:pt x="168" y="1"/>
                    <a:pt x="169" y="1"/>
                    <a:pt x="169" y="1"/>
                  </a:cubicBezTo>
                  <a:cubicBezTo>
                    <a:pt x="170" y="3"/>
                    <a:pt x="172" y="6"/>
                    <a:pt x="174" y="8"/>
                  </a:cubicBezTo>
                  <a:cubicBezTo>
                    <a:pt x="178" y="13"/>
                    <a:pt x="181" y="19"/>
                    <a:pt x="180" y="26"/>
                  </a:cubicBezTo>
                  <a:close/>
                  <a:moveTo>
                    <a:pt x="20" y="49"/>
                  </a:moveTo>
                  <a:cubicBezTo>
                    <a:pt x="21" y="50"/>
                    <a:pt x="23" y="50"/>
                    <a:pt x="24" y="49"/>
                  </a:cubicBezTo>
                  <a:cubicBezTo>
                    <a:pt x="25" y="48"/>
                    <a:pt x="25" y="47"/>
                    <a:pt x="24" y="45"/>
                  </a:cubicBezTo>
                  <a:cubicBezTo>
                    <a:pt x="23" y="43"/>
                    <a:pt x="21" y="43"/>
                    <a:pt x="20" y="44"/>
                  </a:cubicBezTo>
                  <a:cubicBezTo>
                    <a:pt x="19" y="46"/>
                    <a:pt x="18" y="48"/>
                    <a:pt x="20" y="49"/>
                  </a:cubicBezTo>
                  <a:close/>
                  <a:moveTo>
                    <a:pt x="47" y="66"/>
                  </a:moveTo>
                  <a:cubicBezTo>
                    <a:pt x="47" y="67"/>
                    <a:pt x="47" y="67"/>
                    <a:pt x="48" y="68"/>
                  </a:cubicBezTo>
                  <a:cubicBezTo>
                    <a:pt x="52" y="72"/>
                    <a:pt x="60" y="72"/>
                    <a:pt x="62" y="67"/>
                  </a:cubicBezTo>
                  <a:cubicBezTo>
                    <a:pt x="64" y="63"/>
                    <a:pt x="64" y="58"/>
                    <a:pt x="62" y="53"/>
                  </a:cubicBezTo>
                  <a:cubicBezTo>
                    <a:pt x="59" y="51"/>
                    <a:pt x="58" y="51"/>
                    <a:pt x="57" y="55"/>
                  </a:cubicBezTo>
                  <a:cubicBezTo>
                    <a:pt x="57" y="57"/>
                    <a:pt x="57" y="60"/>
                    <a:pt x="57" y="63"/>
                  </a:cubicBezTo>
                  <a:cubicBezTo>
                    <a:pt x="57" y="66"/>
                    <a:pt x="54" y="66"/>
                    <a:pt x="52" y="66"/>
                  </a:cubicBezTo>
                  <a:cubicBezTo>
                    <a:pt x="51" y="64"/>
                    <a:pt x="51" y="63"/>
                    <a:pt x="51" y="61"/>
                  </a:cubicBezTo>
                  <a:cubicBezTo>
                    <a:pt x="51" y="58"/>
                    <a:pt x="52" y="56"/>
                    <a:pt x="50" y="53"/>
                  </a:cubicBezTo>
                  <a:cubicBezTo>
                    <a:pt x="48" y="50"/>
                    <a:pt x="46" y="51"/>
                    <a:pt x="46" y="54"/>
                  </a:cubicBezTo>
                  <a:cubicBezTo>
                    <a:pt x="45" y="58"/>
                    <a:pt x="45" y="62"/>
                    <a:pt x="47" y="66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3" name="Freeform 16"/>
            <p:cNvSpPr>
              <a:spLocks/>
            </p:cNvSpPr>
            <p:nvPr/>
          </p:nvSpPr>
          <p:spPr bwMode="auto">
            <a:xfrm>
              <a:off x="287" y="958"/>
              <a:ext cx="196" cy="71"/>
            </a:xfrm>
            <a:custGeom>
              <a:avLst/>
              <a:gdLst>
                <a:gd name="T0" fmla="*/ 176 w 177"/>
                <a:gd name="T1" fmla="*/ 33 h 64"/>
                <a:gd name="T2" fmla="*/ 156 w 177"/>
                <a:gd name="T3" fmla="*/ 18 h 64"/>
                <a:gd name="T4" fmla="*/ 164 w 177"/>
                <a:gd name="T5" fmla="*/ 64 h 64"/>
                <a:gd name="T6" fmla="*/ 135 w 177"/>
                <a:gd name="T7" fmla="*/ 39 h 64"/>
                <a:gd name="T8" fmla="*/ 130 w 177"/>
                <a:gd name="T9" fmla="*/ 43 h 64"/>
                <a:gd name="T10" fmla="*/ 105 w 177"/>
                <a:gd name="T11" fmla="*/ 40 h 64"/>
                <a:gd name="T12" fmla="*/ 88 w 177"/>
                <a:gd name="T13" fmla="*/ 36 h 64"/>
                <a:gd name="T14" fmla="*/ 83 w 177"/>
                <a:gd name="T15" fmla="*/ 35 h 64"/>
                <a:gd name="T16" fmla="*/ 98 w 177"/>
                <a:gd name="T17" fmla="*/ 62 h 64"/>
                <a:gd name="T18" fmla="*/ 94 w 177"/>
                <a:gd name="T19" fmla="*/ 60 h 64"/>
                <a:gd name="T20" fmla="*/ 41 w 177"/>
                <a:gd name="T21" fmla="*/ 48 h 64"/>
                <a:gd name="T22" fmla="*/ 36 w 177"/>
                <a:gd name="T23" fmla="*/ 46 h 64"/>
                <a:gd name="T24" fmla="*/ 24 w 177"/>
                <a:gd name="T25" fmla="*/ 38 h 64"/>
                <a:gd name="T26" fmla="*/ 28 w 177"/>
                <a:gd name="T27" fmla="*/ 59 h 64"/>
                <a:gd name="T28" fmla="*/ 16 w 177"/>
                <a:gd name="T29" fmla="*/ 42 h 64"/>
                <a:gd name="T30" fmla="*/ 15 w 177"/>
                <a:gd name="T31" fmla="*/ 53 h 64"/>
                <a:gd name="T32" fmla="*/ 14 w 177"/>
                <a:gd name="T33" fmla="*/ 54 h 64"/>
                <a:gd name="T34" fmla="*/ 13 w 177"/>
                <a:gd name="T35" fmla="*/ 53 h 64"/>
                <a:gd name="T36" fmla="*/ 0 w 177"/>
                <a:gd name="T37" fmla="*/ 26 h 64"/>
                <a:gd name="T38" fmla="*/ 17 w 177"/>
                <a:gd name="T39" fmla="*/ 31 h 64"/>
                <a:gd name="T40" fmla="*/ 14 w 177"/>
                <a:gd name="T41" fmla="*/ 22 h 64"/>
                <a:gd name="T42" fmla="*/ 18 w 177"/>
                <a:gd name="T43" fmla="*/ 17 h 64"/>
                <a:gd name="T44" fmla="*/ 43 w 177"/>
                <a:gd name="T45" fmla="*/ 19 h 64"/>
                <a:gd name="T46" fmla="*/ 68 w 177"/>
                <a:gd name="T47" fmla="*/ 25 h 64"/>
                <a:gd name="T48" fmla="*/ 63 w 177"/>
                <a:gd name="T49" fmla="*/ 15 h 64"/>
                <a:gd name="T50" fmla="*/ 78 w 177"/>
                <a:gd name="T51" fmla="*/ 15 h 64"/>
                <a:gd name="T52" fmla="*/ 114 w 177"/>
                <a:gd name="T53" fmla="*/ 24 h 64"/>
                <a:gd name="T54" fmla="*/ 116 w 177"/>
                <a:gd name="T55" fmla="*/ 23 h 64"/>
                <a:gd name="T56" fmla="*/ 115 w 177"/>
                <a:gd name="T57" fmla="*/ 17 h 64"/>
                <a:gd name="T58" fmla="*/ 112 w 177"/>
                <a:gd name="T59" fmla="*/ 10 h 64"/>
                <a:gd name="T60" fmla="*/ 135 w 177"/>
                <a:gd name="T61" fmla="*/ 22 h 64"/>
                <a:gd name="T62" fmla="*/ 120 w 177"/>
                <a:gd name="T63" fmla="*/ 0 h 64"/>
                <a:gd name="T64" fmla="*/ 152 w 177"/>
                <a:gd name="T65" fmla="*/ 28 h 64"/>
                <a:gd name="T66" fmla="*/ 151 w 177"/>
                <a:gd name="T67" fmla="*/ 20 h 64"/>
                <a:gd name="T68" fmla="*/ 147 w 177"/>
                <a:gd name="T69" fmla="*/ 10 h 64"/>
                <a:gd name="T70" fmla="*/ 147 w 177"/>
                <a:gd name="T71" fmla="*/ 7 h 64"/>
                <a:gd name="T72" fmla="*/ 150 w 177"/>
                <a:gd name="T73" fmla="*/ 8 h 64"/>
                <a:gd name="T74" fmla="*/ 164 w 177"/>
                <a:gd name="T75" fmla="*/ 16 h 64"/>
                <a:gd name="T76" fmla="*/ 165 w 177"/>
                <a:gd name="T77" fmla="*/ 16 h 64"/>
                <a:gd name="T78" fmla="*/ 165 w 177"/>
                <a:gd name="T79" fmla="*/ 16 h 64"/>
                <a:gd name="T80" fmla="*/ 165 w 177"/>
                <a:gd name="T81" fmla="*/ 16 h 64"/>
                <a:gd name="T82" fmla="*/ 174 w 177"/>
                <a:gd name="T83" fmla="*/ 26 h 64"/>
                <a:gd name="T84" fmla="*/ 177 w 177"/>
                <a:gd name="T85" fmla="*/ 33 h 64"/>
                <a:gd name="T86" fmla="*/ 177 w 177"/>
                <a:gd name="T87" fmla="*/ 34 h 64"/>
                <a:gd name="T88" fmla="*/ 176 w 177"/>
                <a:gd name="T89" fmla="*/ 3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7" h="64">
                  <a:moveTo>
                    <a:pt x="176" y="33"/>
                  </a:moveTo>
                  <a:cubicBezTo>
                    <a:pt x="172" y="24"/>
                    <a:pt x="164" y="21"/>
                    <a:pt x="156" y="18"/>
                  </a:cubicBezTo>
                  <a:cubicBezTo>
                    <a:pt x="156" y="33"/>
                    <a:pt x="162" y="48"/>
                    <a:pt x="164" y="64"/>
                  </a:cubicBezTo>
                  <a:cubicBezTo>
                    <a:pt x="154" y="55"/>
                    <a:pt x="146" y="45"/>
                    <a:pt x="135" y="39"/>
                  </a:cubicBezTo>
                  <a:cubicBezTo>
                    <a:pt x="136" y="45"/>
                    <a:pt x="135" y="45"/>
                    <a:pt x="130" y="43"/>
                  </a:cubicBezTo>
                  <a:cubicBezTo>
                    <a:pt x="122" y="41"/>
                    <a:pt x="113" y="40"/>
                    <a:pt x="105" y="40"/>
                  </a:cubicBezTo>
                  <a:cubicBezTo>
                    <a:pt x="99" y="41"/>
                    <a:pt x="94" y="37"/>
                    <a:pt x="88" y="36"/>
                  </a:cubicBezTo>
                  <a:cubicBezTo>
                    <a:pt x="86" y="36"/>
                    <a:pt x="85" y="34"/>
                    <a:pt x="83" y="35"/>
                  </a:cubicBezTo>
                  <a:cubicBezTo>
                    <a:pt x="88" y="44"/>
                    <a:pt x="94" y="52"/>
                    <a:pt x="98" y="62"/>
                  </a:cubicBezTo>
                  <a:cubicBezTo>
                    <a:pt x="96" y="62"/>
                    <a:pt x="95" y="61"/>
                    <a:pt x="94" y="60"/>
                  </a:cubicBezTo>
                  <a:cubicBezTo>
                    <a:pt x="77" y="51"/>
                    <a:pt x="60" y="47"/>
                    <a:pt x="41" y="48"/>
                  </a:cubicBezTo>
                  <a:cubicBezTo>
                    <a:pt x="39" y="48"/>
                    <a:pt x="38" y="47"/>
                    <a:pt x="36" y="46"/>
                  </a:cubicBezTo>
                  <a:cubicBezTo>
                    <a:pt x="32" y="43"/>
                    <a:pt x="29" y="40"/>
                    <a:pt x="24" y="38"/>
                  </a:cubicBezTo>
                  <a:cubicBezTo>
                    <a:pt x="26" y="45"/>
                    <a:pt x="28" y="52"/>
                    <a:pt x="28" y="59"/>
                  </a:cubicBezTo>
                  <a:cubicBezTo>
                    <a:pt x="24" y="54"/>
                    <a:pt x="21" y="48"/>
                    <a:pt x="16" y="42"/>
                  </a:cubicBezTo>
                  <a:cubicBezTo>
                    <a:pt x="17" y="46"/>
                    <a:pt x="16" y="49"/>
                    <a:pt x="15" y="53"/>
                  </a:cubicBezTo>
                  <a:cubicBezTo>
                    <a:pt x="15" y="53"/>
                    <a:pt x="15" y="54"/>
                    <a:pt x="14" y="54"/>
                  </a:cubicBezTo>
                  <a:cubicBezTo>
                    <a:pt x="13" y="54"/>
                    <a:pt x="13" y="54"/>
                    <a:pt x="13" y="53"/>
                  </a:cubicBezTo>
                  <a:cubicBezTo>
                    <a:pt x="12" y="43"/>
                    <a:pt x="6" y="35"/>
                    <a:pt x="0" y="26"/>
                  </a:cubicBezTo>
                  <a:cubicBezTo>
                    <a:pt x="7" y="25"/>
                    <a:pt x="12" y="29"/>
                    <a:pt x="17" y="31"/>
                  </a:cubicBezTo>
                  <a:cubicBezTo>
                    <a:pt x="18" y="28"/>
                    <a:pt x="16" y="25"/>
                    <a:pt x="14" y="22"/>
                  </a:cubicBezTo>
                  <a:cubicBezTo>
                    <a:pt x="13" y="19"/>
                    <a:pt x="14" y="17"/>
                    <a:pt x="18" y="17"/>
                  </a:cubicBezTo>
                  <a:cubicBezTo>
                    <a:pt x="26" y="17"/>
                    <a:pt x="35" y="18"/>
                    <a:pt x="43" y="19"/>
                  </a:cubicBezTo>
                  <a:cubicBezTo>
                    <a:pt x="51" y="20"/>
                    <a:pt x="59" y="22"/>
                    <a:pt x="68" y="25"/>
                  </a:cubicBezTo>
                  <a:cubicBezTo>
                    <a:pt x="67" y="21"/>
                    <a:pt x="64" y="18"/>
                    <a:pt x="63" y="15"/>
                  </a:cubicBezTo>
                  <a:cubicBezTo>
                    <a:pt x="68" y="13"/>
                    <a:pt x="73" y="14"/>
                    <a:pt x="78" y="15"/>
                  </a:cubicBezTo>
                  <a:cubicBezTo>
                    <a:pt x="91" y="17"/>
                    <a:pt x="103" y="18"/>
                    <a:pt x="114" y="24"/>
                  </a:cubicBezTo>
                  <a:cubicBezTo>
                    <a:pt x="116" y="25"/>
                    <a:pt x="116" y="25"/>
                    <a:pt x="116" y="23"/>
                  </a:cubicBezTo>
                  <a:cubicBezTo>
                    <a:pt x="116" y="21"/>
                    <a:pt x="115" y="19"/>
                    <a:pt x="115" y="17"/>
                  </a:cubicBezTo>
                  <a:cubicBezTo>
                    <a:pt x="114" y="15"/>
                    <a:pt x="113" y="13"/>
                    <a:pt x="112" y="10"/>
                  </a:cubicBezTo>
                  <a:cubicBezTo>
                    <a:pt x="120" y="14"/>
                    <a:pt x="127" y="18"/>
                    <a:pt x="135" y="22"/>
                  </a:cubicBezTo>
                  <a:cubicBezTo>
                    <a:pt x="131" y="13"/>
                    <a:pt x="125" y="7"/>
                    <a:pt x="120" y="0"/>
                  </a:cubicBezTo>
                  <a:cubicBezTo>
                    <a:pt x="133" y="7"/>
                    <a:pt x="143" y="16"/>
                    <a:pt x="152" y="28"/>
                  </a:cubicBezTo>
                  <a:cubicBezTo>
                    <a:pt x="153" y="24"/>
                    <a:pt x="152" y="22"/>
                    <a:pt x="151" y="20"/>
                  </a:cubicBezTo>
                  <a:cubicBezTo>
                    <a:pt x="150" y="17"/>
                    <a:pt x="148" y="14"/>
                    <a:pt x="147" y="10"/>
                  </a:cubicBezTo>
                  <a:cubicBezTo>
                    <a:pt x="147" y="9"/>
                    <a:pt x="146" y="8"/>
                    <a:pt x="147" y="7"/>
                  </a:cubicBezTo>
                  <a:cubicBezTo>
                    <a:pt x="148" y="7"/>
                    <a:pt x="149" y="7"/>
                    <a:pt x="150" y="8"/>
                  </a:cubicBezTo>
                  <a:cubicBezTo>
                    <a:pt x="155" y="11"/>
                    <a:pt x="159" y="13"/>
                    <a:pt x="164" y="16"/>
                  </a:cubicBezTo>
                  <a:cubicBezTo>
                    <a:pt x="164" y="17"/>
                    <a:pt x="164" y="18"/>
                    <a:pt x="165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5" y="16"/>
                    <a:pt x="165" y="16"/>
                    <a:pt x="165" y="16"/>
                  </a:cubicBezTo>
                  <a:cubicBezTo>
                    <a:pt x="169" y="18"/>
                    <a:pt x="171" y="22"/>
                    <a:pt x="174" y="26"/>
                  </a:cubicBezTo>
                  <a:cubicBezTo>
                    <a:pt x="175" y="28"/>
                    <a:pt x="177" y="30"/>
                    <a:pt x="177" y="33"/>
                  </a:cubicBezTo>
                  <a:cubicBezTo>
                    <a:pt x="177" y="33"/>
                    <a:pt x="177" y="33"/>
                    <a:pt x="177" y="34"/>
                  </a:cubicBezTo>
                  <a:cubicBezTo>
                    <a:pt x="176" y="33"/>
                    <a:pt x="176" y="33"/>
                    <a:pt x="176" y="33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4" name="Freeform 17"/>
            <p:cNvSpPr>
              <a:spLocks/>
            </p:cNvSpPr>
            <p:nvPr/>
          </p:nvSpPr>
          <p:spPr bwMode="auto">
            <a:xfrm>
              <a:off x="615" y="1060"/>
              <a:ext cx="202" cy="80"/>
            </a:xfrm>
            <a:custGeom>
              <a:avLst/>
              <a:gdLst>
                <a:gd name="T0" fmla="*/ 145 w 183"/>
                <a:gd name="T1" fmla="*/ 33 h 73"/>
                <a:gd name="T2" fmla="*/ 164 w 183"/>
                <a:gd name="T3" fmla="*/ 30 h 73"/>
                <a:gd name="T4" fmla="*/ 166 w 183"/>
                <a:gd name="T5" fmla="*/ 29 h 73"/>
                <a:gd name="T6" fmla="*/ 183 w 183"/>
                <a:gd name="T7" fmla="*/ 23 h 73"/>
                <a:gd name="T8" fmla="*/ 177 w 183"/>
                <a:gd name="T9" fmla="*/ 27 h 73"/>
                <a:gd name="T10" fmla="*/ 158 w 183"/>
                <a:gd name="T11" fmla="*/ 40 h 73"/>
                <a:gd name="T12" fmla="*/ 140 w 183"/>
                <a:gd name="T13" fmla="*/ 46 h 73"/>
                <a:gd name="T14" fmla="*/ 109 w 183"/>
                <a:gd name="T15" fmla="*/ 40 h 73"/>
                <a:gd name="T16" fmla="*/ 86 w 183"/>
                <a:gd name="T17" fmla="*/ 40 h 73"/>
                <a:gd name="T18" fmla="*/ 75 w 183"/>
                <a:gd name="T19" fmla="*/ 44 h 73"/>
                <a:gd name="T20" fmla="*/ 38 w 183"/>
                <a:gd name="T21" fmla="*/ 61 h 73"/>
                <a:gd name="T22" fmla="*/ 15 w 183"/>
                <a:gd name="T23" fmla="*/ 71 h 73"/>
                <a:gd name="T24" fmla="*/ 11 w 183"/>
                <a:gd name="T25" fmla="*/ 70 h 73"/>
                <a:gd name="T26" fmla="*/ 0 w 183"/>
                <a:gd name="T27" fmla="*/ 42 h 73"/>
                <a:gd name="T28" fmla="*/ 10 w 183"/>
                <a:gd name="T29" fmla="*/ 39 h 73"/>
                <a:gd name="T30" fmla="*/ 25 w 183"/>
                <a:gd name="T31" fmla="*/ 33 h 73"/>
                <a:gd name="T32" fmla="*/ 34 w 183"/>
                <a:gd name="T33" fmla="*/ 32 h 73"/>
                <a:gd name="T34" fmla="*/ 69 w 183"/>
                <a:gd name="T35" fmla="*/ 26 h 73"/>
                <a:gd name="T36" fmla="*/ 98 w 183"/>
                <a:gd name="T37" fmla="*/ 17 h 73"/>
                <a:gd name="T38" fmla="*/ 101 w 183"/>
                <a:gd name="T39" fmla="*/ 17 h 73"/>
                <a:gd name="T40" fmla="*/ 114 w 183"/>
                <a:gd name="T41" fmla="*/ 16 h 73"/>
                <a:gd name="T42" fmla="*/ 140 w 183"/>
                <a:gd name="T43" fmla="*/ 6 h 73"/>
                <a:gd name="T44" fmla="*/ 149 w 183"/>
                <a:gd name="T45" fmla="*/ 2 h 73"/>
                <a:gd name="T46" fmla="*/ 153 w 183"/>
                <a:gd name="T47" fmla="*/ 0 h 73"/>
                <a:gd name="T48" fmla="*/ 156 w 183"/>
                <a:gd name="T49" fmla="*/ 0 h 73"/>
                <a:gd name="T50" fmla="*/ 158 w 183"/>
                <a:gd name="T51" fmla="*/ 1 h 73"/>
                <a:gd name="T52" fmla="*/ 163 w 183"/>
                <a:gd name="T53" fmla="*/ 1 h 73"/>
                <a:gd name="T54" fmla="*/ 157 w 183"/>
                <a:gd name="T55" fmla="*/ 14 h 73"/>
                <a:gd name="T56" fmla="*/ 143 w 183"/>
                <a:gd name="T57" fmla="*/ 30 h 73"/>
                <a:gd name="T58" fmla="*/ 142 w 183"/>
                <a:gd name="T59" fmla="*/ 32 h 73"/>
                <a:gd name="T60" fmla="*/ 145 w 183"/>
                <a:gd name="T61" fmla="*/ 3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83" h="73">
                  <a:moveTo>
                    <a:pt x="145" y="33"/>
                  </a:moveTo>
                  <a:cubicBezTo>
                    <a:pt x="151" y="33"/>
                    <a:pt x="158" y="34"/>
                    <a:pt x="164" y="30"/>
                  </a:cubicBezTo>
                  <a:cubicBezTo>
                    <a:pt x="165" y="30"/>
                    <a:pt x="166" y="30"/>
                    <a:pt x="166" y="29"/>
                  </a:cubicBezTo>
                  <a:cubicBezTo>
                    <a:pt x="170" y="22"/>
                    <a:pt x="177" y="24"/>
                    <a:pt x="183" y="23"/>
                  </a:cubicBezTo>
                  <a:cubicBezTo>
                    <a:pt x="182" y="26"/>
                    <a:pt x="179" y="26"/>
                    <a:pt x="177" y="27"/>
                  </a:cubicBezTo>
                  <a:cubicBezTo>
                    <a:pt x="170" y="30"/>
                    <a:pt x="163" y="33"/>
                    <a:pt x="158" y="40"/>
                  </a:cubicBezTo>
                  <a:cubicBezTo>
                    <a:pt x="153" y="46"/>
                    <a:pt x="147" y="47"/>
                    <a:pt x="140" y="46"/>
                  </a:cubicBezTo>
                  <a:cubicBezTo>
                    <a:pt x="130" y="44"/>
                    <a:pt x="119" y="42"/>
                    <a:pt x="109" y="40"/>
                  </a:cubicBezTo>
                  <a:cubicBezTo>
                    <a:pt x="102" y="39"/>
                    <a:pt x="94" y="37"/>
                    <a:pt x="86" y="40"/>
                  </a:cubicBezTo>
                  <a:cubicBezTo>
                    <a:pt x="82" y="41"/>
                    <a:pt x="79" y="43"/>
                    <a:pt x="75" y="44"/>
                  </a:cubicBezTo>
                  <a:cubicBezTo>
                    <a:pt x="63" y="50"/>
                    <a:pt x="50" y="55"/>
                    <a:pt x="38" y="61"/>
                  </a:cubicBezTo>
                  <a:cubicBezTo>
                    <a:pt x="31" y="64"/>
                    <a:pt x="23" y="68"/>
                    <a:pt x="15" y="71"/>
                  </a:cubicBezTo>
                  <a:cubicBezTo>
                    <a:pt x="13" y="72"/>
                    <a:pt x="11" y="73"/>
                    <a:pt x="11" y="70"/>
                  </a:cubicBezTo>
                  <a:cubicBezTo>
                    <a:pt x="8" y="60"/>
                    <a:pt x="4" y="51"/>
                    <a:pt x="0" y="42"/>
                  </a:cubicBezTo>
                  <a:cubicBezTo>
                    <a:pt x="3" y="42"/>
                    <a:pt x="6" y="41"/>
                    <a:pt x="10" y="39"/>
                  </a:cubicBezTo>
                  <a:cubicBezTo>
                    <a:pt x="14" y="36"/>
                    <a:pt x="19" y="34"/>
                    <a:pt x="25" y="33"/>
                  </a:cubicBezTo>
                  <a:cubicBezTo>
                    <a:pt x="28" y="33"/>
                    <a:pt x="31" y="33"/>
                    <a:pt x="34" y="32"/>
                  </a:cubicBezTo>
                  <a:cubicBezTo>
                    <a:pt x="46" y="30"/>
                    <a:pt x="57" y="29"/>
                    <a:pt x="69" y="26"/>
                  </a:cubicBezTo>
                  <a:cubicBezTo>
                    <a:pt x="78" y="24"/>
                    <a:pt x="89" y="25"/>
                    <a:pt x="98" y="17"/>
                  </a:cubicBezTo>
                  <a:cubicBezTo>
                    <a:pt x="99" y="16"/>
                    <a:pt x="100" y="17"/>
                    <a:pt x="101" y="17"/>
                  </a:cubicBezTo>
                  <a:cubicBezTo>
                    <a:pt x="105" y="17"/>
                    <a:pt x="110" y="18"/>
                    <a:pt x="114" y="16"/>
                  </a:cubicBezTo>
                  <a:cubicBezTo>
                    <a:pt x="123" y="12"/>
                    <a:pt x="131" y="9"/>
                    <a:pt x="140" y="6"/>
                  </a:cubicBezTo>
                  <a:cubicBezTo>
                    <a:pt x="143" y="5"/>
                    <a:pt x="145" y="1"/>
                    <a:pt x="149" y="2"/>
                  </a:cubicBezTo>
                  <a:cubicBezTo>
                    <a:pt x="151" y="3"/>
                    <a:pt x="153" y="2"/>
                    <a:pt x="153" y="0"/>
                  </a:cubicBezTo>
                  <a:cubicBezTo>
                    <a:pt x="154" y="0"/>
                    <a:pt x="155" y="0"/>
                    <a:pt x="156" y="0"/>
                  </a:cubicBezTo>
                  <a:cubicBezTo>
                    <a:pt x="157" y="2"/>
                    <a:pt x="157" y="2"/>
                    <a:pt x="158" y="1"/>
                  </a:cubicBezTo>
                  <a:cubicBezTo>
                    <a:pt x="159" y="1"/>
                    <a:pt x="161" y="1"/>
                    <a:pt x="163" y="1"/>
                  </a:cubicBezTo>
                  <a:cubicBezTo>
                    <a:pt x="163" y="6"/>
                    <a:pt x="160" y="10"/>
                    <a:pt x="157" y="14"/>
                  </a:cubicBezTo>
                  <a:cubicBezTo>
                    <a:pt x="154" y="20"/>
                    <a:pt x="148" y="24"/>
                    <a:pt x="143" y="30"/>
                  </a:cubicBezTo>
                  <a:cubicBezTo>
                    <a:pt x="143" y="30"/>
                    <a:pt x="142" y="31"/>
                    <a:pt x="142" y="32"/>
                  </a:cubicBezTo>
                  <a:cubicBezTo>
                    <a:pt x="143" y="33"/>
                    <a:pt x="144" y="33"/>
                    <a:pt x="145" y="33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5" name="Freeform 18"/>
            <p:cNvSpPr>
              <a:spLocks/>
            </p:cNvSpPr>
            <p:nvPr/>
          </p:nvSpPr>
          <p:spPr bwMode="auto">
            <a:xfrm>
              <a:off x="232" y="1672"/>
              <a:ext cx="134" cy="115"/>
            </a:xfrm>
            <a:custGeom>
              <a:avLst/>
              <a:gdLst>
                <a:gd name="T0" fmla="*/ 34 w 121"/>
                <a:gd name="T1" fmla="*/ 51 h 104"/>
                <a:gd name="T2" fmla="*/ 49 w 121"/>
                <a:gd name="T3" fmla="*/ 58 h 104"/>
                <a:gd name="T4" fmla="*/ 40 w 121"/>
                <a:gd name="T5" fmla="*/ 51 h 104"/>
                <a:gd name="T6" fmla="*/ 37 w 121"/>
                <a:gd name="T7" fmla="*/ 49 h 104"/>
                <a:gd name="T8" fmla="*/ 40 w 121"/>
                <a:gd name="T9" fmla="*/ 48 h 104"/>
                <a:gd name="T10" fmla="*/ 47 w 121"/>
                <a:gd name="T11" fmla="*/ 51 h 104"/>
                <a:gd name="T12" fmla="*/ 65 w 121"/>
                <a:gd name="T13" fmla="*/ 49 h 104"/>
                <a:gd name="T14" fmla="*/ 77 w 121"/>
                <a:gd name="T15" fmla="*/ 38 h 104"/>
                <a:gd name="T16" fmla="*/ 83 w 121"/>
                <a:gd name="T17" fmla="*/ 29 h 104"/>
                <a:gd name="T18" fmla="*/ 89 w 121"/>
                <a:gd name="T19" fmla="*/ 25 h 104"/>
                <a:gd name="T20" fmla="*/ 110 w 121"/>
                <a:gd name="T21" fmla="*/ 6 h 104"/>
                <a:gd name="T22" fmla="*/ 111 w 121"/>
                <a:gd name="T23" fmla="*/ 0 h 104"/>
                <a:gd name="T24" fmla="*/ 117 w 121"/>
                <a:gd name="T25" fmla="*/ 13 h 104"/>
                <a:gd name="T26" fmla="*/ 120 w 121"/>
                <a:gd name="T27" fmla="*/ 26 h 104"/>
                <a:gd name="T28" fmla="*/ 113 w 121"/>
                <a:gd name="T29" fmla="*/ 36 h 104"/>
                <a:gd name="T30" fmla="*/ 71 w 121"/>
                <a:gd name="T31" fmla="*/ 68 h 104"/>
                <a:gd name="T32" fmla="*/ 53 w 121"/>
                <a:gd name="T33" fmla="*/ 92 h 104"/>
                <a:gd name="T34" fmla="*/ 23 w 121"/>
                <a:gd name="T35" fmla="*/ 104 h 104"/>
                <a:gd name="T36" fmla="*/ 11 w 121"/>
                <a:gd name="T37" fmla="*/ 104 h 104"/>
                <a:gd name="T38" fmla="*/ 8 w 121"/>
                <a:gd name="T39" fmla="*/ 103 h 104"/>
                <a:gd name="T40" fmla="*/ 7 w 121"/>
                <a:gd name="T41" fmla="*/ 101 h 104"/>
                <a:gd name="T42" fmla="*/ 1 w 121"/>
                <a:gd name="T43" fmla="*/ 85 h 104"/>
                <a:gd name="T44" fmla="*/ 8 w 121"/>
                <a:gd name="T45" fmla="*/ 66 h 104"/>
                <a:gd name="T46" fmla="*/ 34 w 121"/>
                <a:gd name="T47" fmla="*/ 51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1" h="104">
                  <a:moveTo>
                    <a:pt x="34" y="51"/>
                  </a:moveTo>
                  <a:cubicBezTo>
                    <a:pt x="40" y="53"/>
                    <a:pt x="44" y="56"/>
                    <a:pt x="49" y="58"/>
                  </a:cubicBezTo>
                  <a:cubicBezTo>
                    <a:pt x="47" y="55"/>
                    <a:pt x="43" y="52"/>
                    <a:pt x="40" y="51"/>
                  </a:cubicBezTo>
                  <a:cubicBezTo>
                    <a:pt x="38" y="51"/>
                    <a:pt x="37" y="50"/>
                    <a:pt x="37" y="49"/>
                  </a:cubicBezTo>
                  <a:cubicBezTo>
                    <a:pt x="38" y="47"/>
                    <a:pt x="39" y="48"/>
                    <a:pt x="40" y="48"/>
                  </a:cubicBezTo>
                  <a:cubicBezTo>
                    <a:pt x="43" y="49"/>
                    <a:pt x="45" y="50"/>
                    <a:pt x="47" y="51"/>
                  </a:cubicBezTo>
                  <a:cubicBezTo>
                    <a:pt x="54" y="57"/>
                    <a:pt x="58" y="55"/>
                    <a:pt x="65" y="49"/>
                  </a:cubicBezTo>
                  <a:cubicBezTo>
                    <a:pt x="69" y="46"/>
                    <a:pt x="72" y="41"/>
                    <a:pt x="77" y="38"/>
                  </a:cubicBezTo>
                  <a:cubicBezTo>
                    <a:pt x="80" y="36"/>
                    <a:pt x="82" y="33"/>
                    <a:pt x="83" y="29"/>
                  </a:cubicBezTo>
                  <a:cubicBezTo>
                    <a:pt x="84" y="24"/>
                    <a:pt x="84" y="23"/>
                    <a:pt x="89" y="25"/>
                  </a:cubicBezTo>
                  <a:cubicBezTo>
                    <a:pt x="100" y="28"/>
                    <a:pt x="111" y="19"/>
                    <a:pt x="110" y="6"/>
                  </a:cubicBezTo>
                  <a:cubicBezTo>
                    <a:pt x="110" y="4"/>
                    <a:pt x="110" y="2"/>
                    <a:pt x="111" y="0"/>
                  </a:cubicBezTo>
                  <a:cubicBezTo>
                    <a:pt x="114" y="4"/>
                    <a:pt x="116" y="9"/>
                    <a:pt x="117" y="13"/>
                  </a:cubicBezTo>
                  <a:cubicBezTo>
                    <a:pt x="118" y="17"/>
                    <a:pt x="119" y="21"/>
                    <a:pt x="120" y="26"/>
                  </a:cubicBezTo>
                  <a:cubicBezTo>
                    <a:pt x="121" y="32"/>
                    <a:pt x="118" y="35"/>
                    <a:pt x="113" y="36"/>
                  </a:cubicBezTo>
                  <a:cubicBezTo>
                    <a:pt x="95" y="42"/>
                    <a:pt x="81" y="52"/>
                    <a:pt x="71" y="68"/>
                  </a:cubicBezTo>
                  <a:cubicBezTo>
                    <a:pt x="66" y="77"/>
                    <a:pt x="61" y="86"/>
                    <a:pt x="53" y="92"/>
                  </a:cubicBezTo>
                  <a:cubicBezTo>
                    <a:pt x="44" y="99"/>
                    <a:pt x="34" y="103"/>
                    <a:pt x="23" y="104"/>
                  </a:cubicBezTo>
                  <a:cubicBezTo>
                    <a:pt x="19" y="104"/>
                    <a:pt x="15" y="104"/>
                    <a:pt x="11" y="104"/>
                  </a:cubicBezTo>
                  <a:cubicBezTo>
                    <a:pt x="10" y="104"/>
                    <a:pt x="9" y="103"/>
                    <a:pt x="8" y="103"/>
                  </a:cubicBezTo>
                  <a:cubicBezTo>
                    <a:pt x="8" y="103"/>
                    <a:pt x="7" y="102"/>
                    <a:pt x="7" y="101"/>
                  </a:cubicBezTo>
                  <a:cubicBezTo>
                    <a:pt x="2" y="97"/>
                    <a:pt x="0" y="92"/>
                    <a:pt x="1" y="85"/>
                  </a:cubicBezTo>
                  <a:cubicBezTo>
                    <a:pt x="1" y="78"/>
                    <a:pt x="4" y="72"/>
                    <a:pt x="8" y="66"/>
                  </a:cubicBezTo>
                  <a:cubicBezTo>
                    <a:pt x="15" y="58"/>
                    <a:pt x="22" y="50"/>
                    <a:pt x="34" y="5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6" name="Freeform 19"/>
            <p:cNvSpPr>
              <a:spLocks/>
            </p:cNvSpPr>
            <p:nvPr/>
          </p:nvSpPr>
          <p:spPr bwMode="auto">
            <a:xfrm>
              <a:off x="400" y="1475"/>
              <a:ext cx="183" cy="128"/>
            </a:xfrm>
            <a:custGeom>
              <a:avLst/>
              <a:gdLst>
                <a:gd name="T0" fmla="*/ 63 w 166"/>
                <a:gd name="T1" fmla="*/ 22 h 116"/>
                <a:gd name="T2" fmla="*/ 63 w 166"/>
                <a:gd name="T3" fmla="*/ 20 h 116"/>
                <a:gd name="T4" fmla="*/ 26 w 166"/>
                <a:gd name="T5" fmla="*/ 8 h 116"/>
                <a:gd name="T6" fmla="*/ 4 w 166"/>
                <a:gd name="T7" fmla="*/ 4 h 116"/>
                <a:gd name="T8" fmla="*/ 0 w 166"/>
                <a:gd name="T9" fmla="*/ 2 h 116"/>
                <a:gd name="T10" fmla="*/ 6 w 166"/>
                <a:gd name="T11" fmla="*/ 0 h 116"/>
                <a:gd name="T12" fmla="*/ 64 w 166"/>
                <a:gd name="T13" fmla="*/ 8 h 116"/>
                <a:gd name="T14" fmla="*/ 105 w 166"/>
                <a:gd name="T15" fmla="*/ 22 h 116"/>
                <a:gd name="T16" fmla="*/ 120 w 166"/>
                <a:gd name="T17" fmla="*/ 32 h 116"/>
                <a:gd name="T18" fmla="*/ 120 w 166"/>
                <a:gd name="T19" fmla="*/ 34 h 116"/>
                <a:gd name="T20" fmla="*/ 113 w 166"/>
                <a:gd name="T21" fmla="*/ 32 h 116"/>
                <a:gd name="T22" fmla="*/ 111 w 166"/>
                <a:gd name="T23" fmla="*/ 32 h 116"/>
                <a:gd name="T24" fmla="*/ 113 w 166"/>
                <a:gd name="T25" fmla="*/ 35 h 116"/>
                <a:gd name="T26" fmla="*/ 132 w 166"/>
                <a:gd name="T27" fmla="*/ 64 h 116"/>
                <a:gd name="T28" fmla="*/ 148 w 166"/>
                <a:gd name="T29" fmla="*/ 90 h 116"/>
                <a:gd name="T30" fmla="*/ 157 w 166"/>
                <a:gd name="T31" fmla="*/ 106 h 116"/>
                <a:gd name="T32" fmla="*/ 161 w 166"/>
                <a:gd name="T33" fmla="*/ 111 h 116"/>
                <a:gd name="T34" fmla="*/ 166 w 166"/>
                <a:gd name="T35" fmla="*/ 114 h 116"/>
                <a:gd name="T36" fmla="*/ 141 w 166"/>
                <a:gd name="T37" fmla="*/ 114 h 116"/>
                <a:gd name="T38" fmla="*/ 135 w 166"/>
                <a:gd name="T39" fmla="*/ 113 h 116"/>
                <a:gd name="T40" fmla="*/ 134 w 166"/>
                <a:gd name="T41" fmla="*/ 111 h 116"/>
                <a:gd name="T42" fmla="*/ 113 w 166"/>
                <a:gd name="T43" fmla="*/ 57 h 116"/>
                <a:gd name="T44" fmla="*/ 87 w 166"/>
                <a:gd name="T45" fmla="*/ 29 h 116"/>
                <a:gd name="T46" fmla="*/ 63 w 166"/>
                <a:gd name="T47" fmla="*/ 2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6" h="116">
                  <a:moveTo>
                    <a:pt x="63" y="22"/>
                  </a:moveTo>
                  <a:cubicBezTo>
                    <a:pt x="64" y="21"/>
                    <a:pt x="65" y="20"/>
                    <a:pt x="63" y="20"/>
                  </a:cubicBezTo>
                  <a:cubicBezTo>
                    <a:pt x="51" y="16"/>
                    <a:pt x="39" y="11"/>
                    <a:pt x="26" y="8"/>
                  </a:cubicBezTo>
                  <a:cubicBezTo>
                    <a:pt x="19" y="6"/>
                    <a:pt x="11" y="5"/>
                    <a:pt x="4" y="4"/>
                  </a:cubicBezTo>
                  <a:cubicBezTo>
                    <a:pt x="3" y="3"/>
                    <a:pt x="1" y="3"/>
                    <a:pt x="0" y="2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26" y="0"/>
                    <a:pt x="45" y="2"/>
                    <a:pt x="64" y="8"/>
                  </a:cubicBezTo>
                  <a:cubicBezTo>
                    <a:pt x="78" y="11"/>
                    <a:pt x="92" y="15"/>
                    <a:pt x="105" y="22"/>
                  </a:cubicBezTo>
                  <a:cubicBezTo>
                    <a:pt x="110" y="25"/>
                    <a:pt x="115" y="29"/>
                    <a:pt x="120" y="32"/>
                  </a:cubicBezTo>
                  <a:cubicBezTo>
                    <a:pt x="120" y="33"/>
                    <a:pt x="120" y="33"/>
                    <a:pt x="120" y="34"/>
                  </a:cubicBezTo>
                  <a:cubicBezTo>
                    <a:pt x="118" y="33"/>
                    <a:pt x="116" y="33"/>
                    <a:pt x="113" y="32"/>
                  </a:cubicBezTo>
                  <a:cubicBezTo>
                    <a:pt x="113" y="31"/>
                    <a:pt x="111" y="31"/>
                    <a:pt x="111" y="32"/>
                  </a:cubicBezTo>
                  <a:cubicBezTo>
                    <a:pt x="110" y="34"/>
                    <a:pt x="112" y="35"/>
                    <a:pt x="113" y="35"/>
                  </a:cubicBezTo>
                  <a:cubicBezTo>
                    <a:pt x="120" y="44"/>
                    <a:pt x="126" y="54"/>
                    <a:pt x="132" y="64"/>
                  </a:cubicBezTo>
                  <a:cubicBezTo>
                    <a:pt x="137" y="73"/>
                    <a:pt x="143" y="81"/>
                    <a:pt x="148" y="90"/>
                  </a:cubicBezTo>
                  <a:cubicBezTo>
                    <a:pt x="151" y="95"/>
                    <a:pt x="155" y="100"/>
                    <a:pt x="157" y="106"/>
                  </a:cubicBezTo>
                  <a:cubicBezTo>
                    <a:pt x="158" y="109"/>
                    <a:pt x="159" y="110"/>
                    <a:pt x="161" y="111"/>
                  </a:cubicBezTo>
                  <a:cubicBezTo>
                    <a:pt x="163" y="112"/>
                    <a:pt x="165" y="112"/>
                    <a:pt x="166" y="114"/>
                  </a:cubicBezTo>
                  <a:cubicBezTo>
                    <a:pt x="157" y="116"/>
                    <a:pt x="149" y="115"/>
                    <a:pt x="141" y="114"/>
                  </a:cubicBezTo>
                  <a:cubicBezTo>
                    <a:pt x="139" y="114"/>
                    <a:pt x="137" y="114"/>
                    <a:pt x="135" y="113"/>
                  </a:cubicBezTo>
                  <a:cubicBezTo>
                    <a:pt x="134" y="113"/>
                    <a:pt x="134" y="112"/>
                    <a:pt x="134" y="111"/>
                  </a:cubicBezTo>
                  <a:cubicBezTo>
                    <a:pt x="130" y="92"/>
                    <a:pt x="122" y="74"/>
                    <a:pt x="113" y="57"/>
                  </a:cubicBezTo>
                  <a:cubicBezTo>
                    <a:pt x="107" y="45"/>
                    <a:pt x="99" y="35"/>
                    <a:pt x="87" y="29"/>
                  </a:cubicBezTo>
                  <a:cubicBezTo>
                    <a:pt x="79" y="26"/>
                    <a:pt x="71" y="24"/>
                    <a:pt x="63" y="2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7" name="Freeform 20"/>
            <p:cNvSpPr>
              <a:spLocks/>
            </p:cNvSpPr>
            <p:nvPr/>
          </p:nvSpPr>
          <p:spPr bwMode="auto">
            <a:xfrm>
              <a:off x="249" y="1183"/>
              <a:ext cx="133" cy="83"/>
            </a:xfrm>
            <a:custGeom>
              <a:avLst/>
              <a:gdLst>
                <a:gd name="T0" fmla="*/ 116 w 121"/>
                <a:gd name="T1" fmla="*/ 40 h 75"/>
                <a:gd name="T2" fmla="*/ 112 w 121"/>
                <a:gd name="T3" fmla="*/ 44 h 75"/>
                <a:gd name="T4" fmla="*/ 111 w 121"/>
                <a:gd name="T5" fmla="*/ 46 h 75"/>
                <a:gd name="T6" fmla="*/ 109 w 121"/>
                <a:gd name="T7" fmla="*/ 44 h 75"/>
                <a:gd name="T8" fmla="*/ 71 w 121"/>
                <a:gd name="T9" fmla="*/ 12 h 75"/>
                <a:gd name="T10" fmla="*/ 56 w 121"/>
                <a:gd name="T11" fmla="*/ 14 h 75"/>
                <a:gd name="T12" fmla="*/ 30 w 121"/>
                <a:gd name="T13" fmla="*/ 26 h 75"/>
                <a:gd name="T14" fmla="*/ 26 w 121"/>
                <a:gd name="T15" fmla="*/ 36 h 75"/>
                <a:gd name="T16" fmla="*/ 25 w 121"/>
                <a:gd name="T17" fmla="*/ 55 h 75"/>
                <a:gd name="T18" fmla="*/ 30 w 121"/>
                <a:gd name="T19" fmla="*/ 59 h 75"/>
                <a:gd name="T20" fmla="*/ 51 w 121"/>
                <a:gd name="T21" fmla="*/ 57 h 75"/>
                <a:gd name="T22" fmla="*/ 94 w 121"/>
                <a:gd name="T23" fmla="*/ 65 h 75"/>
                <a:gd name="T24" fmla="*/ 119 w 121"/>
                <a:gd name="T25" fmla="*/ 73 h 75"/>
                <a:gd name="T26" fmla="*/ 121 w 121"/>
                <a:gd name="T27" fmla="*/ 75 h 75"/>
                <a:gd name="T28" fmla="*/ 98 w 121"/>
                <a:gd name="T29" fmla="*/ 74 h 75"/>
                <a:gd name="T30" fmla="*/ 98 w 121"/>
                <a:gd name="T31" fmla="*/ 72 h 75"/>
                <a:gd name="T32" fmla="*/ 100 w 121"/>
                <a:gd name="T33" fmla="*/ 72 h 75"/>
                <a:gd name="T34" fmla="*/ 94 w 121"/>
                <a:gd name="T35" fmla="*/ 70 h 75"/>
                <a:gd name="T36" fmla="*/ 37 w 121"/>
                <a:gd name="T37" fmla="*/ 66 h 75"/>
                <a:gd name="T38" fmla="*/ 2 w 121"/>
                <a:gd name="T39" fmla="*/ 69 h 75"/>
                <a:gd name="T40" fmla="*/ 2 w 121"/>
                <a:gd name="T41" fmla="*/ 59 h 75"/>
                <a:gd name="T42" fmla="*/ 5 w 121"/>
                <a:gd name="T43" fmla="*/ 33 h 75"/>
                <a:gd name="T44" fmla="*/ 9 w 121"/>
                <a:gd name="T45" fmla="*/ 28 h 75"/>
                <a:gd name="T46" fmla="*/ 61 w 121"/>
                <a:gd name="T47" fmla="*/ 3 h 75"/>
                <a:gd name="T48" fmla="*/ 80 w 121"/>
                <a:gd name="T49" fmla="*/ 5 h 75"/>
                <a:gd name="T50" fmla="*/ 116 w 121"/>
                <a:gd name="T51" fmla="*/ 4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1" h="75">
                  <a:moveTo>
                    <a:pt x="116" y="40"/>
                  </a:moveTo>
                  <a:cubicBezTo>
                    <a:pt x="114" y="41"/>
                    <a:pt x="113" y="42"/>
                    <a:pt x="112" y="44"/>
                  </a:cubicBezTo>
                  <a:cubicBezTo>
                    <a:pt x="112" y="45"/>
                    <a:pt x="112" y="46"/>
                    <a:pt x="111" y="46"/>
                  </a:cubicBezTo>
                  <a:cubicBezTo>
                    <a:pt x="110" y="46"/>
                    <a:pt x="110" y="45"/>
                    <a:pt x="109" y="44"/>
                  </a:cubicBezTo>
                  <a:cubicBezTo>
                    <a:pt x="100" y="29"/>
                    <a:pt x="87" y="19"/>
                    <a:pt x="71" y="12"/>
                  </a:cubicBezTo>
                  <a:cubicBezTo>
                    <a:pt x="65" y="9"/>
                    <a:pt x="61" y="12"/>
                    <a:pt x="56" y="14"/>
                  </a:cubicBezTo>
                  <a:cubicBezTo>
                    <a:pt x="47" y="17"/>
                    <a:pt x="39" y="22"/>
                    <a:pt x="30" y="26"/>
                  </a:cubicBezTo>
                  <a:cubicBezTo>
                    <a:pt x="26" y="28"/>
                    <a:pt x="26" y="33"/>
                    <a:pt x="26" y="36"/>
                  </a:cubicBezTo>
                  <a:cubicBezTo>
                    <a:pt x="25" y="42"/>
                    <a:pt x="25" y="48"/>
                    <a:pt x="25" y="55"/>
                  </a:cubicBezTo>
                  <a:cubicBezTo>
                    <a:pt x="25" y="59"/>
                    <a:pt x="27" y="59"/>
                    <a:pt x="30" y="59"/>
                  </a:cubicBezTo>
                  <a:cubicBezTo>
                    <a:pt x="37" y="58"/>
                    <a:pt x="44" y="57"/>
                    <a:pt x="51" y="57"/>
                  </a:cubicBezTo>
                  <a:cubicBezTo>
                    <a:pt x="66" y="58"/>
                    <a:pt x="80" y="61"/>
                    <a:pt x="94" y="65"/>
                  </a:cubicBezTo>
                  <a:cubicBezTo>
                    <a:pt x="103" y="67"/>
                    <a:pt x="111" y="70"/>
                    <a:pt x="119" y="73"/>
                  </a:cubicBezTo>
                  <a:cubicBezTo>
                    <a:pt x="119" y="73"/>
                    <a:pt x="119" y="74"/>
                    <a:pt x="121" y="75"/>
                  </a:cubicBezTo>
                  <a:cubicBezTo>
                    <a:pt x="113" y="75"/>
                    <a:pt x="105" y="73"/>
                    <a:pt x="98" y="74"/>
                  </a:cubicBezTo>
                  <a:cubicBezTo>
                    <a:pt x="98" y="73"/>
                    <a:pt x="98" y="73"/>
                    <a:pt x="98" y="72"/>
                  </a:cubicBezTo>
                  <a:cubicBezTo>
                    <a:pt x="99" y="72"/>
                    <a:pt x="100" y="73"/>
                    <a:pt x="100" y="72"/>
                  </a:cubicBezTo>
                  <a:cubicBezTo>
                    <a:pt x="98" y="71"/>
                    <a:pt x="96" y="71"/>
                    <a:pt x="94" y="70"/>
                  </a:cubicBezTo>
                  <a:cubicBezTo>
                    <a:pt x="75" y="66"/>
                    <a:pt x="56" y="68"/>
                    <a:pt x="37" y="66"/>
                  </a:cubicBezTo>
                  <a:cubicBezTo>
                    <a:pt x="25" y="65"/>
                    <a:pt x="13" y="68"/>
                    <a:pt x="2" y="69"/>
                  </a:cubicBezTo>
                  <a:cubicBezTo>
                    <a:pt x="0" y="65"/>
                    <a:pt x="2" y="62"/>
                    <a:pt x="2" y="59"/>
                  </a:cubicBezTo>
                  <a:cubicBezTo>
                    <a:pt x="3" y="50"/>
                    <a:pt x="4" y="42"/>
                    <a:pt x="5" y="33"/>
                  </a:cubicBezTo>
                  <a:cubicBezTo>
                    <a:pt x="5" y="31"/>
                    <a:pt x="7" y="29"/>
                    <a:pt x="9" y="28"/>
                  </a:cubicBezTo>
                  <a:cubicBezTo>
                    <a:pt x="26" y="18"/>
                    <a:pt x="43" y="10"/>
                    <a:pt x="61" y="3"/>
                  </a:cubicBezTo>
                  <a:cubicBezTo>
                    <a:pt x="68" y="0"/>
                    <a:pt x="74" y="3"/>
                    <a:pt x="80" y="5"/>
                  </a:cubicBezTo>
                  <a:cubicBezTo>
                    <a:pt x="96" y="12"/>
                    <a:pt x="106" y="26"/>
                    <a:pt x="116" y="4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8" name="Freeform 21"/>
            <p:cNvSpPr>
              <a:spLocks/>
            </p:cNvSpPr>
            <p:nvPr/>
          </p:nvSpPr>
          <p:spPr bwMode="auto">
            <a:xfrm>
              <a:off x="578" y="1765"/>
              <a:ext cx="145" cy="60"/>
            </a:xfrm>
            <a:custGeom>
              <a:avLst/>
              <a:gdLst>
                <a:gd name="T0" fmla="*/ 4 w 131"/>
                <a:gd name="T1" fmla="*/ 0 h 55"/>
                <a:gd name="T2" fmla="*/ 29 w 131"/>
                <a:gd name="T3" fmla="*/ 3 h 55"/>
                <a:gd name="T4" fmla="*/ 36 w 131"/>
                <a:gd name="T5" fmla="*/ 6 h 55"/>
                <a:gd name="T6" fmla="*/ 55 w 131"/>
                <a:gd name="T7" fmla="*/ 20 h 55"/>
                <a:gd name="T8" fmla="*/ 71 w 131"/>
                <a:gd name="T9" fmla="*/ 28 h 55"/>
                <a:gd name="T10" fmla="*/ 77 w 131"/>
                <a:gd name="T11" fmla="*/ 31 h 55"/>
                <a:gd name="T12" fmla="*/ 81 w 131"/>
                <a:gd name="T13" fmla="*/ 34 h 55"/>
                <a:gd name="T14" fmla="*/ 83 w 131"/>
                <a:gd name="T15" fmla="*/ 34 h 55"/>
                <a:gd name="T16" fmla="*/ 89 w 131"/>
                <a:gd name="T17" fmla="*/ 28 h 55"/>
                <a:gd name="T18" fmla="*/ 93 w 131"/>
                <a:gd name="T19" fmla="*/ 33 h 55"/>
                <a:gd name="T20" fmla="*/ 119 w 131"/>
                <a:gd name="T21" fmla="*/ 45 h 55"/>
                <a:gd name="T22" fmla="*/ 130 w 131"/>
                <a:gd name="T23" fmla="*/ 53 h 55"/>
                <a:gd name="T24" fmla="*/ 131 w 131"/>
                <a:gd name="T25" fmla="*/ 53 h 55"/>
                <a:gd name="T26" fmla="*/ 98 w 131"/>
                <a:gd name="T27" fmla="*/ 52 h 55"/>
                <a:gd name="T28" fmla="*/ 61 w 131"/>
                <a:gd name="T29" fmla="*/ 40 h 55"/>
                <a:gd name="T30" fmla="*/ 30 w 131"/>
                <a:gd name="T31" fmla="*/ 32 h 55"/>
                <a:gd name="T32" fmla="*/ 4 w 131"/>
                <a:gd name="T33" fmla="*/ 24 h 55"/>
                <a:gd name="T34" fmla="*/ 3 w 131"/>
                <a:gd name="T35" fmla="*/ 22 h 55"/>
                <a:gd name="T36" fmla="*/ 4 w 131"/>
                <a:gd name="T37" fmla="*/ 23 h 55"/>
                <a:gd name="T38" fmla="*/ 3 w 131"/>
                <a:gd name="T39" fmla="*/ 21 h 55"/>
                <a:gd name="T40" fmla="*/ 1 w 131"/>
                <a:gd name="T41" fmla="*/ 12 h 55"/>
                <a:gd name="T42" fmla="*/ 4 w 131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31" h="55">
                  <a:moveTo>
                    <a:pt x="4" y="0"/>
                  </a:moveTo>
                  <a:cubicBezTo>
                    <a:pt x="12" y="0"/>
                    <a:pt x="21" y="2"/>
                    <a:pt x="29" y="3"/>
                  </a:cubicBezTo>
                  <a:cubicBezTo>
                    <a:pt x="32" y="3"/>
                    <a:pt x="34" y="5"/>
                    <a:pt x="36" y="6"/>
                  </a:cubicBezTo>
                  <a:cubicBezTo>
                    <a:pt x="41" y="12"/>
                    <a:pt x="48" y="16"/>
                    <a:pt x="55" y="20"/>
                  </a:cubicBezTo>
                  <a:cubicBezTo>
                    <a:pt x="60" y="22"/>
                    <a:pt x="66" y="24"/>
                    <a:pt x="71" y="28"/>
                  </a:cubicBezTo>
                  <a:cubicBezTo>
                    <a:pt x="72" y="30"/>
                    <a:pt x="75" y="30"/>
                    <a:pt x="77" y="31"/>
                  </a:cubicBezTo>
                  <a:cubicBezTo>
                    <a:pt x="79" y="31"/>
                    <a:pt x="81" y="30"/>
                    <a:pt x="81" y="34"/>
                  </a:cubicBezTo>
                  <a:cubicBezTo>
                    <a:pt x="81" y="36"/>
                    <a:pt x="82" y="35"/>
                    <a:pt x="83" y="34"/>
                  </a:cubicBezTo>
                  <a:cubicBezTo>
                    <a:pt x="85" y="33"/>
                    <a:pt x="86" y="30"/>
                    <a:pt x="89" y="28"/>
                  </a:cubicBezTo>
                  <a:cubicBezTo>
                    <a:pt x="90" y="30"/>
                    <a:pt x="91" y="32"/>
                    <a:pt x="93" y="33"/>
                  </a:cubicBezTo>
                  <a:cubicBezTo>
                    <a:pt x="101" y="38"/>
                    <a:pt x="109" y="43"/>
                    <a:pt x="119" y="45"/>
                  </a:cubicBezTo>
                  <a:cubicBezTo>
                    <a:pt x="124" y="45"/>
                    <a:pt x="129" y="46"/>
                    <a:pt x="130" y="53"/>
                  </a:cubicBezTo>
                  <a:cubicBezTo>
                    <a:pt x="130" y="53"/>
                    <a:pt x="131" y="53"/>
                    <a:pt x="131" y="53"/>
                  </a:cubicBezTo>
                  <a:cubicBezTo>
                    <a:pt x="120" y="55"/>
                    <a:pt x="109" y="54"/>
                    <a:pt x="98" y="52"/>
                  </a:cubicBezTo>
                  <a:cubicBezTo>
                    <a:pt x="85" y="50"/>
                    <a:pt x="73" y="44"/>
                    <a:pt x="61" y="40"/>
                  </a:cubicBezTo>
                  <a:cubicBezTo>
                    <a:pt x="50" y="37"/>
                    <a:pt x="40" y="35"/>
                    <a:pt x="30" y="32"/>
                  </a:cubicBezTo>
                  <a:cubicBezTo>
                    <a:pt x="21" y="29"/>
                    <a:pt x="13" y="27"/>
                    <a:pt x="4" y="24"/>
                  </a:cubicBezTo>
                  <a:cubicBezTo>
                    <a:pt x="3" y="24"/>
                    <a:pt x="3" y="23"/>
                    <a:pt x="3" y="22"/>
                  </a:cubicBezTo>
                  <a:cubicBezTo>
                    <a:pt x="3" y="23"/>
                    <a:pt x="4" y="23"/>
                    <a:pt x="4" y="23"/>
                  </a:cubicBezTo>
                  <a:cubicBezTo>
                    <a:pt x="5" y="22"/>
                    <a:pt x="4" y="21"/>
                    <a:pt x="3" y="21"/>
                  </a:cubicBezTo>
                  <a:cubicBezTo>
                    <a:pt x="0" y="18"/>
                    <a:pt x="0" y="15"/>
                    <a:pt x="1" y="12"/>
                  </a:cubicBezTo>
                  <a:cubicBezTo>
                    <a:pt x="2" y="8"/>
                    <a:pt x="3" y="4"/>
                    <a:pt x="4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29" name="Freeform 22"/>
            <p:cNvSpPr>
              <a:spLocks/>
            </p:cNvSpPr>
            <p:nvPr/>
          </p:nvSpPr>
          <p:spPr bwMode="auto">
            <a:xfrm>
              <a:off x="326" y="1738"/>
              <a:ext cx="63" cy="67"/>
            </a:xfrm>
            <a:custGeom>
              <a:avLst/>
              <a:gdLst>
                <a:gd name="T0" fmla="*/ 46 w 57"/>
                <a:gd name="T1" fmla="*/ 55 h 61"/>
                <a:gd name="T2" fmla="*/ 14 w 57"/>
                <a:gd name="T3" fmla="*/ 59 h 61"/>
                <a:gd name="T4" fmla="*/ 10 w 57"/>
                <a:gd name="T5" fmla="*/ 57 h 61"/>
                <a:gd name="T6" fmla="*/ 0 w 57"/>
                <a:gd name="T7" fmla="*/ 43 h 61"/>
                <a:gd name="T8" fmla="*/ 8 w 57"/>
                <a:gd name="T9" fmla="*/ 24 h 61"/>
                <a:gd name="T10" fmla="*/ 28 w 57"/>
                <a:gd name="T11" fmla="*/ 8 h 61"/>
                <a:gd name="T12" fmla="*/ 38 w 57"/>
                <a:gd name="T13" fmla="*/ 0 h 61"/>
                <a:gd name="T14" fmla="*/ 40 w 57"/>
                <a:gd name="T15" fmla="*/ 2 h 61"/>
                <a:gd name="T16" fmla="*/ 56 w 57"/>
                <a:gd name="T17" fmla="*/ 23 h 61"/>
                <a:gd name="T18" fmla="*/ 57 w 57"/>
                <a:gd name="T19" fmla="*/ 29 h 61"/>
                <a:gd name="T20" fmla="*/ 47 w 57"/>
                <a:gd name="T21" fmla="*/ 52 h 61"/>
                <a:gd name="T22" fmla="*/ 46 w 57"/>
                <a:gd name="T23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7" h="61">
                  <a:moveTo>
                    <a:pt x="46" y="55"/>
                  </a:moveTo>
                  <a:cubicBezTo>
                    <a:pt x="36" y="61"/>
                    <a:pt x="24" y="58"/>
                    <a:pt x="14" y="59"/>
                  </a:cubicBezTo>
                  <a:cubicBezTo>
                    <a:pt x="12" y="59"/>
                    <a:pt x="11" y="58"/>
                    <a:pt x="10" y="57"/>
                  </a:cubicBezTo>
                  <a:cubicBezTo>
                    <a:pt x="6" y="52"/>
                    <a:pt x="3" y="48"/>
                    <a:pt x="0" y="43"/>
                  </a:cubicBezTo>
                  <a:cubicBezTo>
                    <a:pt x="2" y="36"/>
                    <a:pt x="4" y="29"/>
                    <a:pt x="8" y="24"/>
                  </a:cubicBezTo>
                  <a:cubicBezTo>
                    <a:pt x="14" y="17"/>
                    <a:pt x="21" y="13"/>
                    <a:pt x="28" y="8"/>
                  </a:cubicBezTo>
                  <a:cubicBezTo>
                    <a:pt x="31" y="6"/>
                    <a:pt x="35" y="4"/>
                    <a:pt x="38" y="0"/>
                  </a:cubicBezTo>
                  <a:cubicBezTo>
                    <a:pt x="39" y="0"/>
                    <a:pt x="40" y="1"/>
                    <a:pt x="40" y="2"/>
                  </a:cubicBezTo>
                  <a:cubicBezTo>
                    <a:pt x="47" y="8"/>
                    <a:pt x="52" y="15"/>
                    <a:pt x="56" y="23"/>
                  </a:cubicBezTo>
                  <a:cubicBezTo>
                    <a:pt x="57" y="25"/>
                    <a:pt x="57" y="27"/>
                    <a:pt x="57" y="29"/>
                  </a:cubicBezTo>
                  <a:cubicBezTo>
                    <a:pt x="54" y="38"/>
                    <a:pt x="51" y="45"/>
                    <a:pt x="47" y="52"/>
                  </a:cubicBezTo>
                  <a:cubicBezTo>
                    <a:pt x="46" y="53"/>
                    <a:pt x="45" y="54"/>
                    <a:pt x="46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0" name="Freeform 23"/>
            <p:cNvSpPr>
              <a:spLocks/>
            </p:cNvSpPr>
            <p:nvPr/>
          </p:nvSpPr>
          <p:spPr bwMode="auto">
            <a:xfrm>
              <a:off x="301" y="1549"/>
              <a:ext cx="45" cy="106"/>
            </a:xfrm>
            <a:custGeom>
              <a:avLst/>
              <a:gdLst>
                <a:gd name="T0" fmla="*/ 39 w 41"/>
                <a:gd name="T1" fmla="*/ 26 h 96"/>
                <a:gd name="T2" fmla="*/ 34 w 41"/>
                <a:gd name="T3" fmla="*/ 50 h 96"/>
                <a:gd name="T4" fmla="*/ 28 w 41"/>
                <a:gd name="T5" fmla="*/ 58 h 96"/>
                <a:gd name="T6" fmla="*/ 25 w 41"/>
                <a:gd name="T7" fmla="*/ 86 h 96"/>
                <a:gd name="T8" fmla="*/ 25 w 41"/>
                <a:gd name="T9" fmla="*/ 88 h 96"/>
                <a:gd name="T10" fmla="*/ 18 w 41"/>
                <a:gd name="T11" fmla="*/ 95 h 96"/>
                <a:gd name="T12" fmla="*/ 10 w 41"/>
                <a:gd name="T13" fmla="*/ 93 h 96"/>
                <a:gd name="T14" fmla="*/ 6 w 41"/>
                <a:gd name="T15" fmla="*/ 47 h 96"/>
                <a:gd name="T16" fmla="*/ 1 w 41"/>
                <a:gd name="T17" fmla="*/ 15 h 96"/>
                <a:gd name="T18" fmla="*/ 3 w 41"/>
                <a:gd name="T19" fmla="*/ 11 h 96"/>
                <a:gd name="T20" fmla="*/ 5 w 41"/>
                <a:gd name="T21" fmla="*/ 8 h 96"/>
                <a:gd name="T22" fmla="*/ 3 w 41"/>
                <a:gd name="T23" fmla="*/ 2 h 96"/>
                <a:gd name="T24" fmla="*/ 9 w 41"/>
                <a:gd name="T25" fmla="*/ 3 h 96"/>
                <a:gd name="T26" fmla="*/ 12 w 41"/>
                <a:gd name="T27" fmla="*/ 3 h 96"/>
                <a:gd name="T28" fmla="*/ 34 w 41"/>
                <a:gd name="T29" fmla="*/ 19 h 96"/>
                <a:gd name="T30" fmla="*/ 39 w 41"/>
                <a:gd name="T31" fmla="*/ 2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1" h="96">
                  <a:moveTo>
                    <a:pt x="39" y="26"/>
                  </a:moveTo>
                  <a:cubicBezTo>
                    <a:pt x="40" y="35"/>
                    <a:pt x="41" y="43"/>
                    <a:pt x="34" y="50"/>
                  </a:cubicBezTo>
                  <a:cubicBezTo>
                    <a:pt x="32" y="52"/>
                    <a:pt x="30" y="55"/>
                    <a:pt x="28" y="58"/>
                  </a:cubicBezTo>
                  <a:cubicBezTo>
                    <a:pt x="24" y="67"/>
                    <a:pt x="23" y="76"/>
                    <a:pt x="25" y="86"/>
                  </a:cubicBezTo>
                  <a:cubicBezTo>
                    <a:pt x="25" y="87"/>
                    <a:pt x="25" y="87"/>
                    <a:pt x="25" y="88"/>
                  </a:cubicBezTo>
                  <a:cubicBezTo>
                    <a:pt x="26" y="96"/>
                    <a:pt x="26" y="96"/>
                    <a:pt x="18" y="95"/>
                  </a:cubicBezTo>
                  <a:cubicBezTo>
                    <a:pt x="15" y="94"/>
                    <a:pt x="12" y="94"/>
                    <a:pt x="10" y="93"/>
                  </a:cubicBezTo>
                  <a:cubicBezTo>
                    <a:pt x="11" y="77"/>
                    <a:pt x="9" y="62"/>
                    <a:pt x="6" y="47"/>
                  </a:cubicBezTo>
                  <a:cubicBezTo>
                    <a:pt x="5" y="37"/>
                    <a:pt x="3" y="26"/>
                    <a:pt x="1" y="15"/>
                  </a:cubicBezTo>
                  <a:cubicBezTo>
                    <a:pt x="0" y="13"/>
                    <a:pt x="0" y="11"/>
                    <a:pt x="3" y="11"/>
                  </a:cubicBezTo>
                  <a:cubicBezTo>
                    <a:pt x="5" y="11"/>
                    <a:pt x="5" y="10"/>
                    <a:pt x="5" y="8"/>
                  </a:cubicBezTo>
                  <a:cubicBezTo>
                    <a:pt x="4" y="6"/>
                    <a:pt x="1" y="4"/>
                    <a:pt x="3" y="2"/>
                  </a:cubicBezTo>
                  <a:cubicBezTo>
                    <a:pt x="4" y="0"/>
                    <a:pt x="7" y="3"/>
                    <a:pt x="9" y="3"/>
                  </a:cubicBezTo>
                  <a:cubicBezTo>
                    <a:pt x="10" y="3"/>
                    <a:pt x="11" y="3"/>
                    <a:pt x="12" y="3"/>
                  </a:cubicBezTo>
                  <a:cubicBezTo>
                    <a:pt x="22" y="5"/>
                    <a:pt x="29" y="10"/>
                    <a:pt x="34" y="19"/>
                  </a:cubicBezTo>
                  <a:cubicBezTo>
                    <a:pt x="35" y="22"/>
                    <a:pt x="36" y="25"/>
                    <a:pt x="39" y="26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1" name="Freeform 24"/>
            <p:cNvSpPr>
              <a:spLocks/>
            </p:cNvSpPr>
            <p:nvPr/>
          </p:nvSpPr>
          <p:spPr bwMode="auto">
            <a:xfrm>
              <a:off x="164" y="1177"/>
              <a:ext cx="219" cy="52"/>
            </a:xfrm>
            <a:custGeom>
              <a:avLst/>
              <a:gdLst>
                <a:gd name="T0" fmla="*/ 0 w 199"/>
                <a:gd name="T1" fmla="*/ 25 h 47"/>
                <a:gd name="T2" fmla="*/ 18 w 199"/>
                <a:gd name="T3" fmla="*/ 25 h 47"/>
                <a:gd name="T4" fmla="*/ 30 w 199"/>
                <a:gd name="T5" fmla="*/ 27 h 47"/>
                <a:gd name="T6" fmla="*/ 82 w 199"/>
                <a:gd name="T7" fmla="*/ 19 h 47"/>
                <a:gd name="T8" fmla="*/ 112 w 199"/>
                <a:gd name="T9" fmla="*/ 5 h 47"/>
                <a:gd name="T10" fmla="*/ 148 w 199"/>
                <a:gd name="T11" fmla="*/ 1 h 47"/>
                <a:gd name="T12" fmla="*/ 184 w 199"/>
                <a:gd name="T13" fmla="*/ 4 h 47"/>
                <a:gd name="T14" fmla="*/ 190 w 199"/>
                <a:gd name="T15" fmla="*/ 3 h 47"/>
                <a:gd name="T16" fmla="*/ 199 w 199"/>
                <a:gd name="T17" fmla="*/ 5 h 47"/>
                <a:gd name="T18" fmla="*/ 199 w 199"/>
                <a:gd name="T19" fmla="*/ 5 h 47"/>
                <a:gd name="T20" fmla="*/ 192 w 199"/>
                <a:gd name="T21" fmla="*/ 11 h 47"/>
                <a:gd name="T22" fmla="*/ 155 w 199"/>
                <a:gd name="T23" fmla="*/ 7 h 47"/>
                <a:gd name="T24" fmla="*/ 139 w 199"/>
                <a:gd name="T25" fmla="*/ 5 h 47"/>
                <a:gd name="T26" fmla="*/ 134 w 199"/>
                <a:gd name="T27" fmla="*/ 7 h 47"/>
                <a:gd name="T28" fmla="*/ 73 w 199"/>
                <a:gd name="T29" fmla="*/ 38 h 47"/>
                <a:gd name="T30" fmla="*/ 50 w 199"/>
                <a:gd name="T31" fmla="*/ 42 h 47"/>
                <a:gd name="T32" fmla="*/ 30 w 199"/>
                <a:gd name="T33" fmla="*/ 38 h 47"/>
                <a:gd name="T34" fmla="*/ 47 w 199"/>
                <a:gd name="T35" fmla="*/ 44 h 47"/>
                <a:gd name="T36" fmla="*/ 52 w 199"/>
                <a:gd name="T37" fmla="*/ 45 h 47"/>
                <a:gd name="T38" fmla="*/ 26 w 199"/>
                <a:gd name="T39" fmla="*/ 43 h 47"/>
                <a:gd name="T40" fmla="*/ 9 w 199"/>
                <a:gd name="T41" fmla="*/ 31 h 47"/>
                <a:gd name="T42" fmla="*/ 0 w 199"/>
                <a:gd name="T43" fmla="*/ 27 h 47"/>
                <a:gd name="T44" fmla="*/ 0 w 199"/>
                <a:gd name="T45" fmla="*/ 2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9" h="47">
                  <a:moveTo>
                    <a:pt x="0" y="25"/>
                  </a:moveTo>
                  <a:cubicBezTo>
                    <a:pt x="6" y="26"/>
                    <a:pt x="12" y="26"/>
                    <a:pt x="18" y="25"/>
                  </a:cubicBezTo>
                  <a:cubicBezTo>
                    <a:pt x="22" y="23"/>
                    <a:pt x="26" y="26"/>
                    <a:pt x="30" y="27"/>
                  </a:cubicBezTo>
                  <a:cubicBezTo>
                    <a:pt x="49" y="31"/>
                    <a:pt x="66" y="26"/>
                    <a:pt x="82" y="19"/>
                  </a:cubicBezTo>
                  <a:cubicBezTo>
                    <a:pt x="92" y="15"/>
                    <a:pt x="102" y="10"/>
                    <a:pt x="112" y="5"/>
                  </a:cubicBezTo>
                  <a:cubicBezTo>
                    <a:pt x="124" y="0"/>
                    <a:pt x="136" y="0"/>
                    <a:pt x="148" y="1"/>
                  </a:cubicBezTo>
                  <a:cubicBezTo>
                    <a:pt x="160" y="2"/>
                    <a:pt x="172" y="3"/>
                    <a:pt x="184" y="4"/>
                  </a:cubicBezTo>
                  <a:cubicBezTo>
                    <a:pt x="186" y="4"/>
                    <a:pt x="188" y="4"/>
                    <a:pt x="190" y="3"/>
                  </a:cubicBezTo>
                  <a:cubicBezTo>
                    <a:pt x="193" y="1"/>
                    <a:pt x="196" y="2"/>
                    <a:pt x="199" y="5"/>
                  </a:cubicBezTo>
                  <a:cubicBezTo>
                    <a:pt x="199" y="5"/>
                    <a:pt x="199" y="5"/>
                    <a:pt x="199" y="5"/>
                  </a:cubicBezTo>
                  <a:cubicBezTo>
                    <a:pt x="198" y="11"/>
                    <a:pt x="198" y="11"/>
                    <a:pt x="192" y="11"/>
                  </a:cubicBezTo>
                  <a:cubicBezTo>
                    <a:pt x="179" y="13"/>
                    <a:pt x="167" y="10"/>
                    <a:pt x="155" y="7"/>
                  </a:cubicBezTo>
                  <a:cubicBezTo>
                    <a:pt x="150" y="6"/>
                    <a:pt x="145" y="6"/>
                    <a:pt x="139" y="5"/>
                  </a:cubicBezTo>
                  <a:cubicBezTo>
                    <a:pt x="137" y="4"/>
                    <a:pt x="136" y="7"/>
                    <a:pt x="134" y="7"/>
                  </a:cubicBezTo>
                  <a:cubicBezTo>
                    <a:pt x="113" y="15"/>
                    <a:pt x="93" y="26"/>
                    <a:pt x="73" y="38"/>
                  </a:cubicBezTo>
                  <a:cubicBezTo>
                    <a:pt x="66" y="43"/>
                    <a:pt x="58" y="42"/>
                    <a:pt x="50" y="42"/>
                  </a:cubicBezTo>
                  <a:cubicBezTo>
                    <a:pt x="44" y="41"/>
                    <a:pt x="37" y="39"/>
                    <a:pt x="30" y="38"/>
                  </a:cubicBezTo>
                  <a:cubicBezTo>
                    <a:pt x="35" y="42"/>
                    <a:pt x="41" y="43"/>
                    <a:pt x="47" y="44"/>
                  </a:cubicBezTo>
                  <a:cubicBezTo>
                    <a:pt x="49" y="44"/>
                    <a:pt x="51" y="44"/>
                    <a:pt x="52" y="45"/>
                  </a:cubicBezTo>
                  <a:cubicBezTo>
                    <a:pt x="43" y="47"/>
                    <a:pt x="35" y="45"/>
                    <a:pt x="26" y="43"/>
                  </a:cubicBezTo>
                  <a:cubicBezTo>
                    <a:pt x="21" y="38"/>
                    <a:pt x="16" y="33"/>
                    <a:pt x="9" y="31"/>
                  </a:cubicBezTo>
                  <a:cubicBezTo>
                    <a:pt x="6" y="30"/>
                    <a:pt x="3" y="28"/>
                    <a:pt x="0" y="27"/>
                  </a:cubicBezTo>
                  <a:cubicBezTo>
                    <a:pt x="0" y="26"/>
                    <a:pt x="0" y="26"/>
                    <a:pt x="0" y="2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2" name="Freeform 25"/>
            <p:cNvSpPr>
              <a:spLocks/>
            </p:cNvSpPr>
            <p:nvPr/>
          </p:nvSpPr>
          <p:spPr bwMode="auto">
            <a:xfrm>
              <a:off x="371" y="1118"/>
              <a:ext cx="107" cy="90"/>
            </a:xfrm>
            <a:custGeom>
              <a:avLst/>
              <a:gdLst>
                <a:gd name="T0" fmla="*/ 0 w 97"/>
                <a:gd name="T1" fmla="*/ 67 h 81"/>
                <a:gd name="T2" fmla="*/ 6 w 97"/>
                <a:gd name="T3" fmla="*/ 66 h 81"/>
                <a:gd name="T4" fmla="*/ 14 w 97"/>
                <a:gd name="T5" fmla="*/ 69 h 81"/>
                <a:gd name="T6" fmla="*/ 24 w 97"/>
                <a:gd name="T7" fmla="*/ 71 h 81"/>
                <a:gd name="T8" fmla="*/ 31 w 97"/>
                <a:gd name="T9" fmla="*/ 67 h 81"/>
                <a:gd name="T10" fmla="*/ 34 w 97"/>
                <a:gd name="T11" fmla="*/ 66 h 81"/>
                <a:gd name="T12" fmla="*/ 62 w 97"/>
                <a:gd name="T13" fmla="*/ 51 h 81"/>
                <a:gd name="T14" fmla="*/ 65 w 97"/>
                <a:gd name="T15" fmla="*/ 48 h 81"/>
                <a:gd name="T16" fmla="*/ 62 w 97"/>
                <a:gd name="T17" fmla="*/ 49 h 81"/>
                <a:gd name="T18" fmla="*/ 34 w 97"/>
                <a:gd name="T19" fmla="*/ 64 h 81"/>
                <a:gd name="T20" fmla="*/ 32 w 97"/>
                <a:gd name="T21" fmla="*/ 64 h 81"/>
                <a:gd name="T22" fmla="*/ 33 w 97"/>
                <a:gd name="T23" fmla="*/ 62 h 81"/>
                <a:gd name="T24" fmla="*/ 43 w 97"/>
                <a:gd name="T25" fmla="*/ 55 h 81"/>
                <a:gd name="T26" fmla="*/ 47 w 97"/>
                <a:gd name="T27" fmla="*/ 52 h 81"/>
                <a:gd name="T28" fmla="*/ 54 w 97"/>
                <a:gd name="T29" fmla="*/ 42 h 81"/>
                <a:gd name="T30" fmla="*/ 50 w 97"/>
                <a:gd name="T31" fmla="*/ 32 h 81"/>
                <a:gd name="T32" fmla="*/ 57 w 97"/>
                <a:gd name="T33" fmla="*/ 20 h 81"/>
                <a:gd name="T34" fmla="*/ 66 w 97"/>
                <a:gd name="T35" fmla="*/ 16 h 81"/>
                <a:gd name="T36" fmla="*/ 68 w 97"/>
                <a:gd name="T37" fmla="*/ 15 h 81"/>
                <a:gd name="T38" fmla="*/ 92 w 97"/>
                <a:gd name="T39" fmla="*/ 7 h 81"/>
                <a:gd name="T40" fmla="*/ 92 w 97"/>
                <a:gd name="T41" fmla="*/ 3 h 81"/>
                <a:gd name="T42" fmla="*/ 95 w 97"/>
                <a:gd name="T43" fmla="*/ 0 h 81"/>
                <a:gd name="T44" fmla="*/ 93 w 97"/>
                <a:gd name="T45" fmla="*/ 22 h 81"/>
                <a:gd name="T46" fmla="*/ 81 w 97"/>
                <a:gd name="T47" fmla="*/ 41 h 81"/>
                <a:gd name="T48" fmla="*/ 69 w 97"/>
                <a:gd name="T49" fmla="*/ 57 h 81"/>
                <a:gd name="T50" fmla="*/ 61 w 97"/>
                <a:gd name="T51" fmla="*/ 62 h 81"/>
                <a:gd name="T52" fmla="*/ 60 w 97"/>
                <a:gd name="T53" fmla="*/ 59 h 81"/>
                <a:gd name="T54" fmla="*/ 44 w 97"/>
                <a:gd name="T55" fmla="*/ 69 h 81"/>
                <a:gd name="T56" fmla="*/ 54 w 97"/>
                <a:gd name="T57" fmla="*/ 68 h 81"/>
                <a:gd name="T58" fmla="*/ 52 w 97"/>
                <a:gd name="T59" fmla="*/ 76 h 81"/>
                <a:gd name="T60" fmla="*/ 25 w 97"/>
                <a:gd name="T61" fmla="*/ 79 h 81"/>
                <a:gd name="T62" fmla="*/ 21 w 97"/>
                <a:gd name="T63" fmla="*/ 76 h 81"/>
                <a:gd name="T64" fmla="*/ 4 w 97"/>
                <a:gd name="T65" fmla="*/ 70 h 81"/>
                <a:gd name="T66" fmla="*/ 0 w 97"/>
                <a:gd name="T67" fmla="*/ 6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7" h="81">
                  <a:moveTo>
                    <a:pt x="0" y="67"/>
                  </a:moveTo>
                  <a:cubicBezTo>
                    <a:pt x="2" y="67"/>
                    <a:pt x="4" y="67"/>
                    <a:pt x="6" y="66"/>
                  </a:cubicBezTo>
                  <a:cubicBezTo>
                    <a:pt x="10" y="66"/>
                    <a:pt x="12" y="66"/>
                    <a:pt x="14" y="69"/>
                  </a:cubicBezTo>
                  <a:cubicBezTo>
                    <a:pt x="16" y="73"/>
                    <a:pt x="21" y="71"/>
                    <a:pt x="24" y="71"/>
                  </a:cubicBezTo>
                  <a:cubicBezTo>
                    <a:pt x="27" y="71"/>
                    <a:pt x="30" y="72"/>
                    <a:pt x="31" y="67"/>
                  </a:cubicBezTo>
                  <a:cubicBezTo>
                    <a:pt x="31" y="66"/>
                    <a:pt x="33" y="66"/>
                    <a:pt x="34" y="66"/>
                  </a:cubicBezTo>
                  <a:cubicBezTo>
                    <a:pt x="45" y="64"/>
                    <a:pt x="55" y="59"/>
                    <a:pt x="62" y="51"/>
                  </a:cubicBezTo>
                  <a:cubicBezTo>
                    <a:pt x="63" y="50"/>
                    <a:pt x="64" y="49"/>
                    <a:pt x="65" y="48"/>
                  </a:cubicBezTo>
                  <a:cubicBezTo>
                    <a:pt x="63" y="47"/>
                    <a:pt x="63" y="48"/>
                    <a:pt x="62" y="49"/>
                  </a:cubicBezTo>
                  <a:cubicBezTo>
                    <a:pt x="54" y="56"/>
                    <a:pt x="45" y="61"/>
                    <a:pt x="34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1" y="63"/>
                    <a:pt x="32" y="62"/>
                    <a:pt x="33" y="62"/>
                  </a:cubicBezTo>
                  <a:cubicBezTo>
                    <a:pt x="39" y="63"/>
                    <a:pt x="42" y="59"/>
                    <a:pt x="43" y="55"/>
                  </a:cubicBezTo>
                  <a:cubicBezTo>
                    <a:pt x="44" y="53"/>
                    <a:pt x="44" y="52"/>
                    <a:pt x="47" y="52"/>
                  </a:cubicBezTo>
                  <a:cubicBezTo>
                    <a:pt x="53" y="52"/>
                    <a:pt x="56" y="48"/>
                    <a:pt x="54" y="42"/>
                  </a:cubicBezTo>
                  <a:cubicBezTo>
                    <a:pt x="53" y="38"/>
                    <a:pt x="51" y="35"/>
                    <a:pt x="50" y="32"/>
                  </a:cubicBezTo>
                  <a:cubicBezTo>
                    <a:pt x="50" y="26"/>
                    <a:pt x="52" y="23"/>
                    <a:pt x="57" y="20"/>
                  </a:cubicBezTo>
                  <a:cubicBezTo>
                    <a:pt x="60" y="19"/>
                    <a:pt x="64" y="19"/>
                    <a:pt x="66" y="16"/>
                  </a:cubicBezTo>
                  <a:cubicBezTo>
                    <a:pt x="67" y="16"/>
                    <a:pt x="68" y="15"/>
                    <a:pt x="68" y="15"/>
                  </a:cubicBezTo>
                  <a:cubicBezTo>
                    <a:pt x="77" y="15"/>
                    <a:pt x="85" y="13"/>
                    <a:pt x="92" y="7"/>
                  </a:cubicBezTo>
                  <a:cubicBezTo>
                    <a:pt x="93" y="6"/>
                    <a:pt x="94" y="4"/>
                    <a:pt x="92" y="3"/>
                  </a:cubicBezTo>
                  <a:cubicBezTo>
                    <a:pt x="93" y="2"/>
                    <a:pt x="94" y="1"/>
                    <a:pt x="95" y="0"/>
                  </a:cubicBezTo>
                  <a:cubicBezTo>
                    <a:pt x="97" y="8"/>
                    <a:pt x="96" y="15"/>
                    <a:pt x="93" y="22"/>
                  </a:cubicBezTo>
                  <a:cubicBezTo>
                    <a:pt x="91" y="29"/>
                    <a:pt x="86" y="35"/>
                    <a:pt x="81" y="41"/>
                  </a:cubicBezTo>
                  <a:cubicBezTo>
                    <a:pt x="77" y="46"/>
                    <a:pt x="75" y="52"/>
                    <a:pt x="69" y="57"/>
                  </a:cubicBezTo>
                  <a:cubicBezTo>
                    <a:pt x="66" y="59"/>
                    <a:pt x="65" y="62"/>
                    <a:pt x="61" y="62"/>
                  </a:cubicBezTo>
                  <a:cubicBezTo>
                    <a:pt x="61" y="61"/>
                    <a:pt x="62" y="60"/>
                    <a:pt x="60" y="59"/>
                  </a:cubicBezTo>
                  <a:cubicBezTo>
                    <a:pt x="56" y="65"/>
                    <a:pt x="51" y="67"/>
                    <a:pt x="44" y="69"/>
                  </a:cubicBezTo>
                  <a:cubicBezTo>
                    <a:pt x="48" y="71"/>
                    <a:pt x="51" y="69"/>
                    <a:pt x="54" y="68"/>
                  </a:cubicBezTo>
                  <a:cubicBezTo>
                    <a:pt x="55" y="71"/>
                    <a:pt x="51" y="73"/>
                    <a:pt x="52" y="76"/>
                  </a:cubicBezTo>
                  <a:cubicBezTo>
                    <a:pt x="43" y="81"/>
                    <a:pt x="34" y="81"/>
                    <a:pt x="25" y="79"/>
                  </a:cubicBezTo>
                  <a:cubicBezTo>
                    <a:pt x="25" y="77"/>
                    <a:pt x="23" y="77"/>
                    <a:pt x="21" y="76"/>
                  </a:cubicBezTo>
                  <a:cubicBezTo>
                    <a:pt x="15" y="74"/>
                    <a:pt x="10" y="72"/>
                    <a:pt x="4" y="70"/>
                  </a:cubicBezTo>
                  <a:cubicBezTo>
                    <a:pt x="3" y="69"/>
                    <a:pt x="0" y="69"/>
                    <a:pt x="0" y="67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3" name="Freeform 26"/>
            <p:cNvSpPr>
              <a:spLocks/>
            </p:cNvSpPr>
            <p:nvPr/>
          </p:nvSpPr>
          <p:spPr bwMode="auto">
            <a:xfrm>
              <a:off x="593" y="1607"/>
              <a:ext cx="30" cy="119"/>
            </a:xfrm>
            <a:custGeom>
              <a:avLst/>
              <a:gdLst>
                <a:gd name="T0" fmla="*/ 23 w 27"/>
                <a:gd name="T1" fmla="*/ 103 h 108"/>
                <a:gd name="T2" fmla="*/ 10 w 27"/>
                <a:gd name="T3" fmla="*/ 108 h 108"/>
                <a:gd name="T4" fmla="*/ 11 w 27"/>
                <a:gd name="T5" fmla="*/ 92 h 108"/>
                <a:gd name="T6" fmla="*/ 5 w 27"/>
                <a:gd name="T7" fmla="*/ 34 h 108"/>
                <a:gd name="T8" fmla="*/ 0 w 27"/>
                <a:gd name="T9" fmla="*/ 16 h 108"/>
                <a:gd name="T10" fmla="*/ 4 w 27"/>
                <a:gd name="T11" fmla="*/ 11 h 108"/>
                <a:gd name="T12" fmla="*/ 11 w 27"/>
                <a:gd name="T13" fmla="*/ 9 h 108"/>
                <a:gd name="T14" fmla="*/ 26 w 27"/>
                <a:gd name="T15" fmla="*/ 0 h 108"/>
                <a:gd name="T16" fmla="*/ 25 w 27"/>
                <a:gd name="T17" fmla="*/ 10 h 108"/>
                <a:gd name="T18" fmla="*/ 24 w 27"/>
                <a:gd name="T19" fmla="*/ 36 h 108"/>
                <a:gd name="T20" fmla="*/ 23 w 27"/>
                <a:gd name="T21" fmla="*/ 103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108">
                  <a:moveTo>
                    <a:pt x="23" y="103"/>
                  </a:moveTo>
                  <a:cubicBezTo>
                    <a:pt x="19" y="105"/>
                    <a:pt x="15" y="107"/>
                    <a:pt x="10" y="108"/>
                  </a:cubicBezTo>
                  <a:cubicBezTo>
                    <a:pt x="9" y="102"/>
                    <a:pt x="10" y="97"/>
                    <a:pt x="11" y="92"/>
                  </a:cubicBezTo>
                  <a:cubicBezTo>
                    <a:pt x="12" y="72"/>
                    <a:pt x="10" y="53"/>
                    <a:pt x="5" y="34"/>
                  </a:cubicBezTo>
                  <a:cubicBezTo>
                    <a:pt x="3" y="28"/>
                    <a:pt x="1" y="23"/>
                    <a:pt x="0" y="16"/>
                  </a:cubicBezTo>
                  <a:cubicBezTo>
                    <a:pt x="0" y="13"/>
                    <a:pt x="0" y="11"/>
                    <a:pt x="4" y="11"/>
                  </a:cubicBezTo>
                  <a:cubicBezTo>
                    <a:pt x="7" y="11"/>
                    <a:pt x="9" y="10"/>
                    <a:pt x="11" y="9"/>
                  </a:cubicBezTo>
                  <a:cubicBezTo>
                    <a:pt x="17" y="7"/>
                    <a:pt x="20" y="2"/>
                    <a:pt x="26" y="0"/>
                  </a:cubicBezTo>
                  <a:cubicBezTo>
                    <a:pt x="27" y="3"/>
                    <a:pt x="25" y="6"/>
                    <a:pt x="25" y="10"/>
                  </a:cubicBezTo>
                  <a:cubicBezTo>
                    <a:pt x="25" y="18"/>
                    <a:pt x="25" y="27"/>
                    <a:pt x="24" y="36"/>
                  </a:cubicBezTo>
                  <a:cubicBezTo>
                    <a:pt x="24" y="58"/>
                    <a:pt x="24" y="81"/>
                    <a:pt x="23" y="103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4" name="Freeform 27"/>
            <p:cNvSpPr>
              <a:spLocks/>
            </p:cNvSpPr>
            <p:nvPr/>
          </p:nvSpPr>
          <p:spPr bwMode="auto">
            <a:xfrm>
              <a:off x="374" y="1768"/>
              <a:ext cx="45" cy="67"/>
            </a:xfrm>
            <a:custGeom>
              <a:avLst/>
              <a:gdLst>
                <a:gd name="T0" fmla="*/ 3 w 41"/>
                <a:gd name="T1" fmla="*/ 28 h 61"/>
                <a:gd name="T2" fmla="*/ 5 w 41"/>
                <a:gd name="T3" fmla="*/ 25 h 61"/>
                <a:gd name="T4" fmla="*/ 14 w 41"/>
                <a:gd name="T5" fmla="*/ 8 h 61"/>
                <a:gd name="T6" fmla="*/ 17 w 41"/>
                <a:gd name="T7" fmla="*/ 1 h 61"/>
                <a:gd name="T8" fmla="*/ 30 w 41"/>
                <a:gd name="T9" fmla="*/ 2 h 61"/>
                <a:gd name="T10" fmla="*/ 32 w 41"/>
                <a:gd name="T11" fmla="*/ 4 h 61"/>
                <a:gd name="T12" fmla="*/ 28 w 41"/>
                <a:gd name="T13" fmla="*/ 56 h 61"/>
                <a:gd name="T14" fmla="*/ 15 w 41"/>
                <a:gd name="T15" fmla="*/ 61 h 61"/>
                <a:gd name="T16" fmla="*/ 15 w 41"/>
                <a:gd name="T17" fmla="*/ 61 h 61"/>
                <a:gd name="T18" fmla="*/ 5 w 41"/>
                <a:gd name="T19" fmla="*/ 52 h 61"/>
                <a:gd name="T20" fmla="*/ 2 w 41"/>
                <a:gd name="T21" fmla="*/ 33 h 61"/>
                <a:gd name="T22" fmla="*/ 3 w 41"/>
                <a:gd name="T23" fmla="*/ 2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1" h="61">
                  <a:moveTo>
                    <a:pt x="3" y="28"/>
                  </a:moveTo>
                  <a:cubicBezTo>
                    <a:pt x="4" y="28"/>
                    <a:pt x="5" y="26"/>
                    <a:pt x="5" y="25"/>
                  </a:cubicBezTo>
                  <a:cubicBezTo>
                    <a:pt x="9" y="20"/>
                    <a:pt x="12" y="14"/>
                    <a:pt x="14" y="8"/>
                  </a:cubicBezTo>
                  <a:cubicBezTo>
                    <a:pt x="15" y="5"/>
                    <a:pt x="14" y="1"/>
                    <a:pt x="17" y="1"/>
                  </a:cubicBezTo>
                  <a:cubicBezTo>
                    <a:pt x="21" y="0"/>
                    <a:pt x="26" y="0"/>
                    <a:pt x="30" y="2"/>
                  </a:cubicBezTo>
                  <a:cubicBezTo>
                    <a:pt x="31" y="2"/>
                    <a:pt x="31" y="3"/>
                    <a:pt x="32" y="4"/>
                  </a:cubicBezTo>
                  <a:cubicBezTo>
                    <a:pt x="41" y="22"/>
                    <a:pt x="37" y="39"/>
                    <a:pt x="28" y="56"/>
                  </a:cubicBezTo>
                  <a:cubicBezTo>
                    <a:pt x="25" y="61"/>
                    <a:pt x="19" y="59"/>
                    <a:pt x="15" y="61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6" y="61"/>
                    <a:pt x="6" y="61"/>
                    <a:pt x="5" y="52"/>
                  </a:cubicBezTo>
                  <a:cubicBezTo>
                    <a:pt x="5" y="46"/>
                    <a:pt x="5" y="39"/>
                    <a:pt x="2" y="33"/>
                  </a:cubicBezTo>
                  <a:cubicBezTo>
                    <a:pt x="0" y="30"/>
                    <a:pt x="3" y="30"/>
                    <a:pt x="3" y="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5" name="Freeform 28"/>
            <p:cNvSpPr>
              <a:spLocks/>
            </p:cNvSpPr>
            <p:nvPr/>
          </p:nvSpPr>
          <p:spPr bwMode="auto">
            <a:xfrm>
              <a:off x="607" y="1085"/>
              <a:ext cx="214" cy="70"/>
            </a:xfrm>
            <a:custGeom>
              <a:avLst/>
              <a:gdLst>
                <a:gd name="T0" fmla="*/ 8 w 194"/>
                <a:gd name="T1" fmla="*/ 19 h 63"/>
                <a:gd name="T2" fmla="*/ 19 w 194"/>
                <a:gd name="T3" fmla="*/ 47 h 63"/>
                <a:gd name="T4" fmla="*/ 23 w 194"/>
                <a:gd name="T5" fmla="*/ 48 h 63"/>
                <a:gd name="T6" fmla="*/ 46 w 194"/>
                <a:gd name="T7" fmla="*/ 38 h 63"/>
                <a:gd name="T8" fmla="*/ 83 w 194"/>
                <a:gd name="T9" fmla="*/ 21 h 63"/>
                <a:gd name="T10" fmla="*/ 94 w 194"/>
                <a:gd name="T11" fmla="*/ 17 h 63"/>
                <a:gd name="T12" fmla="*/ 117 w 194"/>
                <a:gd name="T13" fmla="*/ 17 h 63"/>
                <a:gd name="T14" fmla="*/ 148 w 194"/>
                <a:gd name="T15" fmla="*/ 23 h 63"/>
                <a:gd name="T16" fmla="*/ 166 w 194"/>
                <a:gd name="T17" fmla="*/ 17 h 63"/>
                <a:gd name="T18" fmla="*/ 185 w 194"/>
                <a:gd name="T19" fmla="*/ 4 h 63"/>
                <a:gd name="T20" fmla="*/ 191 w 194"/>
                <a:gd name="T21" fmla="*/ 0 h 63"/>
                <a:gd name="T22" fmla="*/ 191 w 194"/>
                <a:gd name="T23" fmla="*/ 4 h 63"/>
                <a:gd name="T24" fmla="*/ 173 w 194"/>
                <a:gd name="T25" fmla="*/ 16 h 63"/>
                <a:gd name="T26" fmla="*/ 145 w 194"/>
                <a:gd name="T27" fmla="*/ 28 h 63"/>
                <a:gd name="T28" fmla="*/ 139 w 194"/>
                <a:gd name="T29" fmla="*/ 27 h 63"/>
                <a:gd name="T30" fmla="*/ 113 w 194"/>
                <a:gd name="T31" fmla="*/ 19 h 63"/>
                <a:gd name="T32" fmla="*/ 105 w 194"/>
                <a:gd name="T33" fmla="*/ 19 h 63"/>
                <a:gd name="T34" fmla="*/ 26 w 194"/>
                <a:gd name="T35" fmla="*/ 60 h 63"/>
                <a:gd name="T36" fmla="*/ 12 w 194"/>
                <a:gd name="T37" fmla="*/ 63 h 63"/>
                <a:gd name="T38" fmla="*/ 10 w 194"/>
                <a:gd name="T39" fmla="*/ 61 h 63"/>
                <a:gd name="T40" fmla="*/ 1 w 194"/>
                <a:gd name="T41" fmla="*/ 18 h 63"/>
                <a:gd name="T42" fmla="*/ 3 w 194"/>
                <a:gd name="T43" fmla="*/ 14 h 63"/>
                <a:gd name="T44" fmla="*/ 8 w 194"/>
                <a:gd name="T45" fmla="*/ 19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4" h="63">
                  <a:moveTo>
                    <a:pt x="8" y="19"/>
                  </a:moveTo>
                  <a:cubicBezTo>
                    <a:pt x="12" y="28"/>
                    <a:pt x="16" y="37"/>
                    <a:pt x="19" y="47"/>
                  </a:cubicBezTo>
                  <a:cubicBezTo>
                    <a:pt x="19" y="50"/>
                    <a:pt x="21" y="49"/>
                    <a:pt x="23" y="48"/>
                  </a:cubicBezTo>
                  <a:cubicBezTo>
                    <a:pt x="31" y="45"/>
                    <a:pt x="39" y="41"/>
                    <a:pt x="46" y="38"/>
                  </a:cubicBezTo>
                  <a:cubicBezTo>
                    <a:pt x="58" y="32"/>
                    <a:pt x="71" y="27"/>
                    <a:pt x="83" y="21"/>
                  </a:cubicBezTo>
                  <a:cubicBezTo>
                    <a:pt x="87" y="20"/>
                    <a:pt x="90" y="18"/>
                    <a:pt x="94" y="17"/>
                  </a:cubicBezTo>
                  <a:cubicBezTo>
                    <a:pt x="102" y="14"/>
                    <a:pt x="110" y="16"/>
                    <a:pt x="117" y="17"/>
                  </a:cubicBezTo>
                  <a:cubicBezTo>
                    <a:pt x="127" y="19"/>
                    <a:pt x="138" y="21"/>
                    <a:pt x="148" y="23"/>
                  </a:cubicBezTo>
                  <a:cubicBezTo>
                    <a:pt x="155" y="24"/>
                    <a:pt x="161" y="23"/>
                    <a:pt x="166" y="17"/>
                  </a:cubicBezTo>
                  <a:cubicBezTo>
                    <a:pt x="171" y="10"/>
                    <a:pt x="178" y="7"/>
                    <a:pt x="185" y="4"/>
                  </a:cubicBezTo>
                  <a:cubicBezTo>
                    <a:pt x="187" y="3"/>
                    <a:pt x="190" y="3"/>
                    <a:pt x="191" y="0"/>
                  </a:cubicBezTo>
                  <a:cubicBezTo>
                    <a:pt x="193" y="2"/>
                    <a:pt x="194" y="3"/>
                    <a:pt x="191" y="4"/>
                  </a:cubicBezTo>
                  <a:cubicBezTo>
                    <a:pt x="184" y="7"/>
                    <a:pt x="178" y="11"/>
                    <a:pt x="173" y="16"/>
                  </a:cubicBezTo>
                  <a:cubicBezTo>
                    <a:pt x="165" y="24"/>
                    <a:pt x="155" y="26"/>
                    <a:pt x="145" y="28"/>
                  </a:cubicBezTo>
                  <a:cubicBezTo>
                    <a:pt x="143" y="28"/>
                    <a:pt x="141" y="28"/>
                    <a:pt x="139" y="27"/>
                  </a:cubicBezTo>
                  <a:cubicBezTo>
                    <a:pt x="131" y="24"/>
                    <a:pt x="122" y="22"/>
                    <a:pt x="113" y="19"/>
                  </a:cubicBezTo>
                  <a:cubicBezTo>
                    <a:pt x="110" y="18"/>
                    <a:pt x="108" y="18"/>
                    <a:pt x="105" y="19"/>
                  </a:cubicBezTo>
                  <a:cubicBezTo>
                    <a:pt x="77" y="28"/>
                    <a:pt x="50" y="41"/>
                    <a:pt x="26" y="60"/>
                  </a:cubicBezTo>
                  <a:cubicBezTo>
                    <a:pt x="22" y="63"/>
                    <a:pt x="17" y="63"/>
                    <a:pt x="12" y="63"/>
                  </a:cubicBezTo>
                  <a:cubicBezTo>
                    <a:pt x="11" y="63"/>
                    <a:pt x="10" y="62"/>
                    <a:pt x="10" y="61"/>
                  </a:cubicBezTo>
                  <a:cubicBezTo>
                    <a:pt x="9" y="46"/>
                    <a:pt x="5" y="32"/>
                    <a:pt x="1" y="18"/>
                  </a:cubicBezTo>
                  <a:cubicBezTo>
                    <a:pt x="0" y="16"/>
                    <a:pt x="0" y="14"/>
                    <a:pt x="3" y="14"/>
                  </a:cubicBezTo>
                  <a:cubicBezTo>
                    <a:pt x="5" y="15"/>
                    <a:pt x="6" y="18"/>
                    <a:pt x="8" y="19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6" name="Freeform 29"/>
            <p:cNvSpPr>
              <a:spLocks/>
            </p:cNvSpPr>
            <p:nvPr/>
          </p:nvSpPr>
          <p:spPr bwMode="auto">
            <a:xfrm>
              <a:off x="676" y="1780"/>
              <a:ext cx="65" cy="43"/>
            </a:xfrm>
            <a:custGeom>
              <a:avLst/>
              <a:gdLst>
                <a:gd name="T0" fmla="*/ 42 w 59"/>
                <a:gd name="T1" fmla="*/ 39 h 39"/>
                <a:gd name="T2" fmla="*/ 41 w 59"/>
                <a:gd name="T3" fmla="*/ 39 h 39"/>
                <a:gd name="T4" fmla="*/ 30 w 59"/>
                <a:gd name="T5" fmla="*/ 31 h 39"/>
                <a:gd name="T6" fmla="*/ 4 w 59"/>
                <a:gd name="T7" fmla="*/ 19 h 39"/>
                <a:gd name="T8" fmla="*/ 0 w 59"/>
                <a:gd name="T9" fmla="*/ 14 h 39"/>
                <a:gd name="T10" fmla="*/ 22 w 59"/>
                <a:gd name="T11" fmla="*/ 0 h 39"/>
                <a:gd name="T12" fmla="*/ 28 w 59"/>
                <a:gd name="T13" fmla="*/ 0 h 39"/>
                <a:gd name="T14" fmla="*/ 36 w 59"/>
                <a:gd name="T15" fmla="*/ 3 h 39"/>
                <a:gd name="T16" fmla="*/ 56 w 59"/>
                <a:gd name="T17" fmla="*/ 29 h 39"/>
                <a:gd name="T18" fmla="*/ 59 w 59"/>
                <a:gd name="T19" fmla="*/ 32 h 39"/>
                <a:gd name="T20" fmla="*/ 47 w 59"/>
                <a:gd name="T21" fmla="*/ 39 h 39"/>
                <a:gd name="T22" fmla="*/ 42 w 59"/>
                <a:gd name="T2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9" h="39">
                  <a:moveTo>
                    <a:pt x="42" y="39"/>
                  </a:moveTo>
                  <a:cubicBezTo>
                    <a:pt x="42" y="39"/>
                    <a:pt x="41" y="39"/>
                    <a:pt x="41" y="39"/>
                  </a:cubicBezTo>
                  <a:cubicBezTo>
                    <a:pt x="40" y="32"/>
                    <a:pt x="35" y="31"/>
                    <a:pt x="30" y="31"/>
                  </a:cubicBezTo>
                  <a:cubicBezTo>
                    <a:pt x="20" y="29"/>
                    <a:pt x="12" y="24"/>
                    <a:pt x="4" y="19"/>
                  </a:cubicBezTo>
                  <a:cubicBezTo>
                    <a:pt x="2" y="18"/>
                    <a:pt x="1" y="16"/>
                    <a:pt x="0" y="14"/>
                  </a:cubicBezTo>
                  <a:cubicBezTo>
                    <a:pt x="4" y="6"/>
                    <a:pt x="12" y="2"/>
                    <a:pt x="22" y="0"/>
                  </a:cubicBezTo>
                  <a:cubicBezTo>
                    <a:pt x="24" y="0"/>
                    <a:pt x="26" y="0"/>
                    <a:pt x="28" y="0"/>
                  </a:cubicBezTo>
                  <a:cubicBezTo>
                    <a:pt x="30" y="2"/>
                    <a:pt x="33" y="3"/>
                    <a:pt x="36" y="3"/>
                  </a:cubicBezTo>
                  <a:cubicBezTo>
                    <a:pt x="49" y="8"/>
                    <a:pt x="55" y="15"/>
                    <a:pt x="56" y="29"/>
                  </a:cubicBezTo>
                  <a:cubicBezTo>
                    <a:pt x="56" y="31"/>
                    <a:pt x="56" y="32"/>
                    <a:pt x="59" y="32"/>
                  </a:cubicBezTo>
                  <a:cubicBezTo>
                    <a:pt x="56" y="37"/>
                    <a:pt x="51" y="37"/>
                    <a:pt x="47" y="39"/>
                  </a:cubicBezTo>
                  <a:cubicBezTo>
                    <a:pt x="46" y="39"/>
                    <a:pt x="44" y="39"/>
                    <a:pt x="42" y="39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7" name="Freeform 30"/>
            <p:cNvSpPr>
              <a:spLocks/>
            </p:cNvSpPr>
            <p:nvPr/>
          </p:nvSpPr>
          <p:spPr bwMode="auto">
            <a:xfrm>
              <a:off x="164" y="1105"/>
              <a:ext cx="313" cy="87"/>
            </a:xfrm>
            <a:custGeom>
              <a:avLst/>
              <a:gdLst>
                <a:gd name="T0" fmla="*/ 227 w 284"/>
                <a:gd name="T1" fmla="*/ 26 h 79"/>
                <a:gd name="T2" fmla="*/ 209 w 284"/>
                <a:gd name="T3" fmla="*/ 23 h 79"/>
                <a:gd name="T4" fmla="*/ 179 w 284"/>
                <a:gd name="T5" fmla="*/ 31 h 79"/>
                <a:gd name="T6" fmla="*/ 133 w 284"/>
                <a:gd name="T7" fmla="*/ 44 h 79"/>
                <a:gd name="T8" fmla="*/ 98 w 284"/>
                <a:gd name="T9" fmla="*/ 48 h 79"/>
                <a:gd name="T10" fmla="*/ 46 w 284"/>
                <a:gd name="T11" fmla="*/ 50 h 79"/>
                <a:gd name="T12" fmla="*/ 42 w 284"/>
                <a:gd name="T13" fmla="*/ 52 h 79"/>
                <a:gd name="T14" fmla="*/ 27 w 284"/>
                <a:gd name="T15" fmla="*/ 64 h 79"/>
                <a:gd name="T16" fmla="*/ 26 w 284"/>
                <a:gd name="T17" fmla="*/ 76 h 79"/>
                <a:gd name="T18" fmla="*/ 21 w 284"/>
                <a:gd name="T19" fmla="*/ 75 h 79"/>
                <a:gd name="T20" fmla="*/ 9 w 284"/>
                <a:gd name="T21" fmla="*/ 75 h 79"/>
                <a:gd name="T22" fmla="*/ 0 w 284"/>
                <a:gd name="T23" fmla="*/ 79 h 79"/>
                <a:gd name="T24" fmla="*/ 2 w 284"/>
                <a:gd name="T25" fmla="*/ 75 h 79"/>
                <a:gd name="T26" fmla="*/ 27 w 284"/>
                <a:gd name="T27" fmla="*/ 55 h 79"/>
                <a:gd name="T28" fmla="*/ 52 w 284"/>
                <a:gd name="T29" fmla="*/ 45 h 79"/>
                <a:gd name="T30" fmla="*/ 89 w 284"/>
                <a:gd name="T31" fmla="*/ 44 h 79"/>
                <a:gd name="T32" fmla="*/ 148 w 284"/>
                <a:gd name="T33" fmla="*/ 35 h 79"/>
                <a:gd name="T34" fmla="*/ 214 w 284"/>
                <a:gd name="T35" fmla="*/ 18 h 79"/>
                <a:gd name="T36" fmla="*/ 238 w 284"/>
                <a:gd name="T37" fmla="*/ 13 h 79"/>
                <a:gd name="T38" fmla="*/ 282 w 284"/>
                <a:gd name="T39" fmla="*/ 1 h 79"/>
                <a:gd name="T40" fmla="*/ 283 w 284"/>
                <a:gd name="T41" fmla="*/ 0 h 79"/>
                <a:gd name="T42" fmla="*/ 283 w 284"/>
                <a:gd name="T43" fmla="*/ 4 h 79"/>
                <a:gd name="T44" fmla="*/ 252 w 284"/>
                <a:gd name="T45" fmla="*/ 13 h 79"/>
                <a:gd name="T46" fmla="*/ 228 w 284"/>
                <a:gd name="T47" fmla="*/ 19 h 79"/>
                <a:gd name="T48" fmla="*/ 222 w 284"/>
                <a:gd name="T49" fmla="*/ 18 h 79"/>
                <a:gd name="T50" fmla="*/ 227 w 284"/>
                <a:gd name="T51" fmla="*/ 26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84" h="79">
                  <a:moveTo>
                    <a:pt x="227" y="26"/>
                  </a:moveTo>
                  <a:cubicBezTo>
                    <a:pt x="222" y="20"/>
                    <a:pt x="216" y="20"/>
                    <a:pt x="209" y="23"/>
                  </a:cubicBezTo>
                  <a:cubicBezTo>
                    <a:pt x="199" y="26"/>
                    <a:pt x="189" y="29"/>
                    <a:pt x="179" y="31"/>
                  </a:cubicBezTo>
                  <a:cubicBezTo>
                    <a:pt x="163" y="35"/>
                    <a:pt x="148" y="40"/>
                    <a:pt x="133" y="44"/>
                  </a:cubicBezTo>
                  <a:cubicBezTo>
                    <a:pt x="122" y="47"/>
                    <a:pt x="110" y="47"/>
                    <a:pt x="98" y="48"/>
                  </a:cubicBezTo>
                  <a:cubicBezTo>
                    <a:pt x="81" y="50"/>
                    <a:pt x="63" y="50"/>
                    <a:pt x="46" y="50"/>
                  </a:cubicBezTo>
                  <a:cubicBezTo>
                    <a:pt x="44" y="50"/>
                    <a:pt x="43" y="51"/>
                    <a:pt x="42" y="52"/>
                  </a:cubicBezTo>
                  <a:cubicBezTo>
                    <a:pt x="37" y="56"/>
                    <a:pt x="32" y="60"/>
                    <a:pt x="27" y="64"/>
                  </a:cubicBezTo>
                  <a:cubicBezTo>
                    <a:pt x="21" y="69"/>
                    <a:pt x="21" y="70"/>
                    <a:pt x="26" y="76"/>
                  </a:cubicBezTo>
                  <a:cubicBezTo>
                    <a:pt x="24" y="76"/>
                    <a:pt x="23" y="76"/>
                    <a:pt x="21" y="75"/>
                  </a:cubicBezTo>
                  <a:cubicBezTo>
                    <a:pt x="17" y="73"/>
                    <a:pt x="13" y="73"/>
                    <a:pt x="9" y="75"/>
                  </a:cubicBezTo>
                  <a:cubicBezTo>
                    <a:pt x="6" y="77"/>
                    <a:pt x="3" y="79"/>
                    <a:pt x="0" y="79"/>
                  </a:cubicBezTo>
                  <a:cubicBezTo>
                    <a:pt x="0" y="77"/>
                    <a:pt x="1" y="75"/>
                    <a:pt x="2" y="75"/>
                  </a:cubicBezTo>
                  <a:cubicBezTo>
                    <a:pt x="11" y="69"/>
                    <a:pt x="19" y="62"/>
                    <a:pt x="27" y="55"/>
                  </a:cubicBezTo>
                  <a:cubicBezTo>
                    <a:pt x="34" y="47"/>
                    <a:pt x="42" y="45"/>
                    <a:pt x="52" y="45"/>
                  </a:cubicBezTo>
                  <a:cubicBezTo>
                    <a:pt x="64" y="45"/>
                    <a:pt x="77" y="45"/>
                    <a:pt x="89" y="44"/>
                  </a:cubicBezTo>
                  <a:cubicBezTo>
                    <a:pt x="109" y="43"/>
                    <a:pt x="128" y="40"/>
                    <a:pt x="148" y="35"/>
                  </a:cubicBezTo>
                  <a:cubicBezTo>
                    <a:pt x="170" y="30"/>
                    <a:pt x="192" y="26"/>
                    <a:pt x="214" y="18"/>
                  </a:cubicBezTo>
                  <a:cubicBezTo>
                    <a:pt x="222" y="16"/>
                    <a:pt x="230" y="16"/>
                    <a:pt x="238" y="13"/>
                  </a:cubicBezTo>
                  <a:cubicBezTo>
                    <a:pt x="252" y="8"/>
                    <a:pt x="268" y="8"/>
                    <a:pt x="282" y="1"/>
                  </a:cubicBezTo>
                  <a:cubicBezTo>
                    <a:pt x="282" y="0"/>
                    <a:pt x="283" y="0"/>
                    <a:pt x="283" y="0"/>
                  </a:cubicBezTo>
                  <a:cubicBezTo>
                    <a:pt x="284" y="2"/>
                    <a:pt x="284" y="3"/>
                    <a:pt x="283" y="4"/>
                  </a:cubicBezTo>
                  <a:cubicBezTo>
                    <a:pt x="273" y="8"/>
                    <a:pt x="262" y="11"/>
                    <a:pt x="252" y="13"/>
                  </a:cubicBezTo>
                  <a:cubicBezTo>
                    <a:pt x="244" y="14"/>
                    <a:pt x="236" y="17"/>
                    <a:pt x="228" y="19"/>
                  </a:cubicBezTo>
                  <a:cubicBezTo>
                    <a:pt x="226" y="20"/>
                    <a:pt x="225" y="17"/>
                    <a:pt x="222" y="18"/>
                  </a:cubicBezTo>
                  <a:cubicBezTo>
                    <a:pt x="224" y="20"/>
                    <a:pt x="229" y="21"/>
                    <a:pt x="227" y="26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8" name="Freeform 31"/>
            <p:cNvSpPr>
              <a:spLocks/>
            </p:cNvSpPr>
            <p:nvPr/>
          </p:nvSpPr>
          <p:spPr bwMode="auto">
            <a:xfrm>
              <a:off x="281" y="1444"/>
              <a:ext cx="82" cy="88"/>
            </a:xfrm>
            <a:custGeom>
              <a:avLst/>
              <a:gdLst>
                <a:gd name="T0" fmla="*/ 74 w 74"/>
                <a:gd name="T1" fmla="*/ 2 h 80"/>
                <a:gd name="T2" fmla="*/ 73 w 74"/>
                <a:gd name="T3" fmla="*/ 5 h 80"/>
                <a:gd name="T4" fmla="*/ 59 w 74"/>
                <a:gd name="T5" fmla="*/ 17 h 80"/>
                <a:gd name="T6" fmla="*/ 45 w 74"/>
                <a:gd name="T7" fmla="*/ 39 h 80"/>
                <a:gd name="T8" fmla="*/ 29 w 74"/>
                <a:gd name="T9" fmla="*/ 73 h 80"/>
                <a:gd name="T10" fmla="*/ 24 w 74"/>
                <a:gd name="T11" fmla="*/ 80 h 80"/>
                <a:gd name="T12" fmla="*/ 17 w 74"/>
                <a:gd name="T13" fmla="*/ 76 h 80"/>
                <a:gd name="T14" fmla="*/ 8 w 74"/>
                <a:gd name="T15" fmla="*/ 74 h 80"/>
                <a:gd name="T16" fmla="*/ 0 w 74"/>
                <a:gd name="T17" fmla="*/ 73 h 80"/>
                <a:gd name="T18" fmla="*/ 17 w 74"/>
                <a:gd name="T19" fmla="*/ 55 h 80"/>
                <a:gd name="T20" fmla="*/ 65 w 74"/>
                <a:gd name="T21" fmla="*/ 2 h 80"/>
                <a:gd name="T22" fmla="*/ 65 w 74"/>
                <a:gd name="T23" fmla="*/ 0 h 80"/>
                <a:gd name="T24" fmla="*/ 74 w 74"/>
                <a:gd name="T25" fmla="*/ 2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4" h="80">
                  <a:moveTo>
                    <a:pt x="74" y="2"/>
                  </a:moveTo>
                  <a:cubicBezTo>
                    <a:pt x="73" y="3"/>
                    <a:pt x="74" y="4"/>
                    <a:pt x="73" y="5"/>
                  </a:cubicBezTo>
                  <a:cubicBezTo>
                    <a:pt x="67" y="7"/>
                    <a:pt x="64" y="13"/>
                    <a:pt x="59" y="17"/>
                  </a:cubicBezTo>
                  <a:cubicBezTo>
                    <a:pt x="53" y="23"/>
                    <a:pt x="49" y="31"/>
                    <a:pt x="45" y="39"/>
                  </a:cubicBezTo>
                  <a:cubicBezTo>
                    <a:pt x="38" y="50"/>
                    <a:pt x="35" y="62"/>
                    <a:pt x="29" y="73"/>
                  </a:cubicBezTo>
                  <a:cubicBezTo>
                    <a:pt x="27" y="75"/>
                    <a:pt x="24" y="77"/>
                    <a:pt x="24" y="80"/>
                  </a:cubicBezTo>
                  <a:cubicBezTo>
                    <a:pt x="22" y="79"/>
                    <a:pt x="19" y="77"/>
                    <a:pt x="17" y="76"/>
                  </a:cubicBezTo>
                  <a:cubicBezTo>
                    <a:pt x="14" y="74"/>
                    <a:pt x="11" y="73"/>
                    <a:pt x="8" y="74"/>
                  </a:cubicBezTo>
                  <a:cubicBezTo>
                    <a:pt x="5" y="74"/>
                    <a:pt x="3" y="75"/>
                    <a:pt x="0" y="73"/>
                  </a:cubicBezTo>
                  <a:cubicBezTo>
                    <a:pt x="7" y="68"/>
                    <a:pt x="12" y="61"/>
                    <a:pt x="17" y="55"/>
                  </a:cubicBezTo>
                  <a:cubicBezTo>
                    <a:pt x="31" y="36"/>
                    <a:pt x="45" y="16"/>
                    <a:pt x="65" y="2"/>
                  </a:cubicBezTo>
                  <a:cubicBezTo>
                    <a:pt x="65" y="1"/>
                    <a:pt x="65" y="1"/>
                    <a:pt x="65" y="0"/>
                  </a:cubicBezTo>
                  <a:cubicBezTo>
                    <a:pt x="68" y="0"/>
                    <a:pt x="71" y="0"/>
                    <a:pt x="74" y="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39" name="Freeform 32"/>
            <p:cNvSpPr>
              <a:spLocks/>
            </p:cNvSpPr>
            <p:nvPr/>
          </p:nvSpPr>
          <p:spPr bwMode="auto">
            <a:xfrm>
              <a:off x="575" y="1592"/>
              <a:ext cx="53" cy="136"/>
            </a:xfrm>
            <a:custGeom>
              <a:avLst/>
              <a:gdLst>
                <a:gd name="T0" fmla="*/ 43 w 48"/>
                <a:gd name="T1" fmla="*/ 13 h 123"/>
                <a:gd name="T2" fmla="*/ 28 w 48"/>
                <a:gd name="T3" fmla="*/ 22 h 123"/>
                <a:gd name="T4" fmla="*/ 21 w 48"/>
                <a:gd name="T5" fmla="*/ 24 h 123"/>
                <a:gd name="T6" fmla="*/ 17 w 48"/>
                <a:gd name="T7" fmla="*/ 29 h 123"/>
                <a:gd name="T8" fmla="*/ 22 w 48"/>
                <a:gd name="T9" fmla="*/ 47 h 123"/>
                <a:gd name="T10" fmla="*/ 28 w 48"/>
                <a:gd name="T11" fmla="*/ 105 h 123"/>
                <a:gd name="T12" fmla="*/ 27 w 48"/>
                <a:gd name="T13" fmla="*/ 121 h 123"/>
                <a:gd name="T14" fmla="*/ 23 w 48"/>
                <a:gd name="T15" fmla="*/ 119 h 123"/>
                <a:gd name="T16" fmla="*/ 23 w 48"/>
                <a:gd name="T17" fmla="*/ 93 h 123"/>
                <a:gd name="T18" fmla="*/ 21 w 48"/>
                <a:gd name="T19" fmla="*/ 74 h 123"/>
                <a:gd name="T20" fmla="*/ 20 w 48"/>
                <a:gd name="T21" fmla="*/ 72 h 123"/>
                <a:gd name="T22" fmla="*/ 19 w 48"/>
                <a:gd name="T23" fmla="*/ 67 h 123"/>
                <a:gd name="T24" fmla="*/ 10 w 48"/>
                <a:gd name="T25" fmla="*/ 42 h 123"/>
                <a:gd name="T26" fmla="*/ 8 w 48"/>
                <a:gd name="T27" fmla="*/ 39 h 123"/>
                <a:gd name="T28" fmla="*/ 1 w 48"/>
                <a:gd name="T29" fmla="*/ 18 h 123"/>
                <a:gd name="T30" fmla="*/ 0 w 48"/>
                <a:gd name="T31" fmla="*/ 17 h 123"/>
                <a:gd name="T32" fmla="*/ 20 w 48"/>
                <a:gd name="T33" fmla="*/ 10 h 123"/>
                <a:gd name="T34" fmla="*/ 40 w 48"/>
                <a:gd name="T35" fmla="*/ 4 h 123"/>
                <a:gd name="T36" fmla="*/ 41 w 48"/>
                <a:gd name="T37" fmla="*/ 3 h 123"/>
                <a:gd name="T38" fmla="*/ 46 w 48"/>
                <a:gd name="T39" fmla="*/ 2 h 123"/>
                <a:gd name="T40" fmla="*/ 47 w 48"/>
                <a:gd name="T41" fmla="*/ 9 h 123"/>
                <a:gd name="T42" fmla="*/ 43 w 48"/>
                <a:gd name="T43" fmla="*/ 1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123">
                  <a:moveTo>
                    <a:pt x="43" y="13"/>
                  </a:moveTo>
                  <a:cubicBezTo>
                    <a:pt x="37" y="15"/>
                    <a:pt x="34" y="20"/>
                    <a:pt x="28" y="22"/>
                  </a:cubicBezTo>
                  <a:cubicBezTo>
                    <a:pt x="26" y="23"/>
                    <a:pt x="24" y="24"/>
                    <a:pt x="21" y="24"/>
                  </a:cubicBezTo>
                  <a:cubicBezTo>
                    <a:pt x="17" y="24"/>
                    <a:pt x="17" y="26"/>
                    <a:pt x="17" y="29"/>
                  </a:cubicBezTo>
                  <a:cubicBezTo>
                    <a:pt x="18" y="36"/>
                    <a:pt x="20" y="41"/>
                    <a:pt x="22" y="47"/>
                  </a:cubicBezTo>
                  <a:cubicBezTo>
                    <a:pt x="27" y="66"/>
                    <a:pt x="29" y="85"/>
                    <a:pt x="28" y="105"/>
                  </a:cubicBezTo>
                  <a:cubicBezTo>
                    <a:pt x="27" y="110"/>
                    <a:pt x="26" y="115"/>
                    <a:pt x="27" y="121"/>
                  </a:cubicBezTo>
                  <a:cubicBezTo>
                    <a:pt x="25" y="121"/>
                    <a:pt x="23" y="123"/>
                    <a:pt x="23" y="119"/>
                  </a:cubicBezTo>
                  <a:cubicBezTo>
                    <a:pt x="24" y="110"/>
                    <a:pt x="24" y="102"/>
                    <a:pt x="23" y="93"/>
                  </a:cubicBezTo>
                  <a:cubicBezTo>
                    <a:pt x="23" y="86"/>
                    <a:pt x="21" y="80"/>
                    <a:pt x="21" y="74"/>
                  </a:cubicBezTo>
                  <a:cubicBezTo>
                    <a:pt x="21" y="73"/>
                    <a:pt x="21" y="73"/>
                    <a:pt x="20" y="72"/>
                  </a:cubicBezTo>
                  <a:cubicBezTo>
                    <a:pt x="20" y="70"/>
                    <a:pt x="19" y="69"/>
                    <a:pt x="19" y="67"/>
                  </a:cubicBezTo>
                  <a:cubicBezTo>
                    <a:pt x="17" y="58"/>
                    <a:pt x="13" y="50"/>
                    <a:pt x="10" y="42"/>
                  </a:cubicBezTo>
                  <a:cubicBezTo>
                    <a:pt x="9" y="41"/>
                    <a:pt x="9" y="40"/>
                    <a:pt x="8" y="39"/>
                  </a:cubicBezTo>
                  <a:cubicBezTo>
                    <a:pt x="6" y="32"/>
                    <a:pt x="3" y="25"/>
                    <a:pt x="1" y="18"/>
                  </a:cubicBezTo>
                  <a:cubicBezTo>
                    <a:pt x="1" y="18"/>
                    <a:pt x="0" y="18"/>
                    <a:pt x="0" y="17"/>
                  </a:cubicBezTo>
                  <a:cubicBezTo>
                    <a:pt x="7" y="15"/>
                    <a:pt x="14" y="13"/>
                    <a:pt x="20" y="10"/>
                  </a:cubicBezTo>
                  <a:cubicBezTo>
                    <a:pt x="26" y="7"/>
                    <a:pt x="33" y="6"/>
                    <a:pt x="40" y="4"/>
                  </a:cubicBezTo>
                  <a:cubicBezTo>
                    <a:pt x="40" y="4"/>
                    <a:pt x="41" y="3"/>
                    <a:pt x="41" y="3"/>
                  </a:cubicBezTo>
                  <a:cubicBezTo>
                    <a:pt x="43" y="3"/>
                    <a:pt x="45" y="0"/>
                    <a:pt x="46" y="2"/>
                  </a:cubicBezTo>
                  <a:cubicBezTo>
                    <a:pt x="48" y="4"/>
                    <a:pt x="47" y="6"/>
                    <a:pt x="47" y="9"/>
                  </a:cubicBezTo>
                  <a:cubicBezTo>
                    <a:pt x="44" y="9"/>
                    <a:pt x="43" y="11"/>
                    <a:pt x="43" y="13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0" name="Freeform 33"/>
            <p:cNvSpPr>
              <a:spLocks/>
            </p:cNvSpPr>
            <p:nvPr/>
          </p:nvSpPr>
          <p:spPr bwMode="auto">
            <a:xfrm>
              <a:off x="353" y="1376"/>
              <a:ext cx="137" cy="51"/>
            </a:xfrm>
            <a:custGeom>
              <a:avLst/>
              <a:gdLst>
                <a:gd name="T0" fmla="*/ 28 w 124"/>
                <a:gd name="T1" fmla="*/ 36 h 47"/>
                <a:gd name="T2" fmla="*/ 32 w 124"/>
                <a:gd name="T3" fmla="*/ 39 h 47"/>
                <a:gd name="T4" fmla="*/ 59 w 124"/>
                <a:gd name="T5" fmla="*/ 41 h 47"/>
                <a:gd name="T6" fmla="*/ 62 w 124"/>
                <a:gd name="T7" fmla="*/ 36 h 47"/>
                <a:gd name="T8" fmla="*/ 64 w 124"/>
                <a:gd name="T9" fmla="*/ 40 h 47"/>
                <a:gd name="T10" fmla="*/ 65 w 124"/>
                <a:gd name="T11" fmla="*/ 43 h 47"/>
                <a:gd name="T12" fmla="*/ 68 w 124"/>
                <a:gd name="T13" fmla="*/ 41 h 47"/>
                <a:gd name="T14" fmla="*/ 94 w 124"/>
                <a:gd name="T15" fmla="*/ 39 h 47"/>
                <a:gd name="T16" fmla="*/ 97 w 124"/>
                <a:gd name="T17" fmla="*/ 36 h 47"/>
                <a:gd name="T18" fmla="*/ 105 w 124"/>
                <a:gd name="T19" fmla="*/ 35 h 47"/>
                <a:gd name="T20" fmla="*/ 109 w 124"/>
                <a:gd name="T21" fmla="*/ 30 h 47"/>
                <a:gd name="T22" fmla="*/ 109 w 124"/>
                <a:gd name="T23" fmla="*/ 16 h 47"/>
                <a:gd name="T24" fmla="*/ 116 w 124"/>
                <a:gd name="T25" fmla="*/ 10 h 47"/>
                <a:gd name="T26" fmla="*/ 124 w 124"/>
                <a:gd name="T27" fmla="*/ 11 h 47"/>
                <a:gd name="T28" fmla="*/ 116 w 124"/>
                <a:gd name="T29" fmla="*/ 12 h 47"/>
                <a:gd name="T30" fmla="*/ 112 w 124"/>
                <a:gd name="T31" fmla="*/ 14 h 47"/>
                <a:gd name="T32" fmla="*/ 115 w 124"/>
                <a:gd name="T33" fmla="*/ 22 h 47"/>
                <a:gd name="T34" fmla="*/ 115 w 124"/>
                <a:gd name="T35" fmla="*/ 24 h 47"/>
                <a:gd name="T36" fmla="*/ 111 w 124"/>
                <a:gd name="T37" fmla="*/ 27 h 47"/>
                <a:gd name="T38" fmla="*/ 112 w 124"/>
                <a:gd name="T39" fmla="*/ 33 h 47"/>
                <a:gd name="T40" fmla="*/ 112 w 124"/>
                <a:gd name="T41" fmla="*/ 35 h 47"/>
                <a:gd name="T42" fmla="*/ 118 w 124"/>
                <a:gd name="T43" fmla="*/ 36 h 47"/>
                <a:gd name="T44" fmla="*/ 119 w 124"/>
                <a:gd name="T45" fmla="*/ 36 h 47"/>
                <a:gd name="T46" fmla="*/ 94 w 124"/>
                <a:gd name="T47" fmla="*/ 45 h 47"/>
                <a:gd name="T48" fmla="*/ 58 w 124"/>
                <a:gd name="T49" fmla="*/ 46 h 47"/>
                <a:gd name="T50" fmla="*/ 22 w 124"/>
                <a:gd name="T51" fmla="*/ 43 h 47"/>
                <a:gd name="T52" fmla="*/ 14 w 124"/>
                <a:gd name="T53" fmla="*/ 41 h 47"/>
                <a:gd name="T54" fmla="*/ 12 w 124"/>
                <a:gd name="T55" fmla="*/ 37 h 47"/>
                <a:gd name="T56" fmla="*/ 6 w 124"/>
                <a:gd name="T57" fmla="*/ 32 h 47"/>
                <a:gd name="T58" fmla="*/ 3 w 124"/>
                <a:gd name="T59" fmla="*/ 19 h 47"/>
                <a:gd name="T60" fmla="*/ 5 w 124"/>
                <a:gd name="T61" fmla="*/ 20 h 47"/>
                <a:gd name="T62" fmla="*/ 8 w 124"/>
                <a:gd name="T63" fmla="*/ 20 h 47"/>
                <a:gd name="T64" fmla="*/ 11 w 124"/>
                <a:gd name="T65" fmla="*/ 0 h 47"/>
                <a:gd name="T66" fmla="*/ 11 w 124"/>
                <a:gd name="T67" fmla="*/ 0 h 47"/>
                <a:gd name="T68" fmla="*/ 24 w 124"/>
                <a:gd name="T69" fmla="*/ 0 h 47"/>
                <a:gd name="T70" fmla="*/ 26 w 124"/>
                <a:gd name="T71" fmla="*/ 10 h 47"/>
                <a:gd name="T72" fmla="*/ 26 w 124"/>
                <a:gd name="T73" fmla="*/ 11 h 47"/>
                <a:gd name="T74" fmla="*/ 23 w 124"/>
                <a:gd name="T75" fmla="*/ 14 h 47"/>
                <a:gd name="T76" fmla="*/ 23 w 124"/>
                <a:gd name="T77" fmla="*/ 30 h 47"/>
                <a:gd name="T78" fmla="*/ 24 w 124"/>
                <a:gd name="T79" fmla="*/ 35 h 47"/>
                <a:gd name="T80" fmla="*/ 28 w 124"/>
                <a:gd name="T81" fmla="*/ 36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4" h="47">
                  <a:moveTo>
                    <a:pt x="28" y="36"/>
                  </a:moveTo>
                  <a:cubicBezTo>
                    <a:pt x="28" y="39"/>
                    <a:pt x="30" y="39"/>
                    <a:pt x="32" y="39"/>
                  </a:cubicBezTo>
                  <a:cubicBezTo>
                    <a:pt x="41" y="39"/>
                    <a:pt x="50" y="41"/>
                    <a:pt x="59" y="41"/>
                  </a:cubicBezTo>
                  <a:cubicBezTo>
                    <a:pt x="63" y="42"/>
                    <a:pt x="61" y="38"/>
                    <a:pt x="62" y="36"/>
                  </a:cubicBezTo>
                  <a:cubicBezTo>
                    <a:pt x="65" y="36"/>
                    <a:pt x="64" y="39"/>
                    <a:pt x="64" y="40"/>
                  </a:cubicBezTo>
                  <a:cubicBezTo>
                    <a:pt x="64" y="41"/>
                    <a:pt x="64" y="43"/>
                    <a:pt x="65" y="43"/>
                  </a:cubicBezTo>
                  <a:cubicBezTo>
                    <a:pt x="67" y="44"/>
                    <a:pt x="67" y="42"/>
                    <a:pt x="68" y="41"/>
                  </a:cubicBezTo>
                  <a:cubicBezTo>
                    <a:pt x="77" y="42"/>
                    <a:pt x="86" y="42"/>
                    <a:pt x="94" y="39"/>
                  </a:cubicBezTo>
                  <a:cubicBezTo>
                    <a:pt x="96" y="38"/>
                    <a:pt x="97" y="38"/>
                    <a:pt x="97" y="36"/>
                  </a:cubicBezTo>
                  <a:cubicBezTo>
                    <a:pt x="100" y="35"/>
                    <a:pt x="103" y="38"/>
                    <a:pt x="105" y="35"/>
                  </a:cubicBezTo>
                  <a:cubicBezTo>
                    <a:pt x="108" y="35"/>
                    <a:pt x="109" y="33"/>
                    <a:pt x="109" y="30"/>
                  </a:cubicBezTo>
                  <a:cubicBezTo>
                    <a:pt x="109" y="25"/>
                    <a:pt x="109" y="21"/>
                    <a:pt x="109" y="16"/>
                  </a:cubicBezTo>
                  <a:cubicBezTo>
                    <a:pt x="109" y="10"/>
                    <a:pt x="110" y="10"/>
                    <a:pt x="116" y="10"/>
                  </a:cubicBezTo>
                  <a:cubicBezTo>
                    <a:pt x="119" y="10"/>
                    <a:pt x="122" y="8"/>
                    <a:pt x="124" y="11"/>
                  </a:cubicBezTo>
                  <a:cubicBezTo>
                    <a:pt x="122" y="12"/>
                    <a:pt x="119" y="11"/>
                    <a:pt x="116" y="12"/>
                  </a:cubicBezTo>
                  <a:cubicBezTo>
                    <a:pt x="114" y="12"/>
                    <a:pt x="111" y="10"/>
                    <a:pt x="112" y="14"/>
                  </a:cubicBezTo>
                  <a:cubicBezTo>
                    <a:pt x="112" y="17"/>
                    <a:pt x="109" y="21"/>
                    <a:pt x="115" y="22"/>
                  </a:cubicBezTo>
                  <a:cubicBezTo>
                    <a:pt x="115" y="23"/>
                    <a:pt x="115" y="23"/>
                    <a:pt x="115" y="24"/>
                  </a:cubicBezTo>
                  <a:cubicBezTo>
                    <a:pt x="113" y="24"/>
                    <a:pt x="111" y="25"/>
                    <a:pt x="111" y="27"/>
                  </a:cubicBezTo>
                  <a:cubicBezTo>
                    <a:pt x="111" y="29"/>
                    <a:pt x="112" y="31"/>
                    <a:pt x="112" y="33"/>
                  </a:cubicBezTo>
                  <a:cubicBezTo>
                    <a:pt x="111" y="33"/>
                    <a:pt x="111" y="34"/>
                    <a:pt x="112" y="35"/>
                  </a:cubicBezTo>
                  <a:cubicBezTo>
                    <a:pt x="113" y="38"/>
                    <a:pt x="116" y="36"/>
                    <a:pt x="118" y="36"/>
                  </a:cubicBezTo>
                  <a:cubicBezTo>
                    <a:pt x="119" y="36"/>
                    <a:pt x="119" y="36"/>
                    <a:pt x="119" y="36"/>
                  </a:cubicBezTo>
                  <a:cubicBezTo>
                    <a:pt x="111" y="39"/>
                    <a:pt x="103" y="44"/>
                    <a:pt x="94" y="45"/>
                  </a:cubicBezTo>
                  <a:cubicBezTo>
                    <a:pt x="82" y="47"/>
                    <a:pt x="70" y="47"/>
                    <a:pt x="58" y="46"/>
                  </a:cubicBezTo>
                  <a:cubicBezTo>
                    <a:pt x="46" y="45"/>
                    <a:pt x="34" y="44"/>
                    <a:pt x="22" y="43"/>
                  </a:cubicBezTo>
                  <a:cubicBezTo>
                    <a:pt x="19" y="43"/>
                    <a:pt x="16" y="43"/>
                    <a:pt x="14" y="41"/>
                  </a:cubicBezTo>
                  <a:cubicBezTo>
                    <a:pt x="14" y="39"/>
                    <a:pt x="13" y="38"/>
                    <a:pt x="12" y="37"/>
                  </a:cubicBezTo>
                  <a:cubicBezTo>
                    <a:pt x="10" y="36"/>
                    <a:pt x="8" y="34"/>
                    <a:pt x="6" y="32"/>
                  </a:cubicBezTo>
                  <a:cubicBezTo>
                    <a:pt x="3" y="28"/>
                    <a:pt x="0" y="25"/>
                    <a:pt x="3" y="19"/>
                  </a:cubicBezTo>
                  <a:cubicBezTo>
                    <a:pt x="4" y="20"/>
                    <a:pt x="4" y="20"/>
                    <a:pt x="5" y="20"/>
                  </a:cubicBezTo>
                  <a:cubicBezTo>
                    <a:pt x="6" y="24"/>
                    <a:pt x="7" y="22"/>
                    <a:pt x="8" y="20"/>
                  </a:cubicBezTo>
                  <a:cubicBezTo>
                    <a:pt x="12" y="14"/>
                    <a:pt x="13" y="7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5" y="0"/>
                    <a:pt x="20" y="0"/>
                    <a:pt x="24" y="0"/>
                  </a:cubicBezTo>
                  <a:cubicBezTo>
                    <a:pt x="25" y="4"/>
                    <a:pt x="27" y="7"/>
                    <a:pt x="26" y="10"/>
                  </a:cubicBezTo>
                  <a:cubicBezTo>
                    <a:pt x="26" y="10"/>
                    <a:pt x="26" y="11"/>
                    <a:pt x="26" y="11"/>
                  </a:cubicBezTo>
                  <a:cubicBezTo>
                    <a:pt x="24" y="10"/>
                    <a:pt x="23" y="11"/>
                    <a:pt x="23" y="14"/>
                  </a:cubicBezTo>
                  <a:cubicBezTo>
                    <a:pt x="23" y="19"/>
                    <a:pt x="23" y="25"/>
                    <a:pt x="23" y="30"/>
                  </a:cubicBezTo>
                  <a:cubicBezTo>
                    <a:pt x="23" y="32"/>
                    <a:pt x="22" y="34"/>
                    <a:pt x="24" y="35"/>
                  </a:cubicBezTo>
                  <a:cubicBezTo>
                    <a:pt x="25" y="37"/>
                    <a:pt x="26" y="36"/>
                    <a:pt x="28" y="36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1" name="Freeform 34"/>
            <p:cNvSpPr>
              <a:spLocks/>
            </p:cNvSpPr>
            <p:nvPr/>
          </p:nvSpPr>
          <p:spPr bwMode="auto">
            <a:xfrm>
              <a:off x="276" y="1061"/>
              <a:ext cx="61" cy="85"/>
            </a:xfrm>
            <a:custGeom>
              <a:avLst/>
              <a:gdLst>
                <a:gd name="T0" fmla="*/ 52 w 55"/>
                <a:gd name="T1" fmla="*/ 8 h 77"/>
                <a:gd name="T2" fmla="*/ 52 w 55"/>
                <a:gd name="T3" fmla="*/ 8 h 77"/>
                <a:gd name="T4" fmla="*/ 54 w 55"/>
                <a:gd name="T5" fmla="*/ 12 h 77"/>
                <a:gd name="T6" fmla="*/ 49 w 55"/>
                <a:gd name="T7" fmla="*/ 13 h 77"/>
                <a:gd name="T8" fmla="*/ 34 w 55"/>
                <a:gd name="T9" fmla="*/ 11 h 77"/>
                <a:gd name="T10" fmla="*/ 31 w 55"/>
                <a:gd name="T11" fmla="*/ 13 h 77"/>
                <a:gd name="T12" fmla="*/ 26 w 55"/>
                <a:gd name="T13" fmla="*/ 37 h 77"/>
                <a:gd name="T14" fmla="*/ 35 w 55"/>
                <a:gd name="T15" fmla="*/ 62 h 77"/>
                <a:gd name="T16" fmla="*/ 41 w 55"/>
                <a:gd name="T17" fmla="*/ 73 h 77"/>
                <a:gd name="T18" fmla="*/ 24 w 55"/>
                <a:gd name="T19" fmla="*/ 77 h 77"/>
                <a:gd name="T20" fmla="*/ 20 w 55"/>
                <a:gd name="T21" fmla="*/ 74 h 77"/>
                <a:gd name="T22" fmla="*/ 15 w 55"/>
                <a:gd name="T23" fmla="*/ 72 h 77"/>
                <a:gd name="T24" fmla="*/ 8 w 55"/>
                <a:gd name="T25" fmla="*/ 66 h 77"/>
                <a:gd name="T26" fmla="*/ 5 w 55"/>
                <a:gd name="T27" fmla="*/ 55 h 77"/>
                <a:gd name="T28" fmla="*/ 6 w 55"/>
                <a:gd name="T29" fmla="*/ 61 h 77"/>
                <a:gd name="T30" fmla="*/ 7 w 55"/>
                <a:gd name="T31" fmla="*/ 54 h 77"/>
                <a:gd name="T32" fmla="*/ 17 w 55"/>
                <a:gd name="T33" fmla="*/ 60 h 77"/>
                <a:gd name="T34" fmla="*/ 10 w 55"/>
                <a:gd name="T35" fmla="*/ 53 h 77"/>
                <a:gd name="T36" fmla="*/ 1 w 55"/>
                <a:gd name="T37" fmla="*/ 52 h 77"/>
                <a:gd name="T38" fmla="*/ 2 w 55"/>
                <a:gd name="T39" fmla="*/ 47 h 77"/>
                <a:gd name="T40" fmla="*/ 16 w 55"/>
                <a:gd name="T41" fmla="*/ 47 h 77"/>
                <a:gd name="T42" fmla="*/ 16 w 55"/>
                <a:gd name="T43" fmla="*/ 40 h 77"/>
                <a:gd name="T44" fmla="*/ 28 w 55"/>
                <a:gd name="T45" fmla="*/ 3 h 77"/>
                <a:gd name="T46" fmla="*/ 31 w 55"/>
                <a:gd name="T47" fmla="*/ 1 h 77"/>
                <a:gd name="T48" fmla="*/ 52 w 55"/>
                <a:gd name="T49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5" h="77">
                  <a:moveTo>
                    <a:pt x="52" y="8"/>
                  </a:moveTo>
                  <a:cubicBezTo>
                    <a:pt x="52" y="8"/>
                    <a:pt x="52" y="8"/>
                    <a:pt x="52" y="8"/>
                  </a:cubicBezTo>
                  <a:cubicBezTo>
                    <a:pt x="52" y="10"/>
                    <a:pt x="55" y="10"/>
                    <a:pt x="54" y="12"/>
                  </a:cubicBezTo>
                  <a:cubicBezTo>
                    <a:pt x="53" y="14"/>
                    <a:pt x="51" y="13"/>
                    <a:pt x="49" y="13"/>
                  </a:cubicBezTo>
                  <a:cubicBezTo>
                    <a:pt x="44" y="13"/>
                    <a:pt x="39" y="13"/>
                    <a:pt x="34" y="11"/>
                  </a:cubicBezTo>
                  <a:cubicBezTo>
                    <a:pt x="32" y="10"/>
                    <a:pt x="31" y="11"/>
                    <a:pt x="31" y="13"/>
                  </a:cubicBezTo>
                  <a:cubicBezTo>
                    <a:pt x="29" y="21"/>
                    <a:pt x="27" y="29"/>
                    <a:pt x="26" y="37"/>
                  </a:cubicBezTo>
                  <a:cubicBezTo>
                    <a:pt x="25" y="47"/>
                    <a:pt x="28" y="56"/>
                    <a:pt x="35" y="62"/>
                  </a:cubicBezTo>
                  <a:cubicBezTo>
                    <a:pt x="38" y="65"/>
                    <a:pt x="41" y="68"/>
                    <a:pt x="41" y="73"/>
                  </a:cubicBezTo>
                  <a:cubicBezTo>
                    <a:pt x="36" y="75"/>
                    <a:pt x="30" y="76"/>
                    <a:pt x="24" y="77"/>
                  </a:cubicBezTo>
                  <a:cubicBezTo>
                    <a:pt x="22" y="77"/>
                    <a:pt x="22" y="75"/>
                    <a:pt x="20" y="74"/>
                  </a:cubicBezTo>
                  <a:cubicBezTo>
                    <a:pt x="19" y="73"/>
                    <a:pt x="18" y="71"/>
                    <a:pt x="15" y="72"/>
                  </a:cubicBezTo>
                  <a:cubicBezTo>
                    <a:pt x="13" y="70"/>
                    <a:pt x="10" y="69"/>
                    <a:pt x="8" y="66"/>
                  </a:cubicBezTo>
                  <a:cubicBezTo>
                    <a:pt x="3" y="62"/>
                    <a:pt x="2" y="59"/>
                    <a:pt x="5" y="55"/>
                  </a:cubicBezTo>
                  <a:cubicBezTo>
                    <a:pt x="5" y="57"/>
                    <a:pt x="4" y="60"/>
                    <a:pt x="6" y="61"/>
                  </a:cubicBezTo>
                  <a:cubicBezTo>
                    <a:pt x="8" y="59"/>
                    <a:pt x="6" y="57"/>
                    <a:pt x="7" y="54"/>
                  </a:cubicBezTo>
                  <a:cubicBezTo>
                    <a:pt x="11" y="56"/>
                    <a:pt x="13" y="59"/>
                    <a:pt x="17" y="60"/>
                  </a:cubicBezTo>
                  <a:cubicBezTo>
                    <a:pt x="15" y="57"/>
                    <a:pt x="12" y="55"/>
                    <a:pt x="10" y="53"/>
                  </a:cubicBezTo>
                  <a:cubicBezTo>
                    <a:pt x="7" y="51"/>
                    <a:pt x="4" y="50"/>
                    <a:pt x="1" y="52"/>
                  </a:cubicBezTo>
                  <a:cubicBezTo>
                    <a:pt x="0" y="50"/>
                    <a:pt x="2" y="49"/>
                    <a:pt x="2" y="47"/>
                  </a:cubicBezTo>
                  <a:cubicBezTo>
                    <a:pt x="6" y="45"/>
                    <a:pt x="11" y="46"/>
                    <a:pt x="16" y="47"/>
                  </a:cubicBezTo>
                  <a:cubicBezTo>
                    <a:pt x="14" y="45"/>
                    <a:pt x="15" y="42"/>
                    <a:pt x="16" y="40"/>
                  </a:cubicBezTo>
                  <a:cubicBezTo>
                    <a:pt x="23" y="29"/>
                    <a:pt x="27" y="16"/>
                    <a:pt x="28" y="3"/>
                  </a:cubicBezTo>
                  <a:cubicBezTo>
                    <a:pt x="28" y="1"/>
                    <a:pt x="29" y="0"/>
                    <a:pt x="31" y="1"/>
                  </a:cubicBezTo>
                  <a:cubicBezTo>
                    <a:pt x="38" y="4"/>
                    <a:pt x="45" y="6"/>
                    <a:pt x="52" y="8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2" name="Freeform 35"/>
            <p:cNvSpPr>
              <a:spLocks/>
            </p:cNvSpPr>
            <p:nvPr/>
          </p:nvSpPr>
          <p:spPr bwMode="auto">
            <a:xfrm>
              <a:off x="276" y="1840"/>
              <a:ext cx="68" cy="38"/>
            </a:xfrm>
            <a:custGeom>
              <a:avLst/>
              <a:gdLst>
                <a:gd name="T0" fmla="*/ 5 w 61"/>
                <a:gd name="T1" fmla="*/ 22 h 35"/>
                <a:gd name="T2" fmla="*/ 5 w 61"/>
                <a:gd name="T3" fmla="*/ 22 h 35"/>
                <a:gd name="T4" fmla="*/ 1 w 61"/>
                <a:gd name="T5" fmla="*/ 15 h 35"/>
                <a:gd name="T6" fmla="*/ 6 w 61"/>
                <a:gd name="T7" fmla="*/ 1 h 35"/>
                <a:gd name="T8" fmla="*/ 9 w 61"/>
                <a:gd name="T9" fmla="*/ 0 h 35"/>
                <a:gd name="T10" fmla="*/ 17 w 61"/>
                <a:gd name="T11" fmla="*/ 1 h 35"/>
                <a:gd name="T12" fmla="*/ 26 w 61"/>
                <a:gd name="T13" fmla="*/ 8 h 35"/>
                <a:gd name="T14" fmla="*/ 61 w 61"/>
                <a:gd name="T15" fmla="*/ 22 h 35"/>
                <a:gd name="T16" fmla="*/ 45 w 61"/>
                <a:gd name="T17" fmla="*/ 34 h 35"/>
                <a:gd name="T18" fmla="*/ 7 w 61"/>
                <a:gd name="T19" fmla="*/ 23 h 35"/>
                <a:gd name="T20" fmla="*/ 5 w 61"/>
                <a:gd name="T21" fmla="*/ 22 h 35"/>
                <a:gd name="T22" fmla="*/ 5 w 61"/>
                <a:gd name="T23" fmla="*/ 2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35">
                  <a:moveTo>
                    <a:pt x="5" y="22"/>
                  </a:moveTo>
                  <a:cubicBezTo>
                    <a:pt x="5" y="22"/>
                    <a:pt x="5" y="22"/>
                    <a:pt x="5" y="22"/>
                  </a:cubicBezTo>
                  <a:cubicBezTo>
                    <a:pt x="4" y="19"/>
                    <a:pt x="0" y="18"/>
                    <a:pt x="1" y="15"/>
                  </a:cubicBezTo>
                  <a:cubicBezTo>
                    <a:pt x="2" y="10"/>
                    <a:pt x="4" y="6"/>
                    <a:pt x="6" y="1"/>
                  </a:cubicBezTo>
                  <a:cubicBezTo>
                    <a:pt x="6" y="0"/>
                    <a:pt x="8" y="0"/>
                    <a:pt x="9" y="0"/>
                  </a:cubicBezTo>
                  <a:cubicBezTo>
                    <a:pt x="12" y="1"/>
                    <a:pt x="14" y="1"/>
                    <a:pt x="17" y="1"/>
                  </a:cubicBezTo>
                  <a:cubicBezTo>
                    <a:pt x="20" y="5"/>
                    <a:pt x="23" y="6"/>
                    <a:pt x="26" y="8"/>
                  </a:cubicBezTo>
                  <a:cubicBezTo>
                    <a:pt x="37" y="14"/>
                    <a:pt x="49" y="18"/>
                    <a:pt x="61" y="22"/>
                  </a:cubicBezTo>
                  <a:cubicBezTo>
                    <a:pt x="58" y="30"/>
                    <a:pt x="55" y="33"/>
                    <a:pt x="45" y="34"/>
                  </a:cubicBezTo>
                  <a:cubicBezTo>
                    <a:pt x="31" y="35"/>
                    <a:pt x="18" y="31"/>
                    <a:pt x="7" y="23"/>
                  </a:cubicBezTo>
                  <a:cubicBezTo>
                    <a:pt x="6" y="23"/>
                    <a:pt x="6" y="22"/>
                    <a:pt x="5" y="22"/>
                  </a:cubicBezTo>
                  <a:cubicBezTo>
                    <a:pt x="5" y="22"/>
                    <a:pt x="5" y="22"/>
                    <a:pt x="5" y="2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3" name="Freeform 36"/>
            <p:cNvSpPr>
              <a:spLocks/>
            </p:cNvSpPr>
            <p:nvPr/>
          </p:nvSpPr>
          <p:spPr bwMode="auto">
            <a:xfrm>
              <a:off x="282" y="1787"/>
              <a:ext cx="55" cy="53"/>
            </a:xfrm>
            <a:custGeom>
              <a:avLst/>
              <a:gdLst>
                <a:gd name="T0" fmla="*/ 38 w 50"/>
                <a:gd name="T1" fmla="*/ 0 h 48"/>
                <a:gd name="T2" fmla="*/ 49 w 50"/>
                <a:gd name="T3" fmla="*/ 14 h 48"/>
                <a:gd name="T4" fmla="*/ 49 w 50"/>
                <a:gd name="T5" fmla="*/ 18 h 48"/>
                <a:gd name="T6" fmla="*/ 37 w 50"/>
                <a:gd name="T7" fmla="*/ 42 h 48"/>
                <a:gd name="T8" fmla="*/ 32 w 50"/>
                <a:gd name="T9" fmla="*/ 46 h 48"/>
                <a:gd name="T10" fmla="*/ 10 w 50"/>
                <a:gd name="T11" fmla="*/ 47 h 48"/>
                <a:gd name="T12" fmla="*/ 2 w 50"/>
                <a:gd name="T13" fmla="*/ 36 h 48"/>
                <a:gd name="T14" fmla="*/ 5 w 50"/>
                <a:gd name="T15" fmla="*/ 29 h 48"/>
                <a:gd name="T16" fmla="*/ 27 w 50"/>
                <a:gd name="T17" fmla="*/ 18 h 48"/>
                <a:gd name="T18" fmla="*/ 38 w 50"/>
                <a:gd name="T1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48">
                  <a:moveTo>
                    <a:pt x="38" y="0"/>
                  </a:moveTo>
                  <a:cubicBezTo>
                    <a:pt x="42" y="5"/>
                    <a:pt x="45" y="10"/>
                    <a:pt x="49" y="14"/>
                  </a:cubicBezTo>
                  <a:cubicBezTo>
                    <a:pt x="50" y="16"/>
                    <a:pt x="50" y="17"/>
                    <a:pt x="49" y="18"/>
                  </a:cubicBezTo>
                  <a:cubicBezTo>
                    <a:pt x="45" y="26"/>
                    <a:pt x="42" y="35"/>
                    <a:pt x="37" y="42"/>
                  </a:cubicBezTo>
                  <a:cubicBezTo>
                    <a:pt x="36" y="44"/>
                    <a:pt x="35" y="45"/>
                    <a:pt x="32" y="46"/>
                  </a:cubicBezTo>
                  <a:cubicBezTo>
                    <a:pt x="25" y="47"/>
                    <a:pt x="17" y="48"/>
                    <a:pt x="10" y="47"/>
                  </a:cubicBezTo>
                  <a:cubicBezTo>
                    <a:pt x="7" y="43"/>
                    <a:pt x="3" y="40"/>
                    <a:pt x="2" y="36"/>
                  </a:cubicBezTo>
                  <a:cubicBezTo>
                    <a:pt x="0" y="31"/>
                    <a:pt x="0" y="30"/>
                    <a:pt x="5" y="29"/>
                  </a:cubicBezTo>
                  <a:cubicBezTo>
                    <a:pt x="14" y="28"/>
                    <a:pt x="21" y="24"/>
                    <a:pt x="27" y="18"/>
                  </a:cubicBezTo>
                  <a:cubicBezTo>
                    <a:pt x="31" y="12"/>
                    <a:pt x="35" y="7"/>
                    <a:pt x="3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4" name="Freeform 37"/>
            <p:cNvSpPr>
              <a:spLocks/>
            </p:cNvSpPr>
            <p:nvPr/>
          </p:nvSpPr>
          <p:spPr bwMode="auto">
            <a:xfrm>
              <a:off x="381" y="1405"/>
              <a:ext cx="153" cy="34"/>
            </a:xfrm>
            <a:custGeom>
              <a:avLst/>
              <a:gdLst>
                <a:gd name="T0" fmla="*/ 43 w 138"/>
                <a:gd name="T1" fmla="*/ 22 h 30"/>
                <a:gd name="T2" fmla="*/ 57 w 138"/>
                <a:gd name="T3" fmla="*/ 22 h 30"/>
                <a:gd name="T4" fmla="*/ 66 w 138"/>
                <a:gd name="T5" fmla="*/ 21 h 30"/>
                <a:gd name="T6" fmla="*/ 67 w 138"/>
                <a:gd name="T7" fmla="*/ 21 h 30"/>
                <a:gd name="T8" fmla="*/ 78 w 138"/>
                <a:gd name="T9" fmla="*/ 21 h 30"/>
                <a:gd name="T10" fmla="*/ 108 w 138"/>
                <a:gd name="T11" fmla="*/ 9 h 30"/>
                <a:gd name="T12" fmla="*/ 110 w 138"/>
                <a:gd name="T13" fmla="*/ 7 h 30"/>
                <a:gd name="T14" fmla="*/ 111 w 138"/>
                <a:gd name="T15" fmla="*/ 7 h 30"/>
                <a:gd name="T16" fmla="*/ 123 w 138"/>
                <a:gd name="T17" fmla="*/ 9 h 30"/>
                <a:gd name="T18" fmla="*/ 123 w 138"/>
                <a:gd name="T19" fmla="*/ 6 h 30"/>
                <a:gd name="T20" fmla="*/ 124 w 138"/>
                <a:gd name="T21" fmla="*/ 2 h 30"/>
                <a:gd name="T22" fmla="*/ 126 w 138"/>
                <a:gd name="T23" fmla="*/ 1 h 30"/>
                <a:gd name="T24" fmla="*/ 129 w 138"/>
                <a:gd name="T25" fmla="*/ 0 h 30"/>
                <a:gd name="T26" fmla="*/ 138 w 138"/>
                <a:gd name="T27" fmla="*/ 3 h 30"/>
                <a:gd name="T28" fmla="*/ 131 w 138"/>
                <a:gd name="T29" fmla="*/ 5 h 30"/>
                <a:gd name="T30" fmla="*/ 128 w 138"/>
                <a:gd name="T31" fmla="*/ 8 h 30"/>
                <a:gd name="T32" fmla="*/ 136 w 138"/>
                <a:gd name="T33" fmla="*/ 9 h 30"/>
                <a:gd name="T34" fmla="*/ 103 w 138"/>
                <a:gd name="T35" fmla="*/ 26 h 30"/>
                <a:gd name="T36" fmla="*/ 75 w 138"/>
                <a:gd name="T37" fmla="*/ 29 h 30"/>
                <a:gd name="T38" fmla="*/ 1 w 138"/>
                <a:gd name="T39" fmla="*/ 26 h 30"/>
                <a:gd name="T40" fmla="*/ 0 w 138"/>
                <a:gd name="T41" fmla="*/ 25 h 30"/>
                <a:gd name="T42" fmla="*/ 6 w 138"/>
                <a:gd name="T43" fmla="*/ 21 h 30"/>
                <a:gd name="T44" fmla="*/ 26 w 138"/>
                <a:gd name="T45" fmla="*/ 21 h 30"/>
                <a:gd name="T46" fmla="*/ 30 w 138"/>
                <a:gd name="T47" fmla="*/ 21 h 30"/>
                <a:gd name="T48" fmla="*/ 43 w 138"/>
                <a:gd name="T49" fmla="*/ 2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8" h="30">
                  <a:moveTo>
                    <a:pt x="43" y="22"/>
                  </a:moveTo>
                  <a:cubicBezTo>
                    <a:pt x="47" y="22"/>
                    <a:pt x="52" y="22"/>
                    <a:pt x="57" y="22"/>
                  </a:cubicBezTo>
                  <a:cubicBezTo>
                    <a:pt x="60" y="23"/>
                    <a:pt x="63" y="24"/>
                    <a:pt x="66" y="21"/>
                  </a:cubicBezTo>
                  <a:cubicBezTo>
                    <a:pt x="66" y="21"/>
                    <a:pt x="67" y="21"/>
                    <a:pt x="67" y="21"/>
                  </a:cubicBezTo>
                  <a:cubicBezTo>
                    <a:pt x="71" y="22"/>
                    <a:pt x="75" y="22"/>
                    <a:pt x="78" y="21"/>
                  </a:cubicBezTo>
                  <a:cubicBezTo>
                    <a:pt x="89" y="19"/>
                    <a:pt x="98" y="13"/>
                    <a:pt x="108" y="9"/>
                  </a:cubicBezTo>
                  <a:cubicBezTo>
                    <a:pt x="109" y="9"/>
                    <a:pt x="110" y="8"/>
                    <a:pt x="110" y="7"/>
                  </a:cubicBezTo>
                  <a:cubicBezTo>
                    <a:pt x="110" y="7"/>
                    <a:pt x="111" y="7"/>
                    <a:pt x="111" y="7"/>
                  </a:cubicBezTo>
                  <a:cubicBezTo>
                    <a:pt x="114" y="11"/>
                    <a:pt x="119" y="9"/>
                    <a:pt x="123" y="9"/>
                  </a:cubicBezTo>
                  <a:cubicBezTo>
                    <a:pt x="125" y="9"/>
                    <a:pt x="124" y="7"/>
                    <a:pt x="123" y="6"/>
                  </a:cubicBezTo>
                  <a:cubicBezTo>
                    <a:pt x="121" y="5"/>
                    <a:pt x="121" y="3"/>
                    <a:pt x="124" y="2"/>
                  </a:cubicBezTo>
                  <a:cubicBezTo>
                    <a:pt x="125" y="2"/>
                    <a:pt x="126" y="2"/>
                    <a:pt x="126" y="1"/>
                  </a:cubicBezTo>
                  <a:cubicBezTo>
                    <a:pt x="127" y="1"/>
                    <a:pt x="128" y="1"/>
                    <a:pt x="129" y="0"/>
                  </a:cubicBezTo>
                  <a:cubicBezTo>
                    <a:pt x="132" y="3"/>
                    <a:pt x="135" y="3"/>
                    <a:pt x="138" y="3"/>
                  </a:cubicBezTo>
                  <a:cubicBezTo>
                    <a:pt x="137" y="6"/>
                    <a:pt x="134" y="5"/>
                    <a:pt x="131" y="5"/>
                  </a:cubicBezTo>
                  <a:cubicBezTo>
                    <a:pt x="128" y="5"/>
                    <a:pt x="128" y="6"/>
                    <a:pt x="128" y="8"/>
                  </a:cubicBezTo>
                  <a:cubicBezTo>
                    <a:pt x="131" y="10"/>
                    <a:pt x="133" y="9"/>
                    <a:pt x="136" y="9"/>
                  </a:cubicBezTo>
                  <a:cubicBezTo>
                    <a:pt x="125" y="16"/>
                    <a:pt x="115" y="23"/>
                    <a:pt x="103" y="26"/>
                  </a:cubicBezTo>
                  <a:cubicBezTo>
                    <a:pt x="94" y="29"/>
                    <a:pt x="84" y="30"/>
                    <a:pt x="75" y="29"/>
                  </a:cubicBezTo>
                  <a:cubicBezTo>
                    <a:pt x="50" y="29"/>
                    <a:pt x="26" y="27"/>
                    <a:pt x="1" y="26"/>
                  </a:cubicBezTo>
                  <a:cubicBezTo>
                    <a:pt x="1" y="26"/>
                    <a:pt x="0" y="26"/>
                    <a:pt x="0" y="25"/>
                  </a:cubicBezTo>
                  <a:cubicBezTo>
                    <a:pt x="0" y="20"/>
                    <a:pt x="1" y="20"/>
                    <a:pt x="6" y="21"/>
                  </a:cubicBezTo>
                  <a:cubicBezTo>
                    <a:pt x="12" y="22"/>
                    <a:pt x="19" y="22"/>
                    <a:pt x="26" y="21"/>
                  </a:cubicBezTo>
                  <a:cubicBezTo>
                    <a:pt x="27" y="21"/>
                    <a:pt x="29" y="21"/>
                    <a:pt x="30" y="21"/>
                  </a:cubicBezTo>
                  <a:cubicBezTo>
                    <a:pt x="34" y="24"/>
                    <a:pt x="38" y="23"/>
                    <a:pt x="43" y="22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5" name="Freeform 38"/>
            <p:cNvSpPr>
              <a:spLocks/>
            </p:cNvSpPr>
            <p:nvPr/>
          </p:nvSpPr>
          <p:spPr bwMode="auto">
            <a:xfrm>
              <a:off x="262" y="1772"/>
              <a:ext cx="62" cy="68"/>
            </a:xfrm>
            <a:custGeom>
              <a:avLst/>
              <a:gdLst>
                <a:gd name="T0" fmla="*/ 56 w 56"/>
                <a:gd name="T1" fmla="*/ 13 h 61"/>
                <a:gd name="T2" fmla="*/ 45 w 56"/>
                <a:gd name="T3" fmla="*/ 31 h 61"/>
                <a:gd name="T4" fmla="*/ 23 w 56"/>
                <a:gd name="T5" fmla="*/ 42 h 61"/>
                <a:gd name="T6" fmla="*/ 20 w 56"/>
                <a:gd name="T7" fmla="*/ 49 h 61"/>
                <a:gd name="T8" fmla="*/ 28 w 56"/>
                <a:gd name="T9" fmla="*/ 60 h 61"/>
                <a:gd name="T10" fmla="*/ 16 w 56"/>
                <a:gd name="T11" fmla="*/ 55 h 61"/>
                <a:gd name="T12" fmla="*/ 2 w 56"/>
                <a:gd name="T13" fmla="*/ 34 h 61"/>
                <a:gd name="T14" fmla="*/ 6 w 56"/>
                <a:gd name="T15" fmla="*/ 28 h 61"/>
                <a:gd name="T16" fmla="*/ 18 w 56"/>
                <a:gd name="T17" fmla="*/ 29 h 61"/>
                <a:gd name="T18" fmla="*/ 31 w 56"/>
                <a:gd name="T19" fmla="*/ 20 h 61"/>
                <a:gd name="T20" fmla="*/ 32 w 56"/>
                <a:gd name="T21" fmla="*/ 17 h 61"/>
                <a:gd name="T22" fmla="*/ 46 w 56"/>
                <a:gd name="T23" fmla="*/ 3 h 61"/>
                <a:gd name="T24" fmla="*/ 49 w 56"/>
                <a:gd name="T25" fmla="*/ 3 h 61"/>
                <a:gd name="T26" fmla="*/ 56 w 56"/>
                <a:gd name="T27" fmla="*/ 1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6" h="61">
                  <a:moveTo>
                    <a:pt x="56" y="13"/>
                  </a:moveTo>
                  <a:cubicBezTo>
                    <a:pt x="53" y="20"/>
                    <a:pt x="49" y="25"/>
                    <a:pt x="45" y="31"/>
                  </a:cubicBezTo>
                  <a:cubicBezTo>
                    <a:pt x="39" y="37"/>
                    <a:pt x="32" y="41"/>
                    <a:pt x="23" y="42"/>
                  </a:cubicBezTo>
                  <a:cubicBezTo>
                    <a:pt x="18" y="43"/>
                    <a:pt x="18" y="44"/>
                    <a:pt x="20" y="49"/>
                  </a:cubicBezTo>
                  <a:cubicBezTo>
                    <a:pt x="21" y="53"/>
                    <a:pt x="25" y="56"/>
                    <a:pt x="28" y="60"/>
                  </a:cubicBezTo>
                  <a:cubicBezTo>
                    <a:pt x="23" y="61"/>
                    <a:pt x="19" y="59"/>
                    <a:pt x="16" y="55"/>
                  </a:cubicBezTo>
                  <a:cubicBezTo>
                    <a:pt x="11" y="49"/>
                    <a:pt x="5" y="42"/>
                    <a:pt x="2" y="34"/>
                  </a:cubicBezTo>
                  <a:cubicBezTo>
                    <a:pt x="0" y="29"/>
                    <a:pt x="1" y="28"/>
                    <a:pt x="6" y="28"/>
                  </a:cubicBezTo>
                  <a:cubicBezTo>
                    <a:pt x="10" y="27"/>
                    <a:pt x="14" y="26"/>
                    <a:pt x="18" y="29"/>
                  </a:cubicBezTo>
                  <a:cubicBezTo>
                    <a:pt x="23" y="32"/>
                    <a:pt x="31" y="25"/>
                    <a:pt x="31" y="20"/>
                  </a:cubicBezTo>
                  <a:cubicBezTo>
                    <a:pt x="31" y="18"/>
                    <a:pt x="31" y="17"/>
                    <a:pt x="32" y="17"/>
                  </a:cubicBezTo>
                  <a:cubicBezTo>
                    <a:pt x="37" y="13"/>
                    <a:pt x="42" y="8"/>
                    <a:pt x="46" y="3"/>
                  </a:cubicBezTo>
                  <a:cubicBezTo>
                    <a:pt x="47" y="0"/>
                    <a:pt x="48" y="1"/>
                    <a:pt x="49" y="3"/>
                  </a:cubicBezTo>
                  <a:cubicBezTo>
                    <a:pt x="51" y="6"/>
                    <a:pt x="54" y="9"/>
                    <a:pt x="56" y="13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6" name="Freeform 39"/>
            <p:cNvSpPr>
              <a:spLocks/>
            </p:cNvSpPr>
            <p:nvPr/>
          </p:nvSpPr>
          <p:spPr bwMode="auto">
            <a:xfrm>
              <a:off x="289" y="1532"/>
              <a:ext cx="56" cy="120"/>
            </a:xfrm>
            <a:custGeom>
              <a:avLst/>
              <a:gdLst>
                <a:gd name="T0" fmla="*/ 50 w 51"/>
                <a:gd name="T1" fmla="*/ 41 h 108"/>
                <a:gd name="T2" fmla="*/ 45 w 51"/>
                <a:gd name="T3" fmla="*/ 34 h 108"/>
                <a:gd name="T4" fmla="*/ 23 w 51"/>
                <a:gd name="T5" fmla="*/ 18 h 108"/>
                <a:gd name="T6" fmla="*/ 20 w 51"/>
                <a:gd name="T7" fmla="*/ 18 h 108"/>
                <a:gd name="T8" fmla="*/ 14 w 51"/>
                <a:gd name="T9" fmla="*/ 17 h 108"/>
                <a:gd name="T10" fmla="*/ 16 w 51"/>
                <a:gd name="T11" fmla="*/ 23 h 108"/>
                <a:gd name="T12" fmla="*/ 14 w 51"/>
                <a:gd name="T13" fmla="*/ 26 h 108"/>
                <a:gd name="T14" fmla="*/ 12 w 51"/>
                <a:gd name="T15" fmla="*/ 30 h 108"/>
                <a:gd name="T16" fmla="*/ 17 w 51"/>
                <a:gd name="T17" fmla="*/ 62 h 108"/>
                <a:gd name="T18" fmla="*/ 21 w 51"/>
                <a:gd name="T19" fmla="*/ 108 h 108"/>
                <a:gd name="T20" fmla="*/ 16 w 51"/>
                <a:gd name="T21" fmla="*/ 105 h 108"/>
                <a:gd name="T22" fmla="*/ 14 w 51"/>
                <a:gd name="T23" fmla="*/ 83 h 108"/>
                <a:gd name="T24" fmla="*/ 9 w 51"/>
                <a:gd name="T25" fmla="*/ 44 h 108"/>
                <a:gd name="T26" fmla="*/ 4 w 51"/>
                <a:gd name="T27" fmla="*/ 21 h 108"/>
                <a:gd name="T28" fmla="*/ 6 w 51"/>
                <a:gd name="T29" fmla="*/ 20 h 108"/>
                <a:gd name="T30" fmla="*/ 5 w 51"/>
                <a:gd name="T31" fmla="*/ 19 h 108"/>
                <a:gd name="T32" fmla="*/ 5 w 51"/>
                <a:gd name="T33" fmla="*/ 19 h 108"/>
                <a:gd name="T34" fmla="*/ 5 w 51"/>
                <a:gd name="T35" fmla="*/ 17 h 108"/>
                <a:gd name="T36" fmla="*/ 3 w 51"/>
                <a:gd name="T37" fmla="*/ 3 h 108"/>
                <a:gd name="T38" fmla="*/ 3 w 51"/>
                <a:gd name="T39" fmla="*/ 1 h 108"/>
                <a:gd name="T40" fmla="*/ 21 w 51"/>
                <a:gd name="T41" fmla="*/ 6 h 108"/>
                <a:gd name="T42" fmla="*/ 46 w 51"/>
                <a:gd name="T43" fmla="*/ 25 h 108"/>
                <a:gd name="T44" fmla="*/ 50 w 51"/>
                <a:gd name="T45" fmla="*/ 32 h 108"/>
                <a:gd name="T46" fmla="*/ 50 w 51"/>
                <a:gd name="T47" fmla="*/ 4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1" h="108">
                  <a:moveTo>
                    <a:pt x="50" y="41"/>
                  </a:moveTo>
                  <a:cubicBezTo>
                    <a:pt x="47" y="40"/>
                    <a:pt x="46" y="37"/>
                    <a:pt x="45" y="34"/>
                  </a:cubicBezTo>
                  <a:cubicBezTo>
                    <a:pt x="40" y="25"/>
                    <a:pt x="33" y="20"/>
                    <a:pt x="23" y="18"/>
                  </a:cubicBezTo>
                  <a:cubicBezTo>
                    <a:pt x="22" y="18"/>
                    <a:pt x="21" y="18"/>
                    <a:pt x="20" y="18"/>
                  </a:cubicBezTo>
                  <a:cubicBezTo>
                    <a:pt x="18" y="18"/>
                    <a:pt x="15" y="15"/>
                    <a:pt x="14" y="17"/>
                  </a:cubicBezTo>
                  <a:cubicBezTo>
                    <a:pt x="12" y="19"/>
                    <a:pt x="15" y="21"/>
                    <a:pt x="16" y="23"/>
                  </a:cubicBezTo>
                  <a:cubicBezTo>
                    <a:pt x="16" y="25"/>
                    <a:pt x="16" y="26"/>
                    <a:pt x="14" y="26"/>
                  </a:cubicBezTo>
                  <a:cubicBezTo>
                    <a:pt x="11" y="26"/>
                    <a:pt x="11" y="28"/>
                    <a:pt x="12" y="30"/>
                  </a:cubicBezTo>
                  <a:cubicBezTo>
                    <a:pt x="14" y="41"/>
                    <a:pt x="16" y="52"/>
                    <a:pt x="17" y="62"/>
                  </a:cubicBezTo>
                  <a:cubicBezTo>
                    <a:pt x="20" y="77"/>
                    <a:pt x="22" y="92"/>
                    <a:pt x="21" y="108"/>
                  </a:cubicBezTo>
                  <a:cubicBezTo>
                    <a:pt x="19" y="107"/>
                    <a:pt x="17" y="107"/>
                    <a:pt x="16" y="105"/>
                  </a:cubicBezTo>
                  <a:cubicBezTo>
                    <a:pt x="16" y="98"/>
                    <a:pt x="15" y="90"/>
                    <a:pt x="14" y="83"/>
                  </a:cubicBezTo>
                  <a:cubicBezTo>
                    <a:pt x="14" y="70"/>
                    <a:pt x="11" y="57"/>
                    <a:pt x="9" y="44"/>
                  </a:cubicBezTo>
                  <a:cubicBezTo>
                    <a:pt x="7" y="37"/>
                    <a:pt x="4" y="29"/>
                    <a:pt x="4" y="21"/>
                  </a:cubicBezTo>
                  <a:cubicBezTo>
                    <a:pt x="5" y="22"/>
                    <a:pt x="6" y="22"/>
                    <a:pt x="6" y="20"/>
                  </a:cubicBezTo>
                  <a:cubicBezTo>
                    <a:pt x="6" y="20"/>
                    <a:pt x="6" y="19"/>
                    <a:pt x="5" y="19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19"/>
                    <a:pt x="6" y="18"/>
                    <a:pt x="5" y="17"/>
                  </a:cubicBezTo>
                  <a:cubicBezTo>
                    <a:pt x="0" y="13"/>
                    <a:pt x="0" y="8"/>
                    <a:pt x="3" y="3"/>
                  </a:cubicBezTo>
                  <a:cubicBezTo>
                    <a:pt x="3" y="2"/>
                    <a:pt x="3" y="2"/>
                    <a:pt x="3" y="1"/>
                  </a:cubicBezTo>
                  <a:cubicBezTo>
                    <a:pt x="9" y="0"/>
                    <a:pt x="15" y="2"/>
                    <a:pt x="21" y="6"/>
                  </a:cubicBezTo>
                  <a:cubicBezTo>
                    <a:pt x="30" y="12"/>
                    <a:pt x="38" y="18"/>
                    <a:pt x="46" y="25"/>
                  </a:cubicBezTo>
                  <a:cubicBezTo>
                    <a:pt x="49" y="27"/>
                    <a:pt x="50" y="29"/>
                    <a:pt x="50" y="32"/>
                  </a:cubicBezTo>
                  <a:cubicBezTo>
                    <a:pt x="49" y="35"/>
                    <a:pt x="51" y="38"/>
                    <a:pt x="50" y="4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7" name="Freeform 40"/>
            <p:cNvSpPr>
              <a:spLocks/>
            </p:cNvSpPr>
            <p:nvPr/>
          </p:nvSpPr>
          <p:spPr bwMode="auto">
            <a:xfrm>
              <a:off x="572" y="1395"/>
              <a:ext cx="84" cy="187"/>
            </a:xfrm>
            <a:custGeom>
              <a:avLst/>
              <a:gdLst>
                <a:gd name="T0" fmla="*/ 62 w 76"/>
                <a:gd name="T1" fmla="*/ 169 h 169"/>
                <a:gd name="T2" fmla="*/ 65 w 76"/>
                <a:gd name="T3" fmla="*/ 165 h 169"/>
                <a:gd name="T4" fmla="*/ 71 w 76"/>
                <a:gd name="T5" fmla="*/ 154 h 169"/>
                <a:gd name="T6" fmla="*/ 71 w 76"/>
                <a:gd name="T7" fmla="*/ 152 h 169"/>
                <a:gd name="T8" fmla="*/ 63 w 76"/>
                <a:gd name="T9" fmla="*/ 142 h 169"/>
                <a:gd name="T10" fmla="*/ 57 w 76"/>
                <a:gd name="T11" fmla="*/ 155 h 169"/>
                <a:gd name="T12" fmla="*/ 57 w 76"/>
                <a:gd name="T13" fmla="*/ 154 h 169"/>
                <a:gd name="T14" fmla="*/ 52 w 76"/>
                <a:gd name="T15" fmla="*/ 123 h 169"/>
                <a:gd name="T16" fmla="*/ 14 w 76"/>
                <a:gd name="T17" fmla="*/ 21 h 169"/>
                <a:gd name="T18" fmla="*/ 13 w 76"/>
                <a:gd name="T19" fmla="*/ 19 h 169"/>
                <a:gd name="T20" fmla="*/ 12 w 76"/>
                <a:gd name="T21" fmla="*/ 18 h 169"/>
                <a:gd name="T22" fmla="*/ 12 w 76"/>
                <a:gd name="T23" fmla="*/ 18 h 169"/>
                <a:gd name="T24" fmla="*/ 11 w 76"/>
                <a:gd name="T25" fmla="*/ 6 h 169"/>
                <a:gd name="T26" fmla="*/ 9 w 76"/>
                <a:gd name="T27" fmla="*/ 10 h 169"/>
                <a:gd name="T28" fmla="*/ 5 w 76"/>
                <a:gd name="T29" fmla="*/ 5 h 169"/>
                <a:gd name="T30" fmla="*/ 3 w 76"/>
                <a:gd name="T31" fmla="*/ 11 h 169"/>
                <a:gd name="T32" fmla="*/ 3 w 76"/>
                <a:gd name="T33" fmla="*/ 16 h 169"/>
                <a:gd name="T34" fmla="*/ 0 w 76"/>
                <a:gd name="T35" fmla="*/ 17 h 169"/>
                <a:gd name="T36" fmla="*/ 0 w 76"/>
                <a:gd name="T37" fmla="*/ 9 h 169"/>
                <a:gd name="T38" fmla="*/ 7 w 76"/>
                <a:gd name="T39" fmla="*/ 1 h 169"/>
                <a:gd name="T40" fmla="*/ 15 w 76"/>
                <a:gd name="T41" fmla="*/ 7 h 169"/>
                <a:gd name="T42" fmla="*/ 45 w 76"/>
                <a:gd name="T43" fmla="*/ 86 h 169"/>
                <a:gd name="T44" fmla="*/ 64 w 76"/>
                <a:gd name="T45" fmla="*/ 133 h 169"/>
                <a:gd name="T46" fmla="*/ 74 w 76"/>
                <a:gd name="T47" fmla="*/ 147 h 169"/>
                <a:gd name="T48" fmla="*/ 75 w 76"/>
                <a:gd name="T49" fmla="*/ 153 h 169"/>
                <a:gd name="T50" fmla="*/ 62 w 76"/>
                <a:gd name="T51" fmla="*/ 169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6" h="169">
                  <a:moveTo>
                    <a:pt x="62" y="169"/>
                  </a:moveTo>
                  <a:cubicBezTo>
                    <a:pt x="62" y="167"/>
                    <a:pt x="63" y="166"/>
                    <a:pt x="65" y="165"/>
                  </a:cubicBezTo>
                  <a:cubicBezTo>
                    <a:pt x="68" y="162"/>
                    <a:pt x="70" y="158"/>
                    <a:pt x="71" y="154"/>
                  </a:cubicBezTo>
                  <a:cubicBezTo>
                    <a:pt x="72" y="153"/>
                    <a:pt x="72" y="152"/>
                    <a:pt x="71" y="152"/>
                  </a:cubicBezTo>
                  <a:cubicBezTo>
                    <a:pt x="68" y="148"/>
                    <a:pt x="66" y="145"/>
                    <a:pt x="63" y="142"/>
                  </a:cubicBezTo>
                  <a:cubicBezTo>
                    <a:pt x="61" y="147"/>
                    <a:pt x="61" y="152"/>
                    <a:pt x="57" y="155"/>
                  </a:cubicBezTo>
                  <a:cubicBezTo>
                    <a:pt x="57" y="155"/>
                    <a:pt x="57" y="155"/>
                    <a:pt x="57" y="154"/>
                  </a:cubicBezTo>
                  <a:cubicBezTo>
                    <a:pt x="61" y="143"/>
                    <a:pt x="56" y="133"/>
                    <a:pt x="52" y="123"/>
                  </a:cubicBezTo>
                  <a:cubicBezTo>
                    <a:pt x="41" y="88"/>
                    <a:pt x="29" y="54"/>
                    <a:pt x="14" y="21"/>
                  </a:cubicBezTo>
                  <a:cubicBezTo>
                    <a:pt x="14" y="20"/>
                    <a:pt x="13" y="20"/>
                    <a:pt x="13" y="19"/>
                  </a:cubicBezTo>
                  <a:cubicBezTo>
                    <a:pt x="13" y="19"/>
                    <a:pt x="13" y="18"/>
                    <a:pt x="12" y="18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1" y="14"/>
                    <a:pt x="13" y="10"/>
                    <a:pt x="11" y="6"/>
                  </a:cubicBezTo>
                  <a:cubicBezTo>
                    <a:pt x="10" y="7"/>
                    <a:pt x="12" y="9"/>
                    <a:pt x="9" y="10"/>
                  </a:cubicBezTo>
                  <a:cubicBezTo>
                    <a:pt x="8" y="8"/>
                    <a:pt x="8" y="4"/>
                    <a:pt x="5" y="5"/>
                  </a:cubicBezTo>
                  <a:cubicBezTo>
                    <a:pt x="2" y="5"/>
                    <a:pt x="4" y="9"/>
                    <a:pt x="3" y="11"/>
                  </a:cubicBezTo>
                  <a:cubicBezTo>
                    <a:pt x="3" y="13"/>
                    <a:pt x="3" y="14"/>
                    <a:pt x="3" y="16"/>
                  </a:cubicBezTo>
                  <a:cubicBezTo>
                    <a:pt x="3" y="19"/>
                    <a:pt x="2" y="19"/>
                    <a:pt x="0" y="17"/>
                  </a:cubicBezTo>
                  <a:cubicBezTo>
                    <a:pt x="0" y="14"/>
                    <a:pt x="0" y="12"/>
                    <a:pt x="0" y="9"/>
                  </a:cubicBezTo>
                  <a:cubicBezTo>
                    <a:pt x="0" y="2"/>
                    <a:pt x="0" y="2"/>
                    <a:pt x="7" y="1"/>
                  </a:cubicBezTo>
                  <a:cubicBezTo>
                    <a:pt x="12" y="0"/>
                    <a:pt x="14" y="3"/>
                    <a:pt x="15" y="7"/>
                  </a:cubicBezTo>
                  <a:cubicBezTo>
                    <a:pt x="26" y="33"/>
                    <a:pt x="35" y="60"/>
                    <a:pt x="45" y="86"/>
                  </a:cubicBezTo>
                  <a:cubicBezTo>
                    <a:pt x="51" y="102"/>
                    <a:pt x="57" y="117"/>
                    <a:pt x="64" y="133"/>
                  </a:cubicBezTo>
                  <a:cubicBezTo>
                    <a:pt x="66" y="138"/>
                    <a:pt x="70" y="143"/>
                    <a:pt x="74" y="147"/>
                  </a:cubicBezTo>
                  <a:cubicBezTo>
                    <a:pt x="75" y="149"/>
                    <a:pt x="76" y="151"/>
                    <a:pt x="75" y="153"/>
                  </a:cubicBezTo>
                  <a:cubicBezTo>
                    <a:pt x="72" y="160"/>
                    <a:pt x="69" y="166"/>
                    <a:pt x="62" y="169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8" name="Freeform 41"/>
            <p:cNvSpPr>
              <a:spLocks/>
            </p:cNvSpPr>
            <p:nvPr/>
          </p:nvSpPr>
          <p:spPr bwMode="auto">
            <a:xfrm>
              <a:off x="529" y="1149"/>
              <a:ext cx="88" cy="57"/>
            </a:xfrm>
            <a:custGeom>
              <a:avLst/>
              <a:gdLst>
                <a:gd name="T0" fmla="*/ 2 w 79"/>
                <a:gd name="T1" fmla="*/ 34 h 52"/>
                <a:gd name="T2" fmla="*/ 5 w 79"/>
                <a:gd name="T3" fmla="*/ 33 h 52"/>
                <a:gd name="T4" fmla="*/ 12 w 79"/>
                <a:gd name="T5" fmla="*/ 22 h 52"/>
                <a:gd name="T6" fmla="*/ 14 w 79"/>
                <a:gd name="T7" fmla="*/ 20 h 52"/>
                <a:gd name="T8" fmla="*/ 15 w 79"/>
                <a:gd name="T9" fmla="*/ 24 h 52"/>
                <a:gd name="T10" fmla="*/ 10 w 79"/>
                <a:gd name="T11" fmla="*/ 36 h 52"/>
                <a:gd name="T12" fmla="*/ 10 w 79"/>
                <a:gd name="T13" fmla="*/ 39 h 52"/>
                <a:gd name="T14" fmla="*/ 30 w 79"/>
                <a:gd name="T15" fmla="*/ 27 h 52"/>
                <a:gd name="T16" fmla="*/ 74 w 79"/>
                <a:gd name="T17" fmla="*/ 6 h 52"/>
                <a:gd name="T18" fmla="*/ 78 w 79"/>
                <a:gd name="T19" fmla="*/ 0 h 52"/>
                <a:gd name="T20" fmla="*/ 78 w 79"/>
                <a:gd name="T21" fmla="*/ 15 h 52"/>
                <a:gd name="T22" fmla="*/ 73 w 79"/>
                <a:gd name="T23" fmla="*/ 19 h 52"/>
                <a:gd name="T24" fmla="*/ 30 w 79"/>
                <a:gd name="T25" fmla="*/ 37 h 52"/>
                <a:gd name="T26" fmla="*/ 11 w 79"/>
                <a:gd name="T27" fmla="*/ 49 h 52"/>
                <a:gd name="T28" fmla="*/ 6 w 79"/>
                <a:gd name="T29" fmla="*/ 47 h 52"/>
                <a:gd name="T30" fmla="*/ 10 w 79"/>
                <a:gd name="T31" fmla="*/ 31 h 52"/>
                <a:gd name="T32" fmla="*/ 1 w 79"/>
                <a:gd name="T33" fmla="*/ 46 h 52"/>
                <a:gd name="T34" fmla="*/ 2 w 79"/>
                <a:gd name="T35" fmla="*/ 3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9" h="52">
                  <a:moveTo>
                    <a:pt x="2" y="34"/>
                  </a:moveTo>
                  <a:cubicBezTo>
                    <a:pt x="3" y="35"/>
                    <a:pt x="4" y="35"/>
                    <a:pt x="5" y="33"/>
                  </a:cubicBezTo>
                  <a:cubicBezTo>
                    <a:pt x="7" y="30"/>
                    <a:pt x="9" y="26"/>
                    <a:pt x="12" y="22"/>
                  </a:cubicBezTo>
                  <a:cubicBezTo>
                    <a:pt x="12" y="21"/>
                    <a:pt x="12" y="19"/>
                    <a:pt x="14" y="20"/>
                  </a:cubicBezTo>
                  <a:cubicBezTo>
                    <a:pt x="17" y="21"/>
                    <a:pt x="15" y="23"/>
                    <a:pt x="15" y="24"/>
                  </a:cubicBezTo>
                  <a:cubicBezTo>
                    <a:pt x="13" y="28"/>
                    <a:pt x="12" y="32"/>
                    <a:pt x="10" y="36"/>
                  </a:cubicBezTo>
                  <a:cubicBezTo>
                    <a:pt x="10" y="37"/>
                    <a:pt x="9" y="38"/>
                    <a:pt x="10" y="39"/>
                  </a:cubicBezTo>
                  <a:cubicBezTo>
                    <a:pt x="17" y="35"/>
                    <a:pt x="23" y="31"/>
                    <a:pt x="30" y="27"/>
                  </a:cubicBezTo>
                  <a:cubicBezTo>
                    <a:pt x="44" y="19"/>
                    <a:pt x="58" y="11"/>
                    <a:pt x="74" y="6"/>
                  </a:cubicBezTo>
                  <a:cubicBezTo>
                    <a:pt x="77" y="5"/>
                    <a:pt x="78" y="3"/>
                    <a:pt x="78" y="0"/>
                  </a:cubicBezTo>
                  <a:cubicBezTo>
                    <a:pt x="79" y="5"/>
                    <a:pt x="79" y="10"/>
                    <a:pt x="78" y="15"/>
                  </a:cubicBezTo>
                  <a:cubicBezTo>
                    <a:pt x="78" y="18"/>
                    <a:pt x="75" y="18"/>
                    <a:pt x="73" y="19"/>
                  </a:cubicBezTo>
                  <a:cubicBezTo>
                    <a:pt x="59" y="24"/>
                    <a:pt x="44" y="30"/>
                    <a:pt x="30" y="37"/>
                  </a:cubicBezTo>
                  <a:cubicBezTo>
                    <a:pt x="24" y="41"/>
                    <a:pt x="17" y="45"/>
                    <a:pt x="11" y="49"/>
                  </a:cubicBezTo>
                  <a:cubicBezTo>
                    <a:pt x="6" y="52"/>
                    <a:pt x="6" y="52"/>
                    <a:pt x="6" y="47"/>
                  </a:cubicBezTo>
                  <a:cubicBezTo>
                    <a:pt x="6" y="41"/>
                    <a:pt x="9" y="36"/>
                    <a:pt x="10" y="31"/>
                  </a:cubicBezTo>
                  <a:cubicBezTo>
                    <a:pt x="6" y="36"/>
                    <a:pt x="4" y="41"/>
                    <a:pt x="1" y="46"/>
                  </a:cubicBezTo>
                  <a:cubicBezTo>
                    <a:pt x="0" y="42"/>
                    <a:pt x="1" y="38"/>
                    <a:pt x="2" y="34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49" name="Freeform 42"/>
            <p:cNvSpPr>
              <a:spLocks/>
            </p:cNvSpPr>
            <p:nvPr/>
          </p:nvSpPr>
          <p:spPr bwMode="auto">
            <a:xfrm>
              <a:off x="302" y="1642"/>
              <a:ext cx="45" cy="49"/>
            </a:xfrm>
            <a:custGeom>
              <a:avLst/>
              <a:gdLst>
                <a:gd name="T0" fmla="*/ 0 w 41"/>
                <a:gd name="T1" fmla="*/ 21 h 44"/>
                <a:gd name="T2" fmla="*/ 5 w 41"/>
                <a:gd name="T3" fmla="*/ 21 h 44"/>
                <a:gd name="T4" fmla="*/ 2 w 41"/>
                <a:gd name="T5" fmla="*/ 19 h 44"/>
                <a:gd name="T6" fmla="*/ 1 w 41"/>
                <a:gd name="T7" fmla="*/ 16 h 44"/>
                <a:gd name="T8" fmla="*/ 1 w 41"/>
                <a:gd name="T9" fmla="*/ 16 h 44"/>
                <a:gd name="T10" fmla="*/ 4 w 41"/>
                <a:gd name="T11" fmla="*/ 9 h 44"/>
                <a:gd name="T12" fmla="*/ 20 w 41"/>
                <a:gd name="T13" fmla="*/ 14 h 44"/>
                <a:gd name="T14" fmla="*/ 28 w 41"/>
                <a:gd name="T15" fmla="*/ 13 h 44"/>
                <a:gd name="T16" fmla="*/ 30 w 41"/>
                <a:gd name="T17" fmla="*/ 9 h 44"/>
                <a:gd name="T18" fmla="*/ 26 w 41"/>
                <a:gd name="T19" fmla="*/ 10 h 44"/>
                <a:gd name="T20" fmla="*/ 26 w 41"/>
                <a:gd name="T21" fmla="*/ 4 h 44"/>
                <a:gd name="T22" fmla="*/ 26 w 41"/>
                <a:gd name="T23" fmla="*/ 1 h 44"/>
                <a:gd name="T24" fmla="*/ 30 w 41"/>
                <a:gd name="T25" fmla="*/ 1 h 44"/>
                <a:gd name="T26" fmla="*/ 36 w 41"/>
                <a:gd name="T27" fmla="*/ 6 h 44"/>
                <a:gd name="T28" fmla="*/ 34 w 41"/>
                <a:gd name="T29" fmla="*/ 19 h 44"/>
                <a:gd name="T30" fmla="*/ 32 w 41"/>
                <a:gd name="T31" fmla="*/ 21 h 44"/>
                <a:gd name="T32" fmla="*/ 35 w 41"/>
                <a:gd name="T33" fmla="*/ 25 h 44"/>
                <a:gd name="T34" fmla="*/ 38 w 41"/>
                <a:gd name="T35" fmla="*/ 26 h 44"/>
                <a:gd name="T36" fmla="*/ 33 w 41"/>
                <a:gd name="T37" fmla="*/ 40 h 44"/>
                <a:gd name="T38" fmla="*/ 20 w 41"/>
                <a:gd name="T39" fmla="*/ 39 h 44"/>
                <a:gd name="T40" fmla="*/ 10 w 41"/>
                <a:gd name="T41" fmla="*/ 29 h 44"/>
                <a:gd name="T42" fmla="*/ 0 w 41"/>
                <a:gd name="T43" fmla="*/ 23 h 44"/>
                <a:gd name="T44" fmla="*/ 0 w 41"/>
                <a:gd name="T45" fmla="*/ 2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1" h="44">
                  <a:moveTo>
                    <a:pt x="0" y="21"/>
                  </a:moveTo>
                  <a:cubicBezTo>
                    <a:pt x="1" y="21"/>
                    <a:pt x="3" y="22"/>
                    <a:pt x="5" y="21"/>
                  </a:cubicBezTo>
                  <a:cubicBezTo>
                    <a:pt x="4" y="21"/>
                    <a:pt x="3" y="20"/>
                    <a:pt x="2" y="19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0" y="13"/>
                    <a:pt x="0" y="10"/>
                    <a:pt x="4" y="9"/>
                  </a:cubicBezTo>
                  <a:cubicBezTo>
                    <a:pt x="9" y="11"/>
                    <a:pt x="14" y="13"/>
                    <a:pt x="20" y="14"/>
                  </a:cubicBezTo>
                  <a:cubicBezTo>
                    <a:pt x="22" y="14"/>
                    <a:pt x="25" y="15"/>
                    <a:pt x="28" y="13"/>
                  </a:cubicBezTo>
                  <a:cubicBezTo>
                    <a:pt x="29" y="12"/>
                    <a:pt x="32" y="11"/>
                    <a:pt x="30" y="9"/>
                  </a:cubicBezTo>
                  <a:cubicBezTo>
                    <a:pt x="29" y="7"/>
                    <a:pt x="28" y="11"/>
                    <a:pt x="26" y="10"/>
                  </a:cubicBezTo>
                  <a:cubicBezTo>
                    <a:pt x="26" y="8"/>
                    <a:pt x="26" y="6"/>
                    <a:pt x="26" y="4"/>
                  </a:cubicBezTo>
                  <a:cubicBezTo>
                    <a:pt x="26" y="3"/>
                    <a:pt x="25" y="2"/>
                    <a:pt x="26" y="1"/>
                  </a:cubicBezTo>
                  <a:cubicBezTo>
                    <a:pt x="27" y="0"/>
                    <a:pt x="29" y="1"/>
                    <a:pt x="30" y="1"/>
                  </a:cubicBezTo>
                  <a:cubicBezTo>
                    <a:pt x="32" y="2"/>
                    <a:pt x="35" y="4"/>
                    <a:pt x="36" y="6"/>
                  </a:cubicBezTo>
                  <a:cubicBezTo>
                    <a:pt x="40" y="12"/>
                    <a:pt x="41" y="16"/>
                    <a:pt x="34" y="19"/>
                  </a:cubicBezTo>
                  <a:cubicBezTo>
                    <a:pt x="34" y="19"/>
                    <a:pt x="33" y="20"/>
                    <a:pt x="32" y="21"/>
                  </a:cubicBezTo>
                  <a:cubicBezTo>
                    <a:pt x="38" y="20"/>
                    <a:pt x="36" y="23"/>
                    <a:pt x="35" y="25"/>
                  </a:cubicBezTo>
                  <a:cubicBezTo>
                    <a:pt x="36" y="27"/>
                    <a:pt x="37" y="23"/>
                    <a:pt x="38" y="26"/>
                  </a:cubicBezTo>
                  <a:cubicBezTo>
                    <a:pt x="39" y="31"/>
                    <a:pt x="37" y="37"/>
                    <a:pt x="33" y="40"/>
                  </a:cubicBezTo>
                  <a:cubicBezTo>
                    <a:pt x="27" y="44"/>
                    <a:pt x="25" y="43"/>
                    <a:pt x="20" y="39"/>
                  </a:cubicBezTo>
                  <a:cubicBezTo>
                    <a:pt x="16" y="36"/>
                    <a:pt x="13" y="32"/>
                    <a:pt x="10" y="29"/>
                  </a:cubicBezTo>
                  <a:cubicBezTo>
                    <a:pt x="7" y="26"/>
                    <a:pt x="4" y="24"/>
                    <a:pt x="0" y="23"/>
                  </a:cubicBezTo>
                  <a:cubicBezTo>
                    <a:pt x="0" y="23"/>
                    <a:pt x="0" y="22"/>
                    <a:pt x="0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0" name="Freeform 43"/>
            <p:cNvSpPr>
              <a:spLocks/>
            </p:cNvSpPr>
            <p:nvPr/>
          </p:nvSpPr>
          <p:spPr bwMode="auto">
            <a:xfrm>
              <a:off x="580" y="1746"/>
              <a:ext cx="104" cy="52"/>
            </a:xfrm>
            <a:custGeom>
              <a:avLst/>
              <a:gdLst>
                <a:gd name="T0" fmla="*/ 66 w 94"/>
                <a:gd name="T1" fmla="*/ 18 h 47"/>
                <a:gd name="T2" fmla="*/ 59 w 94"/>
                <a:gd name="T3" fmla="*/ 24 h 47"/>
                <a:gd name="T4" fmla="*/ 59 w 94"/>
                <a:gd name="T5" fmla="*/ 33 h 47"/>
                <a:gd name="T6" fmla="*/ 67 w 94"/>
                <a:gd name="T7" fmla="*/ 31 h 47"/>
                <a:gd name="T8" fmla="*/ 85 w 94"/>
                <a:gd name="T9" fmla="*/ 24 h 47"/>
                <a:gd name="T10" fmla="*/ 89 w 94"/>
                <a:gd name="T11" fmla="*/ 27 h 47"/>
                <a:gd name="T12" fmla="*/ 83 w 94"/>
                <a:gd name="T13" fmla="*/ 33 h 47"/>
                <a:gd name="T14" fmla="*/ 83 w 94"/>
                <a:gd name="T15" fmla="*/ 33 h 47"/>
                <a:gd name="T16" fmla="*/ 82 w 94"/>
                <a:gd name="T17" fmla="*/ 33 h 47"/>
                <a:gd name="T18" fmla="*/ 79 w 94"/>
                <a:gd name="T19" fmla="*/ 37 h 47"/>
                <a:gd name="T20" fmla="*/ 78 w 94"/>
                <a:gd name="T21" fmla="*/ 38 h 47"/>
                <a:gd name="T22" fmla="*/ 75 w 94"/>
                <a:gd name="T23" fmla="*/ 41 h 47"/>
                <a:gd name="T24" fmla="*/ 80 w 94"/>
                <a:gd name="T25" fmla="*/ 44 h 47"/>
                <a:gd name="T26" fmla="*/ 85 w 94"/>
                <a:gd name="T27" fmla="*/ 40 h 47"/>
                <a:gd name="T28" fmla="*/ 94 w 94"/>
                <a:gd name="T29" fmla="*/ 33 h 47"/>
                <a:gd name="T30" fmla="*/ 94 w 94"/>
                <a:gd name="T31" fmla="*/ 33 h 47"/>
                <a:gd name="T32" fmla="*/ 83 w 94"/>
                <a:gd name="T33" fmla="*/ 45 h 47"/>
                <a:gd name="T34" fmla="*/ 81 w 94"/>
                <a:gd name="T35" fmla="*/ 46 h 47"/>
                <a:gd name="T36" fmla="*/ 67 w 94"/>
                <a:gd name="T37" fmla="*/ 41 h 47"/>
                <a:gd name="T38" fmla="*/ 56 w 94"/>
                <a:gd name="T39" fmla="*/ 35 h 47"/>
                <a:gd name="T40" fmla="*/ 34 w 94"/>
                <a:gd name="T41" fmla="*/ 21 h 47"/>
                <a:gd name="T42" fmla="*/ 26 w 94"/>
                <a:gd name="T43" fmla="*/ 17 h 47"/>
                <a:gd name="T44" fmla="*/ 6 w 94"/>
                <a:gd name="T45" fmla="*/ 14 h 47"/>
                <a:gd name="T46" fmla="*/ 2 w 94"/>
                <a:gd name="T47" fmla="*/ 5 h 47"/>
                <a:gd name="T48" fmla="*/ 32 w 94"/>
                <a:gd name="T49" fmla="*/ 11 h 47"/>
                <a:gd name="T50" fmla="*/ 40 w 94"/>
                <a:gd name="T51" fmla="*/ 5 h 47"/>
                <a:gd name="T52" fmla="*/ 43 w 94"/>
                <a:gd name="T53" fmla="*/ 0 h 47"/>
                <a:gd name="T54" fmla="*/ 43 w 94"/>
                <a:gd name="T55" fmla="*/ 3 h 47"/>
                <a:gd name="T56" fmla="*/ 43 w 94"/>
                <a:gd name="T57" fmla="*/ 14 h 47"/>
                <a:gd name="T58" fmla="*/ 42 w 94"/>
                <a:gd name="T59" fmla="*/ 18 h 47"/>
                <a:gd name="T60" fmla="*/ 45 w 94"/>
                <a:gd name="T61" fmla="*/ 25 h 47"/>
                <a:gd name="T62" fmla="*/ 52 w 94"/>
                <a:gd name="T63" fmla="*/ 23 h 47"/>
                <a:gd name="T64" fmla="*/ 64 w 94"/>
                <a:gd name="T65" fmla="*/ 14 h 47"/>
                <a:gd name="T66" fmla="*/ 66 w 94"/>
                <a:gd name="T67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4" h="47">
                  <a:moveTo>
                    <a:pt x="66" y="18"/>
                  </a:moveTo>
                  <a:cubicBezTo>
                    <a:pt x="64" y="21"/>
                    <a:pt x="61" y="21"/>
                    <a:pt x="59" y="24"/>
                  </a:cubicBezTo>
                  <a:cubicBezTo>
                    <a:pt x="57" y="28"/>
                    <a:pt x="56" y="31"/>
                    <a:pt x="59" y="33"/>
                  </a:cubicBezTo>
                  <a:cubicBezTo>
                    <a:pt x="62" y="35"/>
                    <a:pt x="65" y="34"/>
                    <a:pt x="67" y="31"/>
                  </a:cubicBezTo>
                  <a:cubicBezTo>
                    <a:pt x="72" y="26"/>
                    <a:pt x="78" y="24"/>
                    <a:pt x="85" y="24"/>
                  </a:cubicBezTo>
                  <a:cubicBezTo>
                    <a:pt x="85" y="27"/>
                    <a:pt x="87" y="26"/>
                    <a:pt x="89" y="27"/>
                  </a:cubicBezTo>
                  <a:cubicBezTo>
                    <a:pt x="87" y="29"/>
                    <a:pt x="82" y="28"/>
                    <a:pt x="83" y="33"/>
                  </a:cubicBezTo>
                  <a:cubicBezTo>
                    <a:pt x="83" y="33"/>
                    <a:pt x="83" y="33"/>
                    <a:pt x="83" y="33"/>
                  </a:cubicBezTo>
                  <a:cubicBezTo>
                    <a:pt x="83" y="33"/>
                    <a:pt x="82" y="33"/>
                    <a:pt x="82" y="33"/>
                  </a:cubicBezTo>
                  <a:cubicBezTo>
                    <a:pt x="79" y="32"/>
                    <a:pt x="78" y="34"/>
                    <a:pt x="79" y="37"/>
                  </a:cubicBezTo>
                  <a:cubicBezTo>
                    <a:pt x="78" y="37"/>
                    <a:pt x="78" y="38"/>
                    <a:pt x="78" y="38"/>
                  </a:cubicBezTo>
                  <a:cubicBezTo>
                    <a:pt x="75" y="38"/>
                    <a:pt x="74" y="39"/>
                    <a:pt x="75" y="41"/>
                  </a:cubicBezTo>
                  <a:cubicBezTo>
                    <a:pt x="76" y="43"/>
                    <a:pt x="78" y="44"/>
                    <a:pt x="80" y="44"/>
                  </a:cubicBezTo>
                  <a:cubicBezTo>
                    <a:pt x="82" y="43"/>
                    <a:pt x="83" y="41"/>
                    <a:pt x="85" y="40"/>
                  </a:cubicBezTo>
                  <a:cubicBezTo>
                    <a:pt x="87" y="37"/>
                    <a:pt x="89" y="34"/>
                    <a:pt x="94" y="33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0" y="37"/>
                    <a:pt x="86" y="40"/>
                    <a:pt x="83" y="45"/>
                  </a:cubicBezTo>
                  <a:cubicBezTo>
                    <a:pt x="83" y="45"/>
                    <a:pt x="82" y="47"/>
                    <a:pt x="81" y="46"/>
                  </a:cubicBezTo>
                  <a:cubicBezTo>
                    <a:pt x="76" y="45"/>
                    <a:pt x="71" y="46"/>
                    <a:pt x="67" y="41"/>
                  </a:cubicBezTo>
                  <a:cubicBezTo>
                    <a:pt x="64" y="38"/>
                    <a:pt x="59" y="37"/>
                    <a:pt x="56" y="35"/>
                  </a:cubicBezTo>
                  <a:cubicBezTo>
                    <a:pt x="48" y="31"/>
                    <a:pt x="40" y="27"/>
                    <a:pt x="34" y="21"/>
                  </a:cubicBezTo>
                  <a:cubicBezTo>
                    <a:pt x="32" y="18"/>
                    <a:pt x="29" y="17"/>
                    <a:pt x="26" y="17"/>
                  </a:cubicBezTo>
                  <a:cubicBezTo>
                    <a:pt x="19" y="16"/>
                    <a:pt x="13" y="15"/>
                    <a:pt x="6" y="14"/>
                  </a:cubicBezTo>
                  <a:cubicBezTo>
                    <a:pt x="3" y="12"/>
                    <a:pt x="0" y="9"/>
                    <a:pt x="2" y="5"/>
                  </a:cubicBezTo>
                  <a:cubicBezTo>
                    <a:pt x="11" y="10"/>
                    <a:pt x="21" y="12"/>
                    <a:pt x="32" y="11"/>
                  </a:cubicBezTo>
                  <a:cubicBezTo>
                    <a:pt x="36" y="11"/>
                    <a:pt x="40" y="10"/>
                    <a:pt x="40" y="5"/>
                  </a:cubicBezTo>
                  <a:cubicBezTo>
                    <a:pt x="41" y="3"/>
                    <a:pt x="42" y="1"/>
                    <a:pt x="43" y="0"/>
                  </a:cubicBezTo>
                  <a:cubicBezTo>
                    <a:pt x="44" y="1"/>
                    <a:pt x="43" y="2"/>
                    <a:pt x="43" y="3"/>
                  </a:cubicBezTo>
                  <a:cubicBezTo>
                    <a:pt x="43" y="7"/>
                    <a:pt x="41" y="11"/>
                    <a:pt x="43" y="14"/>
                  </a:cubicBezTo>
                  <a:cubicBezTo>
                    <a:pt x="43" y="16"/>
                    <a:pt x="42" y="17"/>
                    <a:pt x="42" y="18"/>
                  </a:cubicBezTo>
                  <a:cubicBezTo>
                    <a:pt x="41" y="21"/>
                    <a:pt x="42" y="24"/>
                    <a:pt x="45" y="25"/>
                  </a:cubicBezTo>
                  <a:cubicBezTo>
                    <a:pt x="48" y="26"/>
                    <a:pt x="50" y="26"/>
                    <a:pt x="52" y="23"/>
                  </a:cubicBezTo>
                  <a:cubicBezTo>
                    <a:pt x="54" y="18"/>
                    <a:pt x="60" y="16"/>
                    <a:pt x="64" y="14"/>
                  </a:cubicBezTo>
                  <a:cubicBezTo>
                    <a:pt x="64" y="15"/>
                    <a:pt x="66" y="16"/>
                    <a:pt x="66" y="18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1" name="Freeform 44"/>
            <p:cNvSpPr>
              <a:spLocks/>
            </p:cNvSpPr>
            <p:nvPr/>
          </p:nvSpPr>
          <p:spPr bwMode="auto">
            <a:xfrm>
              <a:off x="339" y="1277"/>
              <a:ext cx="40" cy="99"/>
            </a:xfrm>
            <a:custGeom>
              <a:avLst/>
              <a:gdLst>
                <a:gd name="T0" fmla="*/ 36 w 36"/>
                <a:gd name="T1" fmla="*/ 89 h 89"/>
                <a:gd name="T2" fmla="*/ 23 w 36"/>
                <a:gd name="T3" fmla="*/ 89 h 89"/>
                <a:gd name="T4" fmla="*/ 21 w 36"/>
                <a:gd name="T5" fmla="*/ 78 h 89"/>
                <a:gd name="T6" fmla="*/ 11 w 36"/>
                <a:gd name="T7" fmla="*/ 28 h 89"/>
                <a:gd name="T8" fmla="*/ 0 w 36"/>
                <a:gd name="T9" fmla="*/ 1 h 89"/>
                <a:gd name="T10" fmla="*/ 2 w 36"/>
                <a:gd name="T11" fmla="*/ 0 h 89"/>
                <a:gd name="T12" fmla="*/ 2 w 36"/>
                <a:gd name="T13" fmla="*/ 1 h 89"/>
                <a:gd name="T14" fmla="*/ 3 w 36"/>
                <a:gd name="T15" fmla="*/ 1 h 89"/>
                <a:gd name="T16" fmla="*/ 8 w 36"/>
                <a:gd name="T17" fmla="*/ 5 h 89"/>
                <a:gd name="T18" fmla="*/ 11 w 36"/>
                <a:gd name="T19" fmla="*/ 6 h 89"/>
                <a:gd name="T20" fmla="*/ 11 w 36"/>
                <a:gd name="T21" fmla="*/ 6 h 89"/>
                <a:gd name="T22" fmla="*/ 14 w 36"/>
                <a:gd name="T23" fmla="*/ 10 h 89"/>
                <a:gd name="T24" fmla="*/ 15 w 36"/>
                <a:gd name="T25" fmla="*/ 14 h 89"/>
                <a:gd name="T26" fmla="*/ 36 w 36"/>
                <a:gd name="T27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89">
                  <a:moveTo>
                    <a:pt x="36" y="89"/>
                  </a:moveTo>
                  <a:cubicBezTo>
                    <a:pt x="32" y="89"/>
                    <a:pt x="27" y="89"/>
                    <a:pt x="23" y="89"/>
                  </a:cubicBezTo>
                  <a:cubicBezTo>
                    <a:pt x="22" y="85"/>
                    <a:pt x="22" y="81"/>
                    <a:pt x="21" y="78"/>
                  </a:cubicBezTo>
                  <a:cubicBezTo>
                    <a:pt x="19" y="61"/>
                    <a:pt x="16" y="44"/>
                    <a:pt x="11" y="28"/>
                  </a:cubicBezTo>
                  <a:cubicBezTo>
                    <a:pt x="8" y="19"/>
                    <a:pt x="4" y="10"/>
                    <a:pt x="0" y="1"/>
                  </a:cubicBez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5" y="3"/>
                    <a:pt x="6" y="4"/>
                    <a:pt x="8" y="5"/>
                  </a:cubicBezTo>
                  <a:cubicBezTo>
                    <a:pt x="9" y="6"/>
                    <a:pt x="10" y="7"/>
                    <a:pt x="11" y="6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0" y="9"/>
                    <a:pt x="13" y="9"/>
                    <a:pt x="14" y="10"/>
                  </a:cubicBezTo>
                  <a:cubicBezTo>
                    <a:pt x="13" y="12"/>
                    <a:pt x="14" y="13"/>
                    <a:pt x="15" y="14"/>
                  </a:cubicBezTo>
                  <a:cubicBezTo>
                    <a:pt x="23" y="39"/>
                    <a:pt x="31" y="63"/>
                    <a:pt x="36" y="89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2" name="Freeform 45"/>
            <p:cNvSpPr>
              <a:spLocks/>
            </p:cNvSpPr>
            <p:nvPr/>
          </p:nvSpPr>
          <p:spPr bwMode="auto">
            <a:xfrm>
              <a:off x="374" y="1394"/>
              <a:ext cx="189" cy="51"/>
            </a:xfrm>
            <a:custGeom>
              <a:avLst/>
              <a:gdLst>
                <a:gd name="T0" fmla="*/ 162 w 172"/>
                <a:gd name="T1" fmla="*/ 25 h 46"/>
                <a:gd name="T2" fmla="*/ 154 w 172"/>
                <a:gd name="T3" fmla="*/ 25 h 46"/>
                <a:gd name="T4" fmla="*/ 121 w 172"/>
                <a:gd name="T5" fmla="*/ 41 h 46"/>
                <a:gd name="T6" fmla="*/ 87 w 172"/>
                <a:gd name="T7" fmla="*/ 44 h 46"/>
                <a:gd name="T8" fmla="*/ 84 w 172"/>
                <a:gd name="T9" fmla="*/ 44 h 46"/>
                <a:gd name="T10" fmla="*/ 31 w 172"/>
                <a:gd name="T11" fmla="*/ 42 h 46"/>
                <a:gd name="T12" fmla="*/ 15 w 172"/>
                <a:gd name="T13" fmla="*/ 41 h 46"/>
                <a:gd name="T14" fmla="*/ 12 w 172"/>
                <a:gd name="T15" fmla="*/ 41 h 46"/>
                <a:gd name="T16" fmla="*/ 0 w 172"/>
                <a:gd name="T17" fmla="*/ 39 h 46"/>
                <a:gd name="T18" fmla="*/ 5 w 172"/>
                <a:gd name="T19" fmla="*/ 37 h 46"/>
                <a:gd name="T20" fmla="*/ 47 w 172"/>
                <a:gd name="T21" fmla="*/ 41 h 46"/>
                <a:gd name="T22" fmla="*/ 55 w 172"/>
                <a:gd name="T23" fmla="*/ 41 h 46"/>
                <a:gd name="T24" fmla="*/ 92 w 172"/>
                <a:gd name="T25" fmla="*/ 42 h 46"/>
                <a:gd name="T26" fmla="*/ 139 w 172"/>
                <a:gd name="T27" fmla="*/ 25 h 46"/>
                <a:gd name="T28" fmla="*/ 153 w 172"/>
                <a:gd name="T29" fmla="*/ 18 h 46"/>
                <a:gd name="T30" fmla="*/ 156 w 172"/>
                <a:gd name="T31" fmla="*/ 19 h 46"/>
                <a:gd name="T32" fmla="*/ 156 w 172"/>
                <a:gd name="T33" fmla="*/ 16 h 46"/>
                <a:gd name="T34" fmla="*/ 154 w 172"/>
                <a:gd name="T35" fmla="*/ 15 h 46"/>
                <a:gd name="T36" fmla="*/ 151 w 172"/>
                <a:gd name="T37" fmla="*/ 14 h 46"/>
                <a:gd name="T38" fmla="*/ 152 w 172"/>
                <a:gd name="T39" fmla="*/ 7 h 46"/>
                <a:gd name="T40" fmla="*/ 149 w 172"/>
                <a:gd name="T41" fmla="*/ 5 h 46"/>
                <a:gd name="T42" fmla="*/ 149 w 172"/>
                <a:gd name="T43" fmla="*/ 3 h 46"/>
                <a:gd name="T44" fmla="*/ 154 w 172"/>
                <a:gd name="T45" fmla="*/ 0 h 46"/>
                <a:gd name="T46" fmla="*/ 156 w 172"/>
                <a:gd name="T47" fmla="*/ 2 h 46"/>
                <a:gd name="T48" fmla="*/ 154 w 172"/>
                <a:gd name="T49" fmla="*/ 13 h 46"/>
                <a:gd name="T50" fmla="*/ 158 w 172"/>
                <a:gd name="T51" fmla="*/ 10 h 46"/>
                <a:gd name="T52" fmla="*/ 159 w 172"/>
                <a:gd name="T53" fmla="*/ 4 h 46"/>
                <a:gd name="T54" fmla="*/ 164 w 172"/>
                <a:gd name="T55" fmla="*/ 2 h 46"/>
                <a:gd name="T56" fmla="*/ 164 w 172"/>
                <a:gd name="T57" fmla="*/ 3 h 46"/>
                <a:gd name="T58" fmla="*/ 161 w 172"/>
                <a:gd name="T59" fmla="*/ 8 h 46"/>
                <a:gd name="T60" fmla="*/ 164 w 172"/>
                <a:gd name="T61" fmla="*/ 7 h 46"/>
                <a:gd name="T62" fmla="*/ 166 w 172"/>
                <a:gd name="T63" fmla="*/ 9 h 46"/>
                <a:gd name="T64" fmla="*/ 172 w 172"/>
                <a:gd name="T65" fmla="*/ 6 h 46"/>
                <a:gd name="T66" fmla="*/ 172 w 172"/>
                <a:gd name="T67" fmla="*/ 13 h 46"/>
                <a:gd name="T68" fmla="*/ 172 w 172"/>
                <a:gd name="T69" fmla="*/ 16 h 46"/>
                <a:gd name="T70" fmla="*/ 172 w 172"/>
                <a:gd name="T71" fmla="*/ 16 h 46"/>
                <a:gd name="T72" fmla="*/ 164 w 172"/>
                <a:gd name="T73" fmla="*/ 12 h 46"/>
                <a:gd name="T74" fmla="*/ 162 w 172"/>
                <a:gd name="T75" fmla="*/ 11 h 46"/>
                <a:gd name="T76" fmla="*/ 160 w 172"/>
                <a:gd name="T77" fmla="*/ 13 h 46"/>
                <a:gd name="T78" fmla="*/ 165 w 172"/>
                <a:gd name="T79" fmla="*/ 19 h 46"/>
                <a:gd name="T80" fmla="*/ 166 w 172"/>
                <a:gd name="T81" fmla="*/ 22 h 46"/>
                <a:gd name="T82" fmla="*/ 169 w 172"/>
                <a:gd name="T83" fmla="*/ 19 h 46"/>
                <a:gd name="T84" fmla="*/ 172 w 172"/>
                <a:gd name="T85" fmla="*/ 20 h 46"/>
                <a:gd name="T86" fmla="*/ 171 w 172"/>
                <a:gd name="T87" fmla="*/ 23 h 46"/>
                <a:gd name="T88" fmla="*/ 166 w 172"/>
                <a:gd name="T89" fmla="*/ 24 h 46"/>
                <a:gd name="T90" fmla="*/ 162 w 172"/>
                <a:gd name="T91" fmla="*/ 2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72" h="46">
                  <a:moveTo>
                    <a:pt x="162" y="25"/>
                  </a:moveTo>
                  <a:cubicBezTo>
                    <a:pt x="159" y="21"/>
                    <a:pt x="157" y="24"/>
                    <a:pt x="154" y="25"/>
                  </a:cubicBezTo>
                  <a:cubicBezTo>
                    <a:pt x="143" y="31"/>
                    <a:pt x="132" y="36"/>
                    <a:pt x="121" y="41"/>
                  </a:cubicBezTo>
                  <a:cubicBezTo>
                    <a:pt x="110" y="46"/>
                    <a:pt x="99" y="45"/>
                    <a:pt x="87" y="44"/>
                  </a:cubicBezTo>
                  <a:cubicBezTo>
                    <a:pt x="86" y="44"/>
                    <a:pt x="85" y="44"/>
                    <a:pt x="84" y="44"/>
                  </a:cubicBezTo>
                  <a:cubicBezTo>
                    <a:pt x="66" y="44"/>
                    <a:pt x="49" y="43"/>
                    <a:pt x="31" y="42"/>
                  </a:cubicBezTo>
                  <a:cubicBezTo>
                    <a:pt x="25" y="42"/>
                    <a:pt x="20" y="41"/>
                    <a:pt x="15" y="41"/>
                  </a:cubicBezTo>
                  <a:cubicBezTo>
                    <a:pt x="14" y="40"/>
                    <a:pt x="13" y="41"/>
                    <a:pt x="12" y="41"/>
                  </a:cubicBezTo>
                  <a:cubicBezTo>
                    <a:pt x="8" y="41"/>
                    <a:pt x="4" y="40"/>
                    <a:pt x="0" y="39"/>
                  </a:cubicBezTo>
                  <a:cubicBezTo>
                    <a:pt x="2" y="37"/>
                    <a:pt x="3" y="37"/>
                    <a:pt x="5" y="37"/>
                  </a:cubicBezTo>
                  <a:cubicBezTo>
                    <a:pt x="19" y="39"/>
                    <a:pt x="33" y="40"/>
                    <a:pt x="47" y="41"/>
                  </a:cubicBezTo>
                  <a:cubicBezTo>
                    <a:pt x="50" y="41"/>
                    <a:pt x="52" y="41"/>
                    <a:pt x="55" y="41"/>
                  </a:cubicBezTo>
                  <a:cubicBezTo>
                    <a:pt x="67" y="41"/>
                    <a:pt x="79" y="42"/>
                    <a:pt x="92" y="42"/>
                  </a:cubicBezTo>
                  <a:cubicBezTo>
                    <a:pt x="109" y="41"/>
                    <a:pt x="125" y="34"/>
                    <a:pt x="139" y="25"/>
                  </a:cubicBezTo>
                  <a:cubicBezTo>
                    <a:pt x="143" y="22"/>
                    <a:pt x="147" y="18"/>
                    <a:pt x="153" y="18"/>
                  </a:cubicBezTo>
                  <a:cubicBezTo>
                    <a:pt x="154" y="19"/>
                    <a:pt x="155" y="19"/>
                    <a:pt x="156" y="19"/>
                  </a:cubicBezTo>
                  <a:cubicBezTo>
                    <a:pt x="157" y="18"/>
                    <a:pt x="157" y="17"/>
                    <a:pt x="156" y="16"/>
                  </a:cubicBezTo>
                  <a:cubicBezTo>
                    <a:pt x="156" y="14"/>
                    <a:pt x="155" y="15"/>
                    <a:pt x="154" y="15"/>
                  </a:cubicBezTo>
                  <a:cubicBezTo>
                    <a:pt x="153" y="15"/>
                    <a:pt x="152" y="14"/>
                    <a:pt x="151" y="14"/>
                  </a:cubicBezTo>
                  <a:cubicBezTo>
                    <a:pt x="151" y="11"/>
                    <a:pt x="151" y="9"/>
                    <a:pt x="152" y="7"/>
                  </a:cubicBezTo>
                  <a:cubicBezTo>
                    <a:pt x="152" y="3"/>
                    <a:pt x="150" y="4"/>
                    <a:pt x="149" y="5"/>
                  </a:cubicBezTo>
                  <a:cubicBezTo>
                    <a:pt x="149" y="4"/>
                    <a:pt x="149" y="3"/>
                    <a:pt x="149" y="3"/>
                  </a:cubicBezTo>
                  <a:cubicBezTo>
                    <a:pt x="150" y="1"/>
                    <a:pt x="152" y="0"/>
                    <a:pt x="154" y="0"/>
                  </a:cubicBezTo>
                  <a:cubicBezTo>
                    <a:pt x="155" y="0"/>
                    <a:pt x="155" y="1"/>
                    <a:pt x="156" y="2"/>
                  </a:cubicBezTo>
                  <a:cubicBezTo>
                    <a:pt x="153" y="3"/>
                    <a:pt x="152" y="7"/>
                    <a:pt x="154" y="13"/>
                  </a:cubicBezTo>
                  <a:cubicBezTo>
                    <a:pt x="155" y="12"/>
                    <a:pt x="157" y="12"/>
                    <a:pt x="158" y="10"/>
                  </a:cubicBezTo>
                  <a:cubicBezTo>
                    <a:pt x="160" y="8"/>
                    <a:pt x="159" y="6"/>
                    <a:pt x="159" y="4"/>
                  </a:cubicBezTo>
                  <a:cubicBezTo>
                    <a:pt x="161" y="3"/>
                    <a:pt x="162" y="2"/>
                    <a:pt x="164" y="2"/>
                  </a:cubicBezTo>
                  <a:cubicBezTo>
                    <a:pt x="164" y="2"/>
                    <a:pt x="164" y="3"/>
                    <a:pt x="164" y="3"/>
                  </a:cubicBezTo>
                  <a:cubicBezTo>
                    <a:pt x="163" y="4"/>
                    <a:pt x="160" y="5"/>
                    <a:pt x="161" y="8"/>
                  </a:cubicBezTo>
                  <a:cubicBezTo>
                    <a:pt x="162" y="8"/>
                    <a:pt x="163" y="7"/>
                    <a:pt x="164" y="7"/>
                  </a:cubicBezTo>
                  <a:cubicBezTo>
                    <a:pt x="163" y="10"/>
                    <a:pt x="164" y="10"/>
                    <a:pt x="166" y="9"/>
                  </a:cubicBezTo>
                  <a:cubicBezTo>
                    <a:pt x="168" y="8"/>
                    <a:pt x="169" y="5"/>
                    <a:pt x="172" y="6"/>
                  </a:cubicBezTo>
                  <a:cubicBezTo>
                    <a:pt x="172" y="8"/>
                    <a:pt x="171" y="11"/>
                    <a:pt x="172" y="13"/>
                  </a:cubicBezTo>
                  <a:cubicBezTo>
                    <a:pt x="172" y="14"/>
                    <a:pt x="172" y="15"/>
                    <a:pt x="172" y="16"/>
                  </a:cubicBezTo>
                  <a:cubicBezTo>
                    <a:pt x="172" y="16"/>
                    <a:pt x="172" y="16"/>
                    <a:pt x="172" y="16"/>
                  </a:cubicBezTo>
                  <a:cubicBezTo>
                    <a:pt x="167" y="17"/>
                    <a:pt x="165" y="16"/>
                    <a:pt x="164" y="12"/>
                  </a:cubicBezTo>
                  <a:cubicBezTo>
                    <a:pt x="163" y="11"/>
                    <a:pt x="163" y="10"/>
                    <a:pt x="162" y="11"/>
                  </a:cubicBezTo>
                  <a:cubicBezTo>
                    <a:pt x="161" y="11"/>
                    <a:pt x="160" y="12"/>
                    <a:pt x="160" y="13"/>
                  </a:cubicBezTo>
                  <a:cubicBezTo>
                    <a:pt x="161" y="16"/>
                    <a:pt x="163" y="18"/>
                    <a:pt x="165" y="19"/>
                  </a:cubicBezTo>
                  <a:cubicBezTo>
                    <a:pt x="164" y="20"/>
                    <a:pt x="163" y="22"/>
                    <a:pt x="166" y="22"/>
                  </a:cubicBezTo>
                  <a:cubicBezTo>
                    <a:pt x="168" y="22"/>
                    <a:pt x="169" y="21"/>
                    <a:pt x="169" y="19"/>
                  </a:cubicBezTo>
                  <a:cubicBezTo>
                    <a:pt x="170" y="19"/>
                    <a:pt x="171" y="19"/>
                    <a:pt x="172" y="20"/>
                  </a:cubicBezTo>
                  <a:cubicBezTo>
                    <a:pt x="172" y="21"/>
                    <a:pt x="172" y="22"/>
                    <a:pt x="171" y="23"/>
                  </a:cubicBezTo>
                  <a:cubicBezTo>
                    <a:pt x="169" y="24"/>
                    <a:pt x="168" y="24"/>
                    <a:pt x="166" y="24"/>
                  </a:cubicBezTo>
                  <a:cubicBezTo>
                    <a:pt x="164" y="24"/>
                    <a:pt x="162" y="23"/>
                    <a:pt x="162" y="25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3" name="Freeform 46"/>
            <p:cNvSpPr>
              <a:spLocks noEditPoints="1"/>
            </p:cNvSpPr>
            <p:nvPr/>
          </p:nvSpPr>
          <p:spPr bwMode="auto">
            <a:xfrm>
              <a:off x="566" y="1787"/>
              <a:ext cx="157" cy="53"/>
            </a:xfrm>
            <a:custGeom>
              <a:avLst/>
              <a:gdLst>
                <a:gd name="T0" fmla="*/ 57 w 142"/>
                <a:gd name="T1" fmla="*/ 19 h 48"/>
                <a:gd name="T2" fmla="*/ 78 w 142"/>
                <a:gd name="T3" fmla="*/ 25 h 48"/>
                <a:gd name="T4" fmla="*/ 128 w 142"/>
                <a:gd name="T5" fmla="*/ 37 h 48"/>
                <a:gd name="T6" fmla="*/ 140 w 142"/>
                <a:gd name="T7" fmla="*/ 36 h 48"/>
                <a:gd name="T8" fmla="*/ 141 w 142"/>
                <a:gd name="T9" fmla="*/ 38 h 48"/>
                <a:gd name="T10" fmla="*/ 101 w 142"/>
                <a:gd name="T11" fmla="*/ 35 h 48"/>
                <a:gd name="T12" fmla="*/ 83 w 142"/>
                <a:gd name="T13" fmla="*/ 29 h 48"/>
                <a:gd name="T14" fmla="*/ 81 w 142"/>
                <a:gd name="T15" fmla="*/ 29 h 48"/>
                <a:gd name="T16" fmla="*/ 80 w 142"/>
                <a:gd name="T17" fmla="*/ 28 h 48"/>
                <a:gd name="T18" fmla="*/ 80 w 142"/>
                <a:gd name="T19" fmla="*/ 29 h 48"/>
                <a:gd name="T20" fmla="*/ 81 w 142"/>
                <a:gd name="T21" fmla="*/ 29 h 48"/>
                <a:gd name="T22" fmla="*/ 83 w 142"/>
                <a:gd name="T23" fmla="*/ 30 h 48"/>
                <a:gd name="T24" fmla="*/ 104 w 142"/>
                <a:gd name="T25" fmla="*/ 38 h 48"/>
                <a:gd name="T26" fmla="*/ 141 w 142"/>
                <a:gd name="T27" fmla="*/ 41 h 48"/>
                <a:gd name="T28" fmla="*/ 140 w 142"/>
                <a:gd name="T29" fmla="*/ 45 h 48"/>
                <a:gd name="T30" fmla="*/ 117 w 142"/>
                <a:gd name="T31" fmla="*/ 46 h 48"/>
                <a:gd name="T32" fmla="*/ 93 w 142"/>
                <a:gd name="T33" fmla="*/ 39 h 48"/>
                <a:gd name="T34" fmla="*/ 76 w 142"/>
                <a:gd name="T35" fmla="*/ 28 h 48"/>
                <a:gd name="T36" fmla="*/ 69 w 142"/>
                <a:gd name="T37" fmla="*/ 25 h 48"/>
                <a:gd name="T38" fmla="*/ 34 w 142"/>
                <a:gd name="T39" fmla="*/ 18 h 48"/>
                <a:gd name="T40" fmla="*/ 27 w 142"/>
                <a:gd name="T41" fmla="*/ 16 h 48"/>
                <a:gd name="T42" fmla="*/ 14 w 142"/>
                <a:gd name="T43" fmla="*/ 12 h 48"/>
                <a:gd name="T44" fmla="*/ 1 w 142"/>
                <a:gd name="T45" fmla="*/ 5 h 48"/>
                <a:gd name="T46" fmla="*/ 2 w 142"/>
                <a:gd name="T47" fmla="*/ 1 h 48"/>
                <a:gd name="T48" fmla="*/ 7 w 142"/>
                <a:gd name="T49" fmla="*/ 1 h 48"/>
                <a:gd name="T50" fmla="*/ 37 w 142"/>
                <a:gd name="T51" fmla="*/ 13 h 48"/>
                <a:gd name="T52" fmla="*/ 46 w 142"/>
                <a:gd name="T53" fmla="*/ 16 h 48"/>
                <a:gd name="T54" fmla="*/ 31 w 142"/>
                <a:gd name="T55" fmla="*/ 14 h 48"/>
                <a:gd name="T56" fmla="*/ 31 w 142"/>
                <a:gd name="T57" fmla="*/ 15 h 48"/>
                <a:gd name="T58" fmla="*/ 53 w 142"/>
                <a:gd name="T59" fmla="*/ 20 h 48"/>
                <a:gd name="T60" fmla="*/ 54 w 142"/>
                <a:gd name="T61" fmla="*/ 20 h 48"/>
                <a:gd name="T62" fmla="*/ 58 w 142"/>
                <a:gd name="T63" fmla="*/ 21 h 48"/>
                <a:gd name="T64" fmla="*/ 57 w 142"/>
                <a:gd name="T65" fmla="*/ 19 h 48"/>
                <a:gd name="T66" fmla="*/ 4 w 142"/>
                <a:gd name="T67" fmla="*/ 3 h 48"/>
                <a:gd name="T68" fmla="*/ 3 w 142"/>
                <a:gd name="T69" fmla="*/ 3 h 48"/>
                <a:gd name="T70" fmla="*/ 4 w 142"/>
                <a:gd name="T71" fmla="*/ 4 h 48"/>
                <a:gd name="T72" fmla="*/ 16 w 142"/>
                <a:gd name="T73" fmla="*/ 9 h 48"/>
                <a:gd name="T74" fmla="*/ 17 w 142"/>
                <a:gd name="T75" fmla="*/ 10 h 48"/>
                <a:gd name="T76" fmla="*/ 16 w 142"/>
                <a:gd name="T77" fmla="*/ 9 h 48"/>
                <a:gd name="T78" fmla="*/ 4 w 142"/>
                <a:gd name="T79" fmla="*/ 3 h 48"/>
                <a:gd name="T80" fmla="*/ 61 w 142"/>
                <a:gd name="T81" fmla="*/ 22 h 48"/>
                <a:gd name="T82" fmla="*/ 61 w 142"/>
                <a:gd name="T83" fmla="*/ 21 h 48"/>
                <a:gd name="T84" fmla="*/ 60 w 142"/>
                <a:gd name="T85" fmla="*/ 21 h 48"/>
                <a:gd name="T86" fmla="*/ 60 w 142"/>
                <a:gd name="T87" fmla="*/ 21 h 48"/>
                <a:gd name="T88" fmla="*/ 61 w 142"/>
                <a:gd name="T89" fmla="*/ 2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2" h="48">
                  <a:moveTo>
                    <a:pt x="57" y="19"/>
                  </a:moveTo>
                  <a:cubicBezTo>
                    <a:pt x="64" y="20"/>
                    <a:pt x="71" y="22"/>
                    <a:pt x="78" y="25"/>
                  </a:cubicBezTo>
                  <a:cubicBezTo>
                    <a:pt x="94" y="32"/>
                    <a:pt x="111" y="36"/>
                    <a:pt x="128" y="37"/>
                  </a:cubicBezTo>
                  <a:cubicBezTo>
                    <a:pt x="132" y="37"/>
                    <a:pt x="136" y="36"/>
                    <a:pt x="140" y="36"/>
                  </a:cubicBezTo>
                  <a:cubicBezTo>
                    <a:pt x="141" y="37"/>
                    <a:pt x="141" y="37"/>
                    <a:pt x="141" y="38"/>
                  </a:cubicBezTo>
                  <a:cubicBezTo>
                    <a:pt x="127" y="42"/>
                    <a:pt x="114" y="40"/>
                    <a:pt x="101" y="35"/>
                  </a:cubicBezTo>
                  <a:cubicBezTo>
                    <a:pt x="95" y="33"/>
                    <a:pt x="89" y="30"/>
                    <a:pt x="83" y="29"/>
                  </a:cubicBezTo>
                  <a:cubicBezTo>
                    <a:pt x="82" y="29"/>
                    <a:pt x="82" y="29"/>
                    <a:pt x="81" y="29"/>
                  </a:cubicBezTo>
                  <a:cubicBezTo>
                    <a:pt x="81" y="28"/>
                    <a:pt x="80" y="28"/>
                    <a:pt x="80" y="28"/>
                  </a:cubicBezTo>
                  <a:cubicBezTo>
                    <a:pt x="80" y="28"/>
                    <a:pt x="80" y="28"/>
                    <a:pt x="80" y="29"/>
                  </a:cubicBezTo>
                  <a:cubicBezTo>
                    <a:pt x="80" y="29"/>
                    <a:pt x="80" y="29"/>
                    <a:pt x="81" y="29"/>
                  </a:cubicBezTo>
                  <a:cubicBezTo>
                    <a:pt x="81" y="30"/>
                    <a:pt x="82" y="30"/>
                    <a:pt x="83" y="30"/>
                  </a:cubicBezTo>
                  <a:cubicBezTo>
                    <a:pt x="90" y="33"/>
                    <a:pt x="97" y="36"/>
                    <a:pt x="104" y="38"/>
                  </a:cubicBezTo>
                  <a:cubicBezTo>
                    <a:pt x="116" y="42"/>
                    <a:pt x="129" y="42"/>
                    <a:pt x="141" y="41"/>
                  </a:cubicBezTo>
                  <a:cubicBezTo>
                    <a:pt x="142" y="42"/>
                    <a:pt x="140" y="43"/>
                    <a:pt x="140" y="45"/>
                  </a:cubicBezTo>
                  <a:cubicBezTo>
                    <a:pt x="133" y="48"/>
                    <a:pt x="125" y="47"/>
                    <a:pt x="117" y="46"/>
                  </a:cubicBezTo>
                  <a:cubicBezTo>
                    <a:pt x="109" y="45"/>
                    <a:pt x="101" y="42"/>
                    <a:pt x="93" y="39"/>
                  </a:cubicBezTo>
                  <a:cubicBezTo>
                    <a:pt x="87" y="36"/>
                    <a:pt x="81" y="33"/>
                    <a:pt x="76" y="28"/>
                  </a:cubicBezTo>
                  <a:cubicBezTo>
                    <a:pt x="74" y="26"/>
                    <a:pt x="72" y="26"/>
                    <a:pt x="69" y="25"/>
                  </a:cubicBezTo>
                  <a:cubicBezTo>
                    <a:pt x="58" y="23"/>
                    <a:pt x="46" y="20"/>
                    <a:pt x="34" y="18"/>
                  </a:cubicBezTo>
                  <a:cubicBezTo>
                    <a:pt x="32" y="18"/>
                    <a:pt x="29" y="17"/>
                    <a:pt x="27" y="16"/>
                  </a:cubicBezTo>
                  <a:cubicBezTo>
                    <a:pt x="23" y="15"/>
                    <a:pt x="19" y="13"/>
                    <a:pt x="14" y="12"/>
                  </a:cubicBezTo>
                  <a:cubicBezTo>
                    <a:pt x="9" y="11"/>
                    <a:pt x="6" y="8"/>
                    <a:pt x="1" y="5"/>
                  </a:cubicBezTo>
                  <a:cubicBezTo>
                    <a:pt x="0" y="4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" y="8"/>
                    <a:pt x="27" y="10"/>
                    <a:pt x="37" y="13"/>
                  </a:cubicBezTo>
                  <a:cubicBezTo>
                    <a:pt x="40" y="14"/>
                    <a:pt x="43" y="15"/>
                    <a:pt x="46" y="16"/>
                  </a:cubicBezTo>
                  <a:cubicBezTo>
                    <a:pt x="41" y="17"/>
                    <a:pt x="36" y="14"/>
                    <a:pt x="31" y="14"/>
                  </a:cubicBezTo>
                  <a:cubicBezTo>
                    <a:pt x="31" y="14"/>
                    <a:pt x="31" y="15"/>
                    <a:pt x="31" y="15"/>
                  </a:cubicBezTo>
                  <a:cubicBezTo>
                    <a:pt x="38" y="17"/>
                    <a:pt x="46" y="18"/>
                    <a:pt x="53" y="20"/>
                  </a:cubicBezTo>
                  <a:cubicBezTo>
                    <a:pt x="54" y="20"/>
                    <a:pt x="54" y="20"/>
                    <a:pt x="54" y="20"/>
                  </a:cubicBezTo>
                  <a:cubicBezTo>
                    <a:pt x="56" y="21"/>
                    <a:pt x="57" y="21"/>
                    <a:pt x="58" y="21"/>
                  </a:cubicBezTo>
                  <a:cubicBezTo>
                    <a:pt x="58" y="20"/>
                    <a:pt x="57" y="20"/>
                    <a:pt x="57" y="19"/>
                  </a:cubicBezTo>
                  <a:close/>
                  <a:moveTo>
                    <a:pt x="4" y="3"/>
                  </a:moveTo>
                  <a:cubicBezTo>
                    <a:pt x="4" y="2"/>
                    <a:pt x="3" y="2"/>
                    <a:pt x="3" y="3"/>
                  </a:cubicBezTo>
                  <a:cubicBezTo>
                    <a:pt x="3" y="3"/>
                    <a:pt x="3" y="3"/>
                    <a:pt x="4" y="4"/>
                  </a:cubicBezTo>
                  <a:cubicBezTo>
                    <a:pt x="7" y="7"/>
                    <a:pt x="11" y="9"/>
                    <a:pt x="16" y="9"/>
                  </a:cubicBezTo>
                  <a:cubicBezTo>
                    <a:pt x="16" y="10"/>
                    <a:pt x="17" y="10"/>
                    <a:pt x="17" y="10"/>
                  </a:cubicBezTo>
                  <a:cubicBezTo>
                    <a:pt x="17" y="10"/>
                    <a:pt x="17" y="9"/>
                    <a:pt x="16" y="9"/>
                  </a:cubicBezTo>
                  <a:cubicBezTo>
                    <a:pt x="13" y="7"/>
                    <a:pt x="8" y="5"/>
                    <a:pt x="4" y="3"/>
                  </a:cubicBezTo>
                  <a:close/>
                  <a:moveTo>
                    <a:pt x="61" y="22"/>
                  </a:moveTo>
                  <a:cubicBezTo>
                    <a:pt x="61" y="22"/>
                    <a:pt x="61" y="21"/>
                    <a:pt x="61" y="21"/>
                  </a:cubicBezTo>
                  <a:cubicBezTo>
                    <a:pt x="61" y="21"/>
                    <a:pt x="61" y="21"/>
                    <a:pt x="60" y="21"/>
                  </a:cubicBezTo>
                  <a:cubicBezTo>
                    <a:pt x="60" y="21"/>
                    <a:pt x="60" y="21"/>
                    <a:pt x="60" y="21"/>
                  </a:cubicBezTo>
                  <a:cubicBezTo>
                    <a:pt x="60" y="21"/>
                    <a:pt x="60" y="21"/>
                    <a:pt x="61" y="22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4" name="Freeform 47"/>
            <p:cNvSpPr>
              <a:spLocks/>
            </p:cNvSpPr>
            <p:nvPr/>
          </p:nvSpPr>
          <p:spPr bwMode="auto">
            <a:xfrm>
              <a:off x="610" y="1044"/>
              <a:ext cx="207" cy="62"/>
            </a:xfrm>
            <a:custGeom>
              <a:avLst/>
              <a:gdLst>
                <a:gd name="T0" fmla="*/ 5 w 188"/>
                <a:gd name="T1" fmla="*/ 56 h 56"/>
                <a:gd name="T2" fmla="*/ 0 w 188"/>
                <a:gd name="T3" fmla="*/ 51 h 56"/>
                <a:gd name="T4" fmla="*/ 16 w 188"/>
                <a:gd name="T5" fmla="*/ 46 h 56"/>
                <a:gd name="T6" fmla="*/ 103 w 188"/>
                <a:gd name="T7" fmla="*/ 28 h 56"/>
                <a:gd name="T8" fmla="*/ 149 w 188"/>
                <a:gd name="T9" fmla="*/ 15 h 56"/>
                <a:gd name="T10" fmla="*/ 165 w 188"/>
                <a:gd name="T11" fmla="*/ 11 h 56"/>
                <a:gd name="T12" fmla="*/ 178 w 188"/>
                <a:gd name="T13" fmla="*/ 5 h 56"/>
                <a:gd name="T14" fmla="*/ 185 w 188"/>
                <a:gd name="T15" fmla="*/ 0 h 56"/>
                <a:gd name="T16" fmla="*/ 186 w 188"/>
                <a:gd name="T17" fmla="*/ 0 h 56"/>
                <a:gd name="T18" fmla="*/ 188 w 188"/>
                <a:gd name="T19" fmla="*/ 0 h 56"/>
                <a:gd name="T20" fmla="*/ 168 w 188"/>
                <a:gd name="T21" fmla="*/ 15 h 56"/>
                <a:gd name="T22" fmla="*/ 163 w 188"/>
                <a:gd name="T23" fmla="*/ 15 h 56"/>
                <a:gd name="T24" fmla="*/ 161 w 188"/>
                <a:gd name="T25" fmla="*/ 14 h 56"/>
                <a:gd name="T26" fmla="*/ 158 w 188"/>
                <a:gd name="T27" fmla="*/ 14 h 56"/>
                <a:gd name="T28" fmla="*/ 154 w 188"/>
                <a:gd name="T29" fmla="*/ 16 h 56"/>
                <a:gd name="T30" fmla="*/ 145 w 188"/>
                <a:gd name="T31" fmla="*/ 20 h 56"/>
                <a:gd name="T32" fmla="*/ 119 w 188"/>
                <a:gd name="T33" fmla="*/ 30 h 56"/>
                <a:gd name="T34" fmla="*/ 106 w 188"/>
                <a:gd name="T35" fmla="*/ 31 h 56"/>
                <a:gd name="T36" fmla="*/ 103 w 188"/>
                <a:gd name="T37" fmla="*/ 31 h 56"/>
                <a:gd name="T38" fmla="*/ 74 w 188"/>
                <a:gd name="T39" fmla="*/ 40 h 56"/>
                <a:gd name="T40" fmla="*/ 39 w 188"/>
                <a:gd name="T41" fmla="*/ 46 h 56"/>
                <a:gd name="T42" fmla="*/ 30 w 188"/>
                <a:gd name="T43" fmla="*/ 47 h 56"/>
                <a:gd name="T44" fmla="*/ 15 w 188"/>
                <a:gd name="T45" fmla="*/ 53 h 56"/>
                <a:gd name="T46" fmla="*/ 5 w 188"/>
                <a:gd name="T47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88" h="56">
                  <a:moveTo>
                    <a:pt x="5" y="56"/>
                  </a:moveTo>
                  <a:cubicBezTo>
                    <a:pt x="3" y="55"/>
                    <a:pt x="2" y="52"/>
                    <a:pt x="0" y="51"/>
                  </a:cubicBezTo>
                  <a:cubicBezTo>
                    <a:pt x="5" y="47"/>
                    <a:pt x="10" y="47"/>
                    <a:pt x="16" y="46"/>
                  </a:cubicBezTo>
                  <a:cubicBezTo>
                    <a:pt x="45" y="42"/>
                    <a:pt x="74" y="34"/>
                    <a:pt x="103" y="28"/>
                  </a:cubicBezTo>
                  <a:cubicBezTo>
                    <a:pt x="119" y="24"/>
                    <a:pt x="134" y="20"/>
                    <a:pt x="149" y="15"/>
                  </a:cubicBezTo>
                  <a:cubicBezTo>
                    <a:pt x="155" y="14"/>
                    <a:pt x="160" y="11"/>
                    <a:pt x="165" y="11"/>
                  </a:cubicBezTo>
                  <a:cubicBezTo>
                    <a:pt x="170" y="11"/>
                    <a:pt x="174" y="7"/>
                    <a:pt x="178" y="5"/>
                  </a:cubicBezTo>
                  <a:cubicBezTo>
                    <a:pt x="180" y="3"/>
                    <a:pt x="182" y="1"/>
                    <a:pt x="185" y="0"/>
                  </a:cubicBezTo>
                  <a:cubicBezTo>
                    <a:pt x="185" y="0"/>
                    <a:pt x="186" y="0"/>
                    <a:pt x="186" y="0"/>
                  </a:cubicBezTo>
                  <a:cubicBezTo>
                    <a:pt x="187" y="0"/>
                    <a:pt x="187" y="0"/>
                    <a:pt x="188" y="0"/>
                  </a:cubicBezTo>
                  <a:cubicBezTo>
                    <a:pt x="182" y="6"/>
                    <a:pt x="175" y="10"/>
                    <a:pt x="168" y="15"/>
                  </a:cubicBezTo>
                  <a:cubicBezTo>
                    <a:pt x="166" y="15"/>
                    <a:pt x="164" y="15"/>
                    <a:pt x="163" y="15"/>
                  </a:cubicBezTo>
                  <a:cubicBezTo>
                    <a:pt x="163" y="14"/>
                    <a:pt x="162" y="14"/>
                    <a:pt x="161" y="14"/>
                  </a:cubicBezTo>
                  <a:cubicBezTo>
                    <a:pt x="160" y="14"/>
                    <a:pt x="159" y="14"/>
                    <a:pt x="158" y="14"/>
                  </a:cubicBezTo>
                  <a:cubicBezTo>
                    <a:pt x="157" y="15"/>
                    <a:pt x="155" y="15"/>
                    <a:pt x="154" y="16"/>
                  </a:cubicBezTo>
                  <a:cubicBezTo>
                    <a:pt x="150" y="15"/>
                    <a:pt x="148" y="19"/>
                    <a:pt x="145" y="20"/>
                  </a:cubicBezTo>
                  <a:cubicBezTo>
                    <a:pt x="136" y="23"/>
                    <a:pt x="128" y="26"/>
                    <a:pt x="119" y="30"/>
                  </a:cubicBezTo>
                  <a:cubicBezTo>
                    <a:pt x="115" y="32"/>
                    <a:pt x="110" y="31"/>
                    <a:pt x="106" y="31"/>
                  </a:cubicBezTo>
                  <a:cubicBezTo>
                    <a:pt x="105" y="31"/>
                    <a:pt x="104" y="30"/>
                    <a:pt x="103" y="31"/>
                  </a:cubicBezTo>
                  <a:cubicBezTo>
                    <a:pt x="94" y="39"/>
                    <a:pt x="83" y="38"/>
                    <a:pt x="74" y="40"/>
                  </a:cubicBezTo>
                  <a:cubicBezTo>
                    <a:pt x="62" y="43"/>
                    <a:pt x="51" y="44"/>
                    <a:pt x="39" y="46"/>
                  </a:cubicBezTo>
                  <a:cubicBezTo>
                    <a:pt x="36" y="47"/>
                    <a:pt x="33" y="47"/>
                    <a:pt x="30" y="47"/>
                  </a:cubicBezTo>
                  <a:cubicBezTo>
                    <a:pt x="24" y="48"/>
                    <a:pt x="19" y="50"/>
                    <a:pt x="15" y="53"/>
                  </a:cubicBezTo>
                  <a:cubicBezTo>
                    <a:pt x="11" y="55"/>
                    <a:pt x="8" y="56"/>
                    <a:pt x="5" y="56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5" name="Freeform 48"/>
            <p:cNvSpPr>
              <a:spLocks noEditPoints="1"/>
            </p:cNvSpPr>
            <p:nvPr/>
          </p:nvSpPr>
          <p:spPr bwMode="auto">
            <a:xfrm>
              <a:off x="236" y="1705"/>
              <a:ext cx="139" cy="87"/>
            </a:xfrm>
            <a:custGeom>
              <a:avLst/>
              <a:gdLst>
                <a:gd name="T0" fmla="*/ 61 w 126"/>
                <a:gd name="T1" fmla="*/ 57 h 79"/>
                <a:gd name="T2" fmla="*/ 105 w 126"/>
                <a:gd name="T3" fmla="*/ 11 h 79"/>
                <a:gd name="T4" fmla="*/ 114 w 126"/>
                <a:gd name="T5" fmla="*/ 9 h 79"/>
                <a:gd name="T6" fmla="*/ 114 w 126"/>
                <a:gd name="T7" fmla="*/ 9 h 79"/>
                <a:gd name="T8" fmla="*/ 110 w 126"/>
                <a:gd name="T9" fmla="*/ 11 h 79"/>
                <a:gd name="T10" fmla="*/ 86 w 126"/>
                <a:gd name="T11" fmla="*/ 24 h 79"/>
                <a:gd name="T12" fmla="*/ 85 w 126"/>
                <a:gd name="T13" fmla="*/ 26 h 79"/>
                <a:gd name="T14" fmla="*/ 87 w 126"/>
                <a:gd name="T15" fmla="*/ 25 h 79"/>
                <a:gd name="T16" fmla="*/ 114 w 126"/>
                <a:gd name="T17" fmla="*/ 11 h 79"/>
                <a:gd name="T18" fmla="*/ 121 w 126"/>
                <a:gd name="T19" fmla="*/ 6 h 79"/>
                <a:gd name="T20" fmla="*/ 121 w 126"/>
                <a:gd name="T21" fmla="*/ 4 h 79"/>
                <a:gd name="T22" fmla="*/ 120 w 126"/>
                <a:gd name="T23" fmla="*/ 5 h 79"/>
                <a:gd name="T24" fmla="*/ 118 w 126"/>
                <a:gd name="T25" fmla="*/ 7 h 79"/>
                <a:gd name="T26" fmla="*/ 117 w 126"/>
                <a:gd name="T27" fmla="*/ 6 h 79"/>
                <a:gd name="T28" fmla="*/ 119 w 126"/>
                <a:gd name="T29" fmla="*/ 0 h 79"/>
                <a:gd name="T30" fmla="*/ 119 w 126"/>
                <a:gd name="T31" fmla="*/ 12 h 79"/>
                <a:gd name="T32" fmla="*/ 89 w 126"/>
                <a:gd name="T33" fmla="*/ 31 h 79"/>
                <a:gd name="T34" fmla="*/ 68 w 126"/>
                <a:gd name="T35" fmla="*/ 57 h 79"/>
                <a:gd name="T36" fmla="*/ 52 w 126"/>
                <a:gd name="T37" fmla="*/ 75 h 79"/>
                <a:gd name="T38" fmla="*/ 45 w 126"/>
                <a:gd name="T39" fmla="*/ 73 h 79"/>
                <a:gd name="T40" fmla="*/ 41 w 126"/>
                <a:gd name="T41" fmla="*/ 73 h 79"/>
                <a:gd name="T42" fmla="*/ 1 w 126"/>
                <a:gd name="T43" fmla="*/ 77 h 79"/>
                <a:gd name="T44" fmla="*/ 0 w 126"/>
                <a:gd name="T45" fmla="*/ 76 h 79"/>
                <a:gd name="T46" fmla="*/ 0 w 126"/>
                <a:gd name="T47" fmla="*/ 76 h 79"/>
                <a:gd name="T48" fmla="*/ 33 w 126"/>
                <a:gd name="T49" fmla="*/ 74 h 79"/>
                <a:gd name="T50" fmla="*/ 58 w 126"/>
                <a:gd name="T51" fmla="*/ 59 h 79"/>
                <a:gd name="T52" fmla="*/ 61 w 126"/>
                <a:gd name="T53" fmla="*/ 57 h 79"/>
                <a:gd name="T54" fmla="*/ 56 w 126"/>
                <a:gd name="T55" fmla="*/ 64 h 79"/>
                <a:gd name="T56" fmla="*/ 65 w 126"/>
                <a:gd name="T57" fmla="*/ 55 h 79"/>
                <a:gd name="T58" fmla="*/ 70 w 126"/>
                <a:gd name="T59" fmla="*/ 46 h 79"/>
                <a:gd name="T60" fmla="*/ 64 w 126"/>
                <a:gd name="T61" fmla="*/ 54 h 79"/>
                <a:gd name="T62" fmla="*/ 61 w 126"/>
                <a:gd name="T63" fmla="*/ 57 h 79"/>
                <a:gd name="T64" fmla="*/ 77 w 126"/>
                <a:gd name="T65" fmla="*/ 37 h 79"/>
                <a:gd name="T66" fmla="*/ 78 w 126"/>
                <a:gd name="T67" fmla="*/ 36 h 79"/>
                <a:gd name="T68" fmla="*/ 83 w 126"/>
                <a:gd name="T69" fmla="*/ 30 h 79"/>
                <a:gd name="T70" fmla="*/ 84 w 126"/>
                <a:gd name="T71" fmla="*/ 28 h 79"/>
                <a:gd name="T72" fmla="*/ 82 w 126"/>
                <a:gd name="T73" fmla="*/ 29 h 79"/>
                <a:gd name="T74" fmla="*/ 77 w 126"/>
                <a:gd name="T75" fmla="*/ 35 h 79"/>
                <a:gd name="T76" fmla="*/ 76 w 126"/>
                <a:gd name="T77" fmla="*/ 37 h 79"/>
                <a:gd name="T78" fmla="*/ 75 w 126"/>
                <a:gd name="T79" fmla="*/ 38 h 79"/>
                <a:gd name="T80" fmla="*/ 73 w 126"/>
                <a:gd name="T81" fmla="*/ 40 h 79"/>
                <a:gd name="T82" fmla="*/ 73 w 126"/>
                <a:gd name="T83" fmla="*/ 44 h 79"/>
                <a:gd name="T84" fmla="*/ 74 w 126"/>
                <a:gd name="T85" fmla="*/ 41 h 79"/>
                <a:gd name="T86" fmla="*/ 76 w 126"/>
                <a:gd name="T87" fmla="*/ 39 h 79"/>
                <a:gd name="T88" fmla="*/ 77 w 126"/>
                <a:gd name="T89" fmla="*/ 37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6" h="79">
                  <a:moveTo>
                    <a:pt x="61" y="57"/>
                  </a:moveTo>
                  <a:cubicBezTo>
                    <a:pt x="71" y="37"/>
                    <a:pt x="83" y="19"/>
                    <a:pt x="105" y="11"/>
                  </a:cubicBezTo>
                  <a:cubicBezTo>
                    <a:pt x="108" y="10"/>
                    <a:pt x="111" y="8"/>
                    <a:pt x="114" y="9"/>
                  </a:cubicBezTo>
                  <a:cubicBezTo>
                    <a:pt x="114" y="9"/>
                    <a:pt x="114" y="9"/>
                    <a:pt x="114" y="9"/>
                  </a:cubicBezTo>
                  <a:cubicBezTo>
                    <a:pt x="113" y="10"/>
                    <a:pt x="111" y="10"/>
                    <a:pt x="110" y="11"/>
                  </a:cubicBezTo>
                  <a:cubicBezTo>
                    <a:pt x="101" y="14"/>
                    <a:pt x="93" y="18"/>
                    <a:pt x="86" y="24"/>
                  </a:cubicBezTo>
                  <a:cubicBezTo>
                    <a:pt x="86" y="25"/>
                    <a:pt x="85" y="25"/>
                    <a:pt x="85" y="26"/>
                  </a:cubicBezTo>
                  <a:cubicBezTo>
                    <a:pt x="86" y="27"/>
                    <a:pt x="87" y="26"/>
                    <a:pt x="87" y="25"/>
                  </a:cubicBezTo>
                  <a:cubicBezTo>
                    <a:pt x="96" y="20"/>
                    <a:pt x="104" y="14"/>
                    <a:pt x="114" y="11"/>
                  </a:cubicBezTo>
                  <a:cubicBezTo>
                    <a:pt x="117" y="10"/>
                    <a:pt x="119" y="8"/>
                    <a:pt x="121" y="6"/>
                  </a:cubicBezTo>
                  <a:cubicBezTo>
                    <a:pt x="122" y="5"/>
                    <a:pt x="122" y="5"/>
                    <a:pt x="121" y="4"/>
                  </a:cubicBezTo>
                  <a:cubicBezTo>
                    <a:pt x="121" y="4"/>
                    <a:pt x="121" y="5"/>
                    <a:pt x="120" y="5"/>
                  </a:cubicBezTo>
                  <a:cubicBezTo>
                    <a:pt x="119" y="5"/>
                    <a:pt x="118" y="6"/>
                    <a:pt x="118" y="7"/>
                  </a:cubicBezTo>
                  <a:cubicBezTo>
                    <a:pt x="117" y="7"/>
                    <a:pt x="117" y="6"/>
                    <a:pt x="117" y="6"/>
                  </a:cubicBezTo>
                  <a:cubicBezTo>
                    <a:pt x="118" y="4"/>
                    <a:pt x="119" y="2"/>
                    <a:pt x="119" y="0"/>
                  </a:cubicBezTo>
                  <a:cubicBezTo>
                    <a:pt x="126" y="5"/>
                    <a:pt x="125" y="9"/>
                    <a:pt x="119" y="12"/>
                  </a:cubicBezTo>
                  <a:cubicBezTo>
                    <a:pt x="108" y="17"/>
                    <a:pt x="98" y="23"/>
                    <a:pt x="89" y="31"/>
                  </a:cubicBezTo>
                  <a:cubicBezTo>
                    <a:pt x="81" y="39"/>
                    <a:pt x="74" y="48"/>
                    <a:pt x="68" y="57"/>
                  </a:cubicBezTo>
                  <a:cubicBezTo>
                    <a:pt x="63" y="64"/>
                    <a:pt x="59" y="70"/>
                    <a:pt x="52" y="75"/>
                  </a:cubicBezTo>
                  <a:cubicBezTo>
                    <a:pt x="50" y="73"/>
                    <a:pt x="48" y="72"/>
                    <a:pt x="45" y="73"/>
                  </a:cubicBezTo>
                  <a:cubicBezTo>
                    <a:pt x="44" y="71"/>
                    <a:pt x="43" y="72"/>
                    <a:pt x="41" y="73"/>
                  </a:cubicBezTo>
                  <a:cubicBezTo>
                    <a:pt x="29" y="79"/>
                    <a:pt x="15" y="79"/>
                    <a:pt x="1" y="77"/>
                  </a:cubicBezTo>
                  <a:cubicBezTo>
                    <a:pt x="1" y="77"/>
                    <a:pt x="1" y="77"/>
                    <a:pt x="0" y="76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1" y="77"/>
                    <a:pt x="22" y="77"/>
                    <a:pt x="33" y="74"/>
                  </a:cubicBezTo>
                  <a:cubicBezTo>
                    <a:pt x="42" y="71"/>
                    <a:pt x="50" y="66"/>
                    <a:pt x="58" y="59"/>
                  </a:cubicBezTo>
                  <a:cubicBezTo>
                    <a:pt x="58" y="58"/>
                    <a:pt x="59" y="56"/>
                    <a:pt x="61" y="57"/>
                  </a:cubicBezTo>
                  <a:cubicBezTo>
                    <a:pt x="60" y="60"/>
                    <a:pt x="57" y="61"/>
                    <a:pt x="56" y="64"/>
                  </a:cubicBezTo>
                  <a:cubicBezTo>
                    <a:pt x="60" y="62"/>
                    <a:pt x="62" y="58"/>
                    <a:pt x="65" y="55"/>
                  </a:cubicBezTo>
                  <a:cubicBezTo>
                    <a:pt x="67" y="52"/>
                    <a:pt x="70" y="51"/>
                    <a:pt x="70" y="46"/>
                  </a:cubicBezTo>
                  <a:cubicBezTo>
                    <a:pt x="67" y="49"/>
                    <a:pt x="66" y="52"/>
                    <a:pt x="64" y="54"/>
                  </a:cubicBezTo>
                  <a:cubicBezTo>
                    <a:pt x="62" y="55"/>
                    <a:pt x="62" y="57"/>
                    <a:pt x="61" y="57"/>
                  </a:cubicBezTo>
                  <a:close/>
                  <a:moveTo>
                    <a:pt x="77" y="37"/>
                  </a:moveTo>
                  <a:cubicBezTo>
                    <a:pt x="77" y="37"/>
                    <a:pt x="77" y="37"/>
                    <a:pt x="78" y="36"/>
                  </a:cubicBezTo>
                  <a:cubicBezTo>
                    <a:pt x="80" y="34"/>
                    <a:pt x="81" y="32"/>
                    <a:pt x="83" y="30"/>
                  </a:cubicBezTo>
                  <a:cubicBezTo>
                    <a:pt x="84" y="29"/>
                    <a:pt x="85" y="28"/>
                    <a:pt x="84" y="28"/>
                  </a:cubicBezTo>
                  <a:cubicBezTo>
                    <a:pt x="83" y="27"/>
                    <a:pt x="83" y="28"/>
                    <a:pt x="82" y="29"/>
                  </a:cubicBezTo>
                  <a:cubicBezTo>
                    <a:pt x="80" y="31"/>
                    <a:pt x="79" y="33"/>
                    <a:pt x="77" y="35"/>
                  </a:cubicBezTo>
                  <a:cubicBezTo>
                    <a:pt x="77" y="36"/>
                    <a:pt x="76" y="36"/>
                    <a:pt x="76" y="37"/>
                  </a:cubicBezTo>
                  <a:cubicBezTo>
                    <a:pt x="76" y="37"/>
                    <a:pt x="75" y="37"/>
                    <a:pt x="75" y="38"/>
                  </a:cubicBezTo>
                  <a:cubicBezTo>
                    <a:pt x="74" y="39"/>
                    <a:pt x="74" y="39"/>
                    <a:pt x="73" y="40"/>
                  </a:cubicBezTo>
                  <a:cubicBezTo>
                    <a:pt x="73" y="41"/>
                    <a:pt x="71" y="42"/>
                    <a:pt x="73" y="44"/>
                  </a:cubicBezTo>
                  <a:cubicBezTo>
                    <a:pt x="73" y="43"/>
                    <a:pt x="74" y="42"/>
                    <a:pt x="74" y="41"/>
                  </a:cubicBezTo>
                  <a:cubicBezTo>
                    <a:pt x="75" y="40"/>
                    <a:pt x="75" y="39"/>
                    <a:pt x="76" y="39"/>
                  </a:cubicBezTo>
                  <a:cubicBezTo>
                    <a:pt x="76" y="38"/>
                    <a:pt x="76" y="38"/>
                    <a:pt x="77" y="37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6" name="Freeform 49"/>
            <p:cNvSpPr>
              <a:spLocks/>
            </p:cNvSpPr>
            <p:nvPr/>
          </p:nvSpPr>
          <p:spPr bwMode="auto">
            <a:xfrm>
              <a:off x="428" y="1055"/>
              <a:ext cx="56" cy="147"/>
            </a:xfrm>
            <a:custGeom>
              <a:avLst/>
              <a:gdLst>
                <a:gd name="T0" fmla="*/ 10 w 51"/>
                <a:gd name="T1" fmla="*/ 119 h 133"/>
                <a:gd name="T2" fmla="*/ 18 w 51"/>
                <a:gd name="T3" fmla="*/ 114 h 133"/>
                <a:gd name="T4" fmla="*/ 30 w 51"/>
                <a:gd name="T5" fmla="*/ 98 h 133"/>
                <a:gd name="T6" fmla="*/ 42 w 51"/>
                <a:gd name="T7" fmla="*/ 79 h 133"/>
                <a:gd name="T8" fmla="*/ 44 w 51"/>
                <a:gd name="T9" fmla="*/ 57 h 133"/>
                <a:gd name="T10" fmla="*/ 47 w 51"/>
                <a:gd name="T11" fmla="*/ 46 h 133"/>
                <a:gd name="T12" fmla="*/ 43 w 51"/>
                <a:gd name="T13" fmla="*/ 42 h 133"/>
                <a:gd name="T14" fmla="*/ 42 w 51"/>
                <a:gd name="T15" fmla="*/ 6 h 133"/>
                <a:gd name="T16" fmla="*/ 41 w 51"/>
                <a:gd name="T17" fmla="*/ 3 h 133"/>
                <a:gd name="T18" fmla="*/ 42 w 51"/>
                <a:gd name="T19" fmla="*/ 1 h 133"/>
                <a:gd name="T20" fmla="*/ 45 w 51"/>
                <a:gd name="T21" fmla="*/ 4 h 133"/>
                <a:gd name="T22" fmla="*/ 45 w 51"/>
                <a:gd name="T23" fmla="*/ 19 h 133"/>
                <a:gd name="T24" fmla="*/ 45 w 51"/>
                <a:gd name="T25" fmla="*/ 19 h 133"/>
                <a:gd name="T26" fmla="*/ 46 w 51"/>
                <a:gd name="T27" fmla="*/ 16 h 133"/>
                <a:gd name="T28" fmla="*/ 47 w 51"/>
                <a:gd name="T29" fmla="*/ 37 h 133"/>
                <a:gd name="T30" fmla="*/ 51 w 51"/>
                <a:gd name="T31" fmla="*/ 69 h 133"/>
                <a:gd name="T32" fmla="*/ 50 w 51"/>
                <a:gd name="T33" fmla="*/ 75 h 133"/>
                <a:gd name="T34" fmla="*/ 19 w 51"/>
                <a:gd name="T35" fmla="*/ 119 h 133"/>
                <a:gd name="T36" fmla="*/ 1 w 51"/>
                <a:gd name="T37" fmla="*/ 133 h 133"/>
                <a:gd name="T38" fmla="*/ 3 w 51"/>
                <a:gd name="T39" fmla="*/ 125 h 133"/>
                <a:gd name="T40" fmla="*/ 10 w 51"/>
                <a:gd name="T41" fmla="*/ 119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" h="133">
                  <a:moveTo>
                    <a:pt x="10" y="119"/>
                  </a:moveTo>
                  <a:cubicBezTo>
                    <a:pt x="14" y="119"/>
                    <a:pt x="15" y="116"/>
                    <a:pt x="18" y="114"/>
                  </a:cubicBezTo>
                  <a:cubicBezTo>
                    <a:pt x="24" y="109"/>
                    <a:pt x="26" y="103"/>
                    <a:pt x="30" y="98"/>
                  </a:cubicBezTo>
                  <a:cubicBezTo>
                    <a:pt x="35" y="92"/>
                    <a:pt x="40" y="86"/>
                    <a:pt x="42" y="79"/>
                  </a:cubicBezTo>
                  <a:cubicBezTo>
                    <a:pt x="45" y="72"/>
                    <a:pt x="46" y="65"/>
                    <a:pt x="44" y="57"/>
                  </a:cubicBezTo>
                  <a:cubicBezTo>
                    <a:pt x="46" y="54"/>
                    <a:pt x="47" y="50"/>
                    <a:pt x="47" y="46"/>
                  </a:cubicBezTo>
                  <a:cubicBezTo>
                    <a:pt x="46" y="44"/>
                    <a:pt x="46" y="41"/>
                    <a:pt x="43" y="42"/>
                  </a:cubicBezTo>
                  <a:cubicBezTo>
                    <a:pt x="43" y="30"/>
                    <a:pt x="43" y="18"/>
                    <a:pt x="42" y="6"/>
                  </a:cubicBezTo>
                  <a:cubicBezTo>
                    <a:pt x="42" y="5"/>
                    <a:pt x="42" y="4"/>
                    <a:pt x="41" y="3"/>
                  </a:cubicBezTo>
                  <a:cubicBezTo>
                    <a:pt x="42" y="2"/>
                    <a:pt x="41" y="1"/>
                    <a:pt x="42" y="1"/>
                  </a:cubicBezTo>
                  <a:cubicBezTo>
                    <a:pt x="45" y="0"/>
                    <a:pt x="45" y="2"/>
                    <a:pt x="45" y="4"/>
                  </a:cubicBezTo>
                  <a:cubicBezTo>
                    <a:pt x="45" y="9"/>
                    <a:pt x="45" y="14"/>
                    <a:pt x="45" y="19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6" y="18"/>
                    <a:pt x="46" y="17"/>
                    <a:pt x="46" y="16"/>
                  </a:cubicBezTo>
                  <a:cubicBezTo>
                    <a:pt x="46" y="23"/>
                    <a:pt x="47" y="30"/>
                    <a:pt x="47" y="37"/>
                  </a:cubicBezTo>
                  <a:cubicBezTo>
                    <a:pt x="48" y="48"/>
                    <a:pt x="49" y="59"/>
                    <a:pt x="51" y="69"/>
                  </a:cubicBezTo>
                  <a:cubicBezTo>
                    <a:pt x="51" y="71"/>
                    <a:pt x="50" y="73"/>
                    <a:pt x="50" y="75"/>
                  </a:cubicBezTo>
                  <a:cubicBezTo>
                    <a:pt x="43" y="92"/>
                    <a:pt x="32" y="106"/>
                    <a:pt x="19" y="119"/>
                  </a:cubicBezTo>
                  <a:cubicBezTo>
                    <a:pt x="14" y="124"/>
                    <a:pt x="8" y="130"/>
                    <a:pt x="1" y="133"/>
                  </a:cubicBezTo>
                  <a:cubicBezTo>
                    <a:pt x="0" y="130"/>
                    <a:pt x="4" y="128"/>
                    <a:pt x="3" y="125"/>
                  </a:cubicBezTo>
                  <a:cubicBezTo>
                    <a:pt x="5" y="123"/>
                    <a:pt x="8" y="121"/>
                    <a:pt x="10" y="119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7" name="Freeform 50"/>
            <p:cNvSpPr>
              <a:spLocks/>
            </p:cNvSpPr>
            <p:nvPr/>
          </p:nvSpPr>
          <p:spPr bwMode="auto">
            <a:xfrm>
              <a:off x="580" y="1717"/>
              <a:ext cx="45" cy="41"/>
            </a:xfrm>
            <a:custGeom>
              <a:avLst/>
              <a:gdLst>
                <a:gd name="T0" fmla="*/ 10 w 41"/>
                <a:gd name="T1" fmla="*/ 22 h 37"/>
                <a:gd name="T2" fmla="*/ 15 w 41"/>
                <a:gd name="T3" fmla="*/ 18 h 37"/>
                <a:gd name="T4" fmla="*/ 12 w 41"/>
                <a:gd name="T5" fmla="*/ 16 h 37"/>
                <a:gd name="T6" fmla="*/ 1 w 41"/>
                <a:gd name="T7" fmla="*/ 5 h 37"/>
                <a:gd name="T8" fmla="*/ 1 w 41"/>
                <a:gd name="T9" fmla="*/ 5 h 37"/>
                <a:gd name="T10" fmla="*/ 2 w 41"/>
                <a:gd name="T11" fmla="*/ 5 h 37"/>
                <a:gd name="T12" fmla="*/ 1 w 41"/>
                <a:gd name="T13" fmla="*/ 4 h 37"/>
                <a:gd name="T14" fmla="*/ 11 w 41"/>
                <a:gd name="T15" fmla="*/ 1 h 37"/>
                <a:gd name="T16" fmla="*/ 14 w 41"/>
                <a:gd name="T17" fmla="*/ 3 h 37"/>
                <a:gd name="T18" fmla="*/ 11 w 41"/>
                <a:gd name="T19" fmla="*/ 9 h 37"/>
                <a:gd name="T20" fmla="*/ 7 w 41"/>
                <a:gd name="T21" fmla="*/ 9 h 37"/>
                <a:gd name="T22" fmla="*/ 12 w 41"/>
                <a:gd name="T23" fmla="*/ 11 h 37"/>
                <a:gd name="T24" fmla="*/ 21 w 41"/>
                <a:gd name="T25" fmla="*/ 10 h 37"/>
                <a:gd name="T26" fmla="*/ 33 w 41"/>
                <a:gd name="T27" fmla="*/ 12 h 37"/>
                <a:gd name="T28" fmla="*/ 37 w 41"/>
                <a:gd name="T29" fmla="*/ 13 h 37"/>
                <a:gd name="T30" fmla="*/ 33 w 41"/>
                <a:gd name="T31" fmla="*/ 16 h 37"/>
                <a:gd name="T32" fmla="*/ 37 w 41"/>
                <a:gd name="T33" fmla="*/ 16 h 37"/>
                <a:gd name="T34" fmla="*/ 31 w 41"/>
                <a:gd name="T35" fmla="*/ 20 h 37"/>
                <a:gd name="T36" fmla="*/ 28 w 41"/>
                <a:gd name="T37" fmla="*/ 23 h 37"/>
                <a:gd name="T38" fmla="*/ 31 w 41"/>
                <a:gd name="T39" fmla="*/ 27 h 37"/>
                <a:gd name="T40" fmla="*/ 34 w 41"/>
                <a:gd name="T41" fmla="*/ 26 h 37"/>
                <a:gd name="T42" fmla="*/ 41 w 41"/>
                <a:gd name="T43" fmla="*/ 23 h 37"/>
                <a:gd name="T44" fmla="*/ 37 w 41"/>
                <a:gd name="T45" fmla="*/ 30 h 37"/>
                <a:gd name="T46" fmla="*/ 11 w 41"/>
                <a:gd name="T47" fmla="*/ 30 h 37"/>
                <a:gd name="T48" fmla="*/ 10 w 41"/>
                <a:gd name="T49" fmla="*/ 2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1" h="37">
                  <a:moveTo>
                    <a:pt x="10" y="22"/>
                  </a:moveTo>
                  <a:cubicBezTo>
                    <a:pt x="12" y="20"/>
                    <a:pt x="15" y="21"/>
                    <a:pt x="15" y="18"/>
                  </a:cubicBezTo>
                  <a:cubicBezTo>
                    <a:pt x="16" y="15"/>
                    <a:pt x="14" y="16"/>
                    <a:pt x="12" y="16"/>
                  </a:cubicBezTo>
                  <a:cubicBezTo>
                    <a:pt x="3" y="17"/>
                    <a:pt x="0" y="13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4"/>
                    <a:pt x="1" y="4"/>
                  </a:cubicBezTo>
                  <a:cubicBezTo>
                    <a:pt x="4" y="2"/>
                    <a:pt x="7" y="0"/>
                    <a:pt x="11" y="1"/>
                  </a:cubicBezTo>
                  <a:cubicBezTo>
                    <a:pt x="12" y="1"/>
                    <a:pt x="15" y="0"/>
                    <a:pt x="14" y="3"/>
                  </a:cubicBezTo>
                  <a:cubicBezTo>
                    <a:pt x="14" y="5"/>
                    <a:pt x="15" y="8"/>
                    <a:pt x="11" y="9"/>
                  </a:cubicBezTo>
                  <a:cubicBezTo>
                    <a:pt x="10" y="9"/>
                    <a:pt x="8" y="8"/>
                    <a:pt x="7" y="9"/>
                  </a:cubicBezTo>
                  <a:cubicBezTo>
                    <a:pt x="8" y="11"/>
                    <a:pt x="10" y="11"/>
                    <a:pt x="12" y="11"/>
                  </a:cubicBezTo>
                  <a:cubicBezTo>
                    <a:pt x="15" y="11"/>
                    <a:pt x="18" y="11"/>
                    <a:pt x="21" y="10"/>
                  </a:cubicBezTo>
                  <a:cubicBezTo>
                    <a:pt x="24" y="14"/>
                    <a:pt x="29" y="13"/>
                    <a:pt x="33" y="12"/>
                  </a:cubicBezTo>
                  <a:cubicBezTo>
                    <a:pt x="34" y="12"/>
                    <a:pt x="36" y="10"/>
                    <a:pt x="37" y="13"/>
                  </a:cubicBezTo>
                  <a:cubicBezTo>
                    <a:pt x="36" y="15"/>
                    <a:pt x="34" y="14"/>
                    <a:pt x="33" y="16"/>
                  </a:cubicBezTo>
                  <a:cubicBezTo>
                    <a:pt x="35" y="16"/>
                    <a:pt x="36" y="16"/>
                    <a:pt x="37" y="16"/>
                  </a:cubicBezTo>
                  <a:cubicBezTo>
                    <a:pt x="36" y="19"/>
                    <a:pt x="33" y="19"/>
                    <a:pt x="31" y="20"/>
                  </a:cubicBezTo>
                  <a:cubicBezTo>
                    <a:pt x="29" y="20"/>
                    <a:pt x="28" y="21"/>
                    <a:pt x="28" y="23"/>
                  </a:cubicBezTo>
                  <a:cubicBezTo>
                    <a:pt x="29" y="24"/>
                    <a:pt x="29" y="26"/>
                    <a:pt x="31" y="27"/>
                  </a:cubicBezTo>
                  <a:cubicBezTo>
                    <a:pt x="33" y="29"/>
                    <a:pt x="33" y="27"/>
                    <a:pt x="34" y="26"/>
                  </a:cubicBezTo>
                  <a:cubicBezTo>
                    <a:pt x="36" y="24"/>
                    <a:pt x="38" y="22"/>
                    <a:pt x="41" y="23"/>
                  </a:cubicBezTo>
                  <a:cubicBezTo>
                    <a:pt x="40" y="25"/>
                    <a:pt x="39" y="28"/>
                    <a:pt x="37" y="30"/>
                  </a:cubicBezTo>
                  <a:cubicBezTo>
                    <a:pt x="30" y="37"/>
                    <a:pt x="21" y="37"/>
                    <a:pt x="11" y="30"/>
                  </a:cubicBezTo>
                  <a:cubicBezTo>
                    <a:pt x="12" y="27"/>
                    <a:pt x="14" y="24"/>
                    <a:pt x="10" y="2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8" name="Freeform 51"/>
            <p:cNvSpPr>
              <a:spLocks/>
            </p:cNvSpPr>
            <p:nvPr/>
          </p:nvSpPr>
          <p:spPr bwMode="auto">
            <a:xfrm>
              <a:off x="515" y="1236"/>
              <a:ext cx="53" cy="103"/>
            </a:xfrm>
            <a:custGeom>
              <a:avLst/>
              <a:gdLst>
                <a:gd name="T0" fmla="*/ 46 w 48"/>
                <a:gd name="T1" fmla="*/ 93 h 93"/>
                <a:gd name="T2" fmla="*/ 45 w 48"/>
                <a:gd name="T3" fmla="*/ 92 h 93"/>
                <a:gd name="T4" fmla="*/ 43 w 48"/>
                <a:gd name="T5" fmla="*/ 88 h 93"/>
                <a:gd name="T6" fmla="*/ 17 w 48"/>
                <a:gd name="T7" fmla="*/ 41 h 93"/>
                <a:gd name="T8" fmla="*/ 0 w 48"/>
                <a:gd name="T9" fmla="*/ 3 h 93"/>
                <a:gd name="T10" fmla="*/ 1 w 48"/>
                <a:gd name="T11" fmla="*/ 2 h 93"/>
                <a:gd name="T12" fmla="*/ 8 w 48"/>
                <a:gd name="T13" fmla="*/ 0 h 93"/>
                <a:gd name="T14" fmla="*/ 11 w 48"/>
                <a:gd name="T15" fmla="*/ 5 h 93"/>
                <a:gd name="T16" fmla="*/ 39 w 48"/>
                <a:gd name="T17" fmla="*/ 75 h 93"/>
                <a:gd name="T18" fmla="*/ 48 w 48"/>
                <a:gd name="T19" fmla="*/ 92 h 93"/>
                <a:gd name="T20" fmla="*/ 46 w 48"/>
                <a:gd name="T21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8" h="93">
                  <a:moveTo>
                    <a:pt x="46" y="93"/>
                  </a:moveTo>
                  <a:cubicBezTo>
                    <a:pt x="46" y="93"/>
                    <a:pt x="45" y="93"/>
                    <a:pt x="45" y="92"/>
                  </a:cubicBezTo>
                  <a:cubicBezTo>
                    <a:pt x="45" y="91"/>
                    <a:pt x="44" y="89"/>
                    <a:pt x="43" y="88"/>
                  </a:cubicBezTo>
                  <a:cubicBezTo>
                    <a:pt x="33" y="73"/>
                    <a:pt x="24" y="57"/>
                    <a:pt x="17" y="41"/>
                  </a:cubicBezTo>
                  <a:cubicBezTo>
                    <a:pt x="11" y="28"/>
                    <a:pt x="6" y="15"/>
                    <a:pt x="0" y="3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3" y="2"/>
                    <a:pt x="6" y="0"/>
                    <a:pt x="8" y="0"/>
                  </a:cubicBezTo>
                  <a:cubicBezTo>
                    <a:pt x="9" y="2"/>
                    <a:pt x="10" y="3"/>
                    <a:pt x="11" y="5"/>
                  </a:cubicBezTo>
                  <a:cubicBezTo>
                    <a:pt x="19" y="29"/>
                    <a:pt x="27" y="52"/>
                    <a:pt x="39" y="75"/>
                  </a:cubicBezTo>
                  <a:cubicBezTo>
                    <a:pt x="42" y="80"/>
                    <a:pt x="45" y="86"/>
                    <a:pt x="48" y="92"/>
                  </a:cubicBezTo>
                  <a:cubicBezTo>
                    <a:pt x="48" y="92"/>
                    <a:pt x="47" y="93"/>
                    <a:pt x="46" y="93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59" name="Freeform 52"/>
            <p:cNvSpPr>
              <a:spLocks/>
            </p:cNvSpPr>
            <p:nvPr/>
          </p:nvSpPr>
          <p:spPr bwMode="auto">
            <a:xfrm>
              <a:off x="430" y="1495"/>
              <a:ext cx="119" cy="105"/>
            </a:xfrm>
            <a:custGeom>
              <a:avLst/>
              <a:gdLst>
                <a:gd name="T0" fmla="*/ 36 w 108"/>
                <a:gd name="T1" fmla="*/ 4 h 95"/>
                <a:gd name="T2" fmla="*/ 60 w 108"/>
                <a:gd name="T3" fmla="*/ 11 h 95"/>
                <a:gd name="T4" fmla="*/ 86 w 108"/>
                <a:gd name="T5" fmla="*/ 39 h 95"/>
                <a:gd name="T6" fmla="*/ 107 w 108"/>
                <a:gd name="T7" fmla="*/ 93 h 95"/>
                <a:gd name="T8" fmla="*/ 108 w 108"/>
                <a:gd name="T9" fmla="*/ 95 h 95"/>
                <a:gd name="T10" fmla="*/ 103 w 108"/>
                <a:gd name="T11" fmla="*/ 95 h 95"/>
                <a:gd name="T12" fmla="*/ 99 w 108"/>
                <a:gd name="T13" fmla="*/ 90 h 95"/>
                <a:gd name="T14" fmla="*/ 80 w 108"/>
                <a:gd name="T15" fmla="*/ 34 h 95"/>
                <a:gd name="T16" fmla="*/ 47 w 108"/>
                <a:gd name="T17" fmla="*/ 10 h 95"/>
                <a:gd name="T18" fmla="*/ 1 w 108"/>
                <a:gd name="T19" fmla="*/ 3 h 95"/>
                <a:gd name="T20" fmla="*/ 0 w 108"/>
                <a:gd name="T21" fmla="*/ 2 h 95"/>
                <a:gd name="T22" fmla="*/ 17 w 108"/>
                <a:gd name="T23" fmla="*/ 2 h 95"/>
                <a:gd name="T24" fmla="*/ 36 w 108"/>
                <a:gd name="T25" fmla="*/ 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95">
                  <a:moveTo>
                    <a:pt x="36" y="4"/>
                  </a:moveTo>
                  <a:cubicBezTo>
                    <a:pt x="44" y="6"/>
                    <a:pt x="52" y="8"/>
                    <a:pt x="60" y="11"/>
                  </a:cubicBezTo>
                  <a:cubicBezTo>
                    <a:pt x="72" y="17"/>
                    <a:pt x="80" y="27"/>
                    <a:pt x="86" y="39"/>
                  </a:cubicBezTo>
                  <a:cubicBezTo>
                    <a:pt x="95" y="56"/>
                    <a:pt x="103" y="74"/>
                    <a:pt x="107" y="93"/>
                  </a:cubicBezTo>
                  <a:cubicBezTo>
                    <a:pt x="107" y="94"/>
                    <a:pt x="107" y="95"/>
                    <a:pt x="108" y="95"/>
                  </a:cubicBezTo>
                  <a:cubicBezTo>
                    <a:pt x="106" y="95"/>
                    <a:pt x="105" y="95"/>
                    <a:pt x="103" y="95"/>
                  </a:cubicBezTo>
                  <a:cubicBezTo>
                    <a:pt x="100" y="95"/>
                    <a:pt x="99" y="93"/>
                    <a:pt x="99" y="90"/>
                  </a:cubicBezTo>
                  <a:cubicBezTo>
                    <a:pt x="96" y="70"/>
                    <a:pt x="90" y="51"/>
                    <a:pt x="80" y="34"/>
                  </a:cubicBezTo>
                  <a:cubicBezTo>
                    <a:pt x="72" y="21"/>
                    <a:pt x="63" y="12"/>
                    <a:pt x="47" y="10"/>
                  </a:cubicBezTo>
                  <a:cubicBezTo>
                    <a:pt x="32" y="7"/>
                    <a:pt x="17" y="2"/>
                    <a:pt x="1" y="3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5" y="0"/>
                    <a:pt x="11" y="1"/>
                    <a:pt x="17" y="2"/>
                  </a:cubicBezTo>
                  <a:cubicBezTo>
                    <a:pt x="23" y="2"/>
                    <a:pt x="30" y="3"/>
                    <a:pt x="36" y="4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0" name="Freeform 53"/>
            <p:cNvSpPr>
              <a:spLocks/>
            </p:cNvSpPr>
            <p:nvPr/>
          </p:nvSpPr>
          <p:spPr bwMode="auto">
            <a:xfrm>
              <a:off x="329" y="1057"/>
              <a:ext cx="89" cy="26"/>
            </a:xfrm>
            <a:custGeom>
              <a:avLst/>
              <a:gdLst>
                <a:gd name="T0" fmla="*/ 77 w 80"/>
                <a:gd name="T1" fmla="*/ 11 h 23"/>
                <a:gd name="T2" fmla="*/ 80 w 80"/>
                <a:gd name="T3" fmla="*/ 19 h 23"/>
                <a:gd name="T4" fmla="*/ 79 w 80"/>
                <a:gd name="T5" fmla="*/ 22 h 23"/>
                <a:gd name="T6" fmla="*/ 76 w 80"/>
                <a:gd name="T7" fmla="*/ 22 h 23"/>
                <a:gd name="T8" fmla="*/ 32 w 80"/>
                <a:gd name="T9" fmla="*/ 13 h 23"/>
                <a:gd name="T10" fmla="*/ 9 w 80"/>
                <a:gd name="T11" fmla="*/ 9 h 23"/>
                <a:gd name="T12" fmla="*/ 0 w 80"/>
                <a:gd name="T13" fmla="*/ 0 h 23"/>
                <a:gd name="T14" fmla="*/ 19 w 80"/>
                <a:gd name="T15" fmla="*/ 6 h 23"/>
                <a:gd name="T16" fmla="*/ 55 w 80"/>
                <a:gd name="T17" fmla="*/ 8 h 23"/>
                <a:gd name="T18" fmla="*/ 73 w 80"/>
                <a:gd name="T19" fmla="*/ 9 h 23"/>
                <a:gd name="T20" fmla="*/ 77 w 80"/>
                <a:gd name="T21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23">
                  <a:moveTo>
                    <a:pt x="77" y="11"/>
                  </a:moveTo>
                  <a:cubicBezTo>
                    <a:pt x="78" y="14"/>
                    <a:pt x="79" y="16"/>
                    <a:pt x="80" y="19"/>
                  </a:cubicBezTo>
                  <a:cubicBezTo>
                    <a:pt x="80" y="20"/>
                    <a:pt x="80" y="21"/>
                    <a:pt x="79" y="22"/>
                  </a:cubicBezTo>
                  <a:cubicBezTo>
                    <a:pt x="78" y="23"/>
                    <a:pt x="77" y="22"/>
                    <a:pt x="76" y="22"/>
                  </a:cubicBezTo>
                  <a:cubicBezTo>
                    <a:pt x="62" y="16"/>
                    <a:pt x="48" y="14"/>
                    <a:pt x="32" y="13"/>
                  </a:cubicBezTo>
                  <a:cubicBezTo>
                    <a:pt x="24" y="12"/>
                    <a:pt x="16" y="11"/>
                    <a:pt x="9" y="9"/>
                  </a:cubicBezTo>
                  <a:cubicBezTo>
                    <a:pt x="5" y="7"/>
                    <a:pt x="2" y="4"/>
                    <a:pt x="0" y="0"/>
                  </a:cubicBezTo>
                  <a:cubicBezTo>
                    <a:pt x="6" y="3"/>
                    <a:pt x="12" y="5"/>
                    <a:pt x="19" y="6"/>
                  </a:cubicBezTo>
                  <a:cubicBezTo>
                    <a:pt x="31" y="7"/>
                    <a:pt x="43" y="8"/>
                    <a:pt x="55" y="8"/>
                  </a:cubicBezTo>
                  <a:cubicBezTo>
                    <a:pt x="61" y="8"/>
                    <a:pt x="67" y="8"/>
                    <a:pt x="73" y="9"/>
                  </a:cubicBezTo>
                  <a:cubicBezTo>
                    <a:pt x="74" y="10"/>
                    <a:pt x="76" y="10"/>
                    <a:pt x="77" y="1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1" name="Freeform 54"/>
            <p:cNvSpPr>
              <a:spLocks/>
            </p:cNvSpPr>
            <p:nvPr/>
          </p:nvSpPr>
          <p:spPr bwMode="auto">
            <a:xfrm>
              <a:off x="315" y="1736"/>
              <a:ext cx="53" cy="50"/>
            </a:xfrm>
            <a:custGeom>
              <a:avLst/>
              <a:gdLst>
                <a:gd name="T0" fmla="*/ 48 w 48"/>
                <a:gd name="T1" fmla="*/ 2 h 45"/>
                <a:gd name="T2" fmla="*/ 38 w 48"/>
                <a:gd name="T3" fmla="*/ 10 h 45"/>
                <a:gd name="T4" fmla="*/ 18 w 48"/>
                <a:gd name="T5" fmla="*/ 26 h 45"/>
                <a:gd name="T6" fmla="*/ 10 w 48"/>
                <a:gd name="T7" fmla="*/ 45 h 45"/>
                <a:gd name="T8" fmla="*/ 2 w 48"/>
                <a:gd name="T9" fmla="*/ 34 h 45"/>
                <a:gd name="T10" fmla="*/ 4 w 48"/>
                <a:gd name="T11" fmla="*/ 30 h 45"/>
                <a:gd name="T12" fmla="*/ 10 w 48"/>
                <a:gd name="T13" fmla="*/ 20 h 45"/>
                <a:gd name="T14" fmla="*/ 11 w 48"/>
                <a:gd name="T15" fmla="*/ 17 h 45"/>
                <a:gd name="T16" fmla="*/ 20 w 48"/>
                <a:gd name="T17" fmla="*/ 11 h 45"/>
                <a:gd name="T18" fmla="*/ 28 w 48"/>
                <a:gd name="T19" fmla="*/ 2 h 45"/>
                <a:gd name="T20" fmla="*/ 30 w 48"/>
                <a:gd name="T21" fmla="*/ 0 h 45"/>
                <a:gd name="T22" fmla="*/ 48 w 48"/>
                <a:gd name="T23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" h="45">
                  <a:moveTo>
                    <a:pt x="48" y="2"/>
                  </a:moveTo>
                  <a:cubicBezTo>
                    <a:pt x="45" y="6"/>
                    <a:pt x="41" y="8"/>
                    <a:pt x="38" y="10"/>
                  </a:cubicBezTo>
                  <a:cubicBezTo>
                    <a:pt x="31" y="15"/>
                    <a:pt x="24" y="19"/>
                    <a:pt x="18" y="26"/>
                  </a:cubicBezTo>
                  <a:cubicBezTo>
                    <a:pt x="14" y="31"/>
                    <a:pt x="12" y="38"/>
                    <a:pt x="10" y="45"/>
                  </a:cubicBezTo>
                  <a:cubicBezTo>
                    <a:pt x="7" y="41"/>
                    <a:pt x="4" y="38"/>
                    <a:pt x="2" y="34"/>
                  </a:cubicBezTo>
                  <a:cubicBezTo>
                    <a:pt x="0" y="31"/>
                    <a:pt x="0" y="30"/>
                    <a:pt x="4" y="30"/>
                  </a:cubicBezTo>
                  <a:cubicBezTo>
                    <a:pt x="9" y="30"/>
                    <a:pt x="12" y="25"/>
                    <a:pt x="10" y="20"/>
                  </a:cubicBezTo>
                  <a:cubicBezTo>
                    <a:pt x="10" y="19"/>
                    <a:pt x="10" y="18"/>
                    <a:pt x="11" y="17"/>
                  </a:cubicBezTo>
                  <a:cubicBezTo>
                    <a:pt x="13" y="15"/>
                    <a:pt x="15" y="11"/>
                    <a:pt x="20" y="11"/>
                  </a:cubicBezTo>
                  <a:cubicBezTo>
                    <a:pt x="24" y="11"/>
                    <a:pt x="28" y="7"/>
                    <a:pt x="28" y="2"/>
                  </a:cubicBezTo>
                  <a:cubicBezTo>
                    <a:pt x="28" y="0"/>
                    <a:pt x="29" y="0"/>
                    <a:pt x="30" y="0"/>
                  </a:cubicBezTo>
                  <a:cubicBezTo>
                    <a:pt x="36" y="1"/>
                    <a:pt x="42" y="0"/>
                    <a:pt x="48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2" name="Freeform 55"/>
            <p:cNvSpPr>
              <a:spLocks/>
            </p:cNvSpPr>
            <p:nvPr/>
          </p:nvSpPr>
          <p:spPr bwMode="auto">
            <a:xfrm>
              <a:off x="221" y="1724"/>
              <a:ext cx="49" cy="63"/>
            </a:xfrm>
            <a:custGeom>
              <a:avLst/>
              <a:gdLst>
                <a:gd name="T0" fmla="*/ 44 w 44"/>
                <a:gd name="T1" fmla="*/ 4 h 57"/>
                <a:gd name="T2" fmla="*/ 18 w 44"/>
                <a:gd name="T3" fmla="*/ 19 h 57"/>
                <a:gd name="T4" fmla="*/ 11 w 44"/>
                <a:gd name="T5" fmla="*/ 38 h 57"/>
                <a:gd name="T6" fmla="*/ 17 w 44"/>
                <a:gd name="T7" fmla="*/ 54 h 57"/>
                <a:gd name="T8" fmla="*/ 18 w 44"/>
                <a:gd name="T9" fmla="*/ 56 h 57"/>
                <a:gd name="T10" fmla="*/ 10 w 44"/>
                <a:gd name="T11" fmla="*/ 55 h 57"/>
                <a:gd name="T12" fmla="*/ 5 w 44"/>
                <a:gd name="T13" fmla="*/ 26 h 57"/>
                <a:gd name="T14" fmla="*/ 24 w 44"/>
                <a:gd name="T15" fmla="*/ 4 h 57"/>
                <a:gd name="T16" fmla="*/ 44 w 44"/>
                <a:gd name="T17" fmla="*/ 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" h="57">
                  <a:moveTo>
                    <a:pt x="44" y="4"/>
                  </a:moveTo>
                  <a:cubicBezTo>
                    <a:pt x="32" y="3"/>
                    <a:pt x="25" y="11"/>
                    <a:pt x="18" y="19"/>
                  </a:cubicBezTo>
                  <a:cubicBezTo>
                    <a:pt x="14" y="25"/>
                    <a:pt x="11" y="31"/>
                    <a:pt x="11" y="38"/>
                  </a:cubicBezTo>
                  <a:cubicBezTo>
                    <a:pt x="10" y="45"/>
                    <a:pt x="12" y="50"/>
                    <a:pt x="17" y="54"/>
                  </a:cubicBezTo>
                  <a:cubicBezTo>
                    <a:pt x="17" y="55"/>
                    <a:pt x="18" y="56"/>
                    <a:pt x="18" y="56"/>
                  </a:cubicBezTo>
                  <a:cubicBezTo>
                    <a:pt x="15" y="57"/>
                    <a:pt x="12" y="56"/>
                    <a:pt x="10" y="55"/>
                  </a:cubicBezTo>
                  <a:cubicBezTo>
                    <a:pt x="0" y="47"/>
                    <a:pt x="1" y="36"/>
                    <a:pt x="5" y="26"/>
                  </a:cubicBezTo>
                  <a:cubicBezTo>
                    <a:pt x="10" y="17"/>
                    <a:pt x="15" y="9"/>
                    <a:pt x="24" y="4"/>
                  </a:cubicBezTo>
                  <a:cubicBezTo>
                    <a:pt x="31" y="0"/>
                    <a:pt x="38" y="2"/>
                    <a:pt x="44" y="4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3" name="Freeform 56"/>
            <p:cNvSpPr>
              <a:spLocks/>
            </p:cNvSpPr>
            <p:nvPr/>
          </p:nvSpPr>
          <p:spPr bwMode="auto">
            <a:xfrm>
              <a:off x="270" y="1658"/>
              <a:ext cx="84" cy="73"/>
            </a:xfrm>
            <a:custGeom>
              <a:avLst/>
              <a:gdLst>
                <a:gd name="T0" fmla="*/ 0 w 76"/>
                <a:gd name="T1" fmla="*/ 58 h 66"/>
                <a:gd name="T2" fmla="*/ 4 w 76"/>
                <a:gd name="T3" fmla="*/ 55 h 66"/>
                <a:gd name="T4" fmla="*/ 17 w 76"/>
                <a:gd name="T5" fmla="*/ 60 h 66"/>
                <a:gd name="T6" fmla="*/ 25 w 76"/>
                <a:gd name="T7" fmla="*/ 60 h 66"/>
                <a:gd name="T8" fmla="*/ 34 w 76"/>
                <a:gd name="T9" fmla="*/ 52 h 66"/>
                <a:gd name="T10" fmla="*/ 37 w 76"/>
                <a:gd name="T11" fmla="*/ 48 h 66"/>
                <a:gd name="T12" fmla="*/ 39 w 76"/>
                <a:gd name="T13" fmla="*/ 45 h 66"/>
                <a:gd name="T14" fmla="*/ 44 w 76"/>
                <a:gd name="T15" fmla="*/ 34 h 66"/>
                <a:gd name="T16" fmla="*/ 51 w 76"/>
                <a:gd name="T17" fmla="*/ 30 h 66"/>
                <a:gd name="T18" fmla="*/ 72 w 76"/>
                <a:gd name="T19" fmla="*/ 14 h 66"/>
                <a:gd name="T20" fmla="*/ 69 w 76"/>
                <a:gd name="T21" fmla="*/ 10 h 66"/>
                <a:gd name="T22" fmla="*/ 68 w 76"/>
                <a:gd name="T23" fmla="*/ 4 h 66"/>
                <a:gd name="T24" fmla="*/ 73 w 76"/>
                <a:gd name="T25" fmla="*/ 0 h 66"/>
                <a:gd name="T26" fmla="*/ 74 w 76"/>
                <a:gd name="T27" fmla="*/ 2 h 66"/>
                <a:gd name="T28" fmla="*/ 74 w 76"/>
                <a:gd name="T29" fmla="*/ 24 h 66"/>
                <a:gd name="T30" fmla="*/ 55 w 76"/>
                <a:gd name="T31" fmla="*/ 34 h 66"/>
                <a:gd name="T32" fmla="*/ 47 w 76"/>
                <a:gd name="T33" fmla="*/ 39 h 66"/>
                <a:gd name="T34" fmla="*/ 40 w 76"/>
                <a:gd name="T35" fmla="*/ 49 h 66"/>
                <a:gd name="T36" fmla="*/ 36 w 76"/>
                <a:gd name="T37" fmla="*/ 54 h 66"/>
                <a:gd name="T38" fmla="*/ 32 w 76"/>
                <a:gd name="T39" fmla="*/ 57 h 66"/>
                <a:gd name="T40" fmla="*/ 28 w 76"/>
                <a:gd name="T41" fmla="*/ 60 h 66"/>
                <a:gd name="T42" fmla="*/ 14 w 76"/>
                <a:gd name="T43" fmla="*/ 62 h 66"/>
                <a:gd name="T44" fmla="*/ 0 w 76"/>
                <a:gd name="T45" fmla="*/ 58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6" h="66">
                  <a:moveTo>
                    <a:pt x="0" y="58"/>
                  </a:moveTo>
                  <a:cubicBezTo>
                    <a:pt x="0" y="55"/>
                    <a:pt x="2" y="55"/>
                    <a:pt x="4" y="55"/>
                  </a:cubicBezTo>
                  <a:cubicBezTo>
                    <a:pt x="9" y="55"/>
                    <a:pt x="14" y="56"/>
                    <a:pt x="17" y="60"/>
                  </a:cubicBezTo>
                  <a:cubicBezTo>
                    <a:pt x="19" y="63"/>
                    <a:pt x="23" y="63"/>
                    <a:pt x="25" y="60"/>
                  </a:cubicBezTo>
                  <a:cubicBezTo>
                    <a:pt x="28" y="57"/>
                    <a:pt x="31" y="55"/>
                    <a:pt x="34" y="52"/>
                  </a:cubicBezTo>
                  <a:cubicBezTo>
                    <a:pt x="35" y="51"/>
                    <a:pt x="37" y="50"/>
                    <a:pt x="37" y="48"/>
                  </a:cubicBezTo>
                  <a:cubicBezTo>
                    <a:pt x="37" y="47"/>
                    <a:pt x="38" y="46"/>
                    <a:pt x="39" y="45"/>
                  </a:cubicBezTo>
                  <a:cubicBezTo>
                    <a:pt x="44" y="43"/>
                    <a:pt x="46" y="40"/>
                    <a:pt x="44" y="34"/>
                  </a:cubicBezTo>
                  <a:cubicBezTo>
                    <a:pt x="43" y="31"/>
                    <a:pt x="48" y="29"/>
                    <a:pt x="51" y="30"/>
                  </a:cubicBezTo>
                  <a:cubicBezTo>
                    <a:pt x="61" y="33"/>
                    <a:pt x="71" y="22"/>
                    <a:pt x="72" y="14"/>
                  </a:cubicBezTo>
                  <a:cubicBezTo>
                    <a:pt x="72" y="12"/>
                    <a:pt x="73" y="10"/>
                    <a:pt x="69" y="10"/>
                  </a:cubicBezTo>
                  <a:cubicBezTo>
                    <a:pt x="68" y="9"/>
                    <a:pt x="67" y="6"/>
                    <a:pt x="68" y="4"/>
                  </a:cubicBezTo>
                  <a:cubicBezTo>
                    <a:pt x="70" y="3"/>
                    <a:pt x="70" y="0"/>
                    <a:pt x="73" y="0"/>
                  </a:cubicBezTo>
                  <a:cubicBezTo>
                    <a:pt x="74" y="0"/>
                    <a:pt x="74" y="1"/>
                    <a:pt x="74" y="2"/>
                  </a:cubicBezTo>
                  <a:cubicBezTo>
                    <a:pt x="75" y="10"/>
                    <a:pt x="76" y="17"/>
                    <a:pt x="74" y="24"/>
                  </a:cubicBezTo>
                  <a:cubicBezTo>
                    <a:pt x="72" y="32"/>
                    <a:pt x="63" y="37"/>
                    <a:pt x="55" y="34"/>
                  </a:cubicBezTo>
                  <a:cubicBezTo>
                    <a:pt x="50" y="33"/>
                    <a:pt x="49" y="33"/>
                    <a:pt x="47" y="39"/>
                  </a:cubicBezTo>
                  <a:cubicBezTo>
                    <a:pt x="46" y="43"/>
                    <a:pt x="45" y="46"/>
                    <a:pt x="40" y="49"/>
                  </a:cubicBezTo>
                  <a:cubicBezTo>
                    <a:pt x="39" y="50"/>
                    <a:pt x="37" y="52"/>
                    <a:pt x="36" y="54"/>
                  </a:cubicBezTo>
                  <a:cubicBezTo>
                    <a:pt x="35" y="55"/>
                    <a:pt x="34" y="57"/>
                    <a:pt x="32" y="57"/>
                  </a:cubicBezTo>
                  <a:cubicBezTo>
                    <a:pt x="30" y="57"/>
                    <a:pt x="29" y="58"/>
                    <a:pt x="28" y="60"/>
                  </a:cubicBezTo>
                  <a:cubicBezTo>
                    <a:pt x="25" y="65"/>
                    <a:pt x="20" y="66"/>
                    <a:pt x="14" y="62"/>
                  </a:cubicBezTo>
                  <a:cubicBezTo>
                    <a:pt x="10" y="59"/>
                    <a:pt x="6" y="57"/>
                    <a:pt x="0" y="58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4" name="Freeform 57"/>
            <p:cNvSpPr>
              <a:spLocks/>
            </p:cNvSpPr>
            <p:nvPr/>
          </p:nvSpPr>
          <p:spPr bwMode="auto">
            <a:xfrm>
              <a:off x="414" y="1046"/>
              <a:ext cx="60" cy="33"/>
            </a:xfrm>
            <a:custGeom>
              <a:avLst/>
              <a:gdLst>
                <a:gd name="T0" fmla="*/ 51 w 54"/>
                <a:gd name="T1" fmla="*/ 16 h 30"/>
                <a:gd name="T2" fmla="*/ 51 w 54"/>
                <a:gd name="T3" fmla="*/ 27 h 30"/>
                <a:gd name="T4" fmla="*/ 47 w 54"/>
                <a:gd name="T5" fmla="*/ 28 h 30"/>
                <a:gd name="T6" fmla="*/ 23 w 54"/>
                <a:gd name="T7" fmla="*/ 16 h 30"/>
                <a:gd name="T8" fmla="*/ 5 w 54"/>
                <a:gd name="T9" fmla="*/ 11 h 30"/>
                <a:gd name="T10" fmla="*/ 0 w 54"/>
                <a:gd name="T11" fmla="*/ 0 h 30"/>
                <a:gd name="T12" fmla="*/ 1 w 54"/>
                <a:gd name="T13" fmla="*/ 0 h 30"/>
                <a:gd name="T14" fmla="*/ 35 w 54"/>
                <a:gd name="T15" fmla="*/ 11 h 30"/>
                <a:gd name="T16" fmla="*/ 45 w 54"/>
                <a:gd name="T17" fmla="*/ 16 h 30"/>
                <a:gd name="T18" fmla="*/ 51 w 54"/>
                <a:gd name="T19" fmla="*/ 1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4" h="30">
                  <a:moveTo>
                    <a:pt x="51" y="16"/>
                  </a:moveTo>
                  <a:cubicBezTo>
                    <a:pt x="54" y="20"/>
                    <a:pt x="52" y="24"/>
                    <a:pt x="51" y="27"/>
                  </a:cubicBezTo>
                  <a:cubicBezTo>
                    <a:pt x="50" y="30"/>
                    <a:pt x="49" y="29"/>
                    <a:pt x="47" y="28"/>
                  </a:cubicBezTo>
                  <a:cubicBezTo>
                    <a:pt x="40" y="23"/>
                    <a:pt x="32" y="19"/>
                    <a:pt x="23" y="16"/>
                  </a:cubicBezTo>
                  <a:cubicBezTo>
                    <a:pt x="17" y="14"/>
                    <a:pt x="12" y="12"/>
                    <a:pt x="5" y="11"/>
                  </a:cubicBezTo>
                  <a:cubicBezTo>
                    <a:pt x="3" y="8"/>
                    <a:pt x="2" y="4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12" y="4"/>
                    <a:pt x="24" y="6"/>
                    <a:pt x="35" y="11"/>
                  </a:cubicBezTo>
                  <a:cubicBezTo>
                    <a:pt x="38" y="13"/>
                    <a:pt x="42" y="14"/>
                    <a:pt x="45" y="16"/>
                  </a:cubicBezTo>
                  <a:cubicBezTo>
                    <a:pt x="48" y="18"/>
                    <a:pt x="49" y="18"/>
                    <a:pt x="51" y="16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5" name="Freeform 58"/>
            <p:cNvSpPr>
              <a:spLocks/>
            </p:cNvSpPr>
            <p:nvPr/>
          </p:nvSpPr>
          <p:spPr bwMode="auto">
            <a:xfrm>
              <a:off x="295" y="1839"/>
              <a:ext cx="52" cy="25"/>
            </a:xfrm>
            <a:custGeom>
              <a:avLst/>
              <a:gdLst>
                <a:gd name="T0" fmla="*/ 44 w 47"/>
                <a:gd name="T1" fmla="*/ 23 h 23"/>
                <a:gd name="T2" fmla="*/ 9 w 47"/>
                <a:gd name="T3" fmla="*/ 9 h 23"/>
                <a:gd name="T4" fmla="*/ 0 w 47"/>
                <a:gd name="T5" fmla="*/ 2 h 23"/>
                <a:gd name="T6" fmla="*/ 21 w 47"/>
                <a:gd name="T7" fmla="*/ 0 h 23"/>
                <a:gd name="T8" fmla="*/ 24 w 47"/>
                <a:gd name="T9" fmla="*/ 1 h 23"/>
                <a:gd name="T10" fmla="*/ 41 w 47"/>
                <a:gd name="T11" fmla="*/ 13 h 23"/>
                <a:gd name="T12" fmla="*/ 44 w 47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23">
                  <a:moveTo>
                    <a:pt x="44" y="23"/>
                  </a:moveTo>
                  <a:cubicBezTo>
                    <a:pt x="32" y="19"/>
                    <a:pt x="20" y="15"/>
                    <a:pt x="9" y="9"/>
                  </a:cubicBezTo>
                  <a:cubicBezTo>
                    <a:pt x="6" y="7"/>
                    <a:pt x="3" y="6"/>
                    <a:pt x="0" y="2"/>
                  </a:cubicBezTo>
                  <a:cubicBezTo>
                    <a:pt x="7" y="2"/>
                    <a:pt x="15" y="2"/>
                    <a:pt x="21" y="0"/>
                  </a:cubicBezTo>
                  <a:cubicBezTo>
                    <a:pt x="23" y="0"/>
                    <a:pt x="23" y="0"/>
                    <a:pt x="24" y="1"/>
                  </a:cubicBezTo>
                  <a:cubicBezTo>
                    <a:pt x="29" y="6"/>
                    <a:pt x="35" y="10"/>
                    <a:pt x="41" y="13"/>
                  </a:cubicBezTo>
                  <a:cubicBezTo>
                    <a:pt x="47" y="17"/>
                    <a:pt x="47" y="16"/>
                    <a:pt x="44" y="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6" name="Freeform 59"/>
            <p:cNvSpPr>
              <a:spLocks/>
            </p:cNvSpPr>
            <p:nvPr/>
          </p:nvSpPr>
          <p:spPr bwMode="auto">
            <a:xfrm>
              <a:off x="531" y="1098"/>
              <a:ext cx="76" cy="44"/>
            </a:xfrm>
            <a:custGeom>
              <a:avLst/>
              <a:gdLst>
                <a:gd name="T0" fmla="*/ 66 w 68"/>
                <a:gd name="T1" fmla="*/ 7 h 40"/>
                <a:gd name="T2" fmla="*/ 38 w 68"/>
                <a:gd name="T3" fmla="*/ 17 h 40"/>
                <a:gd name="T4" fmla="*/ 13 w 68"/>
                <a:gd name="T5" fmla="*/ 28 h 40"/>
                <a:gd name="T6" fmla="*/ 3 w 68"/>
                <a:gd name="T7" fmla="*/ 36 h 40"/>
                <a:gd name="T8" fmla="*/ 0 w 68"/>
                <a:gd name="T9" fmla="*/ 37 h 40"/>
                <a:gd name="T10" fmla="*/ 1 w 68"/>
                <a:gd name="T11" fmla="*/ 34 h 40"/>
                <a:gd name="T12" fmla="*/ 1 w 68"/>
                <a:gd name="T13" fmla="*/ 33 h 40"/>
                <a:gd name="T14" fmla="*/ 1 w 68"/>
                <a:gd name="T15" fmla="*/ 33 h 40"/>
                <a:gd name="T16" fmla="*/ 8 w 68"/>
                <a:gd name="T17" fmla="*/ 23 h 40"/>
                <a:gd name="T18" fmla="*/ 14 w 68"/>
                <a:gd name="T19" fmla="*/ 18 h 40"/>
                <a:gd name="T20" fmla="*/ 62 w 68"/>
                <a:gd name="T21" fmla="*/ 2 h 40"/>
                <a:gd name="T22" fmla="*/ 66 w 68"/>
                <a:gd name="T23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8" h="40">
                  <a:moveTo>
                    <a:pt x="66" y="7"/>
                  </a:moveTo>
                  <a:cubicBezTo>
                    <a:pt x="57" y="9"/>
                    <a:pt x="48" y="14"/>
                    <a:pt x="38" y="17"/>
                  </a:cubicBezTo>
                  <a:cubicBezTo>
                    <a:pt x="30" y="20"/>
                    <a:pt x="22" y="25"/>
                    <a:pt x="13" y="28"/>
                  </a:cubicBezTo>
                  <a:cubicBezTo>
                    <a:pt x="9" y="30"/>
                    <a:pt x="6" y="33"/>
                    <a:pt x="3" y="36"/>
                  </a:cubicBezTo>
                  <a:cubicBezTo>
                    <a:pt x="3" y="37"/>
                    <a:pt x="2" y="40"/>
                    <a:pt x="0" y="37"/>
                  </a:cubicBezTo>
                  <a:cubicBezTo>
                    <a:pt x="0" y="36"/>
                    <a:pt x="1" y="35"/>
                    <a:pt x="1" y="34"/>
                  </a:cubicBezTo>
                  <a:cubicBezTo>
                    <a:pt x="1" y="34"/>
                    <a:pt x="1" y="34"/>
                    <a:pt x="1" y="33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5" y="30"/>
                    <a:pt x="6" y="26"/>
                    <a:pt x="8" y="23"/>
                  </a:cubicBezTo>
                  <a:cubicBezTo>
                    <a:pt x="10" y="20"/>
                    <a:pt x="11" y="19"/>
                    <a:pt x="14" y="18"/>
                  </a:cubicBezTo>
                  <a:cubicBezTo>
                    <a:pt x="30" y="13"/>
                    <a:pt x="46" y="8"/>
                    <a:pt x="62" y="2"/>
                  </a:cubicBezTo>
                  <a:cubicBezTo>
                    <a:pt x="68" y="0"/>
                    <a:pt x="65" y="5"/>
                    <a:pt x="66" y="7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7" name="Freeform 60"/>
            <p:cNvSpPr>
              <a:spLocks/>
            </p:cNvSpPr>
            <p:nvPr/>
          </p:nvSpPr>
          <p:spPr bwMode="auto">
            <a:xfrm>
              <a:off x="416" y="1109"/>
              <a:ext cx="60" cy="28"/>
            </a:xfrm>
            <a:custGeom>
              <a:avLst/>
              <a:gdLst>
                <a:gd name="T0" fmla="*/ 0 w 55"/>
                <a:gd name="T1" fmla="*/ 15 h 25"/>
                <a:gd name="T2" fmla="*/ 24 w 55"/>
                <a:gd name="T3" fmla="*/ 9 h 25"/>
                <a:gd name="T4" fmla="*/ 55 w 55"/>
                <a:gd name="T5" fmla="*/ 0 h 25"/>
                <a:gd name="T6" fmla="*/ 45 w 55"/>
                <a:gd name="T7" fmla="*/ 11 h 25"/>
                <a:gd name="T8" fmla="*/ 5 w 55"/>
                <a:gd name="T9" fmla="*/ 24 h 25"/>
                <a:gd name="T10" fmla="*/ 2 w 55"/>
                <a:gd name="T11" fmla="*/ 22 h 25"/>
                <a:gd name="T12" fmla="*/ 0 w 55"/>
                <a:gd name="T13" fmla="*/ 1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" h="25">
                  <a:moveTo>
                    <a:pt x="0" y="15"/>
                  </a:moveTo>
                  <a:cubicBezTo>
                    <a:pt x="8" y="13"/>
                    <a:pt x="16" y="10"/>
                    <a:pt x="24" y="9"/>
                  </a:cubicBezTo>
                  <a:cubicBezTo>
                    <a:pt x="34" y="7"/>
                    <a:pt x="45" y="4"/>
                    <a:pt x="55" y="0"/>
                  </a:cubicBezTo>
                  <a:cubicBezTo>
                    <a:pt x="54" y="6"/>
                    <a:pt x="50" y="10"/>
                    <a:pt x="45" y="11"/>
                  </a:cubicBezTo>
                  <a:cubicBezTo>
                    <a:pt x="31" y="15"/>
                    <a:pt x="18" y="19"/>
                    <a:pt x="5" y="24"/>
                  </a:cubicBezTo>
                  <a:cubicBezTo>
                    <a:pt x="2" y="25"/>
                    <a:pt x="2" y="23"/>
                    <a:pt x="2" y="22"/>
                  </a:cubicBezTo>
                  <a:cubicBezTo>
                    <a:pt x="2" y="19"/>
                    <a:pt x="2" y="17"/>
                    <a:pt x="0" y="15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8" name="Freeform 61"/>
            <p:cNvSpPr>
              <a:spLocks/>
            </p:cNvSpPr>
            <p:nvPr/>
          </p:nvSpPr>
          <p:spPr bwMode="auto">
            <a:xfrm>
              <a:off x="344" y="1567"/>
              <a:ext cx="31" cy="33"/>
            </a:xfrm>
            <a:custGeom>
              <a:avLst/>
              <a:gdLst>
                <a:gd name="T0" fmla="*/ 3 w 28"/>
                <a:gd name="T1" fmla="*/ 0 h 30"/>
                <a:gd name="T2" fmla="*/ 20 w 28"/>
                <a:gd name="T3" fmla="*/ 14 h 30"/>
                <a:gd name="T4" fmla="*/ 26 w 28"/>
                <a:gd name="T5" fmla="*/ 21 h 30"/>
                <a:gd name="T6" fmla="*/ 26 w 28"/>
                <a:gd name="T7" fmla="*/ 29 h 30"/>
                <a:gd name="T8" fmla="*/ 21 w 28"/>
                <a:gd name="T9" fmla="*/ 30 h 30"/>
                <a:gd name="T10" fmla="*/ 10 w 28"/>
                <a:gd name="T11" fmla="*/ 27 h 30"/>
                <a:gd name="T12" fmla="*/ 2 w 28"/>
                <a:gd name="T13" fmla="*/ 16 h 30"/>
                <a:gd name="T14" fmla="*/ 3 w 28"/>
                <a:gd name="T1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30">
                  <a:moveTo>
                    <a:pt x="3" y="0"/>
                  </a:moveTo>
                  <a:cubicBezTo>
                    <a:pt x="9" y="4"/>
                    <a:pt x="14" y="10"/>
                    <a:pt x="20" y="14"/>
                  </a:cubicBezTo>
                  <a:cubicBezTo>
                    <a:pt x="22" y="16"/>
                    <a:pt x="24" y="18"/>
                    <a:pt x="26" y="21"/>
                  </a:cubicBezTo>
                  <a:cubicBezTo>
                    <a:pt x="28" y="23"/>
                    <a:pt x="27" y="26"/>
                    <a:pt x="26" y="29"/>
                  </a:cubicBezTo>
                  <a:cubicBezTo>
                    <a:pt x="26" y="30"/>
                    <a:pt x="23" y="30"/>
                    <a:pt x="21" y="30"/>
                  </a:cubicBezTo>
                  <a:cubicBezTo>
                    <a:pt x="17" y="30"/>
                    <a:pt x="14" y="29"/>
                    <a:pt x="10" y="27"/>
                  </a:cubicBezTo>
                  <a:cubicBezTo>
                    <a:pt x="5" y="25"/>
                    <a:pt x="2" y="22"/>
                    <a:pt x="2" y="16"/>
                  </a:cubicBezTo>
                  <a:cubicBezTo>
                    <a:pt x="3" y="11"/>
                    <a:pt x="0" y="5"/>
                    <a:pt x="3" y="0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69" name="Freeform 62"/>
            <p:cNvSpPr>
              <a:spLocks/>
            </p:cNvSpPr>
            <p:nvPr/>
          </p:nvSpPr>
          <p:spPr bwMode="auto">
            <a:xfrm>
              <a:off x="216" y="1779"/>
              <a:ext cx="77" cy="22"/>
            </a:xfrm>
            <a:custGeom>
              <a:avLst/>
              <a:gdLst>
                <a:gd name="T0" fmla="*/ 63 w 70"/>
                <a:gd name="T1" fmla="*/ 6 h 20"/>
                <a:gd name="T2" fmla="*/ 70 w 70"/>
                <a:gd name="T3" fmla="*/ 8 h 20"/>
                <a:gd name="T4" fmla="*/ 60 w 70"/>
                <a:gd name="T5" fmla="*/ 14 h 20"/>
                <a:gd name="T6" fmla="*/ 50 w 70"/>
                <a:gd name="T7" fmla="*/ 15 h 20"/>
                <a:gd name="T8" fmla="*/ 25 w 70"/>
                <a:gd name="T9" fmla="*/ 16 h 20"/>
                <a:gd name="T10" fmla="*/ 20 w 70"/>
                <a:gd name="T11" fmla="*/ 15 h 20"/>
                <a:gd name="T12" fmla="*/ 5 w 70"/>
                <a:gd name="T13" fmla="*/ 12 h 20"/>
                <a:gd name="T14" fmla="*/ 0 w 70"/>
                <a:gd name="T15" fmla="*/ 1 h 20"/>
                <a:gd name="T16" fmla="*/ 0 w 70"/>
                <a:gd name="T17" fmla="*/ 0 h 20"/>
                <a:gd name="T18" fmla="*/ 3 w 70"/>
                <a:gd name="T19" fmla="*/ 0 h 20"/>
                <a:gd name="T20" fmla="*/ 5 w 70"/>
                <a:gd name="T21" fmla="*/ 0 h 20"/>
                <a:gd name="T22" fmla="*/ 5 w 70"/>
                <a:gd name="T23" fmla="*/ 0 h 20"/>
                <a:gd name="T24" fmla="*/ 6 w 70"/>
                <a:gd name="T25" fmla="*/ 1 h 20"/>
                <a:gd name="T26" fmla="*/ 6 w 70"/>
                <a:gd name="T27" fmla="*/ 1 h 20"/>
                <a:gd name="T28" fmla="*/ 12 w 70"/>
                <a:gd name="T29" fmla="*/ 7 h 20"/>
                <a:gd name="T30" fmla="*/ 18 w 70"/>
                <a:gd name="T31" fmla="*/ 9 h 20"/>
                <a:gd name="T32" fmla="*/ 18 w 70"/>
                <a:gd name="T33" fmla="*/ 9 h 20"/>
                <a:gd name="T34" fmla="*/ 12 w 70"/>
                <a:gd name="T35" fmla="*/ 9 h 20"/>
                <a:gd name="T36" fmla="*/ 19 w 70"/>
                <a:gd name="T37" fmla="*/ 12 h 20"/>
                <a:gd name="T38" fmla="*/ 63 w 70"/>
                <a:gd name="T39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0" h="20">
                  <a:moveTo>
                    <a:pt x="63" y="6"/>
                  </a:moveTo>
                  <a:cubicBezTo>
                    <a:pt x="66" y="5"/>
                    <a:pt x="68" y="6"/>
                    <a:pt x="70" y="8"/>
                  </a:cubicBezTo>
                  <a:cubicBezTo>
                    <a:pt x="68" y="12"/>
                    <a:pt x="64" y="13"/>
                    <a:pt x="60" y="14"/>
                  </a:cubicBezTo>
                  <a:cubicBezTo>
                    <a:pt x="57" y="14"/>
                    <a:pt x="54" y="14"/>
                    <a:pt x="50" y="15"/>
                  </a:cubicBezTo>
                  <a:cubicBezTo>
                    <a:pt x="42" y="18"/>
                    <a:pt x="33" y="20"/>
                    <a:pt x="25" y="16"/>
                  </a:cubicBezTo>
                  <a:cubicBezTo>
                    <a:pt x="23" y="15"/>
                    <a:pt x="21" y="15"/>
                    <a:pt x="20" y="15"/>
                  </a:cubicBezTo>
                  <a:cubicBezTo>
                    <a:pt x="14" y="16"/>
                    <a:pt x="10" y="15"/>
                    <a:pt x="5" y="12"/>
                  </a:cubicBezTo>
                  <a:cubicBezTo>
                    <a:pt x="3" y="9"/>
                    <a:pt x="2" y="5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2" y="1"/>
                    <a:pt x="3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5"/>
                    <a:pt x="10" y="5"/>
                    <a:pt x="12" y="7"/>
                  </a:cubicBezTo>
                  <a:cubicBezTo>
                    <a:pt x="14" y="8"/>
                    <a:pt x="16" y="8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6" y="9"/>
                    <a:pt x="14" y="9"/>
                    <a:pt x="12" y="9"/>
                  </a:cubicBezTo>
                  <a:cubicBezTo>
                    <a:pt x="14" y="11"/>
                    <a:pt x="17" y="11"/>
                    <a:pt x="19" y="12"/>
                  </a:cubicBezTo>
                  <a:cubicBezTo>
                    <a:pt x="34" y="14"/>
                    <a:pt x="49" y="13"/>
                    <a:pt x="63" y="6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0" name="Freeform 63"/>
            <p:cNvSpPr>
              <a:spLocks/>
            </p:cNvSpPr>
            <p:nvPr/>
          </p:nvSpPr>
          <p:spPr bwMode="auto">
            <a:xfrm>
              <a:off x="337" y="1277"/>
              <a:ext cx="28" cy="99"/>
            </a:xfrm>
            <a:custGeom>
              <a:avLst/>
              <a:gdLst>
                <a:gd name="T0" fmla="*/ 2 w 25"/>
                <a:gd name="T1" fmla="*/ 1 h 89"/>
                <a:gd name="T2" fmla="*/ 13 w 25"/>
                <a:gd name="T3" fmla="*/ 28 h 89"/>
                <a:gd name="T4" fmla="*/ 23 w 25"/>
                <a:gd name="T5" fmla="*/ 78 h 89"/>
                <a:gd name="T6" fmla="*/ 25 w 25"/>
                <a:gd name="T7" fmla="*/ 89 h 89"/>
                <a:gd name="T8" fmla="*/ 25 w 25"/>
                <a:gd name="T9" fmla="*/ 89 h 89"/>
                <a:gd name="T10" fmla="*/ 20 w 25"/>
                <a:gd name="T11" fmla="*/ 89 h 89"/>
                <a:gd name="T12" fmla="*/ 1 w 25"/>
                <a:gd name="T13" fmla="*/ 3 h 89"/>
                <a:gd name="T14" fmla="*/ 0 w 25"/>
                <a:gd name="T15" fmla="*/ 0 h 89"/>
                <a:gd name="T16" fmla="*/ 2 w 25"/>
                <a:gd name="T17" fmla="*/ 1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89">
                  <a:moveTo>
                    <a:pt x="2" y="1"/>
                  </a:moveTo>
                  <a:cubicBezTo>
                    <a:pt x="6" y="10"/>
                    <a:pt x="10" y="19"/>
                    <a:pt x="13" y="28"/>
                  </a:cubicBezTo>
                  <a:cubicBezTo>
                    <a:pt x="18" y="44"/>
                    <a:pt x="21" y="61"/>
                    <a:pt x="23" y="78"/>
                  </a:cubicBezTo>
                  <a:cubicBezTo>
                    <a:pt x="24" y="81"/>
                    <a:pt x="24" y="85"/>
                    <a:pt x="25" y="89"/>
                  </a:cubicBezTo>
                  <a:cubicBezTo>
                    <a:pt x="25" y="89"/>
                    <a:pt x="25" y="89"/>
                    <a:pt x="25" y="89"/>
                  </a:cubicBezTo>
                  <a:cubicBezTo>
                    <a:pt x="23" y="89"/>
                    <a:pt x="22" y="89"/>
                    <a:pt x="20" y="89"/>
                  </a:cubicBezTo>
                  <a:cubicBezTo>
                    <a:pt x="17" y="59"/>
                    <a:pt x="10" y="31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1" y="0"/>
                    <a:pt x="1" y="1"/>
                    <a:pt x="2" y="1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1" name="Freeform 64"/>
            <p:cNvSpPr>
              <a:spLocks/>
            </p:cNvSpPr>
            <p:nvPr/>
          </p:nvSpPr>
          <p:spPr bwMode="auto">
            <a:xfrm>
              <a:off x="275" y="1444"/>
              <a:ext cx="78" cy="82"/>
            </a:xfrm>
            <a:custGeom>
              <a:avLst/>
              <a:gdLst>
                <a:gd name="T0" fmla="*/ 70 w 70"/>
                <a:gd name="T1" fmla="*/ 0 h 74"/>
                <a:gd name="T2" fmla="*/ 70 w 70"/>
                <a:gd name="T3" fmla="*/ 2 h 74"/>
                <a:gd name="T4" fmla="*/ 22 w 70"/>
                <a:gd name="T5" fmla="*/ 55 h 74"/>
                <a:gd name="T6" fmla="*/ 5 w 70"/>
                <a:gd name="T7" fmla="*/ 73 h 74"/>
                <a:gd name="T8" fmla="*/ 1 w 70"/>
                <a:gd name="T9" fmla="*/ 72 h 74"/>
                <a:gd name="T10" fmla="*/ 4 w 70"/>
                <a:gd name="T11" fmla="*/ 69 h 74"/>
                <a:gd name="T12" fmla="*/ 27 w 70"/>
                <a:gd name="T13" fmla="*/ 41 h 74"/>
                <a:gd name="T14" fmla="*/ 65 w 70"/>
                <a:gd name="T15" fmla="*/ 3 h 74"/>
                <a:gd name="T16" fmla="*/ 70 w 70"/>
                <a:gd name="T17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0" h="74">
                  <a:moveTo>
                    <a:pt x="70" y="0"/>
                  </a:moveTo>
                  <a:cubicBezTo>
                    <a:pt x="70" y="1"/>
                    <a:pt x="70" y="1"/>
                    <a:pt x="70" y="2"/>
                  </a:cubicBezTo>
                  <a:cubicBezTo>
                    <a:pt x="50" y="16"/>
                    <a:pt x="36" y="36"/>
                    <a:pt x="22" y="55"/>
                  </a:cubicBezTo>
                  <a:cubicBezTo>
                    <a:pt x="17" y="61"/>
                    <a:pt x="12" y="68"/>
                    <a:pt x="5" y="73"/>
                  </a:cubicBezTo>
                  <a:cubicBezTo>
                    <a:pt x="4" y="74"/>
                    <a:pt x="1" y="73"/>
                    <a:pt x="1" y="72"/>
                  </a:cubicBezTo>
                  <a:cubicBezTo>
                    <a:pt x="0" y="70"/>
                    <a:pt x="3" y="70"/>
                    <a:pt x="4" y="69"/>
                  </a:cubicBezTo>
                  <a:cubicBezTo>
                    <a:pt x="14" y="61"/>
                    <a:pt x="21" y="51"/>
                    <a:pt x="27" y="41"/>
                  </a:cubicBezTo>
                  <a:cubicBezTo>
                    <a:pt x="37" y="26"/>
                    <a:pt x="50" y="13"/>
                    <a:pt x="65" y="3"/>
                  </a:cubicBezTo>
                  <a:cubicBezTo>
                    <a:pt x="67" y="2"/>
                    <a:pt x="69" y="1"/>
                    <a:pt x="70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2" name="Freeform 65"/>
            <p:cNvSpPr>
              <a:spLocks/>
            </p:cNvSpPr>
            <p:nvPr/>
          </p:nvSpPr>
          <p:spPr bwMode="auto">
            <a:xfrm>
              <a:off x="248" y="1255"/>
              <a:ext cx="111" cy="13"/>
            </a:xfrm>
            <a:custGeom>
              <a:avLst/>
              <a:gdLst>
                <a:gd name="T0" fmla="*/ 3 w 101"/>
                <a:gd name="T1" fmla="*/ 4 h 12"/>
                <a:gd name="T2" fmla="*/ 38 w 101"/>
                <a:gd name="T3" fmla="*/ 1 h 12"/>
                <a:gd name="T4" fmla="*/ 95 w 101"/>
                <a:gd name="T5" fmla="*/ 5 h 12"/>
                <a:gd name="T6" fmla="*/ 101 w 101"/>
                <a:gd name="T7" fmla="*/ 7 h 12"/>
                <a:gd name="T8" fmla="*/ 99 w 101"/>
                <a:gd name="T9" fmla="*/ 7 h 12"/>
                <a:gd name="T10" fmla="*/ 81 w 101"/>
                <a:gd name="T11" fmla="*/ 5 h 12"/>
                <a:gd name="T12" fmla="*/ 80 w 101"/>
                <a:gd name="T13" fmla="*/ 5 h 12"/>
                <a:gd name="T14" fmla="*/ 45 w 101"/>
                <a:gd name="T15" fmla="*/ 5 h 12"/>
                <a:gd name="T16" fmla="*/ 44 w 101"/>
                <a:gd name="T17" fmla="*/ 5 h 12"/>
                <a:gd name="T18" fmla="*/ 0 w 101"/>
                <a:gd name="T19" fmla="*/ 12 h 12"/>
                <a:gd name="T20" fmla="*/ 3 w 101"/>
                <a:gd name="T2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1" h="12">
                  <a:moveTo>
                    <a:pt x="3" y="4"/>
                  </a:moveTo>
                  <a:cubicBezTo>
                    <a:pt x="14" y="3"/>
                    <a:pt x="26" y="0"/>
                    <a:pt x="38" y="1"/>
                  </a:cubicBezTo>
                  <a:cubicBezTo>
                    <a:pt x="57" y="3"/>
                    <a:pt x="76" y="1"/>
                    <a:pt x="95" y="5"/>
                  </a:cubicBezTo>
                  <a:cubicBezTo>
                    <a:pt x="97" y="6"/>
                    <a:pt x="99" y="6"/>
                    <a:pt x="101" y="7"/>
                  </a:cubicBezTo>
                  <a:cubicBezTo>
                    <a:pt x="101" y="8"/>
                    <a:pt x="100" y="7"/>
                    <a:pt x="99" y="7"/>
                  </a:cubicBezTo>
                  <a:cubicBezTo>
                    <a:pt x="93" y="7"/>
                    <a:pt x="87" y="6"/>
                    <a:pt x="81" y="5"/>
                  </a:cubicBezTo>
                  <a:cubicBezTo>
                    <a:pt x="81" y="5"/>
                    <a:pt x="81" y="5"/>
                    <a:pt x="80" y="5"/>
                  </a:cubicBezTo>
                  <a:cubicBezTo>
                    <a:pt x="69" y="3"/>
                    <a:pt x="57" y="4"/>
                    <a:pt x="45" y="5"/>
                  </a:cubicBezTo>
                  <a:cubicBezTo>
                    <a:pt x="45" y="5"/>
                    <a:pt x="45" y="5"/>
                    <a:pt x="44" y="5"/>
                  </a:cubicBezTo>
                  <a:cubicBezTo>
                    <a:pt x="29" y="6"/>
                    <a:pt x="15" y="8"/>
                    <a:pt x="0" y="12"/>
                  </a:cubicBezTo>
                  <a:cubicBezTo>
                    <a:pt x="1" y="9"/>
                    <a:pt x="1" y="6"/>
                    <a:pt x="3" y="4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3" name="Freeform 66"/>
            <p:cNvSpPr>
              <a:spLocks/>
            </p:cNvSpPr>
            <p:nvPr/>
          </p:nvSpPr>
          <p:spPr bwMode="auto">
            <a:xfrm>
              <a:off x="496" y="1373"/>
              <a:ext cx="79" cy="22"/>
            </a:xfrm>
            <a:custGeom>
              <a:avLst/>
              <a:gdLst>
                <a:gd name="T0" fmla="*/ 0 w 71"/>
                <a:gd name="T1" fmla="*/ 16 h 20"/>
                <a:gd name="T2" fmla="*/ 20 w 71"/>
                <a:gd name="T3" fmla="*/ 12 h 20"/>
                <a:gd name="T4" fmla="*/ 61 w 71"/>
                <a:gd name="T5" fmla="*/ 4 h 20"/>
                <a:gd name="T6" fmla="*/ 71 w 71"/>
                <a:gd name="T7" fmla="*/ 0 h 20"/>
                <a:gd name="T8" fmla="*/ 56 w 71"/>
                <a:gd name="T9" fmla="*/ 11 h 20"/>
                <a:gd name="T10" fmla="*/ 46 w 71"/>
                <a:gd name="T11" fmla="*/ 13 h 20"/>
                <a:gd name="T12" fmla="*/ 41 w 71"/>
                <a:gd name="T13" fmla="*/ 13 h 20"/>
                <a:gd name="T14" fmla="*/ 18 w 71"/>
                <a:gd name="T15" fmla="*/ 18 h 20"/>
                <a:gd name="T16" fmla="*/ 1 w 71"/>
                <a:gd name="T17" fmla="*/ 20 h 20"/>
                <a:gd name="T18" fmla="*/ 0 w 71"/>
                <a:gd name="T19" fmla="*/ 1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20">
                  <a:moveTo>
                    <a:pt x="0" y="16"/>
                  </a:moveTo>
                  <a:cubicBezTo>
                    <a:pt x="7" y="16"/>
                    <a:pt x="13" y="14"/>
                    <a:pt x="20" y="12"/>
                  </a:cubicBezTo>
                  <a:cubicBezTo>
                    <a:pt x="34" y="10"/>
                    <a:pt x="47" y="7"/>
                    <a:pt x="61" y="4"/>
                  </a:cubicBezTo>
                  <a:cubicBezTo>
                    <a:pt x="65" y="3"/>
                    <a:pt x="67" y="0"/>
                    <a:pt x="71" y="0"/>
                  </a:cubicBezTo>
                  <a:cubicBezTo>
                    <a:pt x="68" y="6"/>
                    <a:pt x="63" y="10"/>
                    <a:pt x="56" y="11"/>
                  </a:cubicBezTo>
                  <a:cubicBezTo>
                    <a:pt x="52" y="11"/>
                    <a:pt x="49" y="12"/>
                    <a:pt x="46" y="13"/>
                  </a:cubicBezTo>
                  <a:cubicBezTo>
                    <a:pt x="44" y="13"/>
                    <a:pt x="43" y="13"/>
                    <a:pt x="41" y="13"/>
                  </a:cubicBezTo>
                  <a:cubicBezTo>
                    <a:pt x="34" y="15"/>
                    <a:pt x="26" y="17"/>
                    <a:pt x="18" y="18"/>
                  </a:cubicBezTo>
                  <a:cubicBezTo>
                    <a:pt x="12" y="18"/>
                    <a:pt x="7" y="20"/>
                    <a:pt x="1" y="20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4" name="Freeform 67"/>
            <p:cNvSpPr>
              <a:spLocks/>
            </p:cNvSpPr>
            <p:nvPr/>
          </p:nvSpPr>
          <p:spPr bwMode="auto">
            <a:xfrm>
              <a:off x="619" y="1602"/>
              <a:ext cx="7" cy="118"/>
            </a:xfrm>
            <a:custGeom>
              <a:avLst/>
              <a:gdLst>
                <a:gd name="T0" fmla="*/ 3 w 7"/>
                <a:gd name="T1" fmla="*/ 4 h 107"/>
                <a:gd name="T2" fmla="*/ 7 w 7"/>
                <a:gd name="T3" fmla="*/ 0 h 107"/>
                <a:gd name="T4" fmla="*/ 5 w 7"/>
                <a:gd name="T5" fmla="*/ 64 h 107"/>
                <a:gd name="T6" fmla="*/ 2 w 7"/>
                <a:gd name="T7" fmla="*/ 101 h 107"/>
                <a:gd name="T8" fmla="*/ 0 w 7"/>
                <a:gd name="T9" fmla="*/ 107 h 107"/>
                <a:gd name="T10" fmla="*/ 1 w 7"/>
                <a:gd name="T11" fmla="*/ 40 h 107"/>
                <a:gd name="T12" fmla="*/ 2 w 7"/>
                <a:gd name="T13" fmla="*/ 14 h 107"/>
                <a:gd name="T14" fmla="*/ 3 w 7"/>
                <a:gd name="T15" fmla="*/ 4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107">
                  <a:moveTo>
                    <a:pt x="3" y="4"/>
                  </a:moveTo>
                  <a:cubicBezTo>
                    <a:pt x="3" y="2"/>
                    <a:pt x="4" y="0"/>
                    <a:pt x="7" y="0"/>
                  </a:cubicBezTo>
                  <a:cubicBezTo>
                    <a:pt x="7" y="21"/>
                    <a:pt x="7" y="43"/>
                    <a:pt x="5" y="64"/>
                  </a:cubicBezTo>
                  <a:cubicBezTo>
                    <a:pt x="3" y="76"/>
                    <a:pt x="2" y="89"/>
                    <a:pt x="2" y="101"/>
                  </a:cubicBezTo>
                  <a:cubicBezTo>
                    <a:pt x="2" y="103"/>
                    <a:pt x="4" y="106"/>
                    <a:pt x="0" y="107"/>
                  </a:cubicBezTo>
                  <a:cubicBezTo>
                    <a:pt x="1" y="85"/>
                    <a:pt x="1" y="62"/>
                    <a:pt x="1" y="40"/>
                  </a:cubicBezTo>
                  <a:cubicBezTo>
                    <a:pt x="2" y="31"/>
                    <a:pt x="2" y="22"/>
                    <a:pt x="2" y="14"/>
                  </a:cubicBezTo>
                  <a:cubicBezTo>
                    <a:pt x="2" y="10"/>
                    <a:pt x="4" y="7"/>
                    <a:pt x="3" y="4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5" name="Freeform 68"/>
            <p:cNvSpPr>
              <a:spLocks/>
            </p:cNvSpPr>
            <p:nvPr/>
          </p:nvSpPr>
          <p:spPr bwMode="auto">
            <a:xfrm>
              <a:off x="247" y="1040"/>
              <a:ext cx="34" cy="70"/>
            </a:xfrm>
            <a:custGeom>
              <a:avLst/>
              <a:gdLst>
                <a:gd name="T0" fmla="*/ 0 w 31"/>
                <a:gd name="T1" fmla="*/ 0 h 64"/>
                <a:gd name="T2" fmla="*/ 13 w 31"/>
                <a:gd name="T3" fmla="*/ 34 h 64"/>
                <a:gd name="T4" fmla="*/ 28 w 31"/>
                <a:gd name="T5" fmla="*/ 57 h 64"/>
                <a:gd name="T6" fmla="*/ 29 w 31"/>
                <a:gd name="T7" fmla="*/ 62 h 64"/>
                <a:gd name="T8" fmla="*/ 22 w 31"/>
                <a:gd name="T9" fmla="*/ 61 h 64"/>
                <a:gd name="T10" fmla="*/ 8 w 31"/>
                <a:gd name="T11" fmla="*/ 37 h 64"/>
                <a:gd name="T12" fmla="*/ 0 w 31"/>
                <a:gd name="T13" fmla="*/ 2 h 64"/>
                <a:gd name="T14" fmla="*/ 0 w 31"/>
                <a:gd name="T1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64">
                  <a:moveTo>
                    <a:pt x="0" y="0"/>
                  </a:moveTo>
                  <a:cubicBezTo>
                    <a:pt x="2" y="12"/>
                    <a:pt x="6" y="24"/>
                    <a:pt x="13" y="34"/>
                  </a:cubicBezTo>
                  <a:cubicBezTo>
                    <a:pt x="18" y="42"/>
                    <a:pt x="22" y="50"/>
                    <a:pt x="28" y="57"/>
                  </a:cubicBezTo>
                  <a:cubicBezTo>
                    <a:pt x="29" y="59"/>
                    <a:pt x="31" y="61"/>
                    <a:pt x="29" y="62"/>
                  </a:cubicBezTo>
                  <a:cubicBezTo>
                    <a:pt x="27" y="63"/>
                    <a:pt x="25" y="64"/>
                    <a:pt x="22" y="61"/>
                  </a:cubicBezTo>
                  <a:cubicBezTo>
                    <a:pt x="16" y="54"/>
                    <a:pt x="10" y="46"/>
                    <a:pt x="8" y="37"/>
                  </a:cubicBezTo>
                  <a:cubicBezTo>
                    <a:pt x="4" y="26"/>
                    <a:pt x="1" y="14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6" name="Freeform 69"/>
            <p:cNvSpPr>
              <a:spLocks/>
            </p:cNvSpPr>
            <p:nvPr/>
          </p:nvSpPr>
          <p:spPr bwMode="auto">
            <a:xfrm>
              <a:off x="772" y="1025"/>
              <a:ext cx="65" cy="71"/>
            </a:xfrm>
            <a:custGeom>
              <a:avLst/>
              <a:gdLst>
                <a:gd name="T0" fmla="*/ 21 w 59"/>
                <a:gd name="T1" fmla="*/ 32 h 64"/>
                <a:gd name="T2" fmla="*/ 41 w 59"/>
                <a:gd name="T3" fmla="*/ 17 h 64"/>
                <a:gd name="T4" fmla="*/ 59 w 59"/>
                <a:gd name="T5" fmla="*/ 0 h 64"/>
                <a:gd name="T6" fmla="*/ 54 w 59"/>
                <a:gd name="T7" fmla="*/ 13 h 64"/>
                <a:gd name="T8" fmla="*/ 34 w 59"/>
                <a:gd name="T9" fmla="*/ 28 h 64"/>
                <a:gd name="T10" fmla="*/ 20 w 59"/>
                <a:gd name="T11" fmla="*/ 41 h 64"/>
                <a:gd name="T12" fmla="*/ 12 w 59"/>
                <a:gd name="T13" fmla="*/ 53 h 64"/>
                <a:gd name="T14" fmla="*/ 10 w 59"/>
                <a:gd name="T15" fmla="*/ 57 h 64"/>
                <a:gd name="T16" fmla="*/ 4 w 59"/>
                <a:gd name="T17" fmla="*/ 62 h 64"/>
                <a:gd name="T18" fmla="*/ 3 w 59"/>
                <a:gd name="T19" fmla="*/ 64 h 64"/>
                <a:gd name="T20" fmla="*/ 0 w 59"/>
                <a:gd name="T21" fmla="*/ 63 h 64"/>
                <a:gd name="T22" fmla="*/ 1 w 59"/>
                <a:gd name="T23" fmla="*/ 61 h 64"/>
                <a:gd name="T24" fmla="*/ 15 w 59"/>
                <a:gd name="T25" fmla="*/ 45 h 64"/>
                <a:gd name="T26" fmla="*/ 21 w 59"/>
                <a:gd name="T27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9" h="64">
                  <a:moveTo>
                    <a:pt x="21" y="32"/>
                  </a:moveTo>
                  <a:cubicBezTo>
                    <a:pt x="28" y="27"/>
                    <a:pt x="35" y="23"/>
                    <a:pt x="41" y="17"/>
                  </a:cubicBezTo>
                  <a:cubicBezTo>
                    <a:pt x="47" y="12"/>
                    <a:pt x="53" y="7"/>
                    <a:pt x="59" y="0"/>
                  </a:cubicBezTo>
                  <a:cubicBezTo>
                    <a:pt x="59" y="6"/>
                    <a:pt x="57" y="10"/>
                    <a:pt x="54" y="13"/>
                  </a:cubicBezTo>
                  <a:cubicBezTo>
                    <a:pt x="48" y="19"/>
                    <a:pt x="42" y="24"/>
                    <a:pt x="34" y="28"/>
                  </a:cubicBezTo>
                  <a:cubicBezTo>
                    <a:pt x="28" y="31"/>
                    <a:pt x="22" y="34"/>
                    <a:pt x="20" y="41"/>
                  </a:cubicBezTo>
                  <a:cubicBezTo>
                    <a:pt x="19" y="45"/>
                    <a:pt x="15" y="49"/>
                    <a:pt x="12" y="53"/>
                  </a:cubicBezTo>
                  <a:cubicBezTo>
                    <a:pt x="11" y="54"/>
                    <a:pt x="10" y="56"/>
                    <a:pt x="10" y="57"/>
                  </a:cubicBezTo>
                  <a:cubicBezTo>
                    <a:pt x="9" y="60"/>
                    <a:pt x="8" y="63"/>
                    <a:pt x="4" y="62"/>
                  </a:cubicBezTo>
                  <a:cubicBezTo>
                    <a:pt x="3" y="62"/>
                    <a:pt x="3" y="63"/>
                    <a:pt x="3" y="64"/>
                  </a:cubicBezTo>
                  <a:cubicBezTo>
                    <a:pt x="2" y="64"/>
                    <a:pt x="1" y="64"/>
                    <a:pt x="0" y="63"/>
                  </a:cubicBezTo>
                  <a:cubicBezTo>
                    <a:pt x="0" y="62"/>
                    <a:pt x="1" y="61"/>
                    <a:pt x="1" y="61"/>
                  </a:cubicBezTo>
                  <a:cubicBezTo>
                    <a:pt x="6" y="55"/>
                    <a:pt x="12" y="51"/>
                    <a:pt x="15" y="45"/>
                  </a:cubicBezTo>
                  <a:cubicBezTo>
                    <a:pt x="18" y="41"/>
                    <a:pt x="21" y="37"/>
                    <a:pt x="21" y="3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7" name="Freeform 70"/>
            <p:cNvSpPr>
              <a:spLocks/>
            </p:cNvSpPr>
            <p:nvPr/>
          </p:nvSpPr>
          <p:spPr bwMode="auto">
            <a:xfrm>
              <a:off x="234" y="1234"/>
              <a:ext cx="15" cy="37"/>
            </a:xfrm>
            <a:custGeom>
              <a:avLst/>
              <a:gdLst>
                <a:gd name="T0" fmla="*/ 6 w 13"/>
                <a:gd name="T1" fmla="*/ 1 h 33"/>
                <a:gd name="T2" fmla="*/ 13 w 13"/>
                <a:gd name="T3" fmla="*/ 10 h 33"/>
                <a:gd name="T4" fmla="*/ 11 w 13"/>
                <a:gd name="T5" fmla="*/ 25 h 33"/>
                <a:gd name="T6" fmla="*/ 9 w 13"/>
                <a:gd name="T7" fmla="*/ 30 h 33"/>
                <a:gd name="T8" fmla="*/ 6 w 13"/>
                <a:gd name="T9" fmla="*/ 32 h 33"/>
                <a:gd name="T10" fmla="*/ 3 w 13"/>
                <a:gd name="T11" fmla="*/ 30 h 33"/>
                <a:gd name="T12" fmla="*/ 1 w 13"/>
                <a:gd name="T13" fmla="*/ 25 h 33"/>
                <a:gd name="T14" fmla="*/ 1 w 13"/>
                <a:gd name="T15" fmla="*/ 5 h 33"/>
                <a:gd name="T16" fmla="*/ 6 w 13"/>
                <a:gd name="T17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33">
                  <a:moveTo>
                    <a:pt x="6" y="1"/>
                  </a:moveTo>
                  <a:cubicBezTo>
                    <a:pt x="11" y="1"/>
                    <a:pt x="13" y="4"/>
                    <a:pt x="13" y="10"/>
                  </a:cubicBezTo>
                  <a:cubicBezTo>
                    <a:pt x="12" y="15"/>
                    <a:pt x="11" y="20"/>
                    <a:pt x="11" y="25"/>
                  </a:cubicBezTo>
                  <a:cubicBezTo>
                    <a:pt x="11" y="27"/>
                    <a:pt x="10" y="29"/>
                    <a:pt x="9" y="30"/>
                  </a:cubicBezTo>
                  <a:cubicBezTo>
                    <a:pt x="9" y="31"/>
                    <a:pt x="8" y="33"/>
                    <a:pt x="6" y="32"/>
                  </a:cubicBezTo>
                  <a:cubicBezTo>
                    <a:pt x="5" y="32"/>
                    <a:pt x="3" y="32"/>
                    <a:pt x="3" y="30"/>
                  </a:cubicBezTo>
                  <a:cubicBezTo>
                    <a:pt x="2" y="28"/>
                    <a:pt x="1" y="27"/>
                    <a:pt x="1" y="25"/>
                  </a:cubicBezTo>
                  <a:cubicBezTo>
                    <a:pt x="1" y="18"/>
                    <a:pt x="0" y="12"/>
                    <a:pt x="1" y="5"/>
                  </a:cubicBezTo>
                  <a:cubicBezTo>
                    <a:pt x="2" y="2"/>
                    <a:pt x="3" y="0"/>
                    <a:pt x="6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8" name="Freeform 71"/>
            <p:cNvSpPr>
              <a:spLocks/>
            </p:cNvSpPr>
            <p:nvPr/>
          </p:nvSpPr>
          <p:spPr bwMode="auto">
            <a:xfrm>
              <a:off x="517" y="1167"/>
              <a:ext cx="16" cy="75"/>
            </a:xfrm>
            <a:custGeom>
              <a:avLst/>
              <a:gdLst>
                <a:gd name="T0" fmla="*/ 9 w 14"/>
                <a:gd name="T1" fmla="*/ 68 h 68"/>
                <a:gd name="T2" fmla="*/ 6 w 14"/>
                <a:gd name="T3" fmla="*/ 63 h 68"/>
                <a:gd name="T4" fmla="*/ 3 w 14"/>
                <a:gd name="T5" fmla="*/ 53 h 68"/>
                <a:gd name="T6" fmla="*/ 1 w 14"/>
                <a:gd name="T7" fmla="*/ 40 h 68"/>
                <a:gd name="T8" fmla="*/ 13 w 14"/>
                <a:gd name="T9" fmla="*/ 0 h 68"/>
                <a:gd name="T10" fmla="*/ 14 w 14"/>
                <a:gd name="T11" fmla="*/ 0 h 68"/>
                <a:gd name="T12" fmla="*/ 9 w 14"/>
                <a:gd name="T13" fmla="*/ 28 h 68"/>
                <a:gd name="T14" fmla="*/ 8 w 14"/>
                <a:gd name="T15" fmla="*/ 62 h 68"/>
                <a:gd name="T16" fmla="*/ 9 w 14"/>
                <a:gd name="T17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68">
                  <a:moveTo>
                    <a:pt x="9" y="68"/>
                  </a:moveTo>
                  <a:cubicBezTo>
                    <a:pt x="8" y="66"/>
                    <a:pt x="7" y="65"/>
                    <a:pt x="6" y="63"/>
                  </a:cubicBezTo>
                  <a:cubicBezTo>
                    <a:pt x="5" y="60"/>
                    <a:pt x="4" y="57"/>
                    <a:pt x="3" y="53"/>
                  </a:cubicBezTo>
                  <a:cubicBezTo>
                    <a:pt x="2" y="49"/>
                    <a:pt x="0" y="45"/>
                    <a:pt x="1" y="40"/>
                  </a:cubicBezTo>
                  <a:cubicBezTo>
                    <a:pt x="3" y="26"/>
                    <a:pt x="7" y="13"/>
                    <a:pt x="13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2" y="9"/>
                    <a:pt x="10" y="19"/>
                    <a:pt x="9" y="28"/>
                  </a:cubicBezTo>
                  <a:cubicBezTo>
                    <a:pt x="7" y="39"/>
                    <a:pt x="5" y="51"/>
                    <a:pt x="8" y="62"/>
                  </a:cubicBezTo>
                  <a:cubicBezTo>
                    <a:pt x="9" y="64"/>
                    <a:pt x="9" y="66"/>
                    <a:pt x="9" y="68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79" name="Freeform 72"/>
            <p:cNvSpPr>
              <a:spLocks/>
            </p:cNvSpPr>
            <p:nvPr/>
          </p:nvSpPr>
          <p:spPr bwMode="auto">
            <a:xfrm>
              <a:off x="603" y="1708"/>
              <a:ext cx="36" cy="24"/>
            </a:xfrm>
            <a:custGeom>
              <a:avLst/>
              <a:gdLst>
                <a:gd name="T0" fmla="*/ 16 w 32"/>
                <a:gd name="T1" fmla="*/ 21 h 22"/>
                <a:gd name="T2" fmla="*/ 12 w 32"/>
                <a:gd name="T3" fmla="*/ 20 h 22"/>
                <a:gd name="T4" fmla="*/ 0 w 32"/>
                <a:gd name="T5" fmla="*/ 18 h 22"/>
                <a:gd name="T6" fmla="*/ 17 w 32"/>
                <a:gd name="T7" fmla="*/ 11 h 22"/>
                <a:gd name="T8" fmla="*/ 18 w 32"/>
                <a:gd name="T9" fmla="*/ 7 h 22"/>
                <a:gd name="T10" fmla="*/ 22 w 32"/>
                <a:gd name="T11" fmla="*/ 1 h 22"/>
                <a:gd name="T12" fmla="*/ 30 w 32"/>
                <a:gd name="T13" fmla="*/ 6 h 22"/>
                <a:gd name="T14" fmla="*/ 28 w 32"/>
                <a:gd name="T15" fmla="*/ 13 h 22"/>
                <a:gd name="T16" fmla="*/ 21 w 32"/>
                <a:gd name="T17" fmla="*/ 19 h 22"/>
                <a:gd name="T18" fmla="*/ 16 w 32"/>
                <a:gd name="T19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22">
                  <a:moveTo>
                    <a:pt x="16" y="21"/>
                  </a:moveTo>
                  <a:cubicBezTo>
                    <a:pt x="15" y="18"/>
                    <a:pt x="13" y="20"/>
                    <a:pt x="12" y="20"/>
                  </a:cubicBezTo>
                  <a:cubicBezTo>
                    <a:pt x="8" y="21"/>
                    <a:pt x="3" y="22"/>
                    <a:pt x="0" y="18"/>
                  </a:cubicBezTo>
                  <a:cubicBezTo>
                    <a:pt x="6" y="16"/>
                    <a:pt x="12" y="15"/>
                    <a:pt x="17" y="11"/>
                  </a:cubicBezTo>
                  <a:cubicBezTo>
                    <a:pt x="18" y="11"/>
                    <a:pt x="23" y="10"/>
                    <a:pt x="18" y="7"/>
                  </a:cubicBezTo>
                  <a:cubicBezTo>
                    <a:pt x="17" y="6"/>
                    <a:pt x="19" y="1"/>
                    <a:pt x="22" y="1"/>
                  </a:cubicBezTo>
                  <a:cubicBezTo>
                    <a:pt x="26" y="0"/>
                    <a:pt x="28" y="2"/>
                    <a:pt x="30" y="6"/>
                  </a:cubicBezTo>
                  <a:cubicBezTo>
                    <a:pt x="32" y="9"/>
                    <a:pt x="30" y="11"/>
                    <a:pt x="28" y="13"/>
                  </a:cubicBezTo>
                  <a:cubicBezTo>
                    <a:pt x="25" y="15"/>
                    <a:pt x="23" y="16"/>
                    <a:pt x="21" y="19"/>
                  </a:cubicBezTo>
                  <a:cubicBezTo>
                    <a:pt x="20" y="21"/>
                    <a:pt x="18" y="21"/>
                    <a:pt x="16" y="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0" name="Freeform 73"/>
            <p:cNvSpPr>
              <a:spLocks/>
            </p:cNvSpPr>
            <p:nvPr/>
          </p:nvSpPr>
          <p:spPr bwMode="auto">
            <a:xfrm>
              <a:off x="375" y="1527"/>
              <a:ext cx="58" cy="67"/>
            </a:xfrm>
            <a:custGeom>
              <a:avLst/>
              <a:gdLst>
                <a:gd name="T0" fmla="*/ 0 w 53"/>
                <a:gd name="T1" fmla="*/ 55 h 61"/>
                <a:gd name="T2" fmla="*/ 9 w 53"/>
                <a:gd name="T3" fmla="*/ 43 h 61"/>
                <a:gd name="T4" fmla="*/ 50 w 53"/>
                <a:gd name="T5" fmla="*/ 3 h 61"/>
                <a:gd name="T6" fmla="*/ 53 w 53"/>
                <a:gd name="T7" fmla="*/ 1 h 61"/>
                <a:gd name="T8" fmla="*/ 19 w 53"/>
                <a:gd name="T9" fmla="*/ 39 h 61"/>
                <a:gd name="T10" fmla="*/ 1 w 53"/>
                <a:gd name="T11" fmla="*/ 61 h 61"/>
                <a:gd name="T12" fmla="*/ 0 w 53"/>
                <a:gd name="T13" fmla="*/ 5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61">
                  <a:moveTo>
                    <a:pt x="0" y="55"/>
                  </a:moveTo>
                  <a:cubicBezTo>
                    <a:pt x="2" y="51"/>
                    <a:pt x="6" y="47"/>
                    <a:pt x="9" y="43"/>
                  </a:cubicBezTo>
                  <a:cubicBezTo>
                    <a:pt x="22" y="29"/>
                    <a:pt x="36" y="16"/>
                    <a:pt x="50" y="3"/>
                  </a:cubicBezTo>
                  <a:cubicBezTo>
                    <a:pt x="51" y="2"/>
                    <a:pt x="51" y="0"/>
                    <a:pt x="53" y="1"/>
                  </a:cubicBezTo>
                  <a:cubicBezTo>
                    <a:pt x="41" y="13"/>
                    <a:pt x="30" y="25"/>
                    <a:pt x="19" y="39"/>
                  </a:cubicBezTo>
                  <a:cubicBezTo>
                    <a:pt x="13" y="46"/>
                    <a:pt x="7" y="54"/>
                    <a:pt x="1" y="61"/>
                  </a:cubicBezTo>
                  <a:cubicBezTo>
                    <a:pt x="1" y="59"/>
                    <a:pt x="0" y="57"/>
                    <a:pt x="0" y="55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1" name="Freeform 74"/>
            <p:cNvSpPr>
              <a:spLocks/>
            </p:cNvSpPr>
            <p:nvPr/>
          </p:nvSpPr>
          <p:spPr bwMode="auto">
            <a:xfrm>
              <a:off x="297" y="1672"/>
              <a:ext cx="25" cy="23"/>
            </a:xfrm>
            <a:custGeom>
              <a:avLst/>
              <a:gdLst>
                <a:gd name="T0" fmla="*/ 6 w 22"/>
                <a:gd name="T1" fmla="*/ 0 h 21"/>
                <a:gd name="T2" fmla="*/ 21 w 22"/>
                <a:gd name="T3" fmla="*/ 13 h 21"/>
                <a:gd name="T4" fmla="*/ 18 w 22"/>
                <a:gd name="T5" fmla="*/ 19 h 21"/>
                <a:gd name="T6" fmla="*/ 15 w 22"/>
                <a:gd name="T7" fmla="*/ 18 h 21"/>
                <a:gd name="T8" fmla="*/ 0 w 22"/>
                <a:gd name="T9" fmla="*/ 11 h 21"/>
                <a:gd name="T10" fmla="*/ 6 w 22"/>
                <a:gd name="T1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21">
                  <a:moveTo>
                    <a:pt x="6" y="0"/>
                  </a:moveTo>
                  <a:cubicBezTo>
                    <a:pt x="13" y="2"/>
                    <a:pt x="17" y="8"/>
                    <a:pt x="21" y="13"/>
                  </a:cubicBezTo>
                  <a:cubicBezTo>
                    <a:pt x="22" y="16"/>
                    <a:pt x="19" y="17"/>
                    <a:pt x="18" y="19"/>
                  </a:cubicBezTo>
                  <a:cubicBezTo>
                    <a:pt x="16" y="21"/>
                    <a:pt x="16" y="18"/>
                    <a:pt x="15" y="18"/>
                  </a:cubicBezTo>
                  <a:cubicBezTo>
                    <a:pt x="11" y="14"/>
                    <a:pt x="5" y="13"/>
                    <a:pt x="0" y="11"/>
                  </a:cubicBezTo>
                  <a:cubicBezTo>
                    <a:pt x="0" y="6"/>
                    <a:pt x="2" y="3"/>
                    <a:pt x="6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2" name="Freeform 75"/>
            <p:cNvSpPr>
              <a:spLocks/>
            </p:cNvSpPr>
            <p:nvPr/>
          </p:nvSpPr>
          <p:spPr bwMode="auto">
            <a:xfrm>
              <a:off x="322" y="917"/>
              <a:ext cx="92" cy="13"/>
            </a:xfrm>
            <a:custGeom>
              <a:avLst/>
              <a:gdLst>
                <a:gd name="T0" fmla="*/ 84 w 84"/>
                <a:gd name="T1" fmla="*/ 5 h 12"/>
                <a:gd name="T2" fmla="*/ 5 w 84"/>
                <a:gd name="T3" fmla="*/ 10 h 12"/>
                <a:gd name="T4" fmla="*/ 0 w 84"/>
                <a:gd name="T5" fmla="*/ 11 h 12"/>
                <a:gd name="T6" fmla="*/ 21 w 84"/>
                <a:gd name="T7" fmla="*/ 5 h 12"/>
                <a:gd name="T8" fmla="*/ 84 w 84"/>
                <a:gd name="T9" fmla="*/ 4 h 12"/>
                <a:gd name="T10" fmla="*/ 84 w 84"/>
                <a:gd name="T11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12">
                  <a:moveTo>
                    <a:pt x="84" y="5"/>
                  </a:moveTo>
                  <a:cubicBezTo>
                    <a:pt x="58" y="4"/>
                    <a:pt x="31" y="3"/>
                    <a:pt x="5" y="10"/>
                  </a:cubicBezTo>
                  <a:cubicBezTo>
                    <a:pt x="4" y="11"/>
                    <a:pt x="2" y="12"/>
                    <a:pt x="0" y="11"/>
                  </a:cubicBezTo>
                  <a:cubicBezTo>
                    <a:pt x="6" y="6"/>
                    <a:pt x="14" y="6"/>
                    <a:pt x="21" y="5"/>
                  </a:cubicBezTo>
                  <a:cubicBezTo>
                    <a:pt x="42" y="0"/>
                    <a:pt x="63" y="1"/>
                    <a:pt x="84" y="4"/>
                  </a:cubicBezTo>
                  <a:cubicBezTo>
                    <a:pt x="84" y="4"/>
                    <a:pt x="84" y="5"/>
                    <a:pt x="84" y="5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3" name="Freeform 76"/>
            <p:cNvSpPr>
              <a:spLocks/>
            </p:cNvSpPr>
            <p:nvPr/>
          </p:nvSpPr>
          <p:spPr bwMode="auto">
            <a:xfrm>
              <a:off x="625" y="1738"/>
              <a:ext cx="27" cy="23"/>
            </a:xfrm>
            <a:custGeom>
              <a:avLst/>
              <a:gdLst>
                <a:gd name="T0" fmla="*/ 2 w 24"/>
                <a:gd name="T1" fmla="*/ 21 h 21"/>
                <a:gd name="T2" fmla="*/ 2 w 24"/>
                <a:gd name="T3" fmla="*/ 10 h 21"/>
                <a:gd name="T4" fmla="*/ 2 w 24"/>
                <a:gd name="T5" fmla="*/ 7 h 21"/>
                <a:gd name="T6" fmla="*/ 16 w 24"/>
                <a:gd name="T7" fmla="*/ 1 h 21"/>
                <a:gd name="T8" fmla="*/ 15 w 24"/>
                <a:gd name="T9" fmla="*/ 3 h 21"/>
                <a:gd name="T10" fmla="*/ 13 w 24"/>
                <a:gd name="T11" fmla="*/ 6 h 21"/>
                <a:gd name="T12" fmla="*/ 17 w 24"/>
                <a:gd name="T13" fmla="*/ 7 h 21"/>
                <a:gd name="T14" fmla="*/ 24 w 24"/>
                <a:gd name="T15" fmla="*/ 11 h 21"/>
                <a:gd name="T16" fmla="*/ 2 w 24"/>
                <a:gd name="T17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" h="21">
                  <a:moveTo>
                    <a:pt x="2" y="21"/>
                  </a:moveTo>
                  <a:cubicBezTo>
                    <a:pt x="0" y="18"/>
                    <a:pt x="2" y="14"/>
                    <a:pt x="2" y="10"/>
                  </a:cubicBezTo>
                  <a:cubicBezTo>
                    <a:pt x="2" y="9"/>
                    <a:pt x="3" y="8"/>
                    <a:pt x="2" y="7"/>
                  </a:cubicBezTo>
                  <a:cubicBezTo>
                    <a:pt x="6" y="2"/>
                    <a:pt x="10" y="0"/>
                    <a:pt x="16" y="1"/>
                  </a:cubicBezTo>
                  <a:cubicBezTo>
                    <a:pt x="16" y="2"/>
                    <a:pt x="16" y="2"/>
                    <a:pt x="15" y="3"/>
                  </a:cubicBezTo>
                  <a:cubicBezTo>
                    <a:pt x="14" y="3"/>
                    <a:pt x="13" y="4"/>
                    <a:pt x="13" y="6"/>
                  </a:cubicBezTo>
                  <a:cubicBezTo>
                    <a:pt x="13" y="8"/>
                    <a:pt x="15" y="7"/>
                    <a:pt x="17" y="7"/>
                  </a:cubicBezTo>
                  <a:cubicBezTo>
                    <a:pt x="19" y="8"/>
                    <a:pt x="22" y="8"/>
                    <a:pt x="24" y="11"/>
                  </a:cubicBezTo>
                  <a:cubicBezTo>
                    <a:pt x="15" y="12"/>
                    <a:pt x="8" y="15"/>
                    <a:pt x="2" y="21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4" name="Freeform 77"/>
            <p:cNvSpPr>
              <a:spLocks/>
            </p:cNvSpPr>
            <p:nvPr/>
          </p:nvSpPr>
          <p:spPr bwMode="auto">
            <a:xfrm>
              <a:off x="783" y="1065"/>
              <a:ext cx="23" cy="30"/>
            </a:xfrm>
            <a:custGeom>
              <a:avLst/>
              <a:gdLst>
                <a:gd name="T0" fmla="*/ 14 w 21"/>
                <a:gd name="T1" fmla="*/ 15 h 27"/>
                <a:gd name="T2" fmla="*/ 8 w 21"/>
                <a:gd name="T3" fmla="*/ 12 h 27"/>
                <a:gd name="T4" fmla="*/ 17 w 21"/>
                <a:gd name="T5" fmla="*/ 0 h 27"/>
                <a:gd name="T6" fmla="*/ 19 w 21"/>
                <a:gd name="T7" fmla="*/ 15 h 27"/>
                <a:gd name="T8" fmla="*/ 19 w 21"/>
                <a:gd name="T9" fmla="*/ 16 h 27"/>
                <a:gd name="T10" fmla="*/ 5 w 21"/>
                <a:gd name="T11" fmla="*/ 26 h 27"/>
                <a:gd name="T12" fmla="*/ 1 w 21"/>
                <a:gd name="T13" fmla="*/ 26 h 27"/>
                <a:gd name="T14" fmla="*/ 2 w 21"/>
                <a:gd name="T15" fmla="*/ 23 h 27"/>
                <a:gd name="T16" fmla="*/ 14 w 21"/>
                <a:gd name="T17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27">
                  <a:moveTo>
                    <a:pt x="14" y="15"/>
                  </a:moveTo>
                  <a:cubicBezTo>
                    <a:pt x="13" y="13"/>
                    <a:pt x="11" y="13"/>
                    <a:pt x="8" y="12"/>
                  </a:cubicBezTo>
                  <a:cubicBezTo>
                    <a:pt x="13" y="9"/>
                    <a:pt x="13" y="3"/>
                    <a:pt x="17" y="0"/>
                  </a:cubicBezTo>
                  <a:cubicBezTo>
                    <a:pt x="16" y="5"/>
                    <a:pt x="21" y="9"/>
                    <a:pt x="19" y="15"/>
                  </a:cubicBezTo>
                  <a:cubicBezTo>
                    <a:pt x="19" y="15"/>
                    <a:pt x="19" y="16"/>
                    <a:pt x="19" y="16"/>
                  </a:cubicBezTo>
                  <a:cubicBezTo>
                    <a:pt x="14" y="19"/>
                    <a:pt x="11" y="25"/>
                    <a:pt x="5" y="26"/>
                  </a:cubicBezTo>
                  <a:cubicBezTo>
                    <a:pt x="3" y="26"/>
                    <a:pt x="2" y="27"/>
                    <a:pt x="1" y="26"/>
                  </a:cubicBezTo>
                  <a:cubicBezTo>
                    <a:pt x="0" y="25"/>
                    <a:pt x="1" y="24"/>
                    <a:pt x="2" y="23"/>
                  </a:cubicBezTo>
                  <a:cubicBezTo>
                    <a:pt x="4" y="15"/>
                    <a:pt x="7" y="14"/>
                    <a:pt x="14" y="1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5" name="Freeform 78"/>
            <p:cNvSpPr>
              <a:spLocks/>
            </p:cNvSpPr>
            <p:nvPr/>
          </p:nvSpPr>
          <p:spPr bwMode="auto">
            <a:xfrm>
              <a:off x="290" y="1553"/>
              <a:ext cx="14" cy="71"/>
            </a:xfrm>
            <a:custGeom>
              <a:avLst/>
              <a:gdLst>
                <a:gd name="T0" fmla="*/ 3 w 13"/>
                <a:gd name="T1" fmla="*/ 2 h 64"/>
                <a:gd name="T2" fmla="*/ 8 w 13"/>
                <a:gd name="T3" fmla="*/ 25 h 64"/>
                <a:gd name="T4" fmla="*/ 13 w 13"/>
                <a:gd name="T5" fmla="*/ 64 h 64"/>
                <a:gd name="T6" fmla="*/ 10 w 13"/>
                <a:gd name="T7" fmla="*/ 60 h 64"/>
                <a:gd name="T8" fmla="*/ 5 w 13"/>
                <a:gd name="T9" fmla="*/ 30 h 64"/>
                <a:gd name="T10" fmla="*/ 0 w 13"/>
                <a:gd name="T11" fmla="*/ 0 h 64"/>
                <a:gd name="T12" fmla="*/ 3 w 13"/>
                <a:gd name="T13" fmla="*/ 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" h="64">
                  <a:moveTo>
                    <a:pt x="3" y="2"/>
                  </a:moveTo>
                  <a:cubicBezTo>
                    <a:pt x="3" y="10"/>
                    <a:pt x="6" y="18"/>
                    <a:pt x="8" y="25"/>
                  </a:cubicBezTo>
                  <a:cubicBezTo>
                    <a:pt x="10" y="38"/>
                    <a:pt x="13" y="51"/>
                    <a:pt x="13" y="64"/>
                  </a:cubicBezTo>
                  <a:cubicBezTo>
                    <a:pt x="11" y="64"/>
                    <a:pt x="13" y="60"/>
                    <a:pt x="10" y="60"/>
                  </a:cubicBezTo>
                  <a:cubicBezTo>
                    <a:pt x="8" y="50"/>
                    <a:pt x="7" y="40"/>
                    <a:pt x="5" y="30"/>
                  </a:cubicBezTo>
                  <a:cubicBezTo>
                    <a:pt x="3" y="20"/>
                    <a:pt x="1" y="10"/>
                    <a:pt x="0" y="0"/>
                  </a:cubicBezTo>
                  <a:cubicBezTo>
                    <a:pt x="1" y="0"/>
                    <a:pt x="2" y="2"/>
                    <a:pt x="3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6" name="Freeform 79"/>
            <p:cNvSpPr>
              <a:spLocks/>
            </p:cNvSpPr>
            <p:nvPr/>
          </p:nvSpPr>
          <p:spPr bwMode="auto">
            <a:xfrm>
              <a:off x="216" y="1728"/>
              <a:ext cx="32" cy="56"/>
            </a:xfrm>
            <a:custGeom>
              <a:avLst/>
              <a:gdLst>
                <a:gd name="T0" fmla="*/ 29 w 29"/>
                <a:gd name="T1" fmla="*/ 0 h 51"/>
                <a:gd name="T2" fmla="*/ 10 w 29"/>
                <a:gd name="T3" fmla="*/ 22 h 51"/>
                <a:gd name="T4" fmla="*/ 15 w 29"/>
                <a:gd name="T5" fmla="*/ 51 h 51"/>
                <a:gd name="T6" fmla="*/ 6 w 29"/>
                <a:gd name="T7" fmla="*/ 47 h 51"/>
                <a:gd name="T8" fmla="*/ 6 w 29"/>
                <a:gd name="T9" fmla="*/ 47 h 51"/>
                <a:gd name="T10" fmla="*/ 5 w 29"/>
                <a:gd name="T11" fmla="*/ 46 h 51"/>
                <a:gd name="T12" fmla="*/ 5 w 29"/>
                <a:gd name="T13" fmla="*/ 46 h 51"/>
                <a:gd name="T14" fmla="*/ 29 w 29"/>
                <a:gd name="T15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9" h="51">
                  <a:moveTo>
                    <a:pt x="29" y="0"/>
                  </a:moveTo>
                  <a:cubicBezTo>
                    <a:pt x="20" y="5"/>
                    <a:pt x="15" y="13"/>
                    <a:pt x="10" y="22"/>
                  </a:cubicBezTo>
                  <a:cubicBezTo>
                    <a:pt x="6" y="32"/>
                    <a:pt x="5" y="43"/>
                    <a:pt x="15" y="51"/>
                  </a:cubicBezTo>
                  <a:cubicBezTo>
                    <a:pt x="12" y="51"/>
                    <a:pt x="9" y="48"/>
                    <a:pt x="6" y="47"/>
                  </a:cubicBezTo>
                  <a:cubicBezTo>
                    <a:pt x="6" y="47"/>
                    <a:pt x="6" y="47"/>
                    <a:pt x="6" y="47"/>
                  </a:cubicBezTo>
                  <a:cubicBezTo>
                    <a:pt x="6" y="47"/>
                    <a:pt x="5" y="47"/>
                    <a:pt x="5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0" y="28"/>
                    <a:pt x="11" y="5"/>
                    <a:pt x="29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7" name="Freeform 80"/>
            <p:cNvSpPr>
              <a:spLocks/>
            </p:cNvSpPr>
            <p:nvPr/>
          </p:nvSpPr>
          <p:spPr bwMode="auto">
            <a:xfrm>
              <a:off x="481" y="1069"/>
              <a:ext cx="14" cy="30"/>
            </a:xfrm>
            <a:custGeom>
              <a:avLst/>
              <a:gdLst>
                <a:gd name="T0" fmla="*/ 13 w 13"/>
                <a:gd name="T1" fmla="*/ 15 h 27"/>
                <a:gd name="T2" fmla="*/ 11 w 13"/>
                <a:gd name="T3" fmla="*/ 27 h 27"/>
                <a:gd name="T4" fmla="*/ 8 w 13"/>
                <a:gd name="T5" fmla="*/ 26 h 27"/>
                <a:gd name="T6" fmla="*/ 6 w 13"/>
                <a:gd name="T7" fmla="*/ 26 h 27"/>
                <a:gd name="T8" fmla="*/ 1 w 13"/>
                <a:gd name="T9" fmla="*/ 20 h 27"/>
                <a:gd name="T10" fmla="*/ 0 w 13"/>
                <a:gd name="T11" fmla="*/ 2 h 27"/>
                <a:gd name="T12" fmla="*/ 6 w 13"/>
                <a:gd name="T13" fmla="*/ 14 h 27"/>
                <a:gd name="T14" fmla="*/ 4 w 13"/>
                <a:gd name="T15" fmla="*/ 3 h 27"/>
                <a:gd name="T16" fmla="*/ 4 w 13"/>
                <a:gd name="T17" fmla="*/ 0 h 27"/>
                <a:gd name="T18" fmla="*/ 5 w 13"/>
                <a:gd name="T19" fmla="*/ 0 h 27"/>
                <a:gd name="T20" fmla="*/ 5 w 13"/>
                <a:gd name="T21" fmla="*/ 0 h 27"/>
                <a:gd name="T22" fmla="*/ 11 w 13"/>
                <a:gd name="T23" fmla="*/ 15 h 27"/>
                <a:gd name="T24" fmla="*/ 12 w 13"/>
                <a:gd name="T25" fmla="*/ 15 h 27"/>
                <a:gd name="T26" fmla="*/ 13 w 13"/>
                <a:gd name="T27" fmla="*/ 1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" h="27">
                  <a:moveTo>
                    <a:pt x="13" y="15"/>
                  </a:moveTo>
                  <a:cubicBezTo>
                    <a:pt x="13" y="19"/>
                    <a:pt x="11" y="23"/>
                    <a:pt x="11" y="27"/>
                  </a:cubicBezTo>
                  <a:cubicBezTo>
                    <a:pt x="10" y="27"/>
                    <a:pt x="9" y="26"/>
                    <a:pt x="8" y="26"/>
                  </a:cubicBezTo>
                  <a:cubicBezTo>
                    <a:pt x="8" y="26"/>
                    <a:pt x="7" y="25"/>
                    <a:pt x="6" y="26"/>
                  </a:cubicBezTo>
                  <a:cubicBezTo>
                    <a:pt x="1" y="27"/>
                    <a:pt x="1" y="23"/>
                    <a:pt x="1" y="20"/>
                  </a:cubicBezTo>
                  <a:cubicBezTo>
                    <a:pt x="1" y="14"/>
                    <a:pt x="1" y="9"/>
                    <a:pt x="0" y="2"/>
                  </a:cubicBezTo>
                  <a:cubicBezTo>
                    <a:pt x="4" y="6"/>
                    <a:pt x="4" y="10"/>
                    <a:pt x="6" y="14"/>
                  </a:cubicBezTo>
                  <a:cubicBezTo>
                    <a:pt x="7" y="9"/>
                    <a:pt x="6" y="6"/>
                    <a:pt x="4" y="3"/>
                  </a:cubicBezTo>
                  <a:cubicBezTo>
                    <a:pt x="3" y="2"/>
                    <a:pt x="2" y="1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7" y="5"/>
                    <a:pt x="9" y="10"/>
                    <a:pt x="11" y="15"/>
                  </a:cubicBezTo>
                  <a:cubicBezTo>
                    <a:pt x="11" y="15"/>
                    <a:pt x="12" y="15"/>
                    <a:pt x="12" y="15"/>
                  </a:cubicBezTo>
                  <a:cubicBezTo>
                    <a:pt x="12" y="15"/>
                    <a:pt x="13" y="15"/>
                    <a:pt x="13" y="1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8" name="Freeform 81"/>
            <p:cNvSpPr>
              <a:spLocks/>
            </p:cNvSpPr>
            <p:nvPr/>
          </p:nvSpPr>
          <p:spPr bwMode="auto">
            <a:xfrm>
              <a:off x="707" y="1778"/>
              <a:ext cx="40" cy="37"/>
            </a:xfrm>
            <a:custGeom>
              <a:avLst/>
              <a:gdLst>
                <a:gd name="T0" fmla="*/ 31 w 36"/>
                <a:gd name="T1" fmla="*/ 34 h 34"/>
                <a:gd name="T2" fmla="*/ 28 w 36"/>
                <a:gd name="T3" fmla="*/ 31 h 34"/>
                <a:gd name="T4" fmla="*/ 8 w 36"/>
                <a:gd name="T5" fmla="*/ 5 h 34"/>
                <a:gd name="T6" fmla="*/ 0 w 36"/>
                <a:gd name="T7" fmla="*/ 2 h 34"/>
                <a:gd name="T8" fmla="*/ 31 w 36"/>
                <a:gd name="T9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4">
                  <a:moveTo>
                    <a:pt x="31" y="34"/>
                  </a:moveTo>
                  <a:cubicBezTo>
                    <a:pt x="28" y="34"/>
                    <a:pt x="28" y="33"/>
                    <a:pt x="28" y="31"/>
                  </a:cubicBezTo>
                  <a:cubicBezTo>
                    <a:pt x="27" y="17"/>
                    <a:pt x="21" y="10"/>
                    <a:pt x="8" y="5"/>
                  </a:cubicBezTo>
                  <a:cubicBezTo>
                    <a:pt x="5" y="5"/>
                    <a:pt x="2" y="4"/>
                    <a:pt x="0" y="2"/>
                  </a:cubicBezTo>
                  <a:cubicBezTo>
                    <a:pt x="15" y="0"/>
                    <a:pt x="36" y="12"/>
                    <a:pt x="31" y="34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89" name="Freeform 82"/>
            <p:cNvSpPr>
              <a:spLocks/>
            </p:cNvSpPr>
            <p:nvPr/>
          </p:nvSpPr>
          <p:spPr bwMode="auto">
            <a:xfrm>
              <a:off x="499" y="1116"/>
              <a:ext cx="24" cy="30"/>
            </a:xfrm>
            <a:custGeom>
              <a:avLst/>
              <a:gdLst>
                <a:gd name="T0" fmla="*/ 2 w 21"/>
                <a:gd name="T1" fmla="*/ 25 h 27"/>
                <a:gd name="T2" fmla="*/ 1 w 21"/>
                <a:gd name="T3" fmla="*/ 26 h 27"/>
                <a:gd name="T4" fmla="*/ 0 w 21"/>
                <a:gd name="T5" fmla="*/ 23 h 27"/>
                <a:gd name="T6" fmla="*/ 4 w 21"/>
                <a:gd name="T7" fmla="*/ 8 h 27"/>
                <a:gd name="T8" fmla="*/ 7 w 21"/>
                <a:gd name="T9" fmla="*/ 4 h 27"/>
                <a:gd name="T10" fmla="*/ 3 w 21"/>
                <a:gd name="T11" fmla="*/ 4 h 27"/>
                <a:gd name="T12" fmla="*/ 4 w 21"/>
                <a:gd name="T13" fmla="*/ 2 h 27"/>
                <a:gd name="T14" fmla="*/ 21 w 21"/>
                <a:gd name="T15" fmla="*/ 2 h 27"/>
                <a:gd name="T16" fmla="*/ 14 w 21"/>
                <a:gd name="T17" fmla="*/ 7 h 27"/>
                <a:gd name="T18" fmla="*/ 6 w 21"/>
                <a:gd name="T19" fmla="*/ 17 h 27"/>
                <a:gd name="T20" fmla="*/ 6 w 21"/>
                <a:gd name="T21" fmla="*/ 17 h 27"/>
                <a:gd name="T22" fmla="*/ 6 w 21"/>
                <a:gd name="T23" fmla="*/ 18 h 27"/>
                <a:gd name="T24" fmla="*/ 6 w 21"/>
                <a:gd name="T25" fmla="*/ 18 h 27"/>
                <a:gd name="T26" fmla="*/ 5 w 21"/>
                <a:gd name="T27" fmla="*/ 20 h 27"/>
                <a:gd name="T28" fmla="*/ 2 w 21"/>
                <a:gd name="T29" fmla="*/ 2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27">
                  <a:moveTo>
                    <a:pt x="2" y="25"/>
                  </a:moveTo>
                  <a:cubicBezTo>
                    <a:pt x="2" y="26"/>
                    <a:pt x="2" y="27"/>
                    <a:pt x="1" y="26"/>
                  </a:cubicBezTo>
                  <a:cubicBezTo>
                    <a:pt x="0" y="26"/>
                    <a:pt x="0" y="24"/>
                    <a:pt x="0" y="23"/>
                  </a:cubicBezTo>
                  <a:cubicBezTo>
                    <a:pt x="0" y="18"/>
                    <a:pt x="1" y="12"/>
                    <a:pt x="4" y="8"/>
                  </a:cubicBezTo>
                  <a:cubicBezTo>
                    <a:pt x="5" y="7"/>
                    <a:pt x="6" y="6"/>
                    <a:pt x="7" y="4"/>
                  </a:cubicBezTo>
                  <a:cubicBezTo>
                    <a:pt x="6" y="4"/>
                    <a:pt x="4" y="4"/>
                    <a:pt x="3" y="4"/>
                  </a:cubicBezTo>
                  <a:cubicBezTo>
                    <a:pt x="3" y="3"/>
                    <a:pt x="3" y="3"/>
                    <a:pt x="4" y="2"/>
                  </a:cubicBezTo>
                  <a:cubicBezTo>
                    <a:pt x="9" y="1"/>
                    <a:pt x="15" y="0"/>
                    <a:pt x="21" y="2"/>
                  </a:cubicBezTo>
                  <a:cubicBezTo>
                    <a:pt x="19" y="3"/>
                    <a:pt x="16" y="6"/>
                    <a:pt x="14" y="7"/>
                  </a:cubicBezTo>
                  <a:cubicBezTo>
                    <a:pt x="11" y="10"/>
                    <a:pt x="7" y="13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5" y="19"/>
                    <a:pt x="5" y="19"/>
                    <a:pt x="5" y="20"/>
                  </a:cubicBezTo>
                  <a:cubicBezTo>
                    <a:pt x="4" y="21"/>
                    <a:pt x="3" y="23"/>
                    <a:pt x="2" y="25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0" name="Freeform 83"/>
            <p:cNvSpPr>
              <a:spLocks/>
            </p:cNvSpPr>
            <p:nvPr/>
          </p:nvSpPr>
          <p:spPr bwMode="auto">
            <a:xfrm>
              <a:off x="361" y="1424"/>
              <a:ext cx="49" cy="10"/>
            </a:xfrm>
            <a:custGeom>
              <a:avLst/>
              <a:gdLst>
                <a:gd name="T0" fmla="*/ 44 w 44"/>
                <a:gd name="T1" fmla="*/ 4 h 9"/>
                <a:gd name="T2" fmla="*/ 24 w 44"/>
                <a:gd name="T3" fmla="*/ 4 h 9"/>
                <a:gd name="T4" fmla="*/ 18 w 44"/>
                <a:gd name="T5" fmla="*/ 8 h 9"/>
                <a:gd name="T6" fmla="*/ 0 w 44"/>
                <a:gd name="T7" fmla="*/ 9 h 9"/>
                <a:gd name="T8" fmla="*/ 0 w 44"/>
                <a:gd name="T9" fmla="*/ 0 h 9"/>
                <a:gd name="T10" fmla="*/ 40 w 44"/>
                <a:gd name="T11" fmla="*/ 3 h 9"/>
                <a:gd name="T12" fmla="*/ 44 w 44"/>
                <a:gd name="T13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9">
                  <a:moveTo>
                    <a:pt x="44" y="4"/>
                  </a:moveTo>
                  <a:cubicBezTo>
                    <a:pt x="37" y="5"/>
                    <a:pt x="30" y="5"/>
                    <a:pt x="24" y="4"/>
                  </a:cubicBezTo>
                  <a:cubicBezTo>
                    <a:pt x="19" y="3"/>
                    <a:pt x="18" y="3"/>
                    <a:pt x="18" y="8"/>
                  </a:cubicBezTo>
                  <a:cubicBezTo>
                    <a:pt x="12" y="8"/>
                    <a:pt x="6" y="8"/>
                    <a:pt x="0" y="9"/>
                  </a:cubicBezTo>
                  <a:cubicBezTo>
                    <a:pt x="0" y="6"/>
                    <a:pt x="0" y="3"/>
                    <a:pt x="0" y="0"/>
                  </a:cubicBezTo>
                  <a:cubicBezTo>
                    <a:pt x="13" y="2"/>
                    <a:pt x="27" y="2"/>
                    <a:pt x="40" y="3"/>
                  </a:cubicBezTo>
                  <a:cubicBezTo>
                    <a:pt x="41" y="3"/>
                    <a:pt x="43" y="3"/>
                    <a:pt x="44" y="4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1" name="Freeform 84"/>
            <p:cNvSpPr>
              <a:spLocks/>
            </p:cNvSpPr>
            <p:nvPr/>
          </p:nvSpPr>
          <p:spPr bwMode="auto">
            <a:xfrm>
              <a:off x="408" y="1202"/>
              <a:ext cx="27" cy="18"/>
            </a:xfrm>
            <a:custGeom>
              <a:avLst/>
              <a:gdLst>
                <a:gd name="T0" fmla="*/ 0 w 25"/>
                <a:gd name="T1" fmla="*/ 7 h 16"/>
                <a:gd name="T2" fmla="*/ 23 w 25"/>
                <a:gd name="T3" fmla="*/ 1 h 16"/>
                <a:gd name="T4" fmla="*/ 25 w 25"/>
                <a:gd name="T5" fmla="*/ 2 h 16"/>
                <a:gd name="T6" fmla="*/ 21 w 25"/>
                <a:gd name="T7" fmla="*/ 13 h 16"/>
                <a:gd name="T8" fmla="*/ 11 w 25"/>
                <a:gd name="T9" fmla="*/ 13 h 16"/>
                <a:gd name="T10" fmla="*/ 0 w 25"/>
                <a:gd name="T11" fmla="*/ 7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6">
                  <a:moveTo>
                    <a:pt x="0" y="7"/>
                  </a:moveTo>
                  <a:cubicBezTo>
                    <a:pt x="8" y="7"/>
                    <a:pt x="16" y="6"/>
                    <a:pt x="23" y="1"/>
                  </a:cubicBezTo>
                  <a:cubicBezTo>
                    <a:pt x="24" y="0"/>
                    <a:pt x="25" y="1"/>
                    <a:pt x="25" y="2"/>
                  </a:cubicBezTo>
                  <a:cubicBezTo>
                    <a:pt x="25" y="6"/>
                    <a:pt x="24" y="10"/>
                    <a:pt x="21" y="13"/>
                  </a:cubicBezTo>
                  <a:cubicBezTo>
                    <a:pt x="18" y="16"/>
                    <a:pt x="15" y="15"/>
                    <a:pt x="11" y="13"/>
                  </a:cubicBezTo>
                  <a:cubicBezTo>
                    <a:pt x="8" y="11"/>
                    <a:pt x="4" y="9"/>
                    <a:pt x="0" y="7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2" name="Freeform 85"/>
            <p:cNvSpPr>
              <a:spLocks/>
            </p:cNvSpPr>
            <p:nvPr/>
          </p:nvSpPr>
          <p:spPr bwMode="auto">
            <a:xfrm>
              <a:off x="429" y="1497"/>
              <a:ext cx="48" cy="12"/>
            </a:xfrm>
            <a:custGeom>
              <a:avLst/>
              <a:gdLst>
                <a:gd name="T0" fmla="*/ 1 w 44"/>
                <a:gd name="T1" fmla="*/ 0 h 11"/>
                <a:gd name="T2" fmla="*/ 2 w 44"/>
                <a:gd name="T3" fmla="*/ 1 h 11"/>
                <a:gd name="T4" fmla="*/ 25 w 44"/>
                <a:gd name="T5" fmla="*/ 5 h 11"/>
                <a:gd name="T6" fmla="*/ 44 w 44"/>
                <a:gd name="T7" fmla="*/ 9 h 11"/>
                <a:gd name="T8" fmla="*/ 21 w 44"/>
                <a:gd name="T9" fmla="*/ 11 h 11"/>
                <a:gd name="T10" fmla="*/ 5 w 44"/>
                <a:gd name="T11" fmla="*/ 5 h 11"/>
                <a:gd name="T12" fmla="*/ 1 w 44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1">
                  <a:moveTo>
                    <a:pt x="1" y="0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9" y="3"/>
                    <a:pt x="17" y="3"/>
                    <a:pt x="25" y="5"/>
                  </a:cubicBezTo>
                  <a:cubicBezTo>
                    <a:pt x="31" y="7"/>
                    <a:pt x="38" y="8"/>
                    <a:pt x="44" y="9"/>
                  </a:cubicBezTo>
                  <a:cubicBezTo>
                    <a:pt x="36" y="9"/>
                    <a:pt x="29" y="11"/>
                    <a:pt x="21" y="11"/>
                  </a:cubicBezTo>
                  <a:cubicBezTo>
                    <a:pt x="17" y="7"/>
                    <a:pt x="11" y="7"/>
                    <a:pt x="5" y="5"/>
                  </a:cubicBezTo>
                  <a:cubicBezTo>
                    <a:pt x="3" y="4"/>
                    <a:pt x="0" y="4"/>
                    <a:pt x="1" y="0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3" name="Freeform 86"/>
            <p:cNvSpPr>
              <a:spLocks/>
            </p:cNvSpPr>
            <p:nvPr/>
          </p:nvSpPr>
          <p:spPr bwMode="auto">
            <a:xfrm>
              <a:off x="279" y="1705"/>
              <a:ext cx="24" cy="16"/>
            </a:xfrm>
            <a:custGeom>
              <a:avLst/>
              <a:gdLst>
                <a:gd name="T0" fmla="*/ 6 w 22"/>
                <a:gd name="T1" fmla="*/ 9 h 15"/>
                <a:gd name="T2" fmla="*/ 3 w 22"/>
                <a:gd name="T3" fmla="*/ 6 h 15"/>
                <a:gd name="T4" fmla="*/ 0 w 22"/>
                <a:gd name="T5" fmla="*/ 4 h 15"/>
                <a:gd name="T6" fmla="*/ 3 w 22"/>
                <a:gd name="T7" fmla="*/ 1 h 15"/>
                <a:gd name="T8" fmla="*/ 16 w 22"/>
                <a:gd name="T9" fmla="*/ 5 h 15"/>
                <a:gd name="T10" fmla="*/ 20 w 22"/>
                <a:gd name="T11" fmla="*/ 6 h 15"/>
                <a:gd name="T12" fmla="*/ 19 w 22"/>
                <a:gd name="T13" fmla="*/ 6 h 15"/>
                <a:gd name="T14" fmla="*/ 19 w 22"/>
                <a:gd name="T15" fmla="*/ 7 h 15"/>
                <a:gd name="T16" fmla="*/ 20 w 22"/>
                <a:gd name="T17" fmla="*/ 12 h 15"/>
                <a:gd name="T18" fmla="*/ 14 w 22"/>
                <a:gd name="T19" fmla="*/ 14 h 15"/>
                <a:gd name="T20" fmla="*/ 12 w 22"/>
                <a:gd name="T21" fmla="*/ 13 h 15"/>
                <a:gd name="T22" fmla="*/ 12 w 22"/>
                <a:gd name="T23" fmla="*/ 13 h 15"/>
                <a:gd name="T24" fmla="*/ 6 w 22"/>
                <a:gd name="T25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5">
                  <a:moveTo>
                    <a:pt x="6" y="9"/>
                  </a:moveTo>
                  <a:cubicBezTo>
                    <a:pt x="6" y="7"/>
                    <a:pt x="4" y="7"/>
                    <a:pt x="3" y="6"/>
                  </a:cubicBezTo>
                  <a:cubicBezTo>
                    <a:pt x="2" y="5"/>
                    <a:pt x="0" y="6"/>
                    <a:pt x="0" y="4"/>
                  </a:cubicBezTo>
                  <a:cubicBezTo>
                    <a:pt x="0" y="2"/>
                    <a:pt x="2" y="2"/>
                    <a:pt x="3" y="1"/>
                  </a:cubicBezTo>
                  <a:cubicBezTo>
                    <a:pt x="8" y="0"/>
                    <a:pt x="12" y="2"/>
                    <a:pt x="16" y="5"/>
                  </a:cubicBezTo>
                  <a:cubicBezTo>
                    <a:pt x="17" y="5"/>
                    <a:pt x="18" y="7"/>
                    <a:pt x="20" y="6"/>
                  </a:cubicBezTo>
                  <a:cubicBezTo>
                    <a:pt x="20" y="6"/>
                    <a:pt x="19" y="6"/>
                    <a:pt x="19" y="6"/>
                  </a:cubicBezTo>
                  <a:cubicBezTo>
                    <a:pt x="19" y="6"/>
                    <a:pt x="19" y="7"/>
                    <a:pt x="19" y="7"/>
                  </a:cubicBezTo>
                  <a:cubicBezTo>
                    <a:pt x="21" y="9"/>
                    <a:pt x="22" y="10"/>
                    <a:pt x="20" y="12"/>
                  </a:cubicBezTo>
                  <a:cubicBezTo>
                    <a:pt x="19" y="14"/>
                    <a:pt x="17" y="15"/>
                    <a:pt x="14" y="14"/>
                  </a:cubicBezTo>
                  <a:cubicBezTo>
                    <a:pt x="14" y="13"/>
                    <a:pt x="13" y="12"/>
                    <a:pt x="12" y="13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11" y="10"/>
                    <a:pt x="9" y="10"/>
                    <a:pt x="6" y="9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4" name="Freeform 87"/>
            <p:cNvSpPr>
              <a:spLocks/>
            </p:cNvSpPr>
            <p:nvPr/>
          </p:nvSpPr>
          <p:spPr bwMode="auto">
            <a:xfrm>
              <a:off x="424" y="1507"/>
              <a:ext cx="68" cy="11"/>
            </a:xfrm>
            <a:custGeom>
              <a:avLst/>
              <a:gdLst>
                <a:gd name="T0" fmla="*/ 25 w 61"/>
                <a:gd name="T1" fmla="*/ 2 h 10"/>
                <a:gd name="T2" fmla="*/ 48 w 61"/>
                <a:gd name="T3" fmla="*/ 0 h 10"/>
                <a:gd name="T4" fmla="*/ 61 w 61"/>
                <a:gd name="T5" fmla="*/ 4 h 10"/>
                <a:gd name="T6" fmla="*/ 41 w 61"/>
                <a:gd name="T7" fmla="*/ 3 h 10"/>
                <a:gd name="T8" fmla="*/ 4 w 61"/>
                <a:gd name="T9" fmla="*/ 9 h 10"/>
                <a:gd name="T10" fmla="*/ 0 w 61"/>
                <a:gd name="T11" fmla="*/ 10 h 10"/>
                <a:gd name="T12" fmla="*/ 3 w 61"/>
                <a:gd name="T13" fmla="*/ 7 h 10"/>
                <a:gd name="T14" fmla="*/ 25 w 61"/>
                <a:gd name="T15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1" h="10">
                  <a:moveTo>
                    <a:pt x="25" y="2"/>
                  </a:moveTo>
                  <a:cubicBezTo>
                    <a:pt x="33" y="2"/>
                    <a:pt x="40" y="0"/>
                    <a:pt x="48" y="0"/>
                  </a:cubicBezTo>
                  <a:cubicBezTo>
                    <a:pt x="53" y="1"/>
                    <a:pt x="57" y="2"/>
                    <a:pt x="61" y="4"/>
                  </a:cubicBezTo>
                  <a:cubicBezTo>
                    <a:pt x="55" y="4"/>
                    <a:pt x="48" y="3"/>
                    <a:pt x="41" y="3"/>
                  </a:cubicBezTo>
                  <a:cubicBezTo>
                    <a:pt x="29" y="5"/>
                    <a:pt x="16" y="6"/>
                    <a:pt x="4" y="9"/>
                  </a:cubicBezTo>
                  <a:cubicBezTo>
                    <a:pt x="3" y="10"/>
                    <a:pt x="2" y="10"/>
                    <a:pt x="0" y="10"/>
                  </a:cubicBezTo>
                  <a:cubicBezTo>
                    <a:pt x="0" y="8"/>
                    <a:pt x="2" y="8"/>
                    <a:pt x="3" y="7"/>
                  </a:cubicBezTo>
                  <a:cubicBezTo>
                    <a:pt x="11" y="6"/>
                    <a:pt x="18" y="4"/>
                    <a:pt x="25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5" name="Freeform 88"/>
            <p:cNvSpPr>
              <a:spLocks/>
            </p:cNvSpPr>
            <p:nvPr/>
          </p:nvSpPr>
          <p:spPr bwMode="auto">
            <a:xfrm>
              <a:off x="455" y="1411"/>
              <a:ext cx="48" cy="19"/>
            </a:xfrm>
            <a:custGeom>
              <a:avLst/>
              <a:gdLst>
                <a:gd name="T0" fmla="*/ 43 w 43"/>
                <a:gd name="T1" fmla="*/ 2 h 17"/>
                <a:gd name="T2" fmla="*/ 41 w 43"/>
                <a:gd name="T3" fmla="*/ 4 h 17"/>
                <a:gd name="T4" fmla="*/ 11 w 43"/>
                <a:gd name="T5" fmla="*/ 16 h 17"/>
                <a:gd name="T6" fmla="*/ 0 w 43"/>
                <a:gd name="T7" fmla="*/ 16 h 17"/>
                <a:gd name="T8" fmla="*/ 31 w 43"/>
                <a:gd name="T9" fmla="*/ 4 h 17"/>
                <a:gd name="T10" fmla="*/ 35 w 43"/>
                <a:gd name="T11" fmla="*/ 3 h 17"/>
                <a:gd name="T12" fmla="*/ 43 w 43"/>
                <a:gd name="T13" fmla="*/ 1 h 17"/>
                <a:gd name="T14" fmla="*/ 43 w 43"/>
                <a:gd name="T15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7">
                  <a:moveTo>
                    <a:pt x="43" y="2"/>
                  </a:moveTo>
                  <a:cubicBezTo>
                    <a:pt x="43" y="3"/>
                    <a:pt x="42" y="4"/>
                    <a:pt x="41" y="4"/>
                  </a:cubicBezTo>
                  <a:cubicBezTo>
                    <a:pt x="31" y="8"/>
                    <a:pt x="22" y="14"/>
                    <a:pt x="11" y="16"/>
                  </a:cubicBezTo>
                  <a:cubicBezTo>
                    <a:pt x="8" y="17"/>
                    <a:pt x="4" y="17"/>
                    <a:pt x="0" y="16"/>
                  </a:cubicBezTo>
                  <a:cubicBezTo>
                    <a:pt x="11" y="14"/>
                    <a:pt x="22" y="9"/>
                    <a:pt x="31" y="4"/>
                  </a:cubicBezTo>
                  <a:cubicBezTo>
                    <a:pt x="32" y="4"/>
                    <a:pt x="33" y="3"/>
                    <a:pt x="35" y="3"/>
                  </a:cubicBezTo>
                  <a:cubicBezTo>
                    <a:pt x="38" y="4"/>
                    <a:pt x="40" y="0"/>
                    <a:pt x="43" y="1"/>
                  </a:cubicBezTo>
                  <a:cubicBezTo>
                    <a:pt x="43" y="1"/>
                    <a:pt x="43" y="2"/>
                    <a:pt x="43" y="2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6" name="Freeform 89"/>
            <p:cNvSpPr>
              <a:spLocks/>
            </p:cNvSpPr>
            <p:nvPr/>
          </p:nvSpPr>
          <p:spPr bwMode="auto">
            <a:xfrm>
              <a:off x="414" y="935"/>
              <a:ext cx="47" cy="31"/>
            </a:xfrm>
            <a:custGeom>
              <a:avLst/>
              <a:gdLst>
                <a:gd name="T0" fmla="*/ 42 w 42"/>
                <a:gd name="T1" fmla="*/ 27 h 28"/>
                <a:gd name="T2" fmla="*/ 38 w 42"/>
                <a:gd name="T3" fmla="*/ 25 h 28"/>
                <a:gd name="T4" fmla="*/ 4 w 42"/>
                <a:gd name="T5" fmla="*/ 4 h 28"/>
                <a:gd name="T6" fmla="*/ 0 w 42"/>
                <a:gd name="T7" fmla="*/ 1 h 28"/>
                <a:gd name="T8" fmla="*/ 5 w 42"/>
                <a:gd name="T9" fmla="*/ 1 h 28"/>
                <a:gd name="T10" fmla="*/ 42 w 42"/>
                <a:gd name="T11" fmla="*/ 2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28">
                  <a:moveTo>
                    <a:pt x="42" y="27"/>
                  </a:moveTo>
                  <a:cubicBezTo>
                    <a:pt x="40" y="28"/>
                    <a:pt x="39" y="26"/>
                    <a:pt x="38" y="25"/>
                  </a:cubicBezTo>
                  <a:cubicBezTo>
                    <a:pt x="29" y="14"/>
                    <a:pt x="17" y="9"/>
                    <a:pt x="4" y="4"/>
                  </a:cubicBezTo>
                  <a:cubicBezTo>
                    <a:pt x="2" y="4"/>
                    <a:pt x="0" y="3"/>
                    <a:pt x="0" y="1"/>
                  </a:cubicBezTo>
                  <a:cubicBezTo>
                    <a:pt x="2" y="0"/>
                    <a:pt x="3" y="0"/>
                    <a:pt x="5" y="1"/>
                  </a:cubicBezTo>
                  <a:cubicBezTo>
                    <a:pt x="20" y="6"/>
                    <a:pt x="32" y="15"/>
                    <a:pt x="42" y="27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7" name="Freeform 90"/>
            <p:cNvSpPr>
              <a:spLocks/>
            </p:cNvSpPr>
            <p:nvPr/>
          </p:nvSpPr>
          <p:spPr bwMode="auto">
            <a:xfrm>
              <a:off x="286" y="1693"/>
              <a:ext cx="27" cy="14"/>
            </a:xfrm>
            <a:custGeom>
              <a:avLst/>
              <a:gdLst>
                <a:gd name="T0" fmla="*/ 24 w 24"/>
                <a:gd name="T1" fmla="*/ 7 h 13"/>
                <a:gd name="T2" fmla="*/ 24 w 24"/>
                <a:gd name="T3" fmla="*/ 8 h 13"/>
                <a:gd name="T4" fmla="*/ 18 w 24"/>
                <a:gd name="T5" fmla="*/ 13 h 13"/>
                <a:gd name="T6" fmla="*/ 16 w 24"/>
                <a:gd name="T7" fmla="*/ 12 h 13"/>
                <a:gd name="T8" fmla="*/ 17 w 24"/>
                <a:gd name="T9" fmla="*/ 11 h 13"/>
                <a:gd name="T10" fmla="*/ 15 w 24"/>
                <a:gd name="T11" fmla="*/ 10 h 13"/>
                <a:gd name="T12" fmla="*/ 15 w 24"/>
                <a:gd name="T13" fmla="*/ 10 h 13"/>
                <a:gd name="T14" fmla="*/ 13 w 24"/>
                <a:gd name="T15" fmla="*/ 7 h 13"/>
                <a:gd name="T16" fmla="*/ 0 w 24"/>
                <a:gd name="T17" fmla="*/ 4 h 13"/>
                <a:gd name="T18" fmla="*/ 5 w 24"/>
                <a:gd name="T19" fmla="*/ 1 h 13"/>
                <a:gd name="T20" fmla="*/ 20 w 24"/>
                <a:gd name="T21" fmla="*/ 5 h 13"/>
                <a:gd name="T22" fmla="*/ 24 w 24"/>
                <a:gd name="T2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4" h="13">
                  <a:moveTo>
                    <a:pt x="24" y="7"/>
                  </a:moveTo>
                  <a:cubicBezTo>
                    <a:pt x="24" y="7"/>
                    <a:pt x="24" y="7"/>
                    <a:pt x="24" y="8"/>
                  </a:cubicBezTo>
                  <a:cubicBezTo>
                    <a:pt x="24" y="12"/>
                    <a:pt x="23" y="13"/>
                    <a:pt x="18" y="13"/>
                  </a:cubicBezTo>
                  <a:cubicBezTo>
                    <a:pt x="17" y="13"/>
                    <a:pt x="17" y="12"/>
                    <a:pt x="16" y="12"/>
                  </a:cubicBezTo>
                  <a:cubicBezTo>
                    <a:pt x="16" y="11"/>
                    <a:pt x="17" y="11"/>
                    <a:pt x="17" y="11"/>
                  </a:cubicBezTo>
                  <a:cubicBezTo>
                    <a:pt x="16" y="10"/>
                    <a:pt x="16" y="10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6" y="8"/>
                    <a:pt x="14" y="8"/>
                    <a:pt x="13" y="7"/>
                  </a:cubicBezTo>
                  <a:cubicBezTo>
                    <a:pt x="9" y="5"/>
                    <a:pt x="5" y="4"/>
                    <a:pt x="0" y="4"/>
                  </a:cubicBezTo>
                  <a:cubicBezTo>
                    <a:pt x="0" y="1"/>
                    <a:pt x="3" y="1"/>
                    <a:pt x="5" y="1"/>
                  </a:cubicBezTo>
                  <a:cubicBezTo>
                    <a:pt x="11" y="0"/>
                    <a:pt x="16" y="2"/>
                    <a:pt x="20" y="5"/>
                  </a:cubicBezTo>
                  <a:cubicBezTo>
                    <a:pt x="22" y="6"/>
                    <a:pt x="23" y="8"/>
                    <a:pt x="24" y="7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8" name="Freeform 91"/>
            <p:cNvSpPr>
              <a:spLocks/>
            </p:cNvSpPr>
            <p:nvPr/>
          </p:nvSpPr>
          <p:spPr bwMode="auto">
            <a:xfrm>
              <a:off x="191" y="1224"/>
              <a:ext cx="59" cy="8"/>
            </a:xfrm>
            <a:custGeom>
              <a:avLst/>
              <a:gdLst>
                <a:gd name="T0" fmla="*/ 1 w 53"/>
                <a:gd name="T1" fmla="*/ 0 h 7"/>
                <a:gd name="T2" fmla="*/ 27 w 53"/>
                <a:gd name="T3" fmla="*/ 2 h 7"/>
                <a:gd name="T4" fmla="*/ 29 w 53"/>
                <a:gd name="T5" fmla="*/ 2 h 7"/>
                <a:gd name="T6" fmla="*/ 34 w 53"/>
                <a:gd name="T7" fmla="*/ 3 h 7"/>
                <a:gd name="T8" fmla="*/ 49 w 53"/>
                <a:gd name="T9" fmla="*/ 4 h 7"/>
                <a:gd name="T10" fmla="*/ 53 w 53"/>
                <a:gd name="T11" fmla="*/ 6 h 7"/>
                <a:gd name="T12" fmla="*/ 41 w 53"/>
                <a:gd name="T13" fmla="*/ 6 h 7"/>
                <a:gd name="T14" fmla="*/ 39 w 53"/>
                <a:gd name="T15" fmla="*/ 6 h 7"/>
                <a:gd name="T16" fmla="*/ 0 w 53"/>
                <a:gd name="T17" fmla="*/ 2 h 7"/>
                <a:gd name="T18" fmla="*/ 1 w 53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3" h="7">
                  <a:moveTo>
                    <a:pt x="1" y="0"/>
                  </a:moveTo>
                  <a:cubicBezTo>
                    <a:pt x="10" y="2"/>
                    <a:pt x="18" y="4"/>
                    <a:pt x="27" y="2"/>
                  </a:cubicBezTo>
                  <a:cubicBezTo>
                    <a:pt x="28" y="2"/>
                    <a:pt x="29" y="2"/>
                    <a:pt x="29" y="2"/>
                  </a:cubicBezTo>
                  <a:cubicBezTo>
                    <a:pt x="30" y="4"/>
                    <a:pt x="32" y="3"/>
                    <a:pt x="34" y="3"/>
                  </a:cubicBezTo>
                  <a:cubicBezTo>
                    <a:pt x="39" y="4"/>
                    <a:pt x="44" y="4"/>
                    <a:pt x="49" y="4"/>
                  </a:cubicBezTo>
                  <a:cubicBezTo>
                    <a:pt x="51" y="4"/>
                    <a:pt x="53" y="4"/>
                    <a:pt x="53" y="6"/>
                  </a:cubicBezTo>
                  <a:cubicBezTo>
                    <a:pt x="49" y="7"/>
                    <a:pt x="45" y="6"/>
                    <a:pt x="41" y="6"/>
                  </a:cubicBezTo>
                  <a:cubicBezTo>
                    <a:pt x="40" y="6"/>
                    <a:pt x="40" y="6"/>
                    <a:pt x="39" y="6"/>
                  </a:cubicBezTo>
                  <a:cubicBezTo>
                    <a:pt x="27" y="4"/>
                    <a:pt x="13" y="5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99" name="Freeform 92"/>
            <p:cNvSpPr>
              <a:spLocks/>
            </p:cNvSpPr>
            <p:nvPr/>
          </p:nvSpPr>
          <p:spPr bwMode="auto">
            <a:xfrm>
              <a:off x="592" y="1666"/>
              <a:ext cx="9" cy="58"/>
            </a:xfrm>
            <a:custGeom>
              <a:avLst/>
              <a:gdLst>
                <a:gd name="T0" fmla="*/ 5 w 8"/>
                <a:gd name="T1" fmla="*/ 7 h 52"/>
                <a:gd name="T2" fmla="*/ 7 w 8"/>
                <a:gd name="T3" fmla="*/ 26 h 52"/>
                <a:gd name="T4" fmla="*/ 7 w 8"/>
                <a:gd name="T5" fmla="*/ 52 h 52"/>
                <a:gd name="T6" fmla="*/ 5 w 8"/>
                <a:gd name="T7" fmla="*/ 48 h 52"/>
                <a:gd name="T8" fmla="*/ 0 w 8"/>
                <a:gd name="T9" fmla="*/ 0 h 52"/>
                <a:gd name="T10" fmla="*/ 3 w 8"/>
                <a:gd name="T11" fmla="*/ 0 h 52"/>
                <a:gd name="T12" fmla="*/ 4 w 8"/>
                <a:gd name="T13" fmla="*/ 5 h 52"/>
                <a:gd name="T14" fmla="*/ 5 w 8"/>
                <a:gd name="T1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2">
                  <a:moveTo>
                    <a:pt x="5" y="7"/>
                  </a:moveTo>
                  <a:cubicBezTo>
                    <a:pt x="5" y="13"/>
                    <a:pt x="7" y="19"/>
                    <a:pt x="7" y="26"/>
                  </a:cubicBezTo>
                  <a:cubicBezTo>
                    <a:pt x="8" y="35"/>
                    <a:pt x="8" y="43"/>
                    <a:pt x="7" y="52"/>
                  </a:cubicBezTo>
                  <a:cubicBezTo>
                    <a:pt x="5" y="51"/>
                    <a:pt x="5" y="50"/>
                    <a:pt x="5" y="48"/>
                  </a:cubicBezTo>
                  <a:cubicBezTo>
                    <a:pt x="8" y="32"/>
                    <a:pt x="4" y="16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3" y="2"/>
                    <a:pt x="4" y="3"/>
                    <a:pt x="4" y="5"/>
                  </a:cubicBezTo>
                  <a:cubicBezTo>
                    <a:pt x="2" y="6"/>
                    <a:pt x="4" y="7"/>
                    <a:pt x="5" y="7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0" name="Freeform 93"/>
            <p:cNvSpPr>
              <a:spLocks/>
            </p:cNvSpPr>
            <p:nvPr/>
          </p:nvSpPr>
          <p:spPr bwMode="auto">
            <a:xfrm>
              <a:off x="649" y="1763"/>
              <a:ext cx="28" cy="13"/>
            </a:xfrm>
            <a:custGeom>
              <a:avLst/>
              <a:gdLst>
                <a:gd name="T0" fmla="*/ 0 w 26"/>
                <a:gd name="T1" fmla="*/ 9 h 11"/>
                <a:gd name="T2" fmla="*/ 20 w 26"/>
                <a:gd name="T3" fmla="*/ 0 h 11"/>
                <a:gd name="T4" fmla="*/ 26 w 26"/>
                <a:gd name="T5" fmla="*/ 4 h 11"/>
                <a:gd name="T6" fmla="*/ 6 w 26"/>
                <a:gd name="T7" fmla="*/ 11 h 11"/>
                <a:gd name="T8" fmla="*/ 0 w 26"/>
                <a:gd name="T9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1">
                  <a:moveTo>
                    <a:pt x="0" y="9"/>
                  </a:moveTo>
                  <a:cubicBezTo>
                    <a:pt x="5" y="3"/>
                    <a:pt x="12" y="1"/>
                    <a:pt x="20" y="0"/>
                  </a:cubicBezTo>
                  <a:cubicBezTo>
                    <a:pt x="23" y="0"/>
                    <a:pt x="24" y="2"/>
                    <a:pt x="26" y="4"/>
                  </a:cubicBezTo>
                  <a:cubicBezTo>
                    <a:pt x="18" y="5"/>
                    <a:pt x="12" y="7"/>
                    <a:pt x="6" y="11"/>
                  </a:cubicBezTo>
                  <a:cubicBezTo>
                    <a:pt x="4" y="11"/>
                    <a:pt x="2" y="10"/>
                    <a:pt x="0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1" name="Freeform 94"/>
            <p:cNvSpPr>
              <a:spLocks/>
            </p:cNvSpPr>
            <p:nvPr/>
          </p:nvSpPr>
          <p:spPr bwMode="auto">
            <a:xfrm>
              <a:off x="720" y="1822"/>
              <a:ext cx="27" cy="14"/>
            </a:xfrm>
            <a:custGeom>
              <a:avLst/>
              <a:gdLst>
                <a:gd name="T0" fmla="*/ 1 w 24"/>
                <a:gd name="T1" fmla="*/ 6 h 13"/>
                <a:gd name="T2" fmla="*/ 0 w 24"/>
                <a:gd name="T3" fmla="*/ 4 h 13"/>
                <a:gd name="T4" fmla="*/ 12 w 24"/>
                <a:gd name="T5" fmla="*/ 2 h 13"/>
                <a:gd name="T6" fmla="*/ 14 w 24"/>
                <a:gd name="T7" fmla="*/ 4 h 13"/>
                <a:gd name="T8" fmla="*/ 18 w 24"/>
                <a:gd name="T9" fmla="*/ 3 h 13"/>
                <a:gd name="T10" fmla="*/ 18 w 24"/>
                <a:gd name="T11" fmla="*/ 3 h 13"/>
                <a:gd name="T12" fmla="*/ 20 w 24"/>
                <a:gd name="T13" fmla="*/ 1 h 13"/>
                <a:gd name="T14" fmla="*/ 21 w 24"/>
                <a:gd name="T15" fmla="*/ 1 h 13"/>
                <a:gd name="T16" fmla="*/ 22 w 24"/>
                <a:gd name="T17" fmla="*/ 1 h 13"/>
                <a:gd name="T18" fmla="*/ 21 w 24"/>
                <a:gd name="T19" fmla="*/ 0 h 13"/>
                <a:gd name="T20" fmla="*/ 21 w 24"/>
                <a:gd name="T21" fmla="*/ 0 h 13"/>
                <a:gd name="T22" fmla="*/ 23 w 24"/>
                <a:gd name="T23" fmla="*/ 0 h 13"/>
                <a:gd name="T24" fmla="*/ 21 w 24"/>
                <a:gd name="T25" fmla="*/ 4 h 13"/>
                <a:gd name="T26" fmla="*/ 0 w 24"/>
                <a:gd name="T27" fmla="*/ 13 h 13"/>
                <a:gd name="T28" fmla="*/ 1 w 24"/>
                <a:gd name="T29" fmla="*/ 9 h 13"/>
                <a:gd name="T30" fmla="*/ 7 w 24"/>
                <a:gd name="T31" fmla="*/ 7 h 13"/>
                <a:gd name="T32" fmla="*/ 7 w 24"/>
                <a:gd name="T33" fmla="*/ 6 h 13"/>
                <a:gd name="T34" fmla="*/ 1 w 24"/>
                <a:gd name="T35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13">
                  <a:moveTo>
                    <a:pt x="1" y="6"/>
                  </a:moveTo>
                  <a:cubicBezTo>
                    <a:pt x="1" y="5"/>
                    <a:pt x="1" y="5"/>
                    <a:pt x="0" y="4"/>
                  </a:cubicBezTo>
                  <a:cubicBezTo>
                    <a:pt x="4" y="3"/>
                    <a:pt x="8" y="3"/>
                    <a:pt x="12" y="2"/>
                  </a:cubicBezTo>
                  <a:cubicBezTo>
                    <a:pt x="12" y="4"/>
                    <a:pt x="13" y="4"/>
                    <a:pt x="14" y="4"/>
                  </a:cubicBezTo>
                  <a:cubicBezTo>
                    <a:pt x="16" y="6"/>
                    <a:pt x="17" y="5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20" y="4"/>
                    <a:pt x="20" y="3"/>
                    <a:pt x="20" y="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1" y="1"/>
                    <a:pt x="21" y="1"/>
                    <a:pt x="22" y="1"/>
                  </a:cubicBezTo>
                  <a:cubicBezTo>
                    <a:pt x="22" y="1"/>
                    <a:pt x="21" y="1"/>
                    <a:pt x="21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2" y="1"/>
                    <a:pt x="22" y="1"/>
                    <a:pt x="23" y="0"/>
                  </a:cubicBezTo>
                  <a:cubicBezTo>
                    <a:pt x="24" y="2"/>
                    <a:pt x="23" y="3"/>
                    <a:pt x="21" y="4"/>
                  </a:cubicBezTo>
                  <a:cubicBezTo>
                    <a:pt x="15" y="9"/>
                    <a:pt x="8" y="12"/>
                    <a:pt x="0" y="13"/>
                  </a:cubicBezTo>
                  <a:cubicBezTo>
                    <a:pt x="0" y="11"/>
                    <a:pt x="2" y="10"/>
                    <a:pt x="1" y="9"/>
                  </a:cubicBezTo>
                  <a:cubicBezTo>
                    <a:pt x="3" y="8"/>
                    <a:pt x="5" y="8"/>
                    <a:pt x="7" y="7"/>
                  </a:cubicBezTo>
                  <a:cubicBezTo>
                    <a:pt x="7" y="7"/>
                    <a:pt x="7" y="7"/>
                    <a:pt x="7" y="6"/>
                  </a:cubicBezTo>
                  <a:cubicBezTo>
                    <a:pt x="5" y="6"/>
                    <a:pt x="3" y="6"/>
                    <a:pt x="1" y="6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2" name="Freeform 95"/>
            <p:cNvSpPr>
              <a:spLocks/>
            </p:cNvSpPr>
            <p:nvPr/>
          </p:nvSpPr>
          <p:spPr bwMode="auto">
            <a:xfrm>
              <a:off x="289" y="1685"/>
              <a:ext cx="28" cy="19"/>
            </a:xfrm>
            <a:custGeom>
              <a:avLst/>
              <a:gdLst>
                <a:gd name="T0" fmla="*/ 2 w 26"/>
                <a:gd name="T1" fmla="*/ 2 h 17"/>
                <a:gd name="T2" fmla="*/ 22 w 26"/>
                <a:gd name="T3" fmla="*/ 8 h 17"/>
                <a:gd name="T4" fmla="*/ 26 w 26"/>
                <a:gd name="T5" fmla="*/ 16 h 17"/>
                <a:gd name="T6" fmla="*/ 22 w 26"/>
                <a:gd name="T7" fmla="*/ 14 h 17"/>
                <a:gd name="T8" fmla="*/ 22 w 26"/>
                <a:gd name="T9" fmla="*/ 14 h 17"/>
                <a:gd name="T10" fmla="*/ 0 w 26"/>
                <a:gd name="T11" fmla="*/ 5 h 17"/>
                <a:gd name="T12" fmla="*/ 2 w 26"/>
                <a:gd name="T13" fmla="*/ 2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17">
                  <a:moveTo>
                    <a:pt x="2" y="2"/>
                  </a:moveTo>
                  <a:cubicBezTo>
                    <a:pt x="10" y="0"/>
                    <a:pt x="17" y="3"/>
                    <a:pt x="22" y="8"/>
                  </a:cubicBezTo>
                  <a:cubicBezTo>
                    <a:pt x="25" y="10"/>
                    <a:pt x="26" y="13"/>
                    <a:pt x="26" y="16"/>
                  </a:cubicBezTo>
                  <a:cubicBezTo>
                    <a:pt x="23" y="17"/>
                    <a:pt x="24" y="14"/>
                    <a:pt x="22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6" y="7"/>
                    <a:pt x="9" y="5"/>
                    <a:pt x="0" y="5"/>
                  </a:cubicBezTo>
                  <a:cubicBezTo>
                    <a:pt x="0" y="3"/>
                    <a:pt x="1" y="3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3" name="Freeform 96"/>
            <p:cNvSpPr>
              <a:spLocks/>
            </p:cNvSpPr>
            <p:nvPr/>
          </p:nvSpPr>
          <p:spPr bwMode="auto">
            <a:xfrm>
              <a:off x="446" y="1121"/>
              <a:ext cx="29" cy="14"/>
            </a:xfrm>
            <a:custGeom>
              <a:avLst/>
              <a:gdLst>
                <a:gd name="T0" fmla="*/ 24 w 26"/>
                <a:gd name="T1" fmla="*/ 0 h 12"/>
                <a:gd name="T2" fmla="*/ 24 w 26"/>
                <a:gd name="T3" fmla="*/ 4 h 12"/>
                <a:gd name="T4" fmla="*/ 0 w 26"/>
                <a:gd name="T5" fmla="*/ 12 h 12"/>
                <a:gd name="T6" fmla="*/ 13 w 26"/>
                <a:gd name="T7" fmla="*/ 4 h 12"/>
                <a:gd name="T8" fmla="*/ 24 w 2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2">
                  <a:moveTo>
                    <a:pt x="24" y="0"/>
                  </a:moveTo>
                  <a:cubicBezTo>
                    <a:pt x="26" y="1"/>
                    <a:pt x="25" y="3"/>
                    <a:pt x="24" y="4"/>
                  </a:cubicBezTo>
                  <a:cubicBezTo>
                    <a:pt x="17" y="10"/>
                    <a:pt x="9" y="12"/>
                    <a:pt x="0" y="12"/>
                  </a:cubicBezTo>
                  <a:cubicBezTo>
                    <a:pt x="4" y="9"/>
                    <a:pt x="8" y="6"/>
                    <a:pt x="13" y="4"/>
                  </a:cubicBezTo>
                  <a:cubicBezTo>
                    <a:pt x="17" y="3"/>
                    <a:pt x="21" y="1"/>
                    <a:pt x="24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4" name="Freeform 97"/>
            <p:cNvSpPr>
              <a:spLocks/>
            </p:cNvSpPr>
            <p:nvPr/>
          </p:nvSpPr>
          <p:spPr bwMode="auto">
            <a:xfrm>
              <a:off x="359" y="1191"/>
              <a:ext cx="40" cy="14"/>
            </a:xfrm>
            <a:custGeom>
              <a:avLst/>
              <a:gdLst>
                <a:gd name="T0" fmla="*/ 11 w 36"/>
                <a:gd name="T1" fmla="*/ 1 h 13"/>
                <a:gd name="T2" fmla="*/ 15 w 36"/>
                <a:gd name="T3" fmla="*/ 4 h 13"/>
                <a:gd name="T4" fmla="*/ 32 w 36"/>
                <a:gd name="T5" fmla="*/ 10 h 13"/>
                <a:gd name="T6" fmla="*/ 36 w 36"/>
                <a:gd name="T7" fmla="*/ 13 h 13"/>
                <a:gd name="T8" fmla="*/ 18 w 36"/>
                <a:gd name="T9" fmla="*/ 9 h 13"/>
                <a:gd name="T10" fmla="*/ 12 w 36"/>
                <a:gd name="T11" fmla="*/ 7 h 13"/>
                <a:gd name="T12" fmla="*/ 0 w 36"/>
                <a:gd name="T13" fmla="*/ 1 h 13"/>
                <a:gd name="T14" fmla="*/ 11 w 36"/>
                <a:gd name="T15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13">
                  <a:moveTo>
                    <a:pt x="11" y="1"/>
                  </a:moveTo>
                  <a:cubicBezTo>
                    <a:pt x="11" y="3"/>
                    <a:pt x="14" y="3"/>
                    <a:pt x="15" y="4"/>
                  </a:cubicBezTo>
                  <a:cubicBezTo>
                    <a:pt x="21" y="6"/>
                    <a:pt x="26" y="8"/>
                    <a:pt x="32" y="10"/>
                  </a:cubicBezTo>
                  <a:cubicBezTo>
                    <a:pt x="34" y="11"/>
                    <a:pt x="36" y="11"/>
                    <a:pt x="36" y="13"/>
                  </a:cubicBezTo>
                  <a:cubicBezTo>
                    <a:pt x="30" y="12"/>
                    <a:pt x="24" y="12"/>
                    <a:pt x="18" y="9"/>
                  </a:cubicBezTo>
                  <a:cubicBezTo>
                    <a:pt x="16" y="9"/>
                    <a:pt x="14" y="8"/>
                    <a:pt x="12" y="7"/>
                  </a:cubicBezTo>
                  <a:cubicBezTo>
                    <a:pt x="8" y="5"/>
                    <a:pt x="3" y="5"/>
                    <a:pt x="0" y="1"/>
                  </a:cubicBezTo>
                  <a:cubicBezTo>
                    <a:pt x="3" y="0"/>
                    <a:pt x="7" y="1"/>
                    <a:pt x="11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5" name="Freeform 98"/>
            <p:cNvSpPr>
              <a:spLocks/>
            </p:cNvSpPr>
            <p:nvPr/>
          </p:nvSpPr>
          <p:spPr bwMode="auto">
            <a:xfrm>
              <a:off x="421" y="1136"/>
              <a:ext cx="23" cy="17"/>
            </a:xfrm>
            <a:custGeom>
              <a:avLst/>
              <a:gdLst>
                <a:gd name="T0" fmla="*/ 21 w 21"/>
                <a:gd name="T1" fmla="*/ 0 h 16"/>
                <a:gd name="T2" fmla="*/ 12 w 21"/>
                <a:gd name="T3" fmla="*/ 4 h 16"/>
                <a:gd name="T4" fmla="*/ 5 w 21"/>
                <a:gd name="T5" fmla="*/ 16 h 16"/>
                <a:gd name="T6" fmla="*/ 0 w 21"/>
                <a:gd name="T7" fmla="*/ 5 h 16"/>
                <a:gd name="T8" fmla="*/ 1 w 21"/>
                <a:gd name="T9" fmla="*/ 3 h 16"/>
                <a:gd name="T10" fmla="*/ 10 w 21"/>
                <a:gd name="T11" fmla="*/ 0 h 16"/>
                <a:gd name="T12" fmla="*/ 21 w 21"/>
                <a:gd name="T13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6">
                  <a:moveTo>
                    <a:pt x="21" y="0"/>
                  </a:moveTo>
                  <a:cubicBezTo>
                    <a:pt x="19" y="3"/>
                    <a:pt x="15" y="3"/>
                    <a:pt x="12" y="4"/>
                  </a:cubicBezTo>
                  <a:cubicBezTo>
                    <a:pt x="7" y="7"/>
                    <a:pt x="5" y="10"/>
                    <a:pt x="5" y="16"/>
                  </a:cubicBezTo>
                  <a:cubicBezTo>
                    <a:pt x="3" y="13"/>
                    <a:pt x="2" y="9"/>
                    <a:pt x="0" y="5"/>
                  </a:cubicBezTo>
                  <a:cubicBezTo>
                    <a:pt x="0" y="4"/>
                    <a:pt x="0" y="3"/>
                    <a:pt x="1" y="3"/>
                  </a:cubicBezTo>
                  <a:cubicBezTo>
                    <a:pt x="4" y="2"/>
                    <a:pt x="7" y="0"/>
                    <a:pt x="10" y="0"/>
                  </a:cubicBezTo>
                  <a:cubicBezTo>
                    <a:pt x="14" y="0"/>
                    <a:pt x="17" y="0"/>
                    <a:pt x="21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6" name="Freeform 99"/>
            <p:cNvSpPr>
              <a:spLocks/>
            </p:cNvSpPr>
            <p:nvPr/>
          </p:nvSpPr>
          <p:spPr bwMode="auto">
            <a:xfrm>
              <a:off x="611" y="1732"/>
              <a:ext cx="19" cy="17"/>
            </a:xfrm>
            <a:custGeom>
              <a:avLst/>
              <a:gdLst>
                <a:gd name="T0" fmla="*/ 13 w 17"/>
                <a:gd name="T1" fmla="*/ 9 h 15"/>
                <a:gd name="T2" fmla="*/ 6 w 17"/>
                <a:gd name="T3" fmla="*/ 12 h 15"/>
                <a:gd name="T4" fmla="*/ 3 w 17"/>
                <a:gd name="T5" fmla="*/ 13 h 15"/>
                <a:gd name="T6" fmla="*/ 0 w 17"/>
                <a:gd name="T7" fmla="*/ 9 h 15"/>
                <a:gd name="T8" fmla="*/ 3 w 17"/>
                <a:gd name="T9" fmla="*/ 6 h 15"/>
                <a:gd name="T10" fmla="*/ 9 w 17"/>
                <a:gd name="T11" fmla="*/ 2 h 15"/>
                <a:gd name="T12" fmla="*/ 17 w 17"/>
                <a:gd name="T13" fmla="*/ 4 h 15"/>
                <a:gd name="T14" fmla="*/ 13 w 17"/>
                <a:gd name="T15" fmla="*/ 9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5">
                  <a:moveTo>
                    <a:pt x="13" y="9"/>
                  </a:moveTo>
                  <a:cubicBezTo>
                    <a:pt x="10" y="8"/>
                    <a:pt x="8" y="10"/>
                    <a:pt x="6" y="12"/>
                  </a:cubicBezTo>
                  <a:cubicBezTo>
                    <a:pt x="5" y="13"/>
                    <a:pt x="5" y="15"/>
                    <a:pt x="3" y="13"/>
                  </a:cubicBezTo>
                  <a:cubicBezTo>
                    <a:pt x="1" y="12"/>
                    <a:pt x="1" y="10"/>
                    <a:pt x="0" y="9"/>
                  </a:cubicBezTo>
                  <a:cubicBezTo>
                    <a:pt x="0" y="7"/>
                    <a:pt x="1" y="6"/>
                    <a:pt x="3" y="6"/>
                  </a:cubicBezTo>
                  <a:cubicBezTo>
                    <a:pt x="5" y="5"/>
                    <a:pt x="8" y="5"/>
                    <a:pt x="9" y="2"/>
                  </a:cubicBezTo>
                  <a:cubicBezTo>
                    <a:pt x="14" y="0"/>
                    <a:pt x="16" y="0"/>
                    <a:pt x="17" y="4"/>
                  </a:cubicBezTo>
                  <a:cubicBezTo>
                    <a:pt x="17" y="7"/>
                    <a:pt x="15" y="7"/>
                    <a:pt x="13" y="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7" name="Freeform 100"/>
            <p:cNvSpPr>
              <a:spLocks/>
            </p:cNvSpPr>
            <p:nvPr/>
          </p:nvSpPr>
          <p:spPr bwMode="auto">
            <a:xfrm>
              <a:off x="348" y="1719"/>
              <a:ext cx="28" cy="17"/>
            </a:xfrm>
            <a:custGeom>
              <a:avLst/>
              <a:gdLst>
                <a:gd name="T0" fmla="*/ 0 w 25"/>
                <a:gd name="T1" fmla="*/ 13 h 15"/>
                <a:gd name="T2" fmla="*/ 6 w 25"/>
                <a:gd name="T3" fmla="*/ 11 h 15"/>
                <a:gd name="T4" fmla="*/ 19 w 25"/>
                <a:gd name="T5" fmla="*/ 5 h 15"/>
                <a:gd name="T6" fmla="*/ 25 w 25"/>
                <a:gd name="T7" fmla="*/ 0 h 15"/>
                <a:gd name="T8" fmla="*/ 18 w 25"/>
                <a:gd name="T9" fmla="*/ 14 h 15"/>
                <a:gd name="T10" fmla="*/ 17 w 25"/>
                <a:gd name="T11" fmla="*/ 15 h 15"/>
                <a:gd name="T12" fmla="*/ 0 w 25"/>
                <a:gd name="T13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15">
                  <a:moveTo>
                    <a:pt x="0" y="13"/>
                  </a:moveTo>
                  <a:cubicBezTo>
                    <a:pt x="2" y="11"/>
                    <a:pt x="3" y="9"/>
                    <a:pt x="6" y="11"/>
                  </a:cubicBezTo>
                  <a:cubicBezTo>
                    <a:pt x="11" y="12"/>
                    <a:pt x="17" y="9"/>
                    <a:pt x="19" y="5"/>
                  </a:cubicBezTo>
                  <a:cubicBezTo>
                    <a:pt x="20" y="2"/>
                    <a:pt x="20" y="2"/>
                    <a:pt x="25" y="0"/>
                  </a:cubicBezTo>
                  <a:cubicBezTo>
                    <a:pt x="23" y="5"/>
                    <a:pt x="21" y="10"/>
                    <a:pt x="18" y="14"/>
                  </a:cubicBezTo>
                  <a:cubicBezTo>
                    <a:pt x="18" y="15"/>
                    <a:pt x="17" y="15"/>
                    <a:pt x="17" y="15"/>
                  </a:cubicBezTo>
                  <a:cubicBezTo>
                    <a:pt x="11" y="14"/>
                    <a:pt x="6" y="14"/>
                    <a:pt x="0" y="13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8" name="Freeform 101"/>
            <p:cNvSpPr>
              <a:spLocks/>
            </p:cNvSpPr>
            <p:nvPr/>
          </p:nvSpPr>
          <p:spPr bwMode="auto">
            <a:xfrm>
              <a:off x="485" y="1117"/>
              <a:ext cx="19" cy="20"/>
            </a:xfrm>
            <a:custGeom>
              <a:avLst/>
              <a:gdLst>
                <a:gd name="T0" fmla="*/ 17 w 17"/>
                <a:gd name="T1" fmla="*/ 1 h 18"/>
                <a:gd name="T2" fmla="*/ 16 w 17"/>
                <a:gd name="T3" fmla="*/ 3 h 18"/>
                <a:gd name="T4" fmla="*/ 1 w 17"/>
                <a:gd name="T5" fmla="*/ 18 h 18"/>
                <a:gd name="T6" fmla="*/ 1 w 17"/>
                <a:gd name="T7" fmla="*/ 11 h 18"/>
                <a:gd name="T8" fmla="*/ 9 w 17"/>
                <a:gd name="T9" fmla="*/ 2 h 18"/>
                <a:gd name="T10" fmla="*/ 17 w 17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18">
                  <a:moveTo>
                    <a:pt x="17" y="1"/>
                  </a:moveTo>
                  <a:cubicBezTo>
                    <a:pt x="16" y="2"/>
                    <a:pt x="16" y="2"/>
                    <a:pt x="16" y="3"/>
                  </a:cubicBezTo>
                  <a:cubicBezTo>
                    <a:pt x="10" y="7"/>
                    <a:pt x="6" y="14"/>
                    <a:pt x="1" y="18"/>
                  </a:cubicBezTo>
                  <a:cubicBezTo>
                    <a:pt x="1" y="16"/>
                    <a:pt x="2" y="14"/>
                    <a:pt x="1" y="11"/>
                  </a:cubicBezTo>
                  <a:cubicBezTo>
                    <a:pt x="0" y="9"/>
                    <a:pt x="5" y="3"/>
                    <a:pt x="9" y="2"/>
                  </a:cubicBezTo>
                  <a:cubicBezTo>
                    <a:pt x="12" y="1"/>
                    <a:pt x="14" y="0"/>
                    <a:pt x="17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09" name="Freeform 102"/>
            <p:cNvSpPr>
              <a:spLocks/>
            </p:cNvSpPr>
            <p:nvPr/>
          </p:nvSpPr>
          <p:spPr bwMode="auto">
            <a:xfrm>
              <a:off x="481" y="1051"/>
              <a:ext cx="16" cy="17"/>
            </a:xfrm>
            <a:custGeom>
              <a:avLst/>
              <a:gdLst>
                <a:gd name="T0" fmla="*/ 12 w 15"/>
                <a:gd name="T1" fmla="*/ 8 h 16"/>
                <a:gd name="T2" fmla="*/ 8 w 15"/>
                <a:gd name="T3" fmla="*/ 6 h 16"/>
                <a:gd name="T4" fmla="*/ 4 w 15"/>
                <a:gd name="T5" fmla="*/ 11 h 16"/>
                <a:gd name="T6" fmla="*/ 1 w 15"/>
                <a:gd name="T7" fmla="*/ 16 h 16"/>
                <a:gd name="T8" fmla="*/ 0 w 15"/>
                <a:gd name="T9" fmla="*/ 7 h 16"/>
                <a:gd name="T10" fmla="*/ 4 w 15"/>
                <a:gd name="T11" fmla="*/ 2 h 16"/>
                <a:gd name="T12" fmla="*/ 11 w 15"/>
                <a:gd name="T13" fmla="*/ 2 h 16"/>
                <a:gd name="T14" fmla="*/ 15 w 15"/>
                <a:gd name="T15" fmla="*/ 10 h 16"/>
                <a:gd name="T16" fmla="*/ 12 w 15"/>
                <a:gd name="T17" fmla="*/ 8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16">
                  <a:moveTo>
                    <a:pt x="12" y="8"/>
                  </a:moveTo>
                  <a:cubicBezTo>
                    <a:pt x="12" y="5"/>
                    <a:pt x="10" y="6"/>
                    <a:pt x="8" y="6"/>
                  </a:cubicBezTo>
                  <a:cubicBezTo>
                    <a:pt x="6" y="7"/>
                    <a:pt x="4" y="8"/>
                    <a:pt x="4" y="11"/>
                  </a:cubicBezTo>
                  <a:cubicBezTo>
                    <a:pt x="4" y="13"/>
                    <a:pt x="4" y="15"/>
                    <a:pt x="1" y="16"/>
                  </a:cubicBezTo>
                  <a:cubicBezTo>
                    <a:pt x="1" y="13"/>
                    <a:pt x="0" y="10"/>
                    <a:pt x="0" y="7"/>
                  </a:cubicBezTo>
                  <a:cubicBezTo>
                    <a:pt x="0" y="4"/>
                    <a:pt x="2" y="2"/>
                    <a:pt x="4" y="2"/>
                  </a:cubicBezTo>
                  <a:cubicBezTo>
                    <a:pt x="7" y="1"/>
                    <a:pt x="9" y="0"/>
                    <a:pt x="11" y="2"/>
                  </a:cubicBezTo>
                  <a:cubicBezTo>
                    <a:pt x="13" y="5"/>
                    <a:pt x="15" y="7"/>
                    <a:pt x="15" y="10"/>
                  </a:cubicBezTo>
                  <a:cubicBezTo>
                    <a:pt x="14" y="10"/>
                    <a:pt x="13" y="9"/>
                    <a:pt x="12" y="8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0" name="Freeform 103"/>
            <p:cNvSpPr>
              <a:spLocks/>
            </p:cNvSpPr>
            <p:nvPr/>
          </p:nvSpPr>
          <p:spPr bwMode="auto">
            <a:xfrm>
              <a:off x="286" y="1699"/>
              <a:ext cx="23" cy="17"/>
            </a:xfrm>
            <a:custGeom>
              <a:avLst/>
              <a:gdLst>
                <a:gd name="T0" fmla="*/ 16 w 21"/>
                <a:gd name="T1" fmla="*/ 6 h 15"/>
                <a:gd name="T2" fmla="*/ 18 w 21"/>
                <a:gd name="T3" fmla="*/ 7 h 15"/>
                <a:gd name="T4" fmla="*/ 19 w 21"/>
                <a:gd name="T5" fmla="*/ 12 h 15"/>
                <a:gd name="T6" fmla="*/ 12 w 21"/>
                <a:gd name="T7" fmla="*/ 11 h 15"/>
                <a:gd name="T8" fmla="*/ 13 w 21"/>
                <a:gd name="T9" fmla="*/ 11 h 15"/>
                <a:gd name="T10" fmla="*/ 1 w 21"/>
                <a:gd name="T11" fmla="*/ 4 h 15"/>
                <a:gd name="T12" fmla="*/ 4 w 21"/>
                <a:gd name="T13" fmla="*/ 1 h 15"/>
                <a:gd name="T14" fmla="*/ 15 w 21"/>
                <a:gd name="T15" fmla="*/ 4 h 15"/>
                <a:gd name="T16" fmla="*/ 15 w 21"/>
                <a:gd name="T17" fmla="*/ 4 h 15"/>
                <a:gd name="T18" fmla="*/ 16 w 21"/>
                <a:gd name="T19" fmla="*/ 6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5">
                  <a:moveTo>
                    <a:pt x="16" y="6"/>
                  </a:moveTo>
                  <a:cubicBezTo>
                    <a:pt x="17" y="6"/>
                    <a:pt x="17" y="7"/>
                    <a:pt x="18" y="7"/>
                  </a:cubicBezTo>
                  <a:cubicBezTo>
                    <a:pt x="18" y="9"/>
                    <a:pt x="21" y="10"/>
                    <a:pt x="19" y="12"/>
                  </a:cubicBezTo>
                  <a:cubicBezTo>
                    <a:pt x="16" y="15"/>
                    <a:pt x="15" y="11"/>
                    <a:pt x="12" y="11"/>
                  </a:cubicBezTo>
                  <a:cubicBezTo>
                    <a:pt x="12" y="11"/>
                    <a:pt x="13" y="11"/>
                    <a:pt x="13" y="11"/>
                  </a:cubicBezTo>
                  <a:cubicBezTo>
                    <a:pt x="9" y="7"/>
                    <a:pt x="6" y="5"/>
                    <a:pt x="1" y="4"/>
                  </a:cubicBezTo>
                  <a:cubicBezTo>
                    <a:pt x="0" y="1"/>
                    <a:pt x="3" y="2"/>
                    <a:pt x="4" y="1"/>
                  </a:cubicBezTo>
                  <a:cubicBezTo>
                    <a:pt x="8" y="0"/>
                    <a:pt x="12" y="3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5"/>
                    <a:pt x="16" y="5"/>
                    <a:pt x="16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1" name="Freeform 104"/>
            <p:cNvSpPr>
              <a:spLocks/>
            </p:cNvSpPr>
            <p:nvPr/>
          </p:nvSpPr>
          <p:spPr bwMode="auto">
            <a:xfrm>
              <a:off x="389" y="1161"/>
              <a:ext cx="17" cy="23"/>
            </a:xfrm>
            <a:custGeom>
              <a:avLst/>
              <a:gdLst>
                <a:gd name="T0" fmla="*/ 0 w 15"/>
                <a:gd name="T1" fmla="*/ 0 h 21"/>
                <a:gd name="T2" fmla="*/ 14 w 15"/>
                <a:gd name="T3" fmla="*/ 16 h 21"/>
                <a:gd name="T4" fmla="*/ 15 w 15"/>
                <a:gd name="T5" fmla="*/ 21 h 21"/>
                <a:gd name="T6" fmla="*/ 12 w 15"/>
                <a:gd name="T7" fmla="*/ 19 h 21"/>
                <a:gd name="T8" fmla="*/ 9 w 15"/>
                <a:gd name="T9" fmla="*/ 17 h 21"/>
                <a:gd name="T10" fmla="*/ 9 w 15"/>
                <a:gd name="T11" fmla="*/ 16 h 21"/>
                <a:gd name="T12" fmla="*/ 4 w 15"/>
                <a:gd name="T13" fmla="*/ 6 h 21"/>
                <a:gd name="T14" fmla="*/ 0 w 15"/>
                <a:gd name="T1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21">
                  <a:moveTo>
                    <a:pt x="0" y="0"/>
                  </a:moveTo>
                  <a:cubicBezTo>
                    <a:pt x="10" y="1"/>
                    <a:pt x="12" y="9"/>
                    <a:pt x="14" y="16"/>
                  </a:cubicBezTo>
                  <a:cubicBezTo>
                    <a:pt x="15" y="18"/>
                    <a:pt x="14" y="19"/>
                    <a:pt x="15" y="21"/>
                  </a:cubicBezTo>
                  <a:cubicBezTo>
                    <a:pt x="14" y="21"/>
                    <a:pt x="13" y="20"/>
                    <a:pt x="12" y="19"/>
                  </a:cubicBezTo>
                  <a:cubicBezTo>
                    <a:pt x="11" y="18"/>
                    <a:pt x="11" y="16"/>
                    <a:pt x="9" y="17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8" y="13"/>
                    <a:pt x="7" y="9"/>
                    <a:pt x="4" y="6"/>
                  </a:cubicBezTo>
                  <a:cubicBezTo>
                    <a:pt x="3" y="4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2" name="Freeform 105"/>
            <p:cNvSpPr>
              <a:spLocks/>
            </p:cNvSpPr>
            <p:nvPr/>
          </p:nvSpPr>
          <p:spPr bwMode="auto">
            <a:xfrm>
              <a:off x="487" y="1061"/>
              <a:ext cx="12" cy="25"/>
            </a:xfrm>
            <a:custGeom>
              <a:avLst/>
              <a:gdLst>
                <a:gd name="T0" fmla="*/ 7 w 11"/>
                <a:gd name="T1" fmla="*/ 23 h 23"/>
                <a:gd name="T2" fmla="*/ 6 w 11"/>
                <a:gd name="T3" fmla="*/ 23 h 23"/>
                <a:gd name="T4" fmla="*/ 2 w 11"/>
                <a:gd name="T5" fmla="*/ 8 h 23"/>
                <a:gd name="T6" fmla="*/ 0 w 11"/>
                <a:gd name="T7" fmla="*/ 7 h 23"/>
                <a:gd name="T8" fmla="*/ 0 w 11"/>
                <a:gd name="T9" fmla="*/ 7 h 23"/>
                <a:gd name="T10" fmla="*/ 3 w 11"/>
                <a:gd name="T11" fmla="*/ 6 h 23"/>
                <a:gd name="T12" fmla="*/ 5 w 11"/>
                <a:gd name="T13" fmla="*/ 9 h 23"/>
                <a:gd name="T14" fmla="*/ 9 w 11"/>
                <a:gd name="T15" fmla="*/ 13 h 23"/>
                <a:gd name="T16" fmla="*/ 6 w 11"/>
                <a:gd name="T17" fmla="*/ 8 h 23"/>
                <a:gd name="T18" fmla="*/ 2 w 11"/>
                <a:gd name="T19" fmla="*/ 3 h 23"/>
                <a:gd name="T20" fmla="*/ 1 w 11"/>
                <a:gd name="T21" fmla="*/ 2 h 23"/>
                <a:gd name="T22" fmla="*/ 3 w 11"/>
                <a:gd name="T23" fmla="*/ 0 h 23"/>
                <a:gd name="T24" fmla="*/ 10 w 11"/>
                <a:gd name="T25" fmla="*/ 6 h 23"/>
                <a:gd name="T26" fmla="*/ 11 w 11"/>
                <a:gd name="T27" fmla="*/ 4 h 23"/>
                <a:gd name="T28" fmla="*/ 7 w 11"/>
                <a:gd name="T29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23">
                  <a:moveTo>
                    <a:pt x="7" y="23"/>
                  </a:moveTo>
                  <a:cubicBezTo>
                    <a:pt x="7" y="23"/>
                    <a:pt x="6" y="23"/>
                    <a:pt x="6" y="23"/>
                  </a:cubicBezTo>
                  <a:cubicBezTo>
                    <a:pt x="7" y="18"/>
                    <a:pt x="5" y="13"/>
                    <a:pt x="2" y="8"/>
                  </a:cubicBezTo>
                  <a:cubicBezTo>
                    <a:pt x="2" y="7"/>
                    <a:pt x="1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5"/>
                    <a:pt x="1" y="4"/>
                    <a:pt x="3" y="6"/>
                  </a:cubicBezTo>
                  <a:cubicBezTo>
                    <a:pt x="3" y="7"/>
                    <a:pt x="5" y="8"/>
                    <a:pt x="5" y="9"/>
                  </a:cubicBezTo>
                  <a:cubicBezTo>
                    <a:pt x="7" y="10"/>
                    <a:pt x="7" y="12"/>
                    <a:pt x="9" y="13"/>
                  </a:cubicBezTo>
                  <a:cubicBezTo>
                    <a:pt x="9" y="10"/>
                    <a:pt x="8" y="9"/>
                    <a:pt x="6" y="8"/>
                  </a:cubicBezTo>
                  <a:cubicBezTo>
                    <a:pt x="6" y="6"/>
                    <a:pt x="4" y="4"/>
                    <a:pt x="2" y="3"/>
                  </a:cubicBezTo>
                  <a:cubicBezTo>
                    <a:pt x="2" y="3"/>
                    <a:pt x="0" y="3"/>
                    <a:pt x="1" y="2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3"/>
                    <a:pt x="7" y="4"/>
                    <a:pt x="10" y="6"/>
                  </a:cubicBezTo>
                  <a:cubicBezTo>
                    <a:pt x="10" y="6"/>
                    <a:pt x="10" y="5"/>
                    <a:pt x="11" y="4"/>
                  </a:cubicBezTo>
                  <a:cubicBezTo>
                    <a:pt x="11" y="11"/>
                    <a:pt x="10" y="17"/>
                    <a:pt x="7" y="23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3" name="Freeform 106"/>
            <p:cNvSpPr>
              <a:spLocks/>
            </p:cNvSpPr>
            <p:nvPr/>
          </p:nvSpPr>
          <p:spPr bwMode="auto">
            <a:xfrm>
              <a:off x="292" y="1641"/>
              <a:ext cx="14" cy="20"/>
            </a:xfrm>
            <a:custGeom>
              <a:avLst/>
              <a:gdLst>
                <a:gd name="T0" fmla="*/ 13 w 13"/>
                <a:gd name="T1" fmla="*/ 10 h 18"/>
                <a:gd name="T2" fmla="*/ 10 w 13"/>
                <a:gd name="T3" fmla="*/ 17 h 18"/>
                <a:gd name="T4" fmla="*/ 6 w 13"/>
                <a:gd name="T5" fmla="*/ 18 h 18"/>
                <a:gd name="T6" fmla="*/ 6 w 13"/>
                <a:gd name="T7" fmla="*/ 18 h 18"/>
                <a:gd name="T8" fmla="*/ 3 w 13"/>
                <a:gd name="T9" fmla="*/ 12 h 18"/>
                <a:gd name="T10" fmla="*/ 8 w 13"/>
                <a:gd name="T11" fmla="*/ 1 h 18"/>
                <a:gd name="T12" fmla="*/ 9 w 13"/>
                <a:gd name="T13" fmla="*/ 3 h 18"/>
                <a:gd name="T14" fmla="*/ 8 w 13"/>
                <a:gd name="T15" fmla="*/ 3 h 18"/>
                <a:gd name="T16" fmla="*/ 7 w 13"/>
                <a:gd name="T17" fmla="*/ 5 h 18"/>
                <a:gd name="T18" fmla="*/ 13 w 13"/>
                <a:gd name="T19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18">
                  <a:moveTo>
                    <a:pt x="13" y="10"/>
                  </a:moveTo>
                  <a:cubicBezTo>
                    <a:pt x="9" y="11"/>
                    <a:pt x="9" y="14"/>
                    <a:pt x="10" y="17"/>
                  </a:cubicBezTo>
                  <a:cubicBezTo>
                    <a:pt x="8" y="17"/>
                    <a:pt x="7" y="18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5"/>
                    <a:pt x="4" y="14"/>
                    <a:pt x="3" y="12"/>
                  </a:cubicBezTo>
                  <a:cubicBezTo>
                    <a:pt x="0" y="8"/>
                    <a:pt x="1" y="0"/>
                    <a:pt x="8" y="1"/>
                  </a:cubicBezTo>
                  <a:cubicBezTo>
                    <a:pt x="8" y="1"/>
                    <a:pt x="9" y="2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6" y="3"/>
                    <a:pt x="6" y="4"/>
                    <a:pt x="7" y="5"/>
                  </a:cubicBezTo>
                  <a:cubicBezTo>
                    <a:pt x="9" y="7"/>
                    <a:pt x="11" y="9"/>
                    <a:pt x="13" y="1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4" name="Freeform 107"/>
            <p:cNvSpPr>
              <a:spLocks/>
            </p:cNvSpPr>
            <p:nvPr/>
          </p:nvSpPr>
          <p:spPr bwMode="auto">
            <a:xfrm>
              <a:off x="544" y="1386"/>
              <a:ext cx="31" cy="11"/>
            </a:xfrm>
            <a:custGeom>
              <a:avLst/>
              <a:gdLst>
                <a:gd name="T0" fmla="*/ 2 w 28"/>
                <a:gd name="T1" fmla="*/ 10 h 10"/>
                <a:gd name="T2" fmla="*/ 0 w 28"/>
                <a:gd name="T3" fmla="*/ 8 h 10"/>
                <a:gd name="T4" fmla="*/ 0 w 28"/>
                <a:gd name="T5" fmla="*/ 7 h 10"/>
                <a:gd name="T6" fmla="*/ 3 w 28"/>
                <a:gd name="T7" fmla="*/ 5 h 10"/>
                <a:gd name="T8" fmla="*/ 7 w 28"/>
                <a:gd name="T9" fmla="*/ 4 h 10"/>
                <a:gd name="T10" fmla="*/ 28 w 28"/>
                <a:gd name="T11" fmla="*/ 1 h 10"/>
                <a:gd name="T12" fmla="*/ 28 w 28"/>
                <a:gd name="T13" fmla="*/ 2 h 10"/>
                <a:gd name="T14" fmla="*/ 23 w 28"/>
                <a:gd name="T15" fmla="*/ 5 h 10"/>
                <a:gd name="T16" fmla="*/ 2 w 28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10">
                  <a:moveTo>
                    <a:pt x="2" y="10"/>
                  </a:moveTo>
                  <a:cubicBezTo>
                    <a:pt x="1" y="9"/>
                    <a:pt x="1" y="8"/>
                    <a:pt x="0" y="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1" y="6"/>
                    <a:pt x="2" y="6"/>
                    <a:pt x="3" y="5"/>
                  </a:cubicBezTo>
                  <a:cubicBezTo>
                    <a:pt x="4" y="6"/>
                    <a:pt x="5" y="5"/>
                    <a:pt x="7" y="4"/>
                  </a:cubicBezTo>
                  <a:cubicBezTo>
                    <a:pt x="13" y="0"/>
                    <a:pt x="21" y="3"/>
                    <a:pt x="28" y="1"/>
                  </a:cubicBezTo>
                  <a:cubicBezTo>
                    <a:pt x="28" y="1"/>
                    <a:pt x="28" y="1"/>
                    <a:pt x="28" y="2"/>
                  </a:cubicBezTo>
                  <a:cubicBezTo>
                    <a:pt x="26" y="3"/>
                    <a:pt x="25" y="4"/>
                    <a:pt x="23" y="5"/>
                  </a:cubicBezTo>
                  <a:cubicBezTo>
                    <a:pt x="15" y="5"/>
                    <a:pt x="9" y="8"/>
                    <a:pt x="2" y="10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5" name="Freeform 108"/>
            <p:cNvSpPr>
              <a:spLocks/>
            </p:cNvSpPr>
            <p:nvPr/>
          </p:nvSpPr>
          <p:spPr bwMode="auto">
            <a:xfrm>
              <a:off x="349" y="1391"/>
              <a:ext cx="19" cy="30"/>
            </a:xfrm>
            <a:custGeom>
              <a:avLst/>
              <a:gdLst>
                <a:gd name="T0" fmla="*/ 6 w 17"/>
                <a:gd name="T1" fmla="*/ 5 h 27"/>
                <a:gd name="T2" fmla="*/ 9 w 17"/>
                <a:gd name="T3" fmla="*/ 18 h 27"/>
                <a:gd name="T4" fmla="*/ 15 w 17"/>
                <a:gd name="T5" fmla="*/ 23 h 27"/>
                <a:gd name="T6" fmla="*/ 17 w 17"/>
                <a:gd name="T7" fmla="*/ 27 h 27"/>
                <a:gd name="T8" fmla="*/ 3 w 17"/>
                <a:gd name="T9" fmla="*/ 15 h 27"/>
                <a:gd name="T10" fmla="*/ 7 w 17"/>
                <a:gd name="T11" fmla="*/ 0 h 27"/>
                <a:gd name="T12" fmla="*/ 6 w 17"/>
                <a:gd name="T13" fmla="*/ 5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7">
                  <a:moveTo>
                    <a:pt x="6" y="5"/>
                  </a:moveTo>
                  <a:cubicBezTo>
                    <a:pt x="3" y="11"/>
                    <a:pt x="6" y="14"/>
                    <a:pt x="9" y="18"/>
                  </a:cubicBezTo>
                  <a:cubicBezTo>
                    <a:pt x="11" y="20"/>
                    <a:pt x="13" y="22"/>
                    <a:pt x="15" y="23"/>
                  </a:cubicBezTo>
                  <a:cubicBezTo>
                    <a:pt x="16" y="24"/>
                    <a:pt x="17" y="25"/>
                    <a:pt x="17" y="27"/>
                  </a:cubicBezTo>
                  <a:cubicBezTo>
                    <a:pt x="10" y="25"/>
                    <a:pt x="5" y="22"/>
                    <a:pt x="3" y="15"/>
                  </a:cubicBezTo>
                  <a:cubicBezTo>
                    <a:pt x="0" y="9"/>
                    <a:pt x="4" y="5"/>
                    <a:pt x="7" y="0"/>
                  </a:cubicBezTo>
                  <a:cubicBezTo>
                    <a:pt x="7" y="2"/>
                    <a:pt x="7" y="4"/>
                    <a:pt x="6" y="5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6" name="Freeform 109"/>
            <p:cNvSpPr>
              <a:spLocks/>
            </p:cNvSpPr>
            <p:nvPr/>
          </p:nvSpPr>
          <p:spPr bwMode="auto">
            <a:xfrm>
              <a:off x="273" y="1526"/>
              <a:ext cx="12" cy="19"/>
            </a:xfrm>
            <a:custGeom>
              <a:avLst/>
              <a:gdLst>
                <a:gd name="T0" fmla="*/ 7 w 11"/>
                <a:gd name="T1" fmla="*/ 17 h 17"/>
                <a:gd name="T2" fmla="*/ 1 w 11"/>
                <a:gd name="T3" fmla="*/ 2 h 17"/>
                <a:gd name="T4" fmla="*/ 3 w 11"/>
                <a:gd name="T5" fmla="*/ 0 h 17"/>
                <a:gd name="T6" fmla="*/ 9 w 11"/>
                <a:gd name="T7" fmla="*/ 3 h 17"/>
                <a:gd name="T8" fmla="*/ 10 w 11"/>
                <a:gd name="T9" fmla="*/ 6 h 17"/>
                <a:gd name="T10" fmla="*/ 7 w 11"/>
                <a:gd name="T1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7">
                  <a:moveTo>
                    <a:pt x="7" y="17"/>
                  </a:moveTo>
                  <a:cubicBezTo>
                    <a:pt x="3" y="12"/>
                    <a:pt x="2" y="7"/>
                    <a:pt x="1" y="2"/>
                  </a:cubicBezTo>
                  <a:cubicBezTo>
                    <a:pt x="0" y="0"/>
                    <a:pt x="2" y="0"/>
                    <a:pt x="3" y="0"/>
                  </a:cubicBezTo>
                  <a:cubicBezTo>
                    <a:pt x="5" y="1"/>
                    <a:pt x="7" y="2"/>
                    <a:pt x="9" y="3"/>
                  </a:cubicBezTo>
                  <a:cubicBezTo>
                    <a:pt x="11" y="3"/>
                    <a:pt x="11" y="5"/>
                    <a:pt x="10" y="6"/>
                  </a:cubicBezTo>
                  <a:cubicBezTo>
                    <a:pt x="10" y="10"/>
                    <a:pt x="9" y="13"/>
                    <a:pt x="7" y="17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7" name="Freeform 110"/>
            <p:cNvSpPr>
              <a:spLocks/>
            </p:cNvSpPr>
            <p:nvPr/>
          </p:nvSpPr>
          <p:spPr bwMode="auto">
            <a:xfrm>
              <a:off x="636" y="1751"/>
              <a:ext cx="26" cy="15"/>
            </a:xfrm>
            <a:custGeom>
              <a:avLst/>
              <a:gdLst>
                <a:gd name="T0" fmla="*/ 1 w 23"/>
                <a:gd name="T1" fmla="*/ 6 h 13"/>
                <a:gd name="T2" fmla="*/ 23 w 23"/>
                <a:gd name="T3" fmla="*/ 4 h 13"/>
                <a:gd name="T4" fmla="*/ 1 w 23"/>
                <a:gd name="T5" fmla="*/ 13 h 13"/>
                <a:gd name="T6" fmla="*/ 1 w 23"/>
                <a:gd name="T7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3">
                  <a:moveTo>
                    <a:pt x="1" y="6"/>
                  </a:moveTo>
                  <a:cubicBezTo>
                    <a:pt x="7" y="1"/>
                    <a:pt x="15" y="0"/>
                    <a:pt x="23" y="4"/>
                  </a:cubicBezTo>
                  <a:cubicBezTo>
                    <a:pt x="14" y="3"/>
                    <a:pt x="8" y="9"/>
                    <a:pt x="1" y="13"/>
                  </a:cubicBezTo>
                  <a:cubicBezTo>
                    <a:pt x="0" y="11"/>
                    <a:pt x="3" y="8"/>
                    <a:pt x="1" y="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8" name="Freeform 111"/>
            <p:cNvSpPr>
              <a:spLocks/>
            </p:cNvSpPr>
            <p:nvPr/>
          </p:nvSpPr>
          <p:spPr bwMode="auto">
            <a:xfrm>
              <a:off x="358" y="1376"/>
              <a:ext cx="9" cy="26"/>
            </a:xfrm>
            <a:custGeom>
              <a:avLst/>
              <a:gdLst>
                <a:gd name="T0" fmla="*/ 1 w 8"/>
                <a:gd name="T1" fmla="*/ 0 h 24"/>
                <a:gd name="T2" fmla="*/ 6 w 8"/>
                <a:gd name="T3" fmla="*/ 0 h 24"/>
                <a:gd name="T4" fmla="*/ 3 w 8"/>
                <a:gd name="T5" fmla="*/ 20 h 24"/>
                <a:gd name="T6" fmla="*/ 0 w 8"/>
                <a:gd name="T7" fmla="*/ 20 h 24"/>
                <a:gd name="T8" fmla="*/ 1 w 8"/>
                <a:gd name="T9" fmla="*/ 5 h 24"/>
                <a:gd name="T10" fmla="*/ 1 w 8"/>
                <a:gd name="T11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4">
                  <a:moveTo>
                    <a:pt x="1" y="0"/>
                  </a:moveTo>
                  <a:cubicBezTo>
                    <a:pt x="3" y="0"/>
                    <a:pt x="4" y="0"/>
                    <a:pt x="6" y="0"/>
                  </a:cubicBezTo>
                  <a:cubicBezTo>
                    <a:pt x="8" y="7"/>
                    <a:pt x="7" y="14"/>
                    <a:pt x="3" y="20"/>
                  </a:cubicBezTo>
                  <a:cubicBezTo>
                    <a:pt x="2" y="22"/>
                    <a:pt x="1" y="24"/>
                    <a:pt x="0" y="20"/>
                  </a:cubicBezTo>
                  <a:cubicBezTo>
                    <a:pt x="2" y="15"/>
                    <a:pt x="1" y="10"/>
                    <a:pt x="1" y="5"/>
                  </a:cubicBezTo>
                  <a:cubicBezTo>
                    <a:pt x="1" y="3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19" name="Freeform 112"/>
            <p:cNvSpPr>
              <a:spLocks/>
            </p:cNvSpPr>
            <p:nvPr/>
          </p:nvSpPr>
          <p:spPr bwMode="auto">
            <a:xfrm>
              <a:off x="378" y="1159"/>
              <a:ext cx="21" cy="25"/>
            </a:xfrm>
            <a:custGeom>
              <a:avLst/>
              <a:gdLst>
                <a:gd name="T0" fmla="*/ 19 w 19"/>
                <a:gd name="T1" fmla="*/ 22 h 23"/>
                <a:gd name="T2" fmla="*/ 15 w 19"/>
                <a:gd name="T3" fmla="*/ 21 h 23"/>
                <a:gd name="T4" fmla="*/ 6 w 19"/>
                <a:gd name="T5" fmla="*/ 7 h 23"/>
                <a:gd name="T6" fmla="*/ 3 w 19"/>
                <a:gd name="T7" fmla="*/ 5 h 23"/>
                <a:gd name="T8" fmla="*/ 0 w 19"/>
                <a:gd name="T9" fmla="*/ 3 h 23"/>
                <a:gd name="T10" fmla="*/ 3 w 19"/>
                <a:gd name="T11" fmla="*/ 0 h 23"/>
                <a:gd name="T12" fmla="*/ 9 w 19"/>
                <a:gd name="T13" fmla="*/ 4 h 23"/>
                <a:gd name="T14" fmla="*/ 16 w 19"/>
                <a:gd name="T15" fmla="*/ 16 h 23"/>
                <a:gd name="T16" fmla="*/ 19 w 19"/>
                <a:gd name="T17" fmla="*/ 18 h 23"/>
                <a:gd name="T18" fmla="*/ 19 w 19"/>
                <a:gd name="T19" fmla="*/ 19 h 23"/>
                <a:gd name="T20" fmla="*/ 19 w 19"/>
                <a:gd name="T21" fmla="*/ 2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9" y="22"/>
                  </a:moveTo>
                  <a:cubicBezTo>
                    <a:pt x="17" y="23"/>
                    <a:pt x="16" y="23"/>
                    <a:pt x="15" y="21"/>
                  </a:cubicBezTo>
                  <a:cubicBezTo>
                    <a:pt x="12" y="16"/>
                    <a:pt x="10" y="11"/>
                    <a:pt x="6" y="7"/>
                  </a:cubicBezTo>
                  <a:cubicBezTo>
                    <a:pt x="5" y="6"/>
                    <a:pt x="4" y="5"/>
                    <a:pt x="3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1"/>
                    <a:pt x="3" y="0"/>
                  </a:cubicBezTo>
                  <a:cubicBezTo>
                    <a:pt x="4" y="3"/>
                    <a:pt x="8" y="2"/>
                    <a:pt x="9" y="4"/>
                  </a:cubicBezTo>
                  <a:cubicBezTo>
                    <a:pt x="10" y="9"/>
                    <a:pt x="13" y="12"/>
                    <a:pt x="16" y="16"/>
                  </a:cubicBezTo>
                  <a:cubicBezTo>
                    <a:pt x="17" y="17"/>
                    <a:pt x="17" y="19"/>
                    <a:pt x="19" y="18"/>
                  </a:cubicBezTo>
                  <a:cubicBezTo>
                    <a:pt x="19" y="18"/>
                    <a:pt x="19" y="18"/>
                    <a:pt x="19" y="19"/>
                  </a:cubicBezTo>
                  <a:cubicBezTo>
                    <a:pt x="19" y="20"/>
                    <a:pt x="19" y="21"/>
                    <a:pt x="19" y="22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0" name="Freeform 113"/>
            <p:cNvSpPr>
              <a:spLocks/>
            </p:cNvSpPr>
            <p:nvPr/>
          </p:nvSpPr>
          <p:spPr bwMode="auto">
            <a:xfrm>
              <a:off x="164" y="1206"/>
              <a:ext cx="28" cy="20"/>
            </a:xfrm>
            <a:custGeom>
              <a:avLst/>
              <a:gdLst>
                <a:gd name="T0" fmla="*/ 26 w 26"/>
                <a:gd name="T1" fmla="*/ 16 h 18"/>
                <a:gd name="T2" fmla="*/ 25 w 26"/>
                <a:gd name="T3" fmla="*/ 18 h 18"/>
                <a:gd name="T4" fmla="*/ 6 w 26"/>
                <a:gd name="T5" fmla="*/ 6 h 18"/>
                <a:gd name="T6" fmla="*/ 0 w 26"/>
                <a:gd name="T7" fmla="*/ 0 h 18"/>
                <a:gd name="T8" fmla="*/ 9 w 26"/>
                <a:gd name="T9" fmla="*/ 4 h 18"/>
                <a:gd name="T10" fmla="*/ 26 w 26"/>
                <a:gd name="T11" fmla="*/ 16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8">
                  <a:moveTo>
                    <a:pt x="26" y="16"/>
                  </a:moveTo>
                  <a:cubicBezTo>
                    <a:pt x="26" y="16"/>
                    <a:pt x="26" y="17"/>
                    <a:pt x="25" y="18"/>
                  </a:cubicBezTo>
                  <a:cubicBezTo>
                    <a:pt x="19" y="13"/>
                    <a:pt x="12" y="10"/>
                    <a:pt x="6" y="6"/>
                  </a:cubicBezTo>
                  <a:cubicBezTo>
                    <a:pt x="3" y="5"/>
                    <a:pt x="1" y="3"/>
                    <a:pt x="0" y="0"/>
                  </a:cubicBezTo>
                  <a:cubicBezTo>
                    <a:pt x="3" y="1"/>
                    <a:pt x="6" y="3"/>
                    <a:pt x="9" y="4"/>
                  </a:cubicBezTo>
                  <a:cubicBezTo>
                    <a:pt x="16" y="6"/>
                    <a:pt x="21" y="11"/>
                    <a:pt x="26" y="16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1" name="Freeform 114"/>
            <p:cNvSpPr>
              <a:spLocks/>
            </p:cNvSpPr>
            <p:nvPr/>
          </p:nvSpPr>
          <p:spPr bwMode="auto">
            <a:xfrm>
              <a:off x="541" y="1391"/>
              <a:ext cx="28" cy="18"/>
            </a:xfrm>
            <a:custGeom>
              <a:avLst/>
              <a:gdLst>
                <a:gd name="T0" fmla="*/ 4 w 25"/>
                <a:gd name="T1" fmla="*/ 5 h 16"/>
                <a:gd name="T2" fmla="*/ 25 w 25"/>
                <a:gd name="T3" fmla="*/ 0 h 16"/>
                <a:gd name="T4" fmla="*/ 20 w 25"/>
                <a:gd name="T5" fmla="*/ 4 h 16"/>
                <a:gd name="T6" fmla="*/ 12 w 25"/>
                <a:gd name="T7" fmla="*/ 5 h 16"/>
                <a:gd name="T8" fmla="*/ 7 w 25"/>
                <a:gd name="T9" fmla="*/ 7 h 16"/>
                <a:gd name="T10" fmla="*/ 6 w 25"/>
                <a:gd name="T11" fmla="*/ 13 h 16"/>
                <a:gd name="T12" fmla="*/ 2 w 25"/>
                <a:gd name="T13" fmla="*/ 16 h 16"/>
                <a:gd name="T14" fmla="*/ 4 w 25"/>
                <a:gd name="T15" fmla="*/ 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6">
                  <a:moveTo>
                    <a:pt x="4" y="5"/>
                  </a:moveTo>
                  <a:cubicBezTo>
                    <a:pt x="11" y="3"/>
                    <a:pt x="17" y="0"/>
                    <a:pt x="25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7" y="4"/>
                    <a:pt x="14" y="4"/>
                    <a:pt x="12" y="5"/>
                  </a:cubicBezTo>
                  <a:cubicBezTo>
                    <a:pt x="10" y="5"/>
                    <a:pt x="9" y="6"/>
                    <a:pt x="7" y="7"/>
                  </a:cubicBezTo>
                  <a:cubicBezTo>
                    <a:pt x="3" y="8"/>
                    <a:pt x="5" y="10"/>
                    <a:pt x="6" y="13"/>
                  </a:cubicBezTo>
                  <a:cubicBezTo>
                    <a:pt x="5" y="15"/>
                    <a:pt x="3" y="15"/>
                    <a:pt x="2" y="16"/>
                  </a:cubicBezTo>
                  <a:cubicBezTo>
                    <a:pt x="0" y="10"/>
                    <a:pt x="1" y="6"/>
                    <a:pt x="4" y="5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2" name="Freeform 115"/>
            <p:cNvSpPr>
              <a:spLocks/>
            </p:cNvSpPr>
            <p:nvPr/>
          </p:nvSpPr>
          <p:spPr bwMode="auto">
            <a:xfrm>
              <a:off x="475" y="1398"/>
              <a:ext cx="24" cy="17"/>
            </a:xfrm>
            <a:custGeom>
              <a:avLst/>
              <a:gdLst>
                <a:gd name="T0" fmla="*/ 17 w 22"/>
                <a:gd name="T1" fmla="*/ 15 h 16"/>
                <a:gd name="T2" fmla="*/ 13 w 22"/>
                <a:gd name="T3" fmla="*/ 16 h 16"/>
                <a:gd name="T4" fmla="*/ 8 w 22"/>
                <a:gd name="T5" fmla="*/ 16 h 16"/>
                <a:gd name="T6" fmla="*/ 7 w 22"/>
                <a:gd name="T7" fmla="*/ 16 h 16"/>
                <a:gd name="T8" fmla="*/ 1 w 22"/>
                <a:gd name="T9" fmla="*/ 15 h 16"/>
                <a:gd name="T10" fmla="*/ 1 w 22"/>
                <a:gd name="T11" fmla="*/ 13 h 16"/>
                <a:gd name="T12" fmla="*/ 4 w 22"/>
                <a:gd name="T13" fmla="*/ 12 h 16"/>
                <a:gd name="T14" fmla="*/ 15 w 22"/>
                <a:gd name="T15" fmla="*/ 12 h 16"/>
                <a:gd name="T16" fmla="*/ 17 w 22"/>
                <a:gd name="T17" fmla="*/ 2 h 16"/>
                <a:gd name="T18" fmla="*/ 21 w 22"/>
                <a:gd name="T19" fmla="*/ 1 h 16"/>
                <a:gd name="T20" fmla="*/ 20 w 22"/>
                <a:gd name="T21" fmla="*/ 12 h 16"/>
                <a:gd name="T22" fmla="*/ 17 w 22"/>
                <a:gd name="T23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6">
                  <a:moveTo>
                    <a:pt x="17" y="15"/>
                  </a:moveTo>
                  <a:cubicBezTo>
                    <a:pt x="15" y="15"/>
                    <a:pt x="14" y="16"/>
                    <a:pt x="13" y="16"/>
                  </a:cubicBezTo>
                  <a:cubicBezTo>
                    <a:pt x="12" y="16"/>
                    <a:pt x="10" y="16"/>
                    <a:pt x="8" y="16"/>
                  </a:cubicBezTo>
                  <a:cubicBezTo>
                    <a:pt x="8" y="16"/>
                    <a:pt x="8" y="16"/>
                    <a:pt x="7" y="16"/>
                  </a:cubicBezTo>
                  <a:cubicBezTo>
                    <a:pt x="6" y="13"/>
                    <a:pt x="3" y="15"/>
                    <a:pt x="1" y="15"/>
                  </a:cubicBezTo>
                  <a:cubicBezTo>
                    <a:pt x="0" y="14"/>
                    <a:pt x="0" y="13"/>
                    <a:pt x="1" y="13"/>
                  </a:cubicBezTo>
                  <a:cubicBezTo>
                    <a:pt x="2" y="12"/>
                    <a:pt x="3" y="12"/>
                    <a:pt x="4" y="12"/>
                  </a:cubicBezTo>
                  <a:cubicBezTo>
                    <a:pt x="8" y="15"/>
                    <a:pt x="11" y="14"/>
                    <a:pt x="15" y="12"/>
                  </a:cubicBezTo>
                  <a:cubicBezTo>
                    <a:pt x="18" y="10"/>
                    <a:pt x="18" y="6"/>
                    <a:pt x="17" y="2"/>
                  </a:cubicBezTo>
                  <a:cubicBezTo>
                    <a:pt x="18" y="1"/>
                    <a:pt x="19" y="0"/>
                    <a:pt x="21" y="1"/>
                  </a:cubicBezTo>
                  <a:cubicBezTo>
                    <a:pt x="22" y="4"/>
                    <a:pt x="21" y="8"/>
                    <a:pt x="20" y="12"/>
                  </a:cubicBezTo>
                  <a:cubicBezTo>
                    <a:pt x="19" y="13"/>
                    <a:pt x="17" y="13"/>
                    <a:pt x="17" y="15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3" name="Freeform 116"/>
            <p:cNvSpPr>
              <a:spLocks/>
            </p:cNvSpPr>
            <p:nvPr/>
          </p:nvSpPr>
          <p:spPr bwMode="auto">
            <a:xfrm>
              <a:off x="332" y="1121"/>
              <a:ext cx="31" cy="13"/>
            </a:xfrm>
            <a:custGeom>
              <a:avLst/>
              <a:gdLst>
                <a:gd name="T0" fmla="*/ 4 w 28"/>
                <a:gd name="T1" fmla="*/ 0 h 11"/>
                <a:gd name="T2" fmla="*/ 28 w 28"/>
                <a:gd name="T3" fmla="*/ 10 h 11"/>
                <a:gd name="T4" fmla="*/ 0 w 28"/>
                <a:gd name="T5" fmla="*/ 4 h 11"/>
                <a:gd name="T6" fmla="*/ 4 w 28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1">
                  <a:moveTo>
                    <a:pt x="4" y="0"/>
                  </a:moveTo>
                  <a:cubicBezTo>
                    <a:pt x="11" y="6"/>
                    <a:pt x="19" y="8"/>
                    <a:pt x="28" y="10"/>
                  </a:cubicBezTo>
                  <a:cubicBezTo>
                    <a:pt x="18" y="11"/>
                    <a:pt x="9" y="9"/>
                    <a:pt x="0" y="4"/>
                  </a:cubicBezTo>
                  <a:cubicBezTo>
                    <a:pt x="2" y="3"/>
                    <a:pt x="4" y="2"/>
                    <a:pt x="4" y="0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4" name="Freeform 117"/>
            <p:cNvSpPr>
              <a:spLocks/>
            </p:cNvSpPr>
            <p:nvPr/>
          </p:nvSpPr>
          <p:spPr bwMode="auto">
            <a:xfrm>
              <a:off x="238" y="1001"/>
              <a:ext cx="10" cy="46"/>
            </a:xfrm>
            <a:custGeom>
              <a:avLst/>
              <a:gdLst>
                <a:gd name="T0" fmla="*/ 9 w 9"/>
                <a:gd name="T1" fmla="*/ 0 h 42"/>
                <a:gd name="T2" fmla="*/ 3 w 9"/>
                <a:gd name="T3" fmla="*/ 42 h 42"/>
                <a:gd name="T4" fmla="*/ 9 w 9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2">
                  <a:moveTo>
                    <a:pt x="9" y="0"/>
                  </a:moveTo>
                  <a:cubicBezTo>
                    <a:pt x="6" y="14"/>
                    <a:pt x="4" y="28"/>
                    <a:pt x="3" y="42"/>
                  </a:cubicBezTo>
                  <a:cubicBezTo>
                    <a:pt x="0" y="28"/>
                    <a:pt x="3" y="14"/>
                    <a:pt x="9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5" name="Freeform 118"/>
            <p:cNvSpPr>
              <a:spLocks/>
            </p:cNvSpPr>
            <p:nvPr/>
          </p:nvSpPr>
          <p:spPr bwMode="auto">
            <a:xfrm>
              <a:off x="276" y="1120"/>
              <a:ext cx="24" cy="28"/>
            </a:xfrm>
            <a:custGeom>
              <a:avLst/>
              <a:gdLst>
                <a:gd name="T0" fmla="*/ 5 w 21"/>
                <a:gd name="T1" fmla="*/ 1 h 25"/>
                <a:gd name="T2" fmla="*/ 8 w 21"/>
                <a:gd name="T3" fmla="*/ 12 h 25"/>
                <a:gd name="T4" fmla="*/ 15 w 21"/>
                <a:gd name="T5" fmla="*/ 18 h 25"/>
                <a:gd name="T6" fmla="*/ 19 w 21"/>
                <a:gd name="T7" fmla="*/ 21 h 25"/>
                <a:gd name="T8" fmla="*/ 20 w 21"/>
                <a:gd name="T9" fmla="*/ 24 h 25"/>
                <a:gd name="T10" fmla="*/ 16 w 21"/>
                <a:gd name="T11" fmla="*/ 24 h 25"/>
                <a:gd name="T12" fmla="*/ 13 w 21"/>
                <a:gd name="T13" fmla="*/ 21 h 25"/>
                <a:gd name="T14" fmla="*/ 5 w 21"/>
                <a:gd name="T15" fmla="*/ 13 h 25"/>
                <a:gd name="T16" fmla="*/ 0 w 21"/>
                <a:gd name="T17" fmla="*/ 2 h 25"/>
                <a:gd name="T18" fmla="*/ 0 w 21"/>
                <a:gd name="T19" fmla="*/ 2 h 25"/>
                <a:gd name="T20" fmla="*/ 3 w 21"/>
                <a:gd name="T21" fmla="*/ 1 h 25"/>
                <a:gd name="T22" fmla="*/ 5 w 21"/>
                <a:gd name="T23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25">
                  <a:moveTo>
                    <a:pt x="5" y="1"/>
                  </a:moveTo>
                  <a:cubicBezTo>
                    <a:pt x="2" y="5"/>
                    <a:pt x="3" y="8"/>
                    <a:pt x="8" y="12"/>
                  </a:cubicBezTo>
                  <a:cubicBezTo>
                    <a:pt x="10" y="15"/>
                    <a:pt x="13" y="16"/>
                    <a:pt x="15" y="18"/>
                  </a:cubicBezTo>
                  <a:cubicBezTo>
                    <a:pt x="17" y="19"/>
                    <a:pt x="18" y="20"/>
                    <a:pt x="19" y="21"/>
                  </a:cubicBezTo>
                  <a:cubicBezTo>
                    <a:pt x="19" y="22"/>
                    <a:pt x="21" y="23"/>
                    <a:pt x="20" y="24"/>
                  </a:cubicBezTo>
                  <a:cubicBezTo>
                    <a:pt x="19" y="25"/>
                    <a:pt x="18" y="25"/>
                    <a:pt x="16" y="24"/>
                  </a:cubicBezTo>
                  <a:cubicBezTo>
                    <a:pt x="15" y="23"/>
                    <a:pt x="14" y="22"/>
                    <a:pt x="13" y="21"/>
                  </a:cubicBezTo>
                  <a:cubicBezTo>
                    <a:pt x="10" y="18"/>
                    <a:pt x="8" y="16"/>
                    <a:pt x="5" y="13"/>
                  </a:cubicBezTo>
                  <a:cubicBezTo>
                    <a:pt x="1" y="11"/>
                    <a:pt x="0" y="6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2"/>
                    <a:pt x="2" y="2"/>
                    <a:pt x="3" y="1"/>
                  </a:cubicBezTo>
                  <a:cubicBezTo>
                    <a:pt x="3" y="0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6" name="Freeform 119"/>
            <p:cNvSpPr>
              <a:spLocks/>
            </p:cNvSpPr>
            <p:nvPr/>
          </p:nvSpPr>
          <p:spPr bwMode="auto">
            <a:xfrm>
              <a:off x="566" y="1338"/>
              <a:ext cx="18" cy="29"/>
            </a:xfrm>
            <a:custGeom>
              <a:avLst/>
              <a:gdLst>
                <a:gd name="T0" fmla="*/ 0 w 17"/>
                <a:gd name="T1" fmla="*/ 1 h 26"/>
                <a:gd name="T2" fmla="*/ 2 w 17"/>
                <a:gd name="T3" fmla="*/ 0 h 26"/>
                <a:gd name="T4" fmla="*/ 13 w 17"/>
                <a:gd name="T5" fmla="*/ 14 h 26"/>
                <a:gd name="T6" fmla="*/ 11 w 17"/>
                <a:gd name="T7" fmla="*/ 26 h 26"/>
                <a:gd name="T8" fmla="*/ 5 w 17"/>
                <a:gd name="T9" fmla="*/ 8 h 26"/>
                <a:gd name="T10" fmla="*/ 0 w 17"/>
                <a:gd name="T11" fmla="*/ 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" h="26">
                  <a:moveTo>
                    <a:pt x="0" y="1"/>
                  </a:moveTo>
                  <a:cubicBezTo>
                    <a:pt x="1" y="1"/>
                    <a:pt x="2" y="0"/>
                    <a:pt x="2" y="0"/>
                  </a:cubicBezTo>
                  <a:cubicBezTo>
                    <a:pt x="6" y="4"/>
                    <a:pt x="10" y="9"/>
                    <a:pt x="13" y="14"/>
                  </a:cubicBezTo>
                  <a:cubicBezTo>
                    <a:pt x="17" y="18"/>
                    <a:pt x="13" y="23"/>
                    <a:pt x="11" y="26"/>
                  </a:cubicBezTo>
                  <a:cubicBezTo>
                    <a:pt x="12" y="19"/>
                    <a:pt x="9" y="13"/>
                    <a:pt x="5" y="8"/>
                  </a:cubicBezTo>
                  <a:cubicBezTo>
                    <a:pt x="3" y="6"/>
                    <a:pt x="1" y="3"/>
                    <a:pt x="0" y="1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7" name="Freeform 120"/>
            <p:cNvSpPr>
              <a:spLocks/>
            </p:cNvSpPr>
            <p:nvPr/>
          </p:nvSpPr>
          <p:spPr bwMode="auto">
            <a:xfrm>
              <a:off x="523" y="1401"/>
              <a:ext cx="16" cy="15"/>
            </a:xfrm>
            <a:custGeom>
              <a:avLst/>
              <a:gdLst>
                <a:gd name="T0" fmla="*/ 8 w 15"/>
                <a:gd name="T1" fmla="*/ 13 h 14"/>
                <a:gd name="T2" fmla="*/ 0 w 15"/>
                <a:gd name="T3" fmla="*/ 12 h 14"/>
                <a:gd name="T4" fmla="*/ 8 w 15"/>
                <a:gd name="T5" fmla="*/ 11 h 14"/>
                <a:gd name="T6" fmla="*/ 10 w 15"/>
                <a:gd name="T7" fmla="*/ 7 h 14"/>
                <a:gd name="T8" fmla="*/ 1 w 15"/>
                <a:gd name="T9" fmla="*/ 4 h 14"/>
                <a:gd name="T10" fmla="*/ 4 w 15"/>
                <a:gd name="T11" fmla="*/ 0 h 14"/>
                <a:gd name="T12" fmla="*/ 7 w 15"/>
                <a:gd name="T13" fmla="*/ 4 h 14"/>
                <a:gd name="T14" fmla="*/ 12 w 15"/>
                <a:gd name="T15" fmla="*/ 4 h 14"/>
                <a:gd name="T16" fmla="*/ 15 w 15"/>
                <a:gd name="T17" fmla="*/ 9 h 14"/>
                <a:gd name="T18" fmla="*/ 8 w 15"/>
                <a:gd name="T19" fmla="*/ 1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14">
                  <a:moveTo>
                    <a:pt x="8" y="13"/>
                  </a:moveTo>
                  <a:cubicBezTo>
                    <a:pt x="5" y="13"/>
                    <a:pt x="3" y="14"/>
                    <a:pt x="0" y="12"/>
                  </a:cubicBezTo>
                  <a:cubicBezTo>
                    <a:pt x="2" y="9"/>
                    <a:pt x="5" y="11"/>
                    <a:pt x="8" y="11"/>
                  </a:cubicBezTo>
                  <a:cubicBezTo>
                    <a:pt x="11" y="10"/>
                    <a:pt x="12" y="10"/>
                    <a:pt x="10" y="7"/>
                  </a:cubicBezTo>
                  <a:cubicBezTo>
                    <a:pt x="7" y="7"/>
                    <a:pt x="4" y="7"/>
                    <a:pt x="1" y="4"/>
                  </a:cubicBezTo>
                  <a:cubicBezTo>
                    <a:pt x="1" y="2"/>
                    <a:pt x="2" y="0"/>
                    <a:pt x="4" y="0"/>
                  </a:cubicBezTo>
                  <a:cubicBezTo>
                    <a:pt x="3" y="2"/>
                    <a:pt x="4" y="3"/>
                    <a:pt x="7" y="4"/>
                  </a:cubicBezTo>
                  <a:cubicBezTo>
                    <a:pt x="9" y="4"/>
                    <a:pt x="10" y="4"/>
                    <a:pt x="12" y="4"/>
                  </a:cubicBezTo>
                  <a:cubicBezTo>
                    <a:pt x="14" y="5"/>
                    <a:pt x="15" y="7"/>
                    <a:pt x="15" y="9"/>
                  </a:cubicBezTo>
                  <a:cubicBezTo>
                    <a:pt x="13" y="11"/>
                    <a:pt x="11" y="13"/>
                    <a:pt x="8" y="13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8" name="Freeform 121"/>
            <p:cNvSpPr>
              <a:spLocks/>
            </p:cNvSpPr>
            <p:nvPr/>
          </p:nvSpPr>
          <p:spPr bwMode="auto">
            <a:xfrm>
              <a:off x="506" y="1117"/>
              <a:ext cx="22" cy="18"/>
            </a:xfrm>
            <a:custGeom>
              <a:avLst/>
              <a:gdLst>
                <a:gd name="T0" fmla="*/ 0 w 20"/>
                <a:gd name="T1" fmla="*/ 16 h 16"/>
                <a:gd name="T2" fmla="*/ 8 w 20"/>
                <a:gd name="T3" fmla="*/ 6 h 16"/>
                <a:gd name="T4" fmla="*/ 15 w 20"/>
                <a:gd name="T5" fmla="*/ 1 h 16"/>
                <a:gd name="T6" fmla="*/ 20 w 20"/>
                <a:gd name="T7" fmla="*/ 3 h 16"/>
                <a:gd name="T8" fmla="*/ 0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0" y="16"/>
                  </a:moveTo>
                  <a:cubicBezTo>
                    <a:pt x="1" y="12"/>
                    <a:pt x="5" y="9"/>
                    <a:pt x="8" y="6"/>
                  </a:cubicBezTo>
                  <a:cubicBezTo>
                    <a:pt x="10" y="5"/>
                    <a:pt x="13" y="2"/>
                    <a:pt x="15" y="1"/>
                  </a:cubicBezTo>
                  <a:cubicBezTo>
                    <a:pt x="17" y="0"/>
                    <a:pt x="18" y="1"/>
                    <a:pt x="20" y="3"/>
                  </a:cubicBezTo>
                  <a:cubicBezTo>
                    <a:pt x="13" y="7"/>
                    <a:pt x="7" y="13"/>
                    <a:pt x="0" y="16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29" name="Freeform 122"/>
            <p:cNvSpPr>
              <a:spLocks/>
            </p:cNvSpPr>
            <p:nvPr/>
          </p:nvSpPr>
          <p:spPr bwMode="auto">
            <a:xfrm>
              <a:off x="345" y="1189"/>
              <a:ext cx="34" cy="12"/>
            </a:xfrm>
            <a:custGeom>
              <a:avLst/>
              <a:gdLst>
                <a:gd name="T0" fmla="*/ 13 w 31"/>
                <a:gd name="T1" fmla="*/ 3 h 11"/>
                <a:gd name="T2" fmla="*/ 25 w 31"/>
                <a:gd name="T3" fmla="*/ 9 h 11"/>
                <a:gd name="T4" fmla="*/ 31 w 31"/>
                <a:gd name="T5" fmla="*/ 11 h 11"/>
                <a:gd name="T6" fmla="*/ 0 w 31"/>
                <a:gd name="T7" fmla="*/ 1 h 11"/>
                <a:gd name="T8" fmla="*/ 6 w 31"/>
                <a:gd name="T9" fmla="*/ 2 h 11"/>
                <a:gd name="T10" fmla="*/ 13 w 31"/>
                <a:gd name="T11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13" y="3"/>
                  </a:moveTo>
                  <a:cubicBezTo>
                    <a:pt x="16" y="7"/>
                    <a:pt x="21" y="7"/>
                    <a:pt x="25" y="9"/>
                  </a:cubicBezTo>
                  <a:cubicBezTo>
                    <a:pt x="27" y="10"/>
                    <a:pt x="29" y="11"/>
                    <a:pt x="31" y="11"/>
                  </a:cubicBezTo>
                  <a:cubicBezTo>
                    <a:pt x="20" y="10"/>
                    <a:pt x="10" y="8"/>
                    <a:pt x="0" y="1"/>
                  </a:cubicBezTo>
                  <a:cubicBezTo>
                    <a:pt x="2" y="0"/>
                    <a:pt x="4" y="2"/>
                    <a:pt x="6" y="2"/>
                  </a:cubicBezTo>
                  <a:cubicBezTo>
                    <a:pt x="8" y="2"/>
                    <a:pt x="10" y="3"/>
                    <a:pt x="13" y="3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0" name="Freeform 123"/>
            <p:cNvSpPr>
              <a:spLocks/>
            </p:cNvSpPr>
            <p:nvPr/>
          </p:nvSpPr>
          <p:spPr bwMode="auto">
            <a:xfrm>
              <a:off x="223" y="1219"/>
              <a:ext cx="28" cy="12"/>
            </a:xfrm>
            <a:custGeom>
              <a:avLst/>
              <a:gdLst>
                <a:gd name="T0" fmla="*/ 24 w 25"/>
                <a:gd name="T1" fmla="*/ 11 h 11"/>
                <a:gd name="T2" fmla="*/ 20 w 25"/>
                <a:gd name="T3" fmla="*/ 9 h 11"/>
                <a:gd name="T4" fmla="*/ 5 w 25"/>
                <a:gd name="T5" fmla="*/ 8 h 11"/>
                <a:gd name="T6" fmla="*/ 0 w 25"/>
                <a:gd name="T7" fmla="*/ 7 h 11"/>
                <a:gd name="T8" fmla="*/ 7 w 25"/>
                <a:gd name="T9" fmla="*/ 7 h 11"/>
                <a:gd name="T10" fmla="*/ 20 w 25"/>
                <a:gd name="T11" fmla="*/ 2 h 11"/>
                <a:gd name="T12" fmla="*/ 24 w 25"/>
                <a:gd name="T13" fmla="*/ 4 h 11"/>
                <a:gd name="T14" fmla="*/ 24 w 25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11">
                  <a:moveTo>
                    <a:pt x="24" y="11"/>
                  </a:moveTo>
                  <a:cubicBezTo>
                    <a:pt x="24" y="9"/>
                    <a:pt x="22" y="9"/>
                    <a:pt x="20" y="9"/>
                  </a:cubicBezTo>
                  <a:cubicBezTo>
                    <a:pt x="15" y="9"/>
                    <a:pt x="10" y="9"/>
                    <a:pt x="5" y="8"/>
                  </a:cubicBezTo>
                  <a:cubicBezTo>
                    <a:pt x="3" y="8"/>
                    <a:pt x="1" y="9"/>
                    <a:pt x="0" y="7"/>
                  </a:cubicBezTo>
                  <a:cubicBezTo>
                    <a:pt x="3" y="6"/>
                    <a:pt x="5" y="7"/>
                    <a:pt x="7" y="7"/>
                  </a:cubicBezTo>
                  <a:cubicBezTo>
                    <a:pt x="12" y="6"/>
                    <a:pt x="16" y="5"/>
                    <a:pt x="20" y="2"/>
                  </a:cubicBezTo>
                  <a:cubicBezTo>
                    <a:pt x="23" y="0"/>
                    <a:pt x="24" y="1"/>
                    <a:pt x="24" y="4"/>
                  </a:cubicBezTo>
                  <a:cubicBezTo>
                    <a:pt x="25" y="7"/>
                    <a:pt x="25" y="9"/>
                    <a:pt x="24" y="1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1" name="Freeform 124"/>
            <p:cNvSpPr>
              <a:spLocks/>
            </p:cNvSpPr>
            <p:nvPr/>
          </p:nvSpPr>
          <p:spPr bwMode="auto">
            <a:xfrm>
              <a:off x="390" y="1140"/>
              <a:ext cx="24" cy="32"/>
            </a:xfrm>
            <a:custGeom>
              <a:avLst/>
              <a:gdLst>
                <a:gd name="T0" fmla="*/ 22 w 22"/>
                <a:gd name="T1" fmla="*/ 29 h 29"/>
                <a:gd name="T2" fmla="*/ 19 w 22"/>
                <a:gd name="T3" fmla="*/ 27 h 29"/>
                <a:gd name="T4" fmla="*/ 10 w 22"/>
                <a:gd name="T5" fmla="*/ 11 h 29"/>
                <a:gd name="T6" fmla="*/ 4 w 22"/>
                <a:gd name="T7" fmla="*/ 5 h 29"/>
                <a:gd name="T8" fmla="*/ 2 w 22"/>
                <a:gd name="T9" fmla="*/ 0 h 29"/>
                <a:gd name="T10" fmla="*/ 10 w 22"/>
                <a:gd name="T11" fmla="*/ 7 h 29"/>
                <a:gd name="T12" fmla="*/ 22 w 22"/>
                <a:gd name="T13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29">
                  <a:moveTo>
                    <a:pt x="22" y="29"/>
                  </a:moveTo>
                  <a:cubicBezTo>
                    <a:pt x="21" y="29"/>
                    <a:pt x="20" y="28"/>
                    <a:pt x="19" y="27"/>
                  </a:cubicBezTo>
                  <a:cubicBezTo>
                    <a:pt x="17" y="21"/>
                    <a:pt x="13" y="16"/>
                    <a:pt x="10" y="11"/>
                  </a:cubicBezTo>
                  <a:cubicBezTo>
                    <a:pt x="9" y="8"/>
                    <a:pt x="7" y="6"/>
                    <a:pt x="4" y="5"/>
                  </a:cubicBezTo>
                  <a:cubicBezTo>
                    <a:pt x="3" y="4"/>
                    <a:pt x="0" y="3"/>
                    <a:pt x="2" y="0"/>
                  </a:cubicBezTo>
                  <a:cubicBezTo>
                    <a:pt x="6" y="1"/>
                    <a:pt x="8" y="3"/>
                    <a:pt x="10" y="7"/>
                  </a:cubicBezTo>
                  <a:cubicBezTo>
                    <a:pt x="14" y="14"/>
                    <a:pt x="20" y="21"/>
                    <a:pt x="22" y="29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2" name="Freeform 125"/>
            <p:cNvSpPr>
              <a:spLocks/>
            </p:cNvSpPr>
            <p:nvPr/>
          </p:nvSpPr>
          <p:spPr bwMode="auto">
            <a:xfrm>
              <a:off x="268" y="1711"/>
              <a:ext cx="27" cy="15"/>
            </a:xfrm>
            <a:custGeom>
              <a:avLst/>
              <a:gdLst>
                <a:gd name="T0" fmla="*/ 22 w 25"/>
                <a:gd name="T1" fmla="*/ 7 h 13"/>
                <a:gd name="T2" fmla="*/ 25 w 25"/>
                <a:gd name="T3" fmla="*/ 10 h 13"/>
                <a:gd name="T4" fmla="*/ 19 w 25"/>
                <a:gd name="T5" fmla="*/ 10 h 13"/>
                <a:gd name="T6" fmla="*/ 6 w 25"/>
                <a:gd name="T7" fmla="*/ 5 h 13"/>
                <a:gd name="T8" fmla="*/ 0 w 25"/>
                <a:gd name="T9" fmla="*/ 5 h 13"/>
                <a:gd name="T10" fmla="*/ 12 w 25"/>
                <a:gd name="T11" fmla="*/ 2 h 13"/>
                <a:gd name="T12" fmla="*/ 16 w 25"/>
                <a:gd name="T13" fmla="*/ 3 h 13"/>
                <a:gd name="T14" fmla="*/ 16 w 25"/>
                <a:gd name="T15" fmla="*/ 3 h 13"/>
                <a:gd name="T16" fmla="*/ 22 w 25"/>
                <a:gd name="T1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3">
                  <a:moveTo>
                    <a:pt x="22" y="7"/>
                  </a:moveTo>
                  <a:cubicBezTo>
                    <a:pt x="23" y="8"/>
                    <a:pt x="24" y="9"/>
                    <a:pt x="25" y="10"/>
                  </a:cubicBezTo>
                  <a:cubicBezTo>
                    <a:pt x="23" y="12"/>
                    <a:pt x="21" y="13"/>
                    <a:pt x="19" y="10"/>
                  </a:cubicBezTo>
                  <a:cubicBezTo>
                    <a:pt x="16" y="6"/>
                    <a:pt x="11" y="5"/>
                    <a:pt x="6" y="5"/>
                  </a:cubicBezTo>
                  <a:cubicBezTo>
                    <a:pt x="4" y="5"/>
                    <a:pt x="2" y="5"/>
                    <a:pt x="0" y="5"/>
                  </a:cubicBezTo>
                  <a:cubicBezTo>
                    <a:pt x="3" y="1"/>
                    <a:pt x="8" y="0"/>
                    <a:pt x="12" y="2"/>
                  </a:cubicBezTo>
                  <a:cubicBezTo>
                    <a:pt x="14" y="2"/>
                    <a:pt x="15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7" y="6"/>
                    <a:pt x="20" y="6"/>
                    <a:pt x="22" y="7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3" name="Freeform 126"/>
            <p:cNvSpPr>
              <a:spLocks/>
            </p:cNvSpPr>
            <p:nvPr/>
          </p:nvSpPr>
          <p:spPr bwMode="auto">
            <a:xfrm>
              <a:off x="573" y="1765"/>
              <a:ext cx="10" cy="25"/>
            </a:xfrm>
            <a:custGeom>
              <a:avLst/>
              <a:gdLst>
                <a:gd name="T0" fmla="*/ 8 w 9"/>
                <a:gd name="T1" fmla="*/ 0 h 23"/>
                <a:gd name="T2" fmla="*/ 5 w 9"/>
                <a:gd name="T3" fmla="*/ 12 h 23"/>
                <a:gd name="T4" fmla="*/ 7 w 9"/>
                <a:gd name="T5" fmla="*/ 21 h 23"/>
                <a:gd name="T6" fmla="*/ 8 w 9"/>
                <a:gd name="T7" fmla="*/ 23 h 23"/>
                <a:gd name="T8" fmla="*/ 7 w 9"/>
                <a:gd name="T9" fmla="*/ 22 h 23"/>
                <a:gd name="T10" fmla="*/ 4 w 9"/>
                <a:gd name="T11" fmla="*/ 20 h 23"/>
                <a:gd name="T12" fmla="*/ 2 w 9"/>
                <a:gd name="T13" fmla="*/ 9 h 23"/>
                <a:gd name="T14" fmla="*/ 4 w 9"/>
                <a:gd name="T15" fmla="*/ 2 h 23"/>
                <a:gd name="T16" fmla="*/ 8 w 9"/>
                <a:gd name="T1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23">
                  <a:moveTo>
                    <a:pt x="8" y="0"/>
                  </a:moveTo>
                  <a:cubicBezTo>
                    <a:pt x="7" y="4"/>
                    <a:pt x="6" y="8"/>
                    <a:pt x="5" y="12"/>
                  </a:cubicBezTo>
                  <a:cubicBezTo>
                    <a:pt x="4" y="15"/>
                    <a:pt x="4" y="18"/>
                    <a:pt x="7" y="21"/>
                  </a:cubicBezTo>
                  <a:cubicBezTo>
                    <a:pt x="8" y="21"/>
                    <a:pt x="9" y="22"/>
                    <a:pt x="8" y="23"/>
                  </a:cubicBezTo>
                  <a:cubicBezTo>
                    <a:pt x="8" y="23"/>
                    <a:pt x="7" y="23"/>
                    <a:pt x="7" y="22"/>
                  </a:cubicBezTo>
                  <a:cubicBezTo>
                    <a:pt x="6" y="22"/>
                    <a:pt x="5" y="21"/>
                    <a:pt x="4" y="20"/>
                  </a:cubicBezTo>
                  <a:cubicBezTo>
                    <a:pt x="0" y="17"/>
                    <a:pt x="0" y="14"/>
                    <a:pt x="2" y="9"/>
                  </a:cubicBezTo>
                  <a:cubicBezTo>
                    <a:pt x="3" y="7"/>
                    <a:pt x="3" y="4"/>
                    <a:pt x="4" y="2"/>
                  </a:cubicBezTo>
                  <a:cubicBezTo>
                    <a:pt x="5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4" name="Freeform 127"/>
            <p:cNvSpPr>
              <a:spLocks/>
            </p:cNvSpPr>
            <p:nvPr/>
          </p:nvSpPr>
          <p:spPr bwMode="auto">
            <a:xfrm>
              <a:off x="528" y="1117"/>
              <a:ext cx="11" cy="22"/>
            </a:xfrm>
            <a:custGeom>
              <a:avLst/>
              <a:gdLst>
                <a:gd name="T0" fmla="*/ 4 w 10"/>
                <a:gd name="T1" fmla="*/ 17 h 20"/>
                <a:gd name="T2" fmla="*/ 3 w 10"/>
                <a:gd name="T3" fmla="*/ 20 h 20"/>
                <a:gd name="T4" fmla="*/ 0 w 10"/>
                <a:gd name="T5" fmla="*/ 19 h 20"/>
                <a:gd name="T6" fmla="*/ 4 w 10"/>
                <a:gd name="T7" fmla="*/ 4 h 20"/>
                <a:gd name="T8" fmla="*/ 10 w 10"/>
                <a:gd name="T9" fmla="*/ 0 h 20"/>
                <a:gd name="T10" fmla="*/ 4 w 10"/>
                <a:gd name="T11" fmla="*/ 16 h 20"/>
                <a:gd name="T12" fmla="*/ 4 w 10"/>
                <a:gd name="T13" fmla="*/ 16 h 20"/>
                <a:gd name="T14" fmla="*/ 4 w 10"/>
                <a:gd name="T15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20">
                  <a:moveTo>
                    <a:pt x="4" y="17"/>
                  </a:moveTo>
                  <a:cubicBezTo>
                    <a:pt x="4" y="18"/>
                    <a:pt x="3" y="19"/>
                    <a:pt x="3" y="20"/>
                  </a:cubicBezTo>
                  <a:cubicBezTo>
                    <a:pt x="2" y="20"/>
                    <a:pt x="1" y="19"/>
                    <a:pt x="0" y="19"/>
                  </a:cubicBezTo>
                  <a:cubicBezTo>
                    <a:pt x="0" y="14"/>
                    <a:pt x="2" y="9"/>
                    <a:pt x="4" y="4"/>
                  </a:cubicBezTo>
                  <a:cubicBezTo>
                    <a:pt x="6" y="3"/>
                    <a:pt x="8" y="1"/>
                    <a:pt x="10" y="0"/>
                  </a:cubicBezTo>
                  <a:cubicBezTo>
                    <a:pt x="8" y="6"/>
                    <a:pt x="4" y="10"/>
                    <a:pt x="4" y="16"/>
                  </a:cubicBezTo>
                  <a:cubicBezTo>
                    <a:pt x="4" y="16"/>
                    <a:pt x="4" y="16"/>
                    <a:pt x="4" y="16"/>
                  </a:cubicBezTo>
                  <a:cubicBezTo>
                    <a:pt x="3" y="16"/>
                    <a:pt x="4" y="17"/>
                    <a:pt x="4" y="17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5" name="Freeform 128"/>
            <p:cNvSpPr>
              <a:spLocks/>
            </p:cNvSpPr>
            <p:nvPr/>
          </p:nvSpPr>
          <p:spPr bwMode="auto">
            <a:xfrm>
              <a:off x="239" y="970"/>
              <a:ext cx="22" cy="32"/>
            </a:xfrm>
            <a:custGeom>
              <a:avLst/>
              <a:gdLst>
                <a:gd name="T0" fmla="*/ 0 w 20"/>
                <a:gd name="T1" fmla="*/ 29 h 29"/>
                <a:gd name="T2" fmla="*/ 19 w 20"/>
                <a:gd name="T3" fmla="*/ 0 h 29"/>
                <a:gd name="T4" fmla="*/ 20 w 20"/>
                <a:gd name="T5" fmla="*/ 0 h 29"/>
                <a:gd name="T6" fmla="*/ 4 w 20"/>
                <a:gd name="T7" fmla="*/ 25 h 29"/>
                <a:gd name="T8" fmla="*/ 1 w 20"/>
                <a:gd name="T9" fmla="*/ 29 h 29"/>
                <a:gd name="T10" fmla="*/ 0 w 20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9">
                  <a:moveTo>
                    <a:pt x="0" y="29"/>
                  </a:moveTo>
                  <a:cubicBezTo>
                    <a:pt x="4" y="17"/>
                    <a:pt x="11" y="8"/>
                    <a:pt x="19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4" y="8"/>
                    <a:pt x="9" y="16"/>
                    <a:pt x="4" y="25"/>
                  </a:cubicBezTo>
                  <a:cubicBezTo>
                    <a:pt x="4" y="26"/>
                    <a:pt x="3" y="28"/>
                    <a:pt x="1" y="29"/>
                  </a:cubicBezTo>
                  <a:cubicBezTo>
                    <a:pt x="1" y="29"/>
                    <a:pt x="1" y="29"/>
                    <a:pt x="0" y="29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6" name="Freeform 129"/>
            <p:cNvSpPr>
              <a:spLocks/>
            </p:cNvSpPr>
            <p:nvPr/>
          </p:nvSpPr>
          <p:spPr bwMode="auto">
            <a:xfrm>
              <a:off x="292" y="1670"/>
              <a:ext cx="12" cy="14"/>
            </a:xfrm>
            <a:custGeom>
              <a:avLst/>
              <a:gdLst>
                <a:gd name="T0" fmla="*/ 11 w 11"/>
                <a:gd name="T1" fmla="*/ 2 h 13"/>
                <a:gd name="T2" fmla="*/ 5 w 11"/>
                <a:gd name="T3" fmla="*/ 13 h 13"/>
                <a:gd name="T4" fmla="*/ 0 w 11"/>
                <a:gd name="T5" fmla="*/ 13 h 13"/>
                <a:gd name="T6" fmla="*/ 2 w 11"/>
                <a:gd name="T7" fmla="*/ 2 h 13"/>
                <a:gd name="T8" fmla="*/ 11 w 11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3">
                  <a:moveTo>
                    <a:pt x="11" y="2"/>
                  </a:moveTo>
                  <a:cubicBezTo>
                    <a:pt x="7" y="5"/>
                    <a:pt x="5" y="8"/>
                    <a:pt x="5" y="13"/>
                  </a:cubicBezTo>
                  <a:cubicBezTo>
                    <a:pt x="3" y="13"/>
                    <a:pt x="2" y="13"/>
                    <a:pt x="0" y="13"/>
                  </a:cubicBezTo>
                  <a:cubicBezTo>
                    <a:pt x="0" y="9"/>
                    <a:pt x="1" y="6"/>
                    <a:pt x="2" y="2"/>
                  </a:cubicBezTo>
                  <a:cubicBezTo>
                    <a:pt x="5" y="1"/>
                    <a:pt x="8" y="0"/>
                    <a:pt x="11" y="2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7" name="Freeform 130"/>
            <p:cNvSpPr>
              <a:spLocks/>
            </p:cNvSpPr>
            <p:nvPr/>
          </p:nvSpPr>
          <p:spPr bwMode="auto">
            <a:xfrm>
              <a:off x="361" y="1201"/>
              <a:ext cx="14" cy="20"/>
            </a:xfrm>
            <a:custGeom>
              <a:avLst/>
              <a:gdLst>
                <a:gd name="T0" fmla="*/ 12 w 12"/>
                <a:gd name="T1" fmla="*/ 18 h 18"/>
                <a:gd name="T2" fmla="*/ 0 w 12"/>
                <a:gd name="T3" fmla="*/ 0 h 18"/>
                <a:gd name="T4" fmla="*/ 12 w 12"/>
                <a:gd name="T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cubicBezTo>
                    <a:pt x="8" y="11"/>
                    <a:pt x="2" y="7"/>
                    <a:pt x="0" y="0"/>
                  </a:cubicBezTo>
                  <a:cubicBezTo>
                    <a:pt x="6" y="1"/>
                    <a:pt x="11" y="8"/>
                    <a:pt x="12" y="18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8" name="Freeform 131"/>
            <p:cNvSpPr>
              <a:spLocks/>
            </p:cNvSpPr>
            <p:nvPr/>
          </p:nvSpPr>
          <p:spPr bwMode="auto">
            <a:xfrm>
              <a:off x="363" y="1439"/>
              <a:ext cx="16" cy="8"/>
            </a:xfrm>
            <a:custGeom>
              <a:avLst/>
              <a:gdLst>
                <a:gd name="T0" fmla="*/ 15 w 15"/>
                <a:gd name="T1" fmla="*/ 2 h 8"/>
                <a:gd name="T2" fmla="*/ 8 w 15"/>
                <a:gd name="T3" fmla="*/ 8 h 8"/>
                <a:gd name="T4" fmla="*/ 4 w 15"/>
                <a:gd name="T5" fmla="*/ 5 h 8"/>
                <a:gd name="T6" fmla="*/ 0 w 15"/>
                <a:gd name="T7" fmla="*/ 3 h 8"/>
                <a:gd name="T8" fmla="*/ 2 w 15"/>
                <a:gd name="T9" fmla="*/ 0 h 8"/>
                <a:gd name="T10" fmla="*/ 15 w 15"/>
                <a:gd name="T11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8">
                  <a:moveTo>
                    <a:pt x="15" y="2"/>
                  </a:moveTo>
                  <a:cubicBezTo>
                    <a:pt x="14" y="5"/>
                    <a:pt x="11" y="7"/>
                    <a:pt x="8" y="8"/>
                  </a:cubicBezTo>
                  <a:cubicBezTo>
                    <a:pt x="8" y="6"/>
                    <a:pt x="5" y="6"/>
                    <a:pt x="4" y="5"/>
                  </a:cubicBezTo>
                  <a:cubicBezTo>
                    <a:pt x="3" y="5"/>
                    <a:pt x="1" y="4"/>
                    <a:pt x="0" y="3"/>
                  </a:cubicBezTo>
                  <a:cubicBezTo>
                    <a:pt x="0" y="2"/>
                    <a:pt x="2" y="2"/>
                    <a:pt x="2" y="0"/>
                  </a:cubicBezTo>
                  <a:cubicBezTo>
                    <a:pt x="7" y="1"/>
                    <a:pt x="11" y="1"/>
                    <a:pt x="15" y="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39" name="Freeform 132"/>
            <p:cNvSpPr>
              <a:spLocks/>
            </p:cNvSpPr>
            <p:nvPr/>
          </p:nvSpPr>
          <p:spPr bwMode="auto">
            <a:xfrm>
              <a:off x="518" y="1121"/>
              <a:ext cx="15" cy="17"/>
            </a:xfrm>
            <a:custGeom>
              <a:avLst/>
              <a:gdLst>
                <a:gd name="T0" fmla="*/ 13 w 13"/>
                <a:gd name="T1" fmla="*/ 0 h 15"/>
                <a:gd name="T2" fmla="*/ 9 w 13"/>
                <a:gd name="T3" fmla="*/ 15 h 15"/>
                <a:gd name="T4" fmla="*/ 8 w 13"/>
                <a:gd name="T5" fmla="*/ 15 h 15"/>
                <a:gd name="T6" fmla="*/ 0 w 13"/>
                <a:gd name="T7" fmla="*/ 8 h 15"/>
                <a:gd name="T8" fmla="*/ 13 w 13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5">
                  <a:moveTo>
                    <a:pt x="13" y="0"/>
                  </a:moveTo>
                  <a:cubicBezTo>
                    <a:pt x="11" y="5"/>
                    <a:pt x="9" y="10"/>
                    <a:pt x="9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9"/>
                    <a:pt x="3" y="9"/>
                    <a:pt x="0" y="8"/>
                  </a:cubicBezTo>
                  <a:cubicBezTo>
                    <a:pt x="4" y="5"/>
                    <a:pt x="8" y="1"/>
                    <a:pt x="13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0" name="Freeform 133"/>
            <p:cNvSpPr>
              <a:spLocks/>
            </p:cNvSpPr>
            <p:nvPr/>
          </p:nvSpPr>
          <p:spPr bwMode="auto">
            <a:xfrm>
              <a:off x="407" y="1150"/>
              <a:ext cx="12" cy="21"/>
            </a:xfrm>
            <a:custGeom>
              <a:avLst/>
              <a:gdLst>
                <a:gd name="T0" fmla="*/ 0 w 11"/>
                <a:gd name="T1" fmla="*/ 0 h 19"/>
                <a:gd name="T2" fmla="*/ 3 w 11"/>
                <a:gd name="T3" fmla="*/ 3 h 19"/>
                <a:gd name="T4" fmla="*/ 10 w 11"/>
                <a:gd name="T5" fmla="*/ 19 h 19"/>
                <a:gd name="T6" fmla="*/ 0 w 11"/>
                <a:gd name="T7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9">
                  <a:moveTo>
                    <a:pt x="0" y="0"/>
                  </a:moveTo>
                  <a:cubicBezTo>
                    <a:pt x="1" y="1"/>
                    <a:pt x="2" y="2"/>
                    <a:pt x="3" y="3"/>
                  </a:cubicBezTo>
                  <a:cubicBezTo>
                    <a:pt x="10" y="6"/>
                    <a:pt x="11" y="12"/>
                    <a:pt x="10" y="19"/>
                  </a:cubicBezTo>
                  <a:cubicBezTo>
                    <a:pt x="7" y="13"/>
                    <a:pt x="1" y="8"/>
                    <a:pt x="0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1" name="Freeform 134"/>
            <p:cNvSpPr>
              <a:spLocks/>
            </p:cNvSpPr>
            <p:nvPr/>
          </p:nvSpPr>
          <p:spPr bwMode="auto">
            <a:xfrm>
              <a:off x="628" y="1758"/>
              <a:ext cx="12" cy="14"/>
            </a:xfrm>
            <a:custGeom>
              <a:avLst/>
              <a:gdLst>
                <a:gd name="T0" fmla="*/ 9 w 11"/>
                <a:gd name="T1" fmla="*/ 0 h 13"/>
                <a:gd name="T2" fmla="*/ 9 w 11"/>
                <a:gd name="T3" fmla="*/ 7 h 13"/>
                <a:gd name="T4" fmla="*/ 6 w 11"/>
                <a:gd name="T5" fmla="*/ 11 h 13"/>
                <a:gd name="T6" fmla="*/ 2 w 11"/>
                <a:gd name="T7" fmla="*/ 12 h 13"/>
                <a:gd name="T8" fmla="*/ 1 w 11"/>
                <a:gd name="T9" fmla="*/ 8 h 13"/>
                <a:gd name="T10" fmla="*/ 9 w 11"/>
                <a:gd name="T11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13">
                  <a:moveTo>
                    <a:pt x="9" y="0"/>
                  </a:moveTo>
                  <a:cubicBezTo>
                    <a:pt x="11" y="2"/>
                    <a:pt x="8" y="5"/>
                    <a:pt x="9" y="7"/>
                  </a:cubicBezTo>
                  <a:cubicBezTo>
                    <a:pt x="8" y="9"/>
                    <a:pt x="7" y="10"/>
                    <a:pt x="6" y="11"/>
                  </a:cubicBezTo>
                  <a:cubicBezTo>
                    <a:pt x="5" y="13"/>
                    <a:pt x="3" y="12"/>
                    <a:pt x="2" y="12"/>
                  </a:cubicBezTo>
                  <a:cubicBezTo>
                    <a:pt x="1" y="11"/>
                    <a:pt x="0" y="10"/>
                    <a:pt x="1" y="8"/>
                  </a:cubicBezTo>
                  <a:cubicBezTo>
                    <a:pt x="3" y="5"/>
                    <a:pt x="5" y="1"/>
                    <a:pt x="9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2" name="Freeform 135"/>
            <p:cNvSpPr>
              <a:spLocks/>
            </p:cNvSpPr>
            <p:nvPr/>
          </p:nvSpPr>
          <p:spPr bwMode="auto">
            <a:xfrm>
              <a:off x="640" y="1739"/>
              <a:ext cx="13" cy="11"/>
            </a:xfrm>
            <a:custGeom>
              <a:avLst/>
              <a:gdLst>
                <a:gd name="T0" fmla="*/ 11 w 12"/>
                <a:gd name="T1" fmla="*/ 10 h 10"/>
                <a:gd name="T2" fmla="*/ 4 w 12"/>
                <a:gd name="T3" fmla="*/ 6 h 10"/>
                <a:gd name="T4" fmla="*/ 0 w 12"/>
                <a:gd name="T5" fmla="*/ 5 h 10"/>
                <a:gd name="T6" fmla="*/ 2 w 12"/>
                <a:gd name="T7" fmla="*/ 2 h 10"/>
                <a:gd name="T8" fmla="*/ 3 w 12"/>
                <a:gd name="T9" fmla="*/ 0 h 10"/>
                <a:gd name="T10" fmla="*/ 12 w 12"/>
                <a:gd name="T11" fmla="*/ 10 h 10"/>
                <a:gd name="T12" fmla="*/ 12 w 12"/>
                <a:gd name="T13" fmla="*/ 10 h 10"/>
                <a:gd name="T14" fmla="*/ 11 w 12"/>
                <a:gd name="T1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10">
                  <a:moveTo>
                    <a:pt x="11" y="10"/>
                  </a:moveTo>
                  <a:cubicBezTo>
                    <a:pt x="9" y="7"/>
                    <a:pt x="6" y="7"/>
                    <a:pt x="4" y="6"/>
                  </a:cubicBezTo>
                  <a:cubicBezTo>
                    <a:pt x="2" y="6"/>
                    <a:pt x="0" y="7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9" y="1"/>
                    <a:pt x="11" y="3"/>
                    <a:pt x="12" y="10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1" y="10"/>
                    <a:pt x="11" y="1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3" name="Freeform 136"/>
            <p:cNvSpPr>
              <a:spLocks/>
            </p:cNvSpPr>
            <p:nvPr/>
          </p:nvSpPr>
          <p:spPr bwMode="auto">
            <a:xfrm>
              <a:off x="424" y="1517"/>
              <a:ext cx="19" cy="8"/>
            </a:xfrm>
            <a:custGeom>
              <a:avLst/>
              <a:gdLst>
                <a:gd name="T0" fmla="*/ 9 w 17"/>
                <a:gd name="T1" fmla="*/ 7 h 7"/>
                <a:gd name="T2" fmla="*/ 3 w 17"/>
                <a:gd name="T3" fmla="*/ 6 h 7"/>
                <a:gd name="T4" fmla="*/ 0 w 17"/>
                <a:gd name="T5" fmla="*/ 3 h 7"/>
                <a:gd name="T6" fmla="*/ 17 w 17"/>
                <a:gd name="T7" fmla="*/ 0 h 7"/>
                <a:gd name="T8" fmla="*/ 13 w 17"/>
                <a:gd name="T9" fmla="*/ 4 h 7"/>
                <a:gd name="T10" fmla="*/ 11 w 17"/>
                <a:gd name="T11" fmla="*/ 7 h 7"/>
                <a:gd name="T12" fmla="*/ 11 w 17"/>
                <a:gd name="T13" fmla="*/ 7 h 7"/>
                <a:gd name="T14" fmla="*/ 9 w 1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7">
                  <a:moveTo>
                    <a:pt x="9" y="7"/>
                  </a:moveTo>
                  <a:cubicBezTo>
                    <a:pt x="7" y="6"/>
                    <a:pt x="5" y="5"/>
                    <a:pt x="3" y="6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6" y="2"/>
                    <a:pt x="11" y="0"/>
                    <a:pt x="17" y="0"/>
                  </a:cubicBezTo>
                  <a:cubicBezTo>
                    <a:pt x="15" y="2"/>
                    <a:pt x="14" y="3"/>
                    <a:pt x="13" y="4"/>
                  </a:cubicBezTo>
                  <a:cubicBezTo>
                    <a:pt x="12" y="5"/>
                    <a:pt x="10" y="5"/>
                    <a:pt x="11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7"/>
                    <a:pt x="10" y="7"/>
                    <a:pt x="9" y="7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4" name="Freeform 137"/>
            <p:cNvSpPr>
              <a:spLocks/>
            </p:cNvSpPr>
            <p:nvPr/>
          </p:nvSpPr>
          <p:spPr bwMode="auto">
            <a:xfrm>
              <a:off x="670" y="1777"/>
              <a:ext cx="24" cy="9"/>
            </a:xfrm>
            <a:custGeom>
              <a:avLst/>
              <a:gdLst>
                <a:gd name="T0" fmla="*/ 1 w 22"/>
                <a:gd name="T1" fmla="*/ 5 h 8"/>
                <a:gd name="T2" fmla="*/ 2 w 22"/>
                <a:gd name="T3" fmla="*/ 5 h 8"/>
                <a:gd name="T4" fmla="*/ 2 w 22"/>
                <a:gd name="T5" fmla="*/ 5 h 8"/>
                <a:gd name="T6" fmla="*/ 15 w 22"/>
                <a:gd name="T7" fmla="*/ 0 h 8"/>
                <a:gd name="T8" fmla="*/ 22 w 22"/>
                <a:gd name="T9" fmla="*/ 3 h 8"/>
                <a:gd name="T10" fmla="*/ 4 w 22"/>
                <a:gd name="T11" fmla="*/ 8 h 8"/>
                <a:gd name="T12" fmla="*/ 0 w 22"/>
                <a:gd name="T13" fmla="*/ 7 h 8"/>
                <a:gd name="T14" fmla="*/ 1 w 22"/>
                <a:gd name="T15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8">
                  <a:moveTo>
                    <a:pt x="1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6" y="2"/>
                    <a:pt x="10" y="1"/>
                    <a:pt x="15" y="0"/>
                  </a:cubicBezTo>
                  <a:cubicBezTo>
                    <a:pt x="17" y="0"/>
                    <a:pt x="19" y="0"/>
                    <a:pt x="22" y="3"/>
                  </a:cubicBezTo>
                  <a:cubicBezTo>
                    <a:pt x="14" y="1"/>
                    <a:pt x="9" y="4"/>
                    <a:pt x="4" y="8"/>
                  </a:cubicBezTo>
                  <a:cubicBezTo>
                    <a:pt x="2" y="8"/>
                    <a:pt x="1" y="8"/>
                    <a:pt x="0" y="7"/>
                  </a:cubicBezTo>
                  <a:cubicBezTo>
                    <a:pt x="1" y="6"/>
                    <a:pt x="1" y="6"/>
                    <a:pt x="1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5" name="Freeform 138"/>
            <p:cNvSpPr>
              <a:spLocks/>
            </p:cNvSpPr>
            <p:nvPr/>
          </p:nvSpPr>
          <p:spPr bwMode="auto">
            <a:xfrm>
              <a:off x="578" y="1723"/>
              <a:ext cx="20" cy="15"/>
            </a:xfrm>
            <a:custGeom>
              <a:avLst/>
              <a:gdLst>
                <a:gd name="T0" fmla="*/ 3 w 18"/>
                <a:gd name="T1" fmla="*/ 0 h 14"/>
                <a:gd name="T2" fmla="*/ 14 w 18"/>
                <a:gd name="T3" fmla="*/ 11 h 14"/>
                <a:gd name="T4" fmla="*/ 17 w 18"/>
                <a:gd name="T5" fmla="*/ 13 h 14"/>
                <a:gd name="T6" fmla="*/ 8 w 18"/>
                <a:gd name="T7" fmla="*/ 13 h 14"/>
                <a:gd name="T8" fmla="*/ 1 w 18"/>
                <a:gd name="T9" fmla="*/ 8 h 14"/>
                <a:gd name="T10" fmla="*/ 3 w 18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14">
                  <a:moveTo>
                    <a:pt x="3" y="0"/>
                  </a:moveTo>
                  <a:cubicBezTo>
                    <a:pt x="2" y="8"/>
                    <a:pt x="5" y="12"/>
                    <a:pt x="14" y="11"/>
                  </a:cubicBezTo>
                  <a:cubicBezTo>
                    <a:pt x="16" y="11"/>
                    <a:pt x="18" y="10"/>
                    <a:pt x="17" y="13"/>
                  </a:cubicBezTo>
                  <a:cubicBezTo>
                    <a:pt x="14" y="13"/>
                    <a:pt x="11" y="14"/>
                    <a:pt x="8" y="13"/>
                  </a:cubicBezTo>
                  <a:cubicBezTo>
                    <a:pt x="5" y="13"/>
                    <a:pt x="2" y="11"/>
                    <a:pt x="1" y="8"/>
                  </a:cubicBezTo>
                  <a:cubicBezTo>
                    <a:pt x="0" y="5"/>
                    <a:pt x="0" y="2"/>
                    <a:pt x="3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6" name="Freeform 139"/>
            <p:cNvSpPr>
              <a:spLocks/>
            </p:cNvSpPr>
            <p:nvPr/>
          </p:nvSpPr>
          <p:spPr bwMode="auto">
            <a:xfrm>
              <a:off x="734" y="1811"/>
              <a:ext cx="14" cy="15"/>
            </a:xfrm>
            <a:custGeom>
              <a:avLst/>
              <a:gdLst>
                <a:gd name="T0" fmla="*/ 2 w 13"/>
                <a:gd name="T1" fmla="*/ 14 h 14"/>
                <a:gd name="T2" fmla="*/ 0 w 13"/>
                <a:gd name="T3" fmla="*/ 12 h 14"/>
                <a:gd name="T4" fmla="*/ 10 w 13"/>
                <a:gd name="T5" fmla="*/ 0 h 14"/>
                <a:gd name="T6" fmla="*/ 12 w 13"/>
                <a:gd name="T7" fmla="*/ 8 h 14"/>
                <a:gd name="T8" fmla="*/ 9 w 13"/>
                <a:gd name="T9" fmla="*/ 10 h 14"/>
                <a:gd name="T10" fmla="*/ 9 w 13"/>
                <a:gd name="T11" fmla="*/ 10 h 14"/>
                <a:gd name="T12" fmla="*/ 9 w 13"/>
                <a:gd name="T13" fmla="*/ 11 h 14"/>
                <a:gd name="T14" fmla="*/ 8 w 13"/>
                <a:gd name="T15" fmla="*/ 11 h 14"/>
                <a:gd name="T16" fmla="*/ 6 w 13"/>
                <a:gd name="T17" fmla="*/ 13 h 14"/>
                <a:gd name="T18" fmla="*/ 6 w 13"/>
                <a:gd name="T19" fmla="*/ 13 h 14"/>
                <a:gd name="T20" fmla="*/ 2 w 13"/>
                <a:gd name="T2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" h="14">
                  <a:moveTo>
                    <a:pt x="2" y="14"/>
                  </a:moveTo>
                  <a:cubicBezTo>
                    <a:pt x="1" y="14"/>
                    <a:pt x="0" y="14"/>
                    <a:pt x="0" y="12"/>
                  </a:cubicBezTo>
                  <a:cubicBezTo>
                    <a:pt x="5" y="10"/>
                    <a:pt x="10" y="7"/>
                    <a:pt x="10" y="0"/>
                  </a:cubicBezTo>
                  <a:cubicBezTo>
                    <a:pt x="13" y="2"/>
                    <a:pt x="13" y="5"/>
                    <a:pt x="12" y="8"/>
                  </a:cubicBezTo>
                  <a:cubicBezTo>
                    <a:pt x="11" y="9"/>
                    <a:pt x="10" y="9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8" y="10"/>
                    <a:pt x="9" y="11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7" y="11"/>
                    <a:pt x="6" y="12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2" y="14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7" name="Freeform 140"/>
            <p:cNvSpPr>
              <a:spLocks/>
            </p:cNvSpPr>
            <p:nvPr/>
          </p:nvSpPr>
          <p:spPr bwMode="auto">
            <a:xfrm>
              <a:off x="582" y="1639"/>
              <a:ext cx="14" cy="27"/>
            </a:xfrm>
            <a:custGeom>
              <a:avLst/>
              <a:gdLst>
                <a:gd name="T0" fmla="*/ 12 w 12"/>
                <a:gd name="T1" fmla="*/ 25 h 25"/>
                <a:gd name="T2" fmla="*/ 9 w 12"/>
                <a:gd name="T3" fmla="*/ 25 h 25"/>
                <a:gd name="T4" fmla="*/ 9 w 12"/>
                <a:gd name="T5" fmla="*/ 25 h 25"/>
                <a:gd name="T6" fmla="*/ 9 w 12"/>
                <a:gd name="T7" fmla="*/ 24 h 25"/>
                <a:gd name="T8" fmla="*/ 9 w 12"/>
                <a:gd name="T9" fmla="*/ 23 h 25"/>
                <a:gd name="T10" fmla="*/ 8 w 12"/>
                <a:gd name="T11" fmla="*/ 22 h 25"/>
                <a:gd name="T12" fmla="*/ 7 w 12"/>
                <a:gd name="T13" fmla="*/ 19 h 25"/>
                <a:gd name="T14" fmla="*/ 7 w 12"/>
                <a:gd name="T15" fmla="*/ 19 h 25"/>
                <a:gd name="T16" fmla="*/ 6 w 12"/>
                <a:gd name="T17" fmla="*/ 14 h 25"/>
                <a:gd name="T18" fmla="*/ 6 w 12"/>
                <a:gd name="T19" fmla="*/ 14 h 25"/>
                <a:gd name="T20" fmla="*/ 4 w 12"/>
                <a:gd name="T21" fmla="*/ 11 h 25"/>
                <a:gd name="T22" fmla="*/ 4 w 12"/>
                <a:gd name="T23" fmla="*/ 10 h 25"/>
                <a:gd name="T24" fmla="*/ 4 w 12"/>
                <a:gd name="T25" fmla="*/ 10 h 25"/>
                <a:gd name="T26" fmla="*/ 0 w 12"/>
                <a:gd name="T27" fmla="*/ 3 h 25"/>
                <a:gd name="T28" fmla="*/ 0 w 12"/>
                <a:gd name="T29" fmla="*/ 3 h 25"/>
                <a:gd name="T30" fmla="*/ 3 w 12"/>
                <a:gd name="T31" fmla="*/ 0 h 25"/>
                <a:gd name="T32" fmla="*/ 12 w 12"/>
                <a:gd name="T33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2" h="25">
                  <a:moveTo>
                    <a:pt x="12" y="25"/>
                  </a:moveTo>
                  <a:cubicBezTo>
                    <a:pt x="11" y="25"/>
                    <a:pt x="10" y="25"/>
                    <a:pt x="9" y="25"/>
                  </a:cubicBezTo>
                  <a:cubicBezTo>
                    <a:pt x="9" y="25"/>
                    <a:pt x="9" y="25"/>
                    <a:pt x="9" y="25"/>
                  </a:cubicBezTo>
                  <a:cubicBezTo>
                    <a:pt x="9" y="25"/>
                    <a:pt x="9" y="24"/>
                    <a:pt x="9" y="24"/>
                  </a:cubicBezTo>
                  <a:cubicBezTo>
                    <a:pt x="9" y="24"/>
                    <a:pt x="9" y="24"/>
                    <a:pt x="9" y="23"/>
                  </a:cubicBezTo>
                  <a:cubicBezTo>
                    <a:pt x="9" y="23"/>
                    <a:pt x="8" y="22"/>
                    <a:pt x="8" y="22"/>
                  </a:cubicBezTo>
                  <a:cubicBezTo>
                    <a:pt x="8" y="21"/>
                    <a:pt x="9" y="19"/>
                    <a:pt x="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8" y="17"/>
                    <a:pt x="8" y="15"/>
                    <a:pt x="6" y="14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3"/>
                    <a:pt x="7" y="11"/>
                    <a:pt x="4" y="11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7"/>
                    <a:pt x="4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" y="8"/>
                    <a:pt x="10" y="16"/>
                    <a:pt x="12" y="25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8" name="Freeform 141"/>
            <p:cNvSpPr>
              <a:spLocks/>
            </p:cNvSpPr>
            <p:nvPr/>
          </p:nvSpPr>
          <p:spPr bwMode="auto">
            <a:xfrm>
              <a:off x="442" y="1096"/>
              <a:ext cx="13" cy="15"/>
            </a:xfrm>
            <a:custGeom>
              <a:avLst/>
              <a:gdLst>
                <a:gd name="T0" fmla="*/ 12 w 12"/>
                <a:gd name="T1" fmla="*/ 2 h 14"/>
                <a:gd name="T2" fmla="*/ 6 w 12"/>
                <a:gd name="T3" fmla="*/ 11 h 14"/>
                <a:gd name="T4" fmla="*/ 3 w 12"/>
                <a:gd name="T5" fmla="*/ 14 h 14"/>
                <a:gd name="T6" fmla="*/ 1 w 12"/>
                <a:gd name="T7" fmla="*/ 13 h 14"/>
                <a:gd name="T8" fmla="*/ 1 w 12"/>
                <a:gd name="T9" fmla="*/ 12 h 14"/>
                <a:gd name="T10" fmla="*/ 4 w 12"/>
                <a:gd name="T11" fmla="*/ 5 h 14"/>
                <a:gd name="T12" fmla="*/ 12 w 12"/>
                <a:gd name="T13" fmla="*/ 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4">
                  <a:moveTo>
                    <a:pt x="12" y="2"/>
                  </a:moveTo>
                  <a:cubicBezTo>
                    <a:pt x="8" y="4"/>
                    <a:pt x="8" y="8"/>
                    <a:pt x="6" y="11"/>
                  </a:cubicBezTo>
                  <a:cubicBezTo>
                    <a:pt x="5" y="12"/>
                    <a:pt x="4" y="13"/>
                    <a:pt x="3" y="14"/>
                  </a:cubicBezTo>
                  <a:cubicBezTo>
                    <a:pt x="2" y="14"/>
                    <a:pt x="1" y="14"/>
                    <a:pt x="1" y="13"/>
                  </a:cubicBezTo>
                  <a:cubicBezTo>
                    <a:pt x="0" y="13"/>
                    <a:pt x="0" y="12"/>
                    <a:pt x="1" y="12"/>
                  </a:cubicBezTo>
                  <a:cubicBezTo>
                    <a:pt x="3" y="10"/>
                    <a:pt x="3" y="7"/>
                    <a:pt x="4" y="5"/>
                  </a:cubicBezTo>
                  <a:cubicBezTo>
                    <a:pt x="6" y="1"/>
                    <a:pt x="8" y="0"/>
                    <a:pt x="12" y="2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49" name="Freeform 142"/>
            <p:cNvSpPr>
              <a:spLocks/>
            </p:cNvSpPr>
            <p:nvPr/>
          </p:nvSpPr>
          <p:spPr bwMode="auto">
            <a:xfrm>
              <a:off x="301" y="1620"/>
              <a:ext cx="5" cy="29"/>
            </a:xfrm>
            <a:custGeom>
              <a:avLst/>
              <a:gdLst>
                <a:gd name="T0" fmla="*/ 0 w 5"/>
                <a:gd name="T1" fmla="*/ 0 h 26"/>
                <a:gd name="T2" fmla="*/ 3 w 5"/>
                <a:gd name="T3" fmla="*/ 4 h 26"/>
                <a:gd name="T4" fmla="*/ 5 w 5"/>
                <a:gd name="T5" fmla="*/ 26 h 26"/>
                <a:gd name="T6" fmla="*/ 3 w 5"/>
                <a:gd name="T7" fmla="*/ 23 h 26"/>
                <a:gd name="T8" fmla="*/ 0 w 5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26">
                  <a:moveTo>
                    <a:pt x="0" y="0"/>
                  </a:moveTo>
                  <a:cubicBezTo>
                    <a:pt x="3" y="0"/>
                    <a:pt x="1" y="4"/>
                    <a:pt x="3" y="4"/>
                  </a:cubicBezTo>
                  <a:cubicBezTo>
                    <a:pt x="4" y="11"/>
                    <a:pt x="5" y="19"/>
                    <a:pt x="5" y="26"/>
                  </a:cubicBezTo>
                  <a:cubicBezTo>
                    <a:pt x="3" y="26"/>
                    <a:pt x="3" y="24"/>
                    <a:pt x="3" y="23"/>
                  </a:cubicBezTo>
                  <a:cubicBezTo>
                    <a:pt x="3" y="15"/>
                    <a:pt x="2" y="8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0" name="Freeform 143"/>
            <p:cNvSpPr>
              <a:spLocks/>
            </p:cNvSpPr>
            <p:nvPr/>
          </p:nvSpPr>
          <p:spPr bwMode="auto">
            <a:xfrm>
              <a:off x="290" y="1639"/>
              <a:ext cx="11" cy="22"/>
            </a:xfrm>
            <a:custGeom>
              <a:avLst/>
              <a:gdLst>
                <a:gd name="T0" fmla="*/ 10 w 10"/>
                <a:gd name="T1" fmla="*/ 3 h 20"/>
                <a:gd name="T2" fmla="*/ 5 w 10"/>
                <a:gd name="T3" fmla="*/ 14 h 20"/>
                <a:gd name="T4" fmla="*/ 8 w 10"/>
                <a:gd name="T5" fmla="*/ 20 h 20"/>
                <a:gd name="T6" fmla="*/ 1 w 10"/>
                <a:gd name="T7" fmla="*/ 9 h 20"/>
                <a:gd name="T8" fmla="*/ 10 w 10"/>
                <a:gd name="T9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20">
                  <a:moveTo>
                    <a:pt x="10" y="3"/>
                  </a:moveTo>
                  <a:cubicBezTo>
                    <a:pt x="3" y="2"/>
                    <a:pt x="2" y="10"/>
                    <a:pt x="5" y="14"/>
                  </a:cubicBezTo>
                  <a:cubicBezTo>
                    <a:pt x="6" y="16"/>
                    <a:pt x="8" y="17"/>
                    <a:pt x="8" y="20"/>
                  </a:cubicBezTo>
                  <a:cubicBezTo>
                    <a:pt x="5" y="16"/>
                    <a:pt x="0" y="14"/>
                    <a:pt x="1" y="9"/>
                  </a:cubicBezTo>
                  <a:cubicBezTo>
                    <a:pt x="1" y="2"/>
                    <a:pt x="4" y="0"/>
                    <a:pt x="10" y="3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1" name="Freeform 144"/>
            <p:cNvSpPr>
              <a:spLocks/>
            </p:cNvSpPr>
            <p:nvPr/>
          </p:nvSpPr>
          <p:spPr bwMode="auto">
            <a:xfrm>
              <a:off x="463" y="1174"/>
              <a:ext cx="6" cy="27"/>
            </a:xfrm>
            <a:custGeom>
              <a:avLst/>
              <a:gdLst>
                <a:gd name="T0" fmla="*/ 1 w 5"/>
                <a:gd name="T1" fmla="*/ 0 h 24"/>
                <a:gd name="T2" fmla="*/ 3 w 5"/>
                <a:gd name="T3" fmla="*/ 24 h 24"/>
                <a:gd name="T4" fmla="*/ 0 w 5"/>
                <a:gd name="T5" fmla="*/ 0 h 24"/>
                <a:gd name="T6" fmla="*/ 1 w 5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24">
                  <a:moveTo>
                    <a:pt x="1" y="0"/>
                  </a:moveTo>
                  <a:cubicBezTo>
                    <a:pt x="4" y="8"/>
                    <a:pt x="5" y="16"/>
                    <a:pt x="3" y="24"/>
                  </a:cubicBezTo>
                  <a:cubicBezTo>
                    <a:pt x="2" y="16"/>
                    <a:pt x="1" y="8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2" name="Freeform 145"/>
            <p:cNvSpPr>
              <a:spLocks/>
            </p:cNvSpPr>
            <p:nvPr/>
          </p:nvSpPr>
          <p:spPr bwMode="auto">
            <a:xfrm>
              <a:off x="285" y="1534"/>
              <a:ext cx="10" cy="19"/>
            </a:xfrm>
            <a:custGeom>
              <a:avLst/>
              <a:gdLst>
                <a:gd name="T0" fmla="*/ 6 w 9"/>
                <a:gd name="T1" fmla="*/ 0 h 18"/>
                <a:gd name="T2" fmla="*/ 6 w 9"/>
                <a:gd name="T3" fmla="*/ 2 h 18"/>
                <a:gd name="T4" fmla="*/ 8 w 9"/>
                <a:gd name="T5" fmla="*/ 16 h 18"/>
                <a:gd name="T6" fmla="*/ 8 w 9"/>
                <a:gd name="T7" fmla="*/ 18 h 18"/>
                <a:gd name="T8" fmla="*/ 4 w 9"/>
                <a:gd name="T9" fmla="*/ 14 h 18"/>
                <a:gd name="T10" fmla="*/ 1 w 9"/>
                <a:gd name="T11" fmla="*/ 10 h 18"/>
                <a:gd name="T12" fmla="*/ 4 w 9"/>
                <a:gd name="T13" fmla="*/ 1 h 18"/>
                <a:gd name="T14" fmla="*/ 6 w 9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18">
                  <a:moveTo>
                    <a:pt x="6" y="0"/>
                  </a:moveTo>
                  <a:cubicBezTo>
                    <a:pt x="6" y="1"/>
                    <a:pt x="6" y="1"/>
                    <a:pt x="6" y="2"/>
                  </a:cubicBezTo>
                  <a:cubicBezTo>
                    <a:pt x="3" y="7"/>
                    <a:pt x="3" y="12"/>
                    <a:pt x="8" y="16"/>
                  </a:cubicBezTo>
                  <a:cubicBezTo>
                    <a:pt x="9" y="17"/>
                    <a:pt x="8" y="18"/>
                    <a:pt x="8" y="18"/>
                  </a:cubicBezTo>
                  <a:cubicBezTo>
                    <a:pt x="7" y="17"/>
                    <a:pt x="5" y="16"/>
                    <a:pt x="4" y="14"/>
                  </a:cubicBezTo>
                  <a:cubicBezTo>
                    <a:pt x="3" y="13"/>
                    <a:pt x="0" y="13"/>
                    <a:pt x="1" y="10"/>
                  </a:cubicBezTo>
                  <a:cubicBezTo>
                    <a:pt x="1" y="7"/>
                    <a:pt x="2" y="4"/>
                    <a:pt x="4" y="1"/>
                  </a:cubicBezTo>
                  <a:cubicBezTo>
                    <a:pt x="4" y="0"/>
                    <a:pt x="5" y="0"/>
                    <a:pt x="6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3" name="Freeform 146"/>
            <p:cNvSpPr>
              <a:spLocks/>
            </p:cNvSpPr>
            <p:nvPr/>
          </p:nvSpPr>
          <p:spPr bwMode="auto">
            <a:xfrm>
              <a:off x="239" y="1802"/>
              <a:ext cx="8" cy="20"/>
            </a:xfrm>
            <a:custGeom>
              <a:avLst/>
              <a:gdLst>
                <a:gd name="T0" fmla="*/ 0 w 7"/>
                <a:gd name="T1" fmla="*/ 0 h 18"/>
                <a:gd name="T2" fmla="*/ 5 w 7"/>
                <a:gd name="T3" fmla="*/ 18 h 18"/>
                <a:gd name="T4" fmla="*/ 0 w 7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18">
                  <a:moveTo>
                    <a:pt x="0" y="0"/>
                  </a:moveTo>
                  <a:cubicBezTo>
                    <a:pt x="7" y="5"/>
                    <a:pt x="3" y="12"/>
                    <a:pt x="5" y="18"/>
                  </a:cubicBezTo>
                  <a:cubicBezTo>
                    <a:pt x="3" y="15"/>
                    <a:pt x="0" y="7"/>
                    <a:pt x="0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4" name="Freeform 147"/>
            <p:cNvSpPr>
              <a:spLocks/>
            </p:cNvSpPr>
            <p:nvPr/>
          </p:nvSpPr>
          <p:spPr bwMode="auto">
            <a:xfrm>
              <a:off x="568" y="1395"/>
              <a:ext cx="12" cy="19"/>
            </a:xfrm>
            <a:custGeom>
              <a:avLst/>
              <a:gdLst>
                <a:gd name="T0" fmla="*/ 11 w 11"/>
                <a:gd name="T1" fmla="*/ 1 h 17"/>
                <a:gd name="T2" fmla="*/ 4 w 11"/>
                <a:gd name="T3" fmla="*/ 9 h 17"/>
                <a:gd name="T4" fmla="*/ 4 w 11"/>
                <a:gd name="T5" fmla="*/ 17 h 17"/>
                <a:gd name="T6" fmla="*/ 2 w 11"/>
                <a:gd name="T7" fmla="*/ 12 h 17"/>
                <a:gd name="T8" fmla="*/ 0 w 11"/>
                <a:gd name="T9" fmla="*/ 8 h 17"/>
                <a:gd name="T10" fmla="*/ 0 w 11"/>
                <a:gd name="T11" fmla="*/ 2 h 17"/>
                <a:gd name="T12" fmla="*/ 11 w 11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17">
                  <a:moveTo>
                    <a:pt x="11" y="1"/>
                  </a:moveTo>
                  <a:cubicBezTo>
                    <a:pt x="4" y="2"/>
                    <a:pt x="4" y="2"/>
                    <a:pt x="4" y="9"/>
                  </a:cubicBezTo>
                  <a:cubicBezTo>
                    <a:pt x="4" y="12"/>
                    <a:pt x="4" y="14"/>
                    <a:pt x="4" y="17"/>
                  </a:cubicBezTo>
                  <a:cubicBezTo>
                    <a:pt x="2" y="16"/>
                    <a:pt x="2" y="14"/>
                    <a:pt x="2" y="12"/>
                  </a:cubicBezTo>
                  <a:cubicBezTo>
                    <a:pt x="2" y="10"/>
                    <a:pt x="2" y="9"/>
                    <a:pt x="0" y="8"/>
                  </a:cubicBezTo>
                  <a:cubicBezTo>
                    <a:pt x="0" y="6"/>
                    <a:pt x="0" y="4"/>
                    <a:pt x="0" y="2"/>
                  </a:cubicBezTo>
                  <a:cubicBezTo>
                    <a:pt x="4" y="1"/>
                    <a:pt x="8" y="0"/>
                    <a:pt x="11" y="1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5" name="Freeform 148"/>
            <p:cNvSpPr>
              <a:spLocks/>
            </p:cNvSpPr>
            <p:nvPr/>
          </p:nvSpPr>
          <p:spPr bwMode="auto">
            <a:xfrm>
              <a:off x="334" y="1263"/>
              <a:ext cx="17" cy="10"/>
            </a:xfrm>
            <a:custGeom>
              <a:avLst/>
              <a:gdLst>
                <a:gd name="T0" fmla="*/ 6 w 16"/>
                <a:gd name="T1" fmla="*/ 2 h 9"/>
                <a:gd name="T2" fmla="*/ 3 w 16"/>
                <a:gd name="T3" fmla="*/ 2 h 9"/>
                <a:gd name="T4" fmla="*/ 16 w 16"/>
                <a:gd name="T5" fmla="*/ 8 h 9"/>
                <a:gd name="T6" fmla="*/ 10 w 16"/>
                <a:gd name="T7" fmla="*/ 9 h 9"/>
                <a:gd name="T8" fmla="*/ 7 w 16"/>
                <a:gd name="T9" fmla="*/ 8 h 9"/>
                <a:gd name="T10" fmla="*/ 0 w 16"/>
                <a:gd name="T11" fmla="*/ 2 h 9"/>
                <a:gd name="T12" fmla="*/ 6 w 16"/>
                <a:gd name="T13" fmla="*/ 2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9">
                  <a:moveTo>
                    <a:pt x="6" y="2"/>
                  </a:moveTo>
                  <a:cubicBezTo>
                    <a:pt x="5" y="2"/>
                    <a:pt x="4" y="2"/>
                    <a:pt x="3" y="2"/>
                  </a:cubicBezTo>
                  <a:cubicBezTo>
                    <a:pt x="7" y="5"/>
                    <a:pt x="13" y="4"/>
                    <a:pt x="16" y="8"/>
                  </a:cubicBezTo>
                  <a:cubicBezTo>
                    <a:pt x="14" y="9"/>
                    <a:pt x="11" y="8"/>
                    <a:pt x="10" y="9"/>
                  </a:cubicBezTo>
                  <a:cubicBezTo>
                    <a:pt x="9" y="9"/>
                    <a:pt x="8" y="9"/>
                    <a:pt x="7" y="8"/>
                  </a:cubicBezTo>
                  <a:cubicBezTo>
                    <a:pt x="6" y="5"/>
                    <a:pt x="2" y="5"/>
                    <a:pt x="0" y="2"/>
                  </a:cubicBezTo>
                  <a:cubicBezTo>
                    <a:pt x="2" y="1"/>
                    <a:pt x="4" y="0"/>
                    <a:pt x="6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6" name="Freeform 149"/>
            <p:cNvSpPr>
              <a:spLocks/>
            </p:cNvSpPr>
            <p:nvPr/>
          </p:nvSpPr>
          <p:spPr bwMode="auto">
            <a:xfrm>
              <a:off x="651" y="1758"/>
              <a:ext cx="13" cy="8"/>
            </a:xfrm>
            <a:custGeom>
              <a:avLst/>
              <a:gdLst>
                <a:gd name="T0" fmla="*/ 2 w 12"/>
                <a:gd name="T1" fmla="*/ 7 h 7"/>
                <a:gd name="T2" fmla="*/ 0 w 12"/>
                <a:gd name="T3" fmla="*/ 3 h 7"/>
                <a:gd name="T4" fmla="*/ 10 w 12"/>
                <a:gd name="T5" fmla="*/ 1 h 7"/>
                <a:gd name="T6" fmla="*/ 12 w 12"/>
                <a:gd name="T7" fmla="*/ 3 h 7"/>
                <a:gd name="T8" fmla="*/ 11 w 12"/>
                <a:gd name="T9" fmla="*/ 4 h 7"/>
                <a:gd name="T10" fmla="*/ 2 w 12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7">
                  <a:moveTo>
                    <a:pt x="2" y="7"/>
                  </a:moveTo>
                  <a:cubicBezTo>
                    <a:pt x="2" y="5"/>
                    <a:pt x="0" y="4"/>
                    <a:pt x="0" y="3"/>
                  </a:cubicBezTo>
                  <a:cubicBezTo>
                    <a:pt x="3" y="0"/>
                    <a:pt x="7" y="1"/>
                    <a:pt x="10" y="1"/>
                  </a:cubicBezTo>
                  <a:cubicBezTo>
                    <a:pt x="11" y="2"/>
                    <a:pt x="12" y="2"/>
                    <a:pt x="12" y="3"/>
                  </a:cubicBezTo>
                  <a:cubicBezTo>
                    <a:pt x="12" y="4"/>
                    <a:pt x="11" y="4"/>
                    <a:pt x="11" y="4"/>
                  </a:cubicBezTo>
                  <a:cubicBezTo>
                    <a:pt x="8" y="5"/>
                    <a:pt x="5" y="6"/>
                    <a:pt x="2" y="7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7" name="Freeform 150"/>
            <p:cNvSpPr>
              <a:spLocks/>
            </p:cNvSpPr>
            <p:nvPr/>
          </p:nvSpPr>
          <p:spPr bwMode="auto">
            <a:xfrm>
              <a:off x="559" y="1398"/>
              <a:ext cx="9" cy="11"/>
            </a:xfrm>
            <a:custGeom>
              <a:avLst/>
              <a:gdLst>
                <a:gd name="T0" fmla="*/ 8 w 8"/>
                <a:gd name="T1" fmla="*/ 0 h 10"/>
                <a:gd name="T2" fmla="*/ 8 w 8"/>
                <a:gd name="T3" fmla="*/ 6 h 10"/>
                <a:gd name="T4" fmla="*/ 8 w 8"/>
                <a:gd name="T5" fmla="*/ 7 h 10"/>
                <a:gd name="T6" fmla="*/ 8 w 8"/>
                <a:gd name="T7" fmla="*/ 7 h 10"/>
                <a:gd name="T8" fmla="*/ 4 w 8"/>
                <a:gd name="T9" fmla="*/ 10 h 10"/>
                <a:gd name="T10" fmla="*/ 4 w 8"/>
                <a:gd name="T11" fmla="*/ 3 h 10"/>
                <a:gd name="T12" fmla="*/ 0 w 8"/>
                <a:gd name="T13" fmla="*/ 2 h 10"/>
                <a:gd name="T14" fmla="*/ 1 w 8"/>
                <a:gd name="T15" fmla="*/ 0 h 10"/>
                <a:gd name="T16" fmla="*/ 1 w 8"/>
                <a:gd name="T17" fmla="*/ 0 h 10"/>
                <a:gd name="T18" fmla="*/ 8 w 8"/>
                <a:gd name="T1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10">
                  <a:moveTo>
                    <a:pt x="8" y="0"/>
                  </a:moveTo>
                  <a:cubicBezTo>
                    <a:pt x="8" y="2"/>
                    <a:pt x="8" y="4"/>
                    <a:pt x="8" y="6"/>
                  </a:cubicBezTo>
                  <a:cubicBezTo>
                    <a:pt x="8" y="6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6" y="7"/>
                    <a:pt x="5" y="9"/>
                    <a:pt x="4" y="10"/>
                  </a:cubicBezTo>
                  <a:cubicBezTo>
                    <a:pt x="3" y="8"/>
                    <a:pt x="4" y="5"/>
                    <a:pt x="4" y="3"/>
                  </a:cubicBezTo>
                  <a:cubicBezTo>
                    <a:pt x="3" y="2"/>
                    <a:pt x="1" y="2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4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8" name="Freeform 151"/>
            <p:cNvSpPr>
              <a:spLocks/>
            </p:cNvSpPr>
            <p:nvPr/>
          </p:nvSpPr>
          <p:spPr bwMode="auto">
            <a:xfrm>
              <a:off x="407" y="1758"/>
              <a:ext cx="6" cy="21"/>
            </a:xfrm>
            <a:custGeom>
              <a:avLst/>
              <a:gdLst>
                <a:gd name="T0" fmla="*/ 6 w 6"/>
                <a:gd name="T1" fmla="*/ 19 h 19"/>
                <a:gd name="T2" fmla="*/ 2 w 6"/>
                <a:gd name="T3" fmla="*/ 0 h 19"/>
                <a:gd name="T4" fmla="*/ 6 w 6"/>
                <a:gd name="T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9">
                  <a:moveTo>
                    <a:pt x="6" y="19"/>
                  </a:moveTo>
                  <a:cubicBezTo>
                    <a:pt x="3" y="13"/>
                    <a:pt x="0" y="7"/>
                    <a:pt x="2" y="0"/>
                  </a:cubicBezTo>
                  <a:cubicBezTo>
                    <a:pt x="5" y="6"/>
                    <a:pt x="6" y="12"/>
                    <a:pt x="6" y="19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59" name="Freeform 152"/>
            <p:cNvSpPr>
              <a:spLocks/>
            </p:cNvSpPr>
            <p:nvPr/>
          </p:nvSpPr>
          <p:spPr bwMode="auto">
            <a:xfrm>
              <a:off x="340" y="1272"/>
              <a:ext cx="17" cy="15"/>
            </a:xfrm>
            <a:custGeom>
              <a:avLst/>
              <a:gdLst>
                <a:gd name="T0" fmla="*/ 1 w 15"/>
                <a:gd name="T1" fmla="*/ 0 h 14"/>
                <a:gd name="T2" fmla="*/ 4 w 15"/>
                <a:gd name="T3" fmla="*/ 1 h 14"/>
                <a:gd name="T4" fmla="*/ 7 w 15"/>
                <a:gd name="T5" fmla="*/ 4 h 14"/>
                <a:gd name="T6" fmla="*/ 15 w 15"/>
                <a:gd name="T7" fmla="*/ 14 h 14"/>
                <a:gd name="T8" fmla="*/ 10 w 15"/>
                <a:gd name="T9" fmla="*/ 11 h 14"/>
                <a:gd name="T10" fmla="*/ 10 w 15"/>
                <a:gd name="T11" fmla="*/ 11 h 14"/>
                <a:gd name="T12" fmla="*/ 0 w 15"/>
                <a:gd name="T13" fmla="*/ 2 h 14"/>
                <a:gd name="T14" fmla="*/ 1 w 15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14">
                  <a:moveTo>
                    <a:pt x="1" y="0"/>
                  </a:moveTo>
                  <a:cubicBezTo>
                    <a:pt x="2" y="1"/>
                    <a:pt x="3" y="1"/>
                    <a:pt x="4" y="1"/>
                  </a:cubicBezTo>
                  <a:cubicBezTo>
                    <a:pt x="4" y="3"/>
                    <a:pt x="6" y="3"/>
                    <a:pt x="7" y="4"/>
                  </a:cubicBezTo>
                  <a:cubicBezTo>
                    <a:pt x="10" y="8"/>
                    <a:pt x="14" y="9"/>
                    <a:pt x="15" y="14"/>
                  </a:cubicBezTo>
                  <a:cubicBezTo>
                    <a:pt x="13" y="14"/>
                    <a:pt x="12" y="11"/>
                    <a:pt x="10" y="11"/>
                  </a:cubicBezTo>
                  <a:cubicBezTo>
                    <a:pt x="10" y="11"/>
                    <a:pt x="10" y="11"/>
                    <a:pt x="10" y="11"/>
                  </a:cubicBezTo>
                  <a:cubicBezTo>
                    <a:pt x="7" y="7"/>
                    <a:pt x="3" y="5"/>
                    <a:pt x="0" y="2"/>
                  </a:cubicBezTo>
                  <a:cubicBezTo>
                    <a:pt x="1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0" name="Freeform 153"/>
            <p:cNvSpPr>
              <a:spLocks/>
            </p:cNvSpPr>
            <p:nvPr/>
          </p:nvSpPr>
          <p:spPr bwMode="auto">
            <a:xfrm>
              <a:off x="578" y="1747"/>
              <a:ext cx="9" cy="14"/>
            </a:xfrm>
            <a:custGeom>
              <a:avLst/>
              <a:gdLst>
                <a:gd name="T0" fmla="*/ 4 w 8"/>
                <a:gd name="T1" fmla="*/ 4 h 13"/>
                <a:gd name="T2" fmla="*/ 8 w 8"/>
                <a:gd name="T3" fmla="*/ 13 h 13"/>
                <a:gd name="T4" fmla="*/ 0 w 8"/>
                <a:gd name="T5" fmla="*/ 9 h 13"/>
                <a:gd name="T6" fmla="*/ 3 w 8"/>
                <a:gd name="T7" fmla="*/ 0 h 13"/>
                <a:gd name="T8" fmla="*/ 4 w 8"/>
                <a:gd name="T9" fmla="*/ 2 h 13"/>
                <a:gd name="T10" fmla="*/ 4 w 8"/>
                <a:gd name="T11" fmla="*/ 4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3">
                  <a:moveTo>
                    <a:pt x="4" y="4"/>
                  </a:moveTo>
                  <a:cubicBezTo>
                    <a:pt x="2" y="8"/>
                    <a:pt x="5" y="11"/>
                    <a:pt x="8" y="13"/>
                  </a:cubicBezTo>
                  <a:cubicBezTo>
                    <a:pt x="5" y="13"/>
                    <a:pt x="1" y="13"/>
                    <a:pt x="0" y="9"/>
                  </a:cubicBezTo>
                  <a:cubicBezTo>
                    <a:pt x="0" y="5"/>
                    <a:pt x="0" y="2"/>
                    <a:pt x="3" y="0"/>
                  </a:cubicBezTo>
                  <a:cubicBezTo>
                    <a:pt x="4" y="1"/>
                    <a:pt x="4" y="2"/>
                    <a:pt x="4" y="2"/>
                  </a:cubicBezTo>
                  <a:cubicBezTo>
                    <a:pt x="4" y="3"/>
                    <a:pt x="4" y="3"/>
                    <a:pt x="4" y="4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1" name="Freeform 154"/>
            <p:cNvSpPr>
              <a:spLocks/>
            </p:cNvSpPr>
            <p:nvPr/>
          </p:nvSpPr>
          <p:spPr bwMode="auto">
            <a:xfrm>
              <a:off x="356" y="1422"/>
              <a:ext cx="5" cy="13"/>
            </a:xfrm>
            <a:custGeom>
              <a:avLst/>
              <a:gdLst>
                <a:gd name="T0" fmla="*/ 5 w 5"/>
                <a:gd name="T1" fmla="*/ 2 h 12"/>
                <a:gd name="T2" fmla="*/ 5 w 5"/>
                <a:gd name="T3" fmla="*/ 11 h 12"/>
                <a:gd name="T4" fmla="*/ 1 w 5"/>
                <a:gd name="T5" fmla="*/ 7 h 12"/>
                <a:gd name="T6" fmla="*/ 2 w 5"/>
                <a:gd name="T7" fmla="*/ 4 h 12"/>
                <a:gd name="T8" fmla="*/ 5 w 5"/>
                <a:gd name="T9" fmla="*/ 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2">
                  <a:moveTo>
                    <a:pt x="5" y="2"/>
                  </a:moveTo>
                  <a:cubicBezTo>
                    <a:pt x="5" y="5"/>
                    <a:pt x="5" y="8"/>
                    <a:pt x="5" y="11"/>
                  </a:cubicBezTo>
                  <a:cubicBezTo>
                    <a:pt x="1" y="12"/>
                    <a:pt x="0" y="11"/>
                    <a:pt x="1" y="7"/>
                  </a:cubicBezTo>
                  <a:cubicBezTo>
                    <a:pt x="1" y="6"/>
                    <a:pt x="2" y="5"/>
                    <a:pt x="2" y="4"/>
                  </a:cubicBezTo>
                  <a:cubicBezTo>
                    <a:pt x="2" y="0"/>
                    <a:pt x="3" y="1"/>
                    <a:pt x="5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2" name="Freeform 155"/>
            <p:cNvSpPr>
              <a:spLocks/>
            </p:cNvSpPr>
            <p:nvPr/>
          </p:nvSpPr>
          <p:spPr bwMode="auto">
            <a:xfrm>
              <a:off x="533" y="1398"/>
              <a:ext cx="8" cy="13"/>
            </a:xfrm>
            <a:custGeom>
              <a:avLst/>
              <a:gdLst>
                <a:gd name="T0" fmla="*/ 6 w 8"/>
                <a:gd name="T1" fmla="*/ 12 h 12"/>
                <a:gd name="T2" fmla="*/ 3 w 8"/>
                <a:gd name="T3" fmla="*/ 7 h 12"/>
                <a:gd name="T4" fmla="*/ 0 w 8"/>
                <a:gd name="T5" fmla="*/ 4 h 12"/>
                <a:gd name="T6" fmla="*/ 3 w 8"/>
                <a:gd name="T7" fmla="*/ 2 h 12"/>
                <a:gd name="T8" fmla="*/ 5 w 8"/>
                <a:gd name="T9" fmla="*/ 2 h 12"/>
                <a:gd name="T10" fmla="*/ 8 w 8"/>
                <a:gd name="T11" fmla="*/ 4 h 12"/>
                <a:gd name="T12" fmla="*/ 7 w 8"/>
                <a:gd name="T13" fmla="*/ 11 h 12"/>
                <a:gd name="T14" fmla="*/ 6 w 8"/>
                <a:gd name="T1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2">
                  <a:moveTo>
                    <a:pt x="6" y="12"/>
                  </a:moveTo>
                  <a:cubicBezTo>
                    <a:pt x="6" y="10"/>
                    <a:pt x="5" y="8"/>
                    <a:pt x="3" y="7"/>
                  </a:cubicBezTo>
                  <a:cubicBezTo>
                    <a:pt x="3" y="5"/>
                    <a:pt x="1" y="5"/>
                    <a:pt x="0" y="4"/>
                  </a:cubicBezTo>
                  <a:cubicBezTo>
                    <a:pt x="1" y="3"/>
                    <a:pt x="2" y="3"/>
                    <a:pt x="3" y="2"/>
                  </a:cubicBezTo>
                  <a:cubicBezTo>
                    <a:pt x="4" y="2"/>
                    <a:pt x="4" y="2"/>
                    <a:pt x="5" y="2"/>
                  </a:cubicBezTo>
                  <a:cubicBezTo>
                    <a:pt x="6" y="1"/>
                    <a:pt x="8" y="0"/>
                    <a:pt x="8" y="4"/>
                  </a:cubicBezTo>
                  <a:cubicBezTo>
                    <a:pt x="7" y="6"/>
                    <a:pt x="7" y="8"/>
                    <a:pt x="7" y="11"/>
                  </a:cubicBezTo>
                  <a:cubicBezTo>
                    <a:pt x="7" y="11"/>
                    <a:pt x="6" y="12"/>
                    <a:pt x="6" y="12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3" name="Freeform 156"/>
            <p:cNvSpPr>
              <a:spLocks/>
            </p:cNvSpPr>
            <p:nvPr/>
          </p:nvSpPr>
          <p:spPr bwMode="auto">
            <a:xfrm>
              <a:off x="296" y="1258"/>
              <a:ext cx="41" cy="3"/>
            </a:xfrm>
            <a:custGeom>
              <a:avLst/>
              <a:gdLst>
                <a:gd name="T0" fmla="*/ 0 w 37"/>
                <a:gd name="T1" fmla="*/ 2 h 2"/>
                <a:gd name="T2" fmla="*/ 1 w 37"/>
                <a:gd name="T3" fmla="*/ 2 h 2"/>
                <a:gd name="T4" fmla="*/ 36 w 37"/>
                <a:gd name="T5" fmla="*/ 2 h 2"/>
                <a:gd name="T6" fmla="*/ 37 w 37"/>
                <a:gd name="T7" fmla="*/ 2 h 2"/>
                <a:gd name="T8" fmla="*/ 0 w 3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2">
                  <a:moveTo>
                    <a:pt x="0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3" y="1"/>
                    <a:pt x="25" y="0"/>
                    <a:pt x="36" y="2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25" y="2"/>
                    <a:pt x="13" y="2"/>
                    <a:pt x="0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4" name="Freeform 157"/>
            <p:cNvSpPr>
              <a:spLocks/>
            </p:cNvSpPr>
            <p:nvPr/>
          </p:nvSpPr>
          <p:spPr bwMode="auto">
            <a:xfrm>
              <a:off x="276" y="1698"/>
              <a:ext cx="15" cy="6"/>
            </a:xfrm>
            <a:custGeom>
              <a:avLst/>
              <a:gdLst>
                <a:gd name="T0" fmla="*/ 13 w 13"/>
                <a:gd name="T1" fmla="*/ 2 h 5"/>
                <a:gd name="T2" fmla="*/ 10 w 13"/>
                <a:gd name="T3" fmla="*/ 5 h 5"/>
                <a:gd name="T4" fmla="*/ 0 w 13"/>
                <a:gd name="T5" fmla="*/ 5 h 5"/>
                <a:gd name="T6" fmla="*/ 13 w 13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5">
                  <a:moveTo>
                    <a:pt x="13" y="2"/>
                  </a:moveTo>
                  <a:cubicBezTo>
                    <a:pt x="12" y="3"/>
                    <a:pt x="9" y="2"/>
                    <a:pt x="10" y="5"/>
                  </a:cubicBezTo>
                  <a:cubicBezTo>
                    <a:pt x="7" y="4"/>
                    <a:pt x="4" y="5"/>
                    <a:pt x="0" y="5"/>
                  </a:cubicBezTo>
                  <a:cubicBezTo>
                    <a:pt x="2" y="1"/>
                    <a:pt x="6" y="0"/>
                    <a:pt x="13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5" name="Freeform 158"/>
            <p:cNvSpPr>
              <a:spLocks/>
            </p:cNvSpPr>
            <p:nvPr/>
          </p:nvSpPr>
          <p:spPr bwMode="auto">
            <a:xfrm>
              <a:off x="644" y="1773"/>
              <a:ext cx="11" cy="9"/>
            </a:xfrm>
            <a:custGeom>
              <a:avLst/>
              <a:gdLst>
                <a:gd name="T0" fmla="*/ 4 w 10"/>
                <a:gd name="T1" fmla="*/ 0 h 8"/>
                <a:gd name="T2" fmla="*/ 10 w 10"/>
                <a:gd name="T3" fmla="*/ 2 h 8"/>
                <a:gd name="T4" fmla="*/ 7 w 10"/>
                <a:gd name="T5" fmla="*/ 6 h 8"/>
                <a:gd name="T6" fmla="*/ 2 w 10"/>
                <a:gd name="T7" fmla="*/ 6 h 8"/>
                <a:gd name="T8" fmla="*/ 2 w 10"/>
                <a:gd name="T9" fmla="*/ 2 h 8"/>
                <a:gd name="T10" fmla="*/ 4 w 10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8">
                  <a:moveTo>
                    <a:pt x="4" y="0"/>
                  </a:moveTo>
                  <a:cubicBezTo>
                    <a:pt x="6" y="1"/>
                    <a:pt x="8" y="2"/>
                    <a:pt x="10" y="2"/>
                  </a:cubicBezTo>
                  <a:cubicBezTo>
                    <a:pt x="9" y="3"/>
                    <a:pt x="8" y="4"/>
                    <a:pt x="7" y="6"/>
                  </a:cubicBezTo>
                  <a:cubicBezTo>
                    <a:pt x="5" y="8"/>
                    <a:pt x="4" y="8"/>
                    <a:pt x="2" y="6"/>
                  </a:cubicBezTo>
                  <a:cubicBezTo>
                    <a:pt x="0" y="5"/>
                    <a:pt x="1" y="3"/>
                    <a:pt x="2" y="2"/>
                  </a:cubicBezTo>
                  <a:cubicBezTo>
                    <a:pt x="2" y="1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6" name="Freeform 159"/>
            <p:cNvSpPr>
              <a:spLocks/>
            </p:cNvSpPr>
            <p:nvPr/>
          </p:nvSpPr>
          <p:spPr bwMode="auto">
            <a:xfrm>
              <a:off x="328" y="1264"/>
              <a:ext cx="14" cy="10"/>
            </a:xfrm>
            <a:custGeom>
              <a:avLst/>
              <a:gdLst>
                <a:gd name="T0" fmla="*/ 12 w 12"/>
                <a:gd name="T1" fmla="*/ 7 h 9"/>
                <a:gd name="T2" fmla="*/ 11 w 12"/>
                <a:gd name="T3" fmla="*/ 9 h 9"/>
                <a:gd name="T4" fmla="*/ 0 w 12"/>
                <a:gd name="T5" fmla="*/ 1 h 9"/>
                <a:gd name="T6" fmla="*/ 5 w 12"/>
                <a:gd name="T7" fmla="*/ 1 h 9"/>
                <a:gd name="T8" fmla="*/ 12 w 12"/>
                <a:gd name="T9" fmla="*/ 7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9">
                  <a:moveTo>
                    <a:pt x="12" y="7"/>
                  </a:moveTo>
                  <a:cubicBezTo>
                    <a:pt x="12" y="8"/>
                    <a:pt x="12" y="8"/>
                    <a:pt x="11" y="9"/>
                  </a:cubicBezTo>
                  <a:cubicBezTo>
                    <a:pt x="7" y="7"/>
                    <a:pt x="4" y="4"/>
                    <a:pt x="0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7" y="4"/>
                    <a:pt x="11" y="4"/>
                    <a:pt x="12" y="7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7" name="Freeform 160"/>
            <p:cNvSpPr>
              <a:spLocks/>
            </p:cNvSpPr>
            <p:nvPr/>
          </p:nvSpPr>
          <p:spPr bwMode="auto">
            <a:xfrm>
              <a:off x="474" y="1048"/>
              <a:ext cx="4" cy="28"/>
            </a:xfrm>
            <a:custGeom>
              <a:avLst/>
              <a:gdLst>
                <a:gd name="T0" fmla="*/ 4 w 4"/>
                <a:gd name="T1" fmla="*/ 22 h 25"/>
                <a:gd name="T2" fmla="*/ 3 w 4"/>
                <a:gd name="T3" fmla="*/ 25 h 25"/>
                <a:gd name="T4" fmla="*/ 3 w 4"/>
                <a:gd name="T5" fmla="*/ 25 h 25"/>
                <a:gd name="T6" fmla="*/ 3 w 4"/>
                <a:gd name="T7" fmla="*/ 10 h 25"/>
                <a:gd name="T8" fmla="*/ 0 w 4"/>
                <a:gd name="T9" fmla="*/ 7 h 25"/>
                <a:gd name="T10" fmla="*/ 1 w 4"/>
                <a:gd name="T11" fmla="*/ 3 h 25"/>
                <a:gd name="T12" fmla="*/ 2 w 4"/>
                <a:gd name="T13" fmla="*/ 0 h 25"/>
                <a:gd name="T14" fmla="*/ 4 w 4"/>
                <a:gd name="T15" fmla="*/ 3 h 25"/>
                <a:gd name="T16" fmla="*/ 4 w 4"/>
                <a:gd name="T17" fmla="*/ 2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" h="25">
                  <a:moveTo>
                    <a:pt x="4" y="22"/>
                  </a:moveTo>
                  <a:cubicBezTo>
                    <a:pt x="4" y="23"/>
                    <a:pt x="4" y="24"/>
                    <a:pt x="3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0"/>
                    <a:pt x="3" y="15"/>
                    <a:pt x="3" y="10"/>
                  </a:cubicBezTo>
                  <a:cubicBezTo>
                    <a:pt x="3" y="8"/>
                    <a:pt x="3" y="6"/>
                    <a:pt x="0" y="7"/>
                  </a:cubicBezTo>
                  <a:cubicBezTo>
                    <a:pt x="1" y="5"/>
                    <a:pt x="1" y="4"/>
                    <a:pt x="1" y="3"/>
                  </a:cubicBezTo>
                  <a:cubicBezTo>
                    <a:pt x="1" y="2"/>
                    <a:pt x="1" y="0"/>
                    <a:pt x="2" y="0"/>
                  </a:cubicBezTo>
                  <a:cubicBezTo>
                    <a:pt x="4" y="0"/>
                    <a:pt x="4" y="2"/>
                    <a:pt x="4" y="3"/>
                  </a:cubicBezTo>
                  <a:cubicBezTo>
                    <a:pt x="4" y="9"/>
                    <a:pt x="4" y="15"/>
                    <a:pt x="4" y="2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8" name="Freeform 161"/>
            <p:cNvSpPr>
              <a:spLocks/>
            </p:cNvSpPr>
            <p:nvPr/>
          </p:nvSpPr>
          <p:spPr bwMode="auto">
            <a:xfrm>
              <a:off x="600" y="1802"/>
              <a:ext cx="25" cy="7"/>
            </a:xfrm>
            <a:custGeom>
              <a:avLst/>
              <a:gdLst>
                <a:gd name="T0" fmla="*/ 22 w 23"/>
                <a:gd name="T1" fmla="*/ 6 h 6"/>
                <a:gd name="T2" fmla="*/ 0 w 23"/>
                <a:gd name="T3" fmla="*/ 1 h 6"/>
                <a:gd name="T4" fmla="*/ 0 w 23"/>
                <a:gd name="T5" fmla="*/ 0 h 6"/>
                <a:gd name="T6" fmla="*/ 15 w 23"/>
                <a:gd name="T7" fmla="*/ 2 h 6"/>
                <a:gd name="T8" fmla="*/ 15 w 23"/>
                <a:gd name="T9" fmla="*/ 2 h 6"/>
                <a:gd name="T10" fmla="*/ 19 w 23"/>
                <a:gd name="T11" fmla="*/ 3 h 6"/>
                <a:gd name="T12" fmla="*/ 19 w 23"/>
                <a:gd name="T13" fmla="*/ 3 h 6"/>
                <a:gd name="T14" fmla="*/ 20 w 23"/>
                <a:gd name="T15" fmla="*/ 4 h 6"/>
                <a:gd name="T16" fmla="*/ 22 w 23"/>
                <a:gd name="T1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6">
                  <a:moveTo>
                    <a:pt x="22" y="6"/>
                  </a:moveTo>
                  <a:cubicBezTo>
                    <a:pt x="15" y="4"/>
                    <a:pt x="7" y="3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5" y="0"/>
                    <a:pt x="10" y="3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4"/>
                    <a:pt x="18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9" y="4"/>
                    <a:pt x="20" y="4"/>
                  </a:cubicBezTo>
                  <a:cubicBezTo>
                    <a:pt x="22" y="3"/>
                    <a:pt x="23" y="4"/>
                    <a:pt x="22" y="6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69" name="Freeform 162"/>
            <p:cNvSpPr>
              <a:spLocks/>
            </p:cNvSpPr>
            <p:nvPr/>
          </p:nvSpPr>
          <p:spPr bwMode="auto">
            <a:xfrm>
              <a:off x="212" y="1780"/>
              <a:ext cx="9" cy="12"/>
            </a:xfrm>
            <a:custGeom>
              <a:avLst/>
              <a:gdLst>
                <a:gd name="T0" fmla="*/ 3 w 8"/>
                <a:gd name="T1" fmla="*/ 0 h 11"/>
                <a:gd name="T2" fmla="*/ 8 w 8"/>
                <a:gd name="T3" fmla="*/ 11 h 11"/>
                <a:gd name="T4" fmla="*/ 3 w 8"/>
                <a:gd name="T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11">
                  <a:moveTo>
                    <a:pt x="3" y="0"/>
                  </a:moveTo>
                  <a:cubicBezTo>
                    <a:pt x="5" y="4"/>
                    <a:pt x="6" y="8"/>
                    <a:pt x="8" y="11"/>
                  </a:cubicBezTo>
                  <a:cubicBezTo>
                    <a:pt x="1" y="9"/>
                    <a:pt x="0" y="6"/>
                    <a:pt x="3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0" name="Freeform 163"/>
            <p:cNvSpPr>
              <a:spLocks/>
            </p:cNvSpPr>
            <p:nvPr/>
          </p:nvSpPr>
          <p:spPr bwMode="auto">
            <a:xfrm>
              <a:off x="287" y="1672"/>
              <a:ext cx="7" cy="13"/>
            </a:xfrm>
            <a:custGeom>
              <a:avLst/>
              <a:gdLst>
                <a:gd name="T0" fmla="*/ 6 w 6"/>
                <a:gd name="T1" fmla="*/ 0 h 12"/>
                <a:gd name="T2" fmla="*/ 4 w 6"/>
                <a:gd name="T3" fmla="*/ 11 h 12"/>
                <a:gd name="T4" fmla="*/ 0 w 6"/>
                <a:gd name="T5" fmla="*/ 7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cubicBezTo>
                    <a:pt x="5" y="4"/>
                    <a:pt x="4" y="7"/>
                    <a:pt x="4" y="11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1" y="3"/>
                    <a:pt x="3" y="1"/>
                    <a:pt x="6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1" name="Freeform 164"/>
            <p:cNvSpPr>
              <a:spLocks/>
            </p:cNvSpPr>
            <p:nvPr/>
          </p:nvSpPr>
          <p:spPr bwMode="auto">
            <a:xfrm>
              <a:off x="482" y="1102"/>
              <a:ext cx="8" cy="9"/>
            </a:xfrm>
            <a:custGeom>
              <a:avLst/>
              <a:gdLst>
                <a:gd name="T0" fmla="*/ 7 w 7"/>
                <a:gd name="T1" fmla="*/ 5 h 9"/>
                <a:gd name="T2" fmla="*/ 3 w 7"/>
                <a:gd name="T3" fmla="*/ 9 h 9"/>
                <a:gd name="T4" fmla="*/ 1 w 7"/>
                <a:gd name="T5" fmla="*/ 5 h 9"/>
                <a:gd name="T6" fmla="*/ 4 w 7"/>
                <a:gd name="T7" fmla="*/ 0 h 9"/>
                <a:gd name="T8" fmla="*/ 7 w 7"/>
                <a:gd name="T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9">
                  <a:moveTo>
                    <a:pt x="7" y="5"/>
                  </a:moveTo>
                  <a:cubicBezTo>
                    <a:pt x="6" y="7"/>
                    <a:pt x="5" y="9"/>
                    <a:pt x="3" y="9"/>
                  </a:cubicBezTo>
                  <a:cubicBezTo>
                    <a:pt x="1" y="8"/>
                    <a:pt x="1" y="6"/>
                    <a:pt x="1" y="5"/>
                  </a:cubicBezTo>
                  <a:cubicBezTo>
                    <a:pt x="1" y="3"/>
                    <a:pt x="0" y="0"/>
                    <a:pt x="4" y="0"/>
                  </a:cubicBezTo>
                  <a:cubicBezTo>
                    <a:pt x="4" y="2"/>
                    <a:pt x="6" y="3"/>
                    <a:pt x="7" y="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2" name="Freeform 165"/>
            <p:cNvSpPr>
              <a:spLocks/>
            </p:cNvSpPr>
            <p:nvPr/>
          </p:nvSpPr>
          <p:spPr bwMode="auto">
            <a:xfrm>
              <a:off x="576" y="1628"/>
              <a:ext cx="10" cy="14"/>
            </a:xfrm>
            <a:custGeom>
              <a:avLst/>
              <a:gdLst>
                <a:gd name="T0" fmla="*/ 9 w 9"/>
                <a:gd name="T1" fmla="*/ 10 h 13"/>
                <a:gd name="T2" fmla="*/ 6 w 9"/>
                <a:gd name="T3" fmla="*/ 13 h 13"/>
                <a:gd name="T4" fmla="*/ 0 w 9"/>
                <a:gd name="T5" fmla="*/ 0 h 13"/>
                <a:gd name="T6" fmla="*/ 0 w 9"/>
                <a:gd name="T7" fmla="*/ 0 h 13"/>
                <a:gd name="T8" fmla="*/ 6 w 9"/>
                <a:gd name="T9" fmla="*/ 7 h 13"/>
                <a:gd name="T10" fmla="*/ 6 w 9"/>
                <a:gd name="T11" fmla="*/ 8 h 13"/>
                <a:gd name="T12" fmla="*/ 6 w 9"/>
                <a:gd name="T13" fmla="*/ 7 h 13"/>
                <a:gd name="T14" fmla="*/ 7 w 9"/>
                <a:gd name="T15" fmla="*/ 7 h 13"/>
                <a:gd name="T16" fmla="*/ 9 w 9"/>
                <a:gd name="T17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3">
                  <a:moveTo>
                    <a:pt x="9" y="10"/>
                  </a:moveTo>
                  <a:cubicBezTo>
                    <a:pt x="7" y="10"/>
                    <a:pt x="6" y="11"/>
                    <a:pt x="6" y="13"/>
                  </a:cubicBezTo>
                  <a:cubicBezTo>
                    <a:pt x="4" y="9"/>
                    <a:pt x="1" y="5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1"/>
                    <a:pt x="4" y="5"/>
                    <a:pt x="6" y="7"/>
                  </a:cubicBezTo>
                  <a:cubicBezTo>
                    <a:pt x="6" y="7"/>
                    <a:pt x="6" y="8"/>
                    <a:pt x="6" y="8"/>
                  </a:cubicBezTo>
                  <a:cubicBezTo>
                    <a:pt x="6" y="8"/>
                    <a:pt x="6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8"/>
                    <a:pt x="8" y="9"/>
                    <a:pt x="9" y="1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3" name="Freeform 166"/>
            <p:cNvSpPr>
              <a:spLocks/>
            </p:cNvSpPr>
            <p:nvPr/>
          </p:nvSpPr>
          <p:spPr bwMode="auto">
            <a:xfrm>
              <a:off x="674" y="1769"/>
              <a:ext cx="10" cy="7"/>
            </a:xfrm>
            <a:custGeom>
              <a:avLst/>
              <a:gdLst>
                <a:gd name="T0" fmla="*/ 4 w 9"/>
                <a:gd name="T1" fmla="*/ 6 h 6"/>
                <a:gd name="T2" fmla="*/ 0 w 9"/>
                <a:gd name="T3" fmla="*/ 3 h 6"/>
                <a:gd name="T4" fmla="*/ 9 w 9"/>
                <a:gd name="T5" fmla="*/ 5 h 6"/>
                <a:gd name="T6" fmla="*/ 4 w 9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6">
                  <a:moveTo>
                    <a:pt x="4" y="6"/>
                  </a:moveTo>
                  <a:cubicBezTo>
                    <a:pt x="2" y="5"/>
                    <a:pt x="0" y="6"/>
                    <a:pt x="0" y="3"/>
                  </a:cubicBezTo>
                  <a:cubicBezTo>
                    <a:pt x="3" y="2"/>
                    <a:pt x="7" y="0"/>
                    <a:pt x="9" y="5"/>
                  </a:cubicBezTo>
                  <a:cubicBezTo>
                    <a:pt x="7" y="5"/>
                    <a:pt x="6" y="5"/>
                    <a:pt x="4" y="6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4" name="Freeform 167"/>
            <p:cNvSpPr>
              <a:spLocks/>
            </p:cNvSpPr>
            <p:nvPr/>
          </p:nvSpPr>
          <p:spPr bwMode="auto">
            <a:xfrm>
              <a:off x="486" y="1098"/>
              <a:ext cx="7" cy="9"/>
            </a:xfrm>
            <a:custGeom>
              <a:avLst/>
              <a:gdLst>
                <a:gd name="T0" fmla="*/ 3 w 6"/>
                <a:gd name="T1" fmla="*/ 8 h 8"/>
                <a:gd name="T2" fmla="*/ 0 w 6"/>
                <a:gd name="T3" fmla="*/ 3 h 8"/>
                <a:gd name="T4" fmla="*/ 3 w 6"/>
                <a:gd name="T5" fmla="*/ 0 h 8"/>
                <a:gd name="T6" fmla="*/ 6 w 6"/>
                <a:gd name="T7" fmla="*/ 1 h 8"/>
                <a:gd name="T8" fmla="*/ 3 w 6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3" y="8"/>
                  </a:moveTo>
                  <a:cubicBezTo>
                    <a:pt x="2" y="6"/>
                    <a:pt x="0" y="5"/>
                    <a:pt x="0" y="3"/>
                  </a:cubicBezTo>
                  <a:cubicBezTo>
                    <a:pt x="1" y="2"/>
                    <a:pt x="2" y="1"/>
                    <a:pt x="3" y="0"/>
                  </a:cubicBezTo>
                  <a:cubicBezTo>
                    <a:pt x="4" y="0"/>
                    <a:pt x="5" y="1"/>
                    <a:pt x="6" y="1"/>
                  </a:cubicBezTo>
                  <a:cubicBezTo>
                    <a:pt x="6" y="4"/>
                    <a:pt x="5" y="6"/>
                    <a:pt x="3" y="8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5" name="Freeform 168"/>
            <p:cNvSpPr>
              <a:spLocks/>
            </p:cNvSpPr>
            <p:nvPr/>
          </p:nvSpPr>
          <p:spPr bwMode="auto">
            <a:xfrm>
              <a:off x="250" y="960"/>
              <a:ext cx="14" cy="6"/>
            </a:xfrm>
            <a:custGeom>
              <a:avLst/>
              <a:gdLst>
                <a:gd name="T0" fmla="*/ 0 w 13"/>
                <a:gd name="T1" fmla="*/ 3 h 5"/>
                <a:gd name="T2" fmla="*/ 13 w 13"/>
                <a:gd name="T3" fmla="*/ 5 h 5"/>
                <a:gd name="T4" fmla="*/ 0 w 13"/>
                <a:gd name="T5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5">
                  <a:moveTo>
                    <a:pt x="0" y="3"/>
                  </a:moveTo>
                  <a:cubicBezTo>
                    <a:pt x="5" y="0"/>
                    <a:pt x="10" y="1"/>
                    <a:pt x="13" y="5"/>
                  </a:cubicBezTo>
                  <a:cubicBezTo>
                    <a:pt x="9" y="3"/>
                    <a:pt x="5" y="3"/>
                    <a:pt x="0" y="3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6" name="Freeform 169"/>
            <p:cNvSpPr>
              <a:spLocks/>
            </p:cNvSpPr>
            <p:nvPr/>
          </p:nvSpPr>
          <p:spPr bwMode="auto">
            <a:xfrm>
              <a:off x="572" y="1799"/>
              <a:ext cx="8" cy="6"/>
            </a:xfrm>
            <a:custGeom>
              <a:avLst/>
              <a:gdLst>
                <a:gd name="T0" fmla="*/ 0 w 7"/>
                <a:gd name="T1" fmla="*/ 0 h 6"/>
                <a:gd name="T2" fmla="*/ 7 w 7"/>
                <a:gd name="T3" fmla="*/ 5 h 6"/>
                <a:gd name="T4" fmla="*/ 0 w 7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6">
                  <a:moveTo>
                    <a:pt x="0" y="0"/>
                  </a:moveTo>
                  <a:cubicBezTo>
                    <a:pt x="3" y="1"/>
                    <a:pt x="5" y="2"/>
                    <a:pt x="7" y="5"/>
                  </a:cubicBezTo>
                  <a:cubicBezTo>
                    <a:pt x="0" y="6"/>
                    <a:pt x="0" y="6"/>
                    <a:pt x="0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7" name="Freeform 170"/>
            <p:cNvSpPr>
              <a:spLocks/>
            </p:cNvSpPr>
            <p:nvPr/>
          </p:nvSpPr>
          <p:spPr bwMode="auto">
            <a:xfrm>
              <a:off x="625" y="1814"/>
              <a:ext cx="9" cy="6"/>
            </a:xfrm>
            <a:custGeom>
              <a:avLst/>
              <a:gdLst>
                <a:gd name="T0" fmla="*/ 8 w 8"/>
                <a:gd name="T1" fmla="*/ 5 h 5"/>
                <a:gd name="T2" fmla="*/ 2 w 8"/>
                <a:gd name="T3" fmla="*/ 4 h 5"/>
                <a:gd name="T4" fmla="*/ 1 w 8"/>
                <a:gd name="T5" fmla="*/ 2 h 5"/>
                <a:gd name="T6" fmla="*/ 3 w 8"/>
                <a:gd name="T7" fmla="*/ 0 h 5"/>
                <a:gd name="T8" fmla="*/ 8 w 8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5"/>
                  </a:moveTo>
                  <a:cubicBezTo>
                    <a:pt x="6" y="5"/>
                    <a:pt x="4" y="5"/>
                    <a:pt x="2" y="4"/>
                  </a:cubicBezTo>
                  <a:cubicBezTo>
                    <a:pt x="1" y="3"/>
                    <a:pt x="0" y="3"/>
                    <a:pt x="1" y="2"/>
                  </a:cubicBezTo>
                  <a:cubicBezTo>
                    <a:pt x="1" y="1"/>
                    <a:pt x="2" y="0"/>
                    <a:pt x="3" y="0"/>
                  </a:cubicBezTo>
                  <a:cubicBezTo>
                    <a:pt x="5" y="1"/>
                    <a:pt x="8" y="1"/>
                    <a:pt x="8" y="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8" name="Freeform 171"/>
            <p:cNvSpPr>
              <a:spLocks/>
            </p:cNvSpPr>
            <p:nvPr/>
          </p:nvSpPr>
          <p:spPr bwMode="auto">
            <a:xfrm>
              <a:off x="664" y="1784"/>
              <a:ext cx="10" cy="8"/>
            </a:xfrm>
            <a:custGeom>
              <a:avLst/>
              <a:gdLst>
                <a:gd name="T0" fmla="*/ 5 w 9"/>
                <a:gd name="T1" fmla="*/ 0 h 7"/>
                <a:gd name="T2" fmla="*/ 9 w 9"/>
                <a:gd name="T3" fmla="*/ 1 h 7"/>
                <a:gd name="T4" fmla="*/ 4 w 9"/>
                <a:gd name="T5" fmla="*/ 5 h 7"/>
                <a:gd name="T6" fmla="*/ 2 w 9"/>
                <a:gd name="T7" fmla="*/ 6 h 7"/>
                <a:gd name="T8" fmla="*/ 2 w 9"/>
                <a:gd name="T9" fmla="*/ 3 h 7"/>
                <a:gd name="T10" fmla="*/ 3 w 9"/>
                <a:gd name="T11" fmla="*/ 2 h 7"/>
                <a:gd name="T12" fmla="*/ 5 w 9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7">
                  <a:moveTo>
                    <a:pt x="5" y="0"/>
                  </a:moveTo>
                  <a:cubicBezTo>
                    <a:pt x="6" y="1"/>
                    <a:pt x="7" y="1"/>
                    <a:pt x="9" y="1"/>
                  </a:cubicBezTo>
                  <a:cubicBezTo>
                    <a:pt x="7" y="2"/>
                    <a:pt x="6" y="4"/>
                    <a:pt x="4" y="5"/>
                  </a:cubicBezTo>
                  <a:cubicBezTo>
                    <a:pt x="4" y="6"/>
                    <a:pt x="3" y="7"/>
                    <a:pt x="2" y="6"/>
                  </a:cubicBezTo>
                  <a:cubicBezTo>
                    <a:pt x="0" y="5"/>
                    <a:pt x="1" y="4"/>
                    <a:pt x="2" y="3"/>
                  </a:cubicBezTo>
                  <a:cubicBezTo>
                    <a:pt x="2" y="3"/>
                    <a:pt x="2" y="2"/>
                    <a:pt x="3" y="2"/>
                  </a:cubicBezTo>
                  <a:cubicBezTo>
                    <a:pt x="3" y="1"/>
                    <a:pt x="4" y="1"/>
                    <a:pt x="5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79" name="Freeform 172"/>
            <p:cNvSpPr>
              <a:spLocks/>
            </p:cNvSpPr>
            <p:nvPr/>
          </p:nvSpPr>
          <p:spPr bwMode="auto">
            <a:xfrm>
              <a:off x="600" y="1809"/>
              <a:ext cx="9" cy="5"/>
            </a:xfrm>
            <a:custGeom>
              <a:avLst/>
              <a:gdLst>
                <a:gd name="T0" fmla="*/ 1 w 8"/>
                <a:gd name="T1" fmla="*/ 1 h 5"/>
                <a:gd name="T2" fmla="*/ 5 w 8"/>
                <a:gd name="T3" fmla="*/ 2 h 5"/>
                <a:gd name="T4" fmla="*/ 6 w 8"/>
                <a:gd name="T5" fmla="*/ 3 h 5"/>
                <a:gd name="T6" fmla="*/ 8 w 8"/>
                <a:gd name="T7" fmla="*/ 3 h 5"/>
                <a:gd name="T8" fmla="*/ 5 w 8"/>
                <a:gd name="T9" fmla="*/ 5 h 5"/>
                <a:gd name="T10" fmla="*/ 1 w 8"/>
                <a:gd name="T11" fmla="*/ 3 h 5"/>
                <a:gd name="T12" fmla="*/ 0 w 8"/>
                <a:gd name="T13" fmla="*/ 1 h 5"/>
                <a:gd name="T14" fmla="*/ 1 w 8"/>
                <a:gd name="T15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5">
                  <a:moveTo>
                    <a:pt x="1" y="1"/>
                  </a:moveTo>
                  <a:cubicBezTo>
                    <a:pt x="2" y="1"/>
                    <a:pt x="4" y="1"/>
                    <a:pt x="5" y="2"/>
                  </a:cubicBezTo>
                  <a:cubicBezTo>
                    <a:pt x="5" y="3"/>
                    <a:pt x="5" y="4"/>
                    <a:pt x="6" y="3"/>
                  </a:cubicBezTo>
                  <a:cubicBezTo>
                    <a:pt x="7" y="3"/>
                    <a:pt x="8" y="1"/>
                    <a:pt x="8" y="3"/>
                  </a:cubicBezTo>
                  <a:cubicBezTo>
                    <a:pt x="8" y="4"/>
                    <a:pt x="7" y="5"/>
                    <a:pt x="5" y="5"/>
                  </a:cubicBezTo>
                  <a:cubicBezTo>
                    <a:pt x="4" y="4"/>
                    <a:pt x="2" y="4"/>
                    <a:pt x="1" y="3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0" name="Freeform 173"/>
            <p:cNvSpPr>
              <a:spLocks/>
            </p:cNvSpPr>
            <p:nvPr/>
          </p:nvSpPr>
          <p:spPr bwMode="auto">
            <a:xfrm>
              <a:off x="219" y="1795"/>
              <a:ext cx="10" cy="5"/>
            </a:xfrm>
            <a:custGeom>
              <a:avLst/>
              <a:gdLst>
                <a:gd name="T0" fmla="*/ 9 w 9"/>
                <a:gd name="T1" fmla="*/ 3 h 4"/>
                <a:gd name="T2" fmla="*/ 7 w 9"/>
                <a:gd name="T3" fmla="*/ 4 h 4"/>
                <a:gd name="T4" fmla="*/ 1 w 9"/>
                <a:gd name="T5" fmla="*/ 2 h 4"/>
                <a:gd name="T6" fmla="*/ 1 w 9"/>
                <a:gd name="T7" fmla="*/ 0 h 4"/>
                <a:gd name="T8" fmla="*/ 8 w 9"/>
                <a:gd name="T9" fmla="*/ 2 h 4"/>
                <a:gd name="T10" fmla="*/ 9 w 9"/>
                <a:gd name="T11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">
                  <a:moveTo>
                    <a:pt x="9" y="3"/>
                  </a:moveTo>
                  <a:cubicBezTo>
                    <a:pt x="8" y="4"/>
                    <a:pt x="8" y="4"/>
                    <a:pt x="7" y="4"/>
                  </a:cubicBezTo>
                  <a:cubicBezTo>
                    <a:pt x="5" y="4"/>
                    <a:pt x="2" y="3"/>
                    <a:pt x="1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3" y="0"/>
                    <a:pt x="6" y="1"/>
                    <a:pt x="8" y="2"/>
                  </a:cubicBezTo>
                  <a:cubicBezTo>
                    <a:pt x="8" y="3"/>
                    <a:pt x="8" y="3"/>
                    <a:pt x="9" y="3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1" name="Freeform 174"/>
            <p:cNvSpPr>
              <a:spLocks/>
            </p:cNvSpPr>
            <p:nvPr/>
          </p:nvSpPr>
          <p:spPr bwMode="auto">
            <a:xfrm>
              <a:off x="491" y="1060"/>
              <a:ext cx="8" cy="7"/>
            </a:xfrm>
            <a:custGeom>
              <a:avLst/>
              <a:gdLst>
                <a:gd name="T0" fmla="*/ 8 w 8"/>
                <a:gd name="T1" fmla="*/ 5 h 7"/>
                <a:gd name="T2" fmla="*/ 7 w 8"/>
                <a:gd name="T3" fmla="*/ 7 h 7"/>
                <a:gd name="T4" fmla="*/ 0 w 8"/>
                <a:gd name="T5" fmla="*/ 1 h 7"/>
                <a:gd name="T6" fmla="*/ 3 w 8"/>
                <a:gd name="T7" fmla="*/ 0 h 7"/>
                <a:gd name="T8" fmla="*/ 6 w 8"/>
                <a:gd name="T9" fmla="*/ 2 h 7"/>
                <a:gd name="T10" fmla="*/ 8 w 8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8" y="5"/>
                  </a:moveTo>
                  <a:cubicBezTo>
                    <a:pt x="7" y="6"/>
                    <a:pt x="7" y="7"/>
                    <a:pt x="7" y="7"/>
                  </a:cubicBezTo>
                  <a:cubicBezTo>
                    <a:pt x="4" y="5"/>
                    <a:pt x="1" y="4"/>
                    <a:pt x="0" y="1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1"/>
                    <a:pt x="5" y="2"/>
                    <a:pt x="6" y="2"/>
                  </a:cubicBezTo>
                  <a:cubicBezTo>
                    <a:pt x="7" y="3"/>
                    <a:pt x="7" y="4"/>
                    <a:pt x="8" y="5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2" name="Freeform 175"/>
            <p:cNvSpPr>
              <a:spLocks/>
            </p:cNvSpPr>
            <p:nvPr/>
          </p:nvSpPr>
          <p:spPr bwMode="auto">
            <a:xfrm>
              <a:off x="356" y="1437"/>
              <a:ext cx="9" cy="6"/>
            </a:xfrm>
            <a:custGeom>
              <a:avLst/>
              <a:gdLst>
                <a:gd name="T0" fmla="*/ 8 w 8"/>
                <a:gd name="T1" fmla="*/ 1 h 5"/>
                <a:gd name="T2" fmla="*/ 6 w 8"/>
                <a:gd name="T3" fmla="*/ 4 h 5"/>
                <a:gd name="T4" fmla="*/ 0 w 8"/>
                <a:gd name="T5" fmla="*/ 3 h 5"/>
                <a:gd name="T6" fmla="*/ 6 w 8"/>
                <a:gd name="T7" fmla="*/ 1 h 5"/>
                <a:gd name="T8" fmla="*/ 8 w 8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1"/>
                  </a:moveTo>
                  <a:cubicBezTo>
                    <a:pt x="8" y="3"/>
                    <a:pt x="6" y="3"/>
                    <a:pt x="6" y="4"/>
                  </a:cubicBezTo>
                  <a:cubicBezTo>
                    <a:pt x="4" y="4"/>
                    <a:pt x="0" y="5"/>
                    <a:pt x="0" y="3"/>
                  </a:cubicBezTo>
                  <a:cubicBezTo>
                    <a:pt x="0" y="0"/>
                    <a:pt x="4" y="1"/>
                    <a:pt x="6" y="1"/>
                  </a:cubicBezTo>
                  <a:cubicBezTo>
                    <a:pt x="7" y="1"/>
                    <a:pt x="7" y="1"/>
                    <a:pt x="8" y="1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3" name="Freeform 176"/>
            <p:cNvSpPr>
              <a:spLocks/>
            </p:cNvSpPr>
            <p:nvPr/>
          </p:nvSpPr>
          <p:spPr bwMode="auto">
            <a:xfrm>
              <a:off x="609" y="1590"/>
              <a:ext cx="9" cy="5"/>
            </a:xfrm>
            <a:custGeom>
              <a:avLst/>
              <a:gdLst>
                <a:gd name="T0" fmla="*/ 0 w 8"/>
                <a:gd name="T1" fmla="*/ 5 h 5"/>
                <a:gd name="T2" fmla="*/ 6 w 8"/>
                <a:gd name="T3" fmla="*/ 2 h 5"/>
                <a:gd name="T4" fmla="*/ 8 w 8"/>
                <a:gd name="T5" fmla="*/ 2 h 5"/>
                <a:gd name="T6" fmla="*/ 0 w 8"/>
                <a:gd name="T7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cubicBezTo>
                    <a:pt x="1" y="0"/>
                    <a:pt x="2" y="0"/>
                    <a:pt x="6" y="2"/>
                  </a:cubicBezTo>
                  <a:cubicBezTo>
                    <a:pt x="7" y="2"/>
                    <a:pt x="8" y="2"/>
                    <a:pt x="8" y="2"/>
                  </a:cubicBezTo>
                  <a:cubicBezTo>
                    <a:pt x="6" y="4"/>
                    <a:pt x="3" y="5"/>
                    <a:pt x="0" y="5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4" name="Freeform 177"/>
            <p:cNvSpPr>
              <a:spLocks/>
            </p:cNvSpPr>
            <p:nvPr/>
          </p:nvSpPr>
          <p:spPr bwMode="auto">
            <a:xfrm>
              <a:off x="387" y="1189"/>
              <a:ext cx="12" cy="8"/>
            </a:xfrm>
            <a:custGeom>
              <a:avLst/>
              <a:gdLst>
                <a:gd name="T0" fmla="*/ 4 w 11"/>
                <a:gd name="T1" fmla="*/ 1 h 7"/>
                <a:gd name="T2" fmla="*/ 11 w 11"/>
                <a:gd name="T3" fmla="*/ 4 h 7"/>
                <a:gd name="T4" fmla="*/ 0 w 11"/>
                <a:gd name="T5" fmla="*/ 1 h 7"/>
                <a:gd name="T6" fmla="*/ 3 w 11"/>
                <a:gd name="T7" fmla="*/ 3 h 7"/>
                <a:gd name="T8" fmla="*/ 5 w 11"/>
                <a:gd name="T9" fmla="*/ 3 h 7"/>
                <a:gd name="T10" fmla="*/ 4 w 11"/>
                <a:gd name="T11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7">
                  <a:moveTo>
                    <a:pt x="4" y="1"/>
                  </a:moveTo>
                  <a:cubicBezTo>
                    <a:pt x="6" y="3"/>
                    <a:pt x="7" y="6"/>
                    <a:pt x="11" y="4"/>
                  </a:cubicBezTo>
                  <a:cubicBezTo>
                    <a:pt x="6" y="7"/>
                    <a:pt x="2" y="6"/>
                    <a:pt x="0" y="1"/>
                  </a:cubicBezTo>
                  <a:cubicBezTo>
                    <a:pt x="2" y="0"/>
                    <a:pt x="2" y="2"/>
                    <a:pt x="3" y="3"/>
                  </a:cubicBezTo>
                  <a:cubicBezTo>
                    <a:pt x="4" y="3"/>
                    <a:pt x="4" y="4"/>
                    <a:pt x="5" y="3"/>
                  </a:cubicBezTo>
                  <a:cubicBezTo>
                    <a:pt x="5" y="2"/>
                    <a:pt x="4" y="2"/>
                    <a:pt x="4" y="1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5" name="Freeform 178"/>
            <p:cNvSpPr>
              <a:spLocks/>
            </p:cNvSpPr>
            <p:nvPr/>
          </p:nvSpPr>
          <p:spPr bwMode="auto">
            <a:xfrm>
              <a:off x="588" y="1741"/>
              <a:ext cx="8" cy="9"/>
            </a:xfrm>
            <a:custGeom>
              <a:avLst/>
              <a:gdLst>
                <a:gd name="T0" fmla="*/ 3 w 7"/>
                <a:gd name="T1" fmla="*/ 0 h 8"/>
                <a:gd name="T2" fmla="*/ 4 w 7"/>
                <a:gd name="T3" fmla="*/ 8 h 8"/>
                <a:gd name="T4" fmla="*/ 3 w 7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">
                  <a:moveTo>
                    <a:pt x="3" y="0"/>
                  </a:moveTo>
                  <a:cubicBezTo>
                    <a:pt x="7" y="2"/>
                    <a:pt x="5" y="5"/>
                    <a:pt x="4" y="8"/>
                  </a:cubicBezTo>
                  <a:cubicBezTo>
                    <a:pt x="0" y="6"/>
                    <a:pt x="2" y="3"/>
                    <a:pt x="3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6" name="Freeform 179"/>
            <p:cNvSpPr>
              <a:spLocks/>
            </p:cNvSpPr>
            <p:nvPr/>
          </p:nvSpPr>
          <p:spPr bwMode="auto">
            <a:xfrm>
              <a:off x="572" y="1611"/>
              <a:ext cx="4" cy="17"/>
            </a:xfrm>
            <a:custGeom>
              <a:avLst/>
              <a:gdLst>
                <a:gd name="T0" fmla="*/ 2 w 3"/>
                <a:gd name="T1" fmla="*/ 0 h 15"/>
                <a:gd name="T2" fmla="*/ 3 w 3"/>
                <a:gd name="T3" fmla="*/ 1 h 15"/>
                <a:gd name="T4" fmla="*/ 2 w 3"/>
                <a:gd name="T5" fmla="*/ 7 h 15"/>
                <a:gd name="T6" fmla="*/ 3 w 3"/>
                <a:gd name="T7" fmla="*/ 15 h 15"/>
                <a:gd name="T8" fmla="*/ 3 w 3"/>
                <a:gd name="T9" fmla="*/ 15 h 15"/>
                <a:gd name="T10" fmla="*/ 0 w 3"/>
                <a:gd name="T11" fmla="*/ 3 h 15"/>
                <a:gd name="T12" fmla="*/ 2 w 3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15">
                  <a:moveTo>
                    <a:pt x="2" y="0"/>
                  </a:moveTo>
                  <a:cubicBezTo>
                    <a:pt x="2" y="1"/>
                    <a:pt x="3" y="1"/>
                    <a:pt x="3" y="1"/>
                  </a:cubicBezTo>
                  <a:cubicBezTo>
                    <a:pt x="1" y="3"/>
                    <a:pt x="1" y="5"/>
                    <a:pt x="2" y="7"/>
                  </a:cubicBezTo>
                  <a:cubicBezTo>
                    <a:pt x="2" y="10"/>
                    <a:pt x="3" y="12"/>
                    <a:pt x="3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1" y="12"/>
                    <a:pt x="1" y="7"/>
                    <a:pt x="0" y="3"/>
                  </a:cubicBezTo>
                  <a:cubicBezTo>
                    <a:pt x="0" y="2"/>
                    <a:pt x="0" y="0"/>
                    <a:pt x="2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7" name="Freeform 180"/>
            <p:cNvSpPr>
              <a:spLocks/>
            </p:cNvSpPr>
            <p:nvPr/>
          </p:nvSpPr>
          <p:spPr bwMode="auto">
            <a:xfrm>
              <a:off x="414" y="1427"/>
              <a:ext cx="15" cy="5"/>
            </a:xfrm>
            <a:custGeom>
              <a:avLst/>
              <a:gdLst>
                <a:gd name="T0" fmla="*/ 13 w 13"/>
                <a:gd name="T1" fmla="*/ 2 h 4"/>
                <a:gd name="T2" fmla="*/ 0 w 13"/>
                <a:gd name="T3" fmla="*/ 1 h 4"/>
                <a:gd name="T4" fmla="*/ 13 w 13"/>
                <a:gd name="T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4">
                  <a:moveTo>
                    <a:pt x="13" y="2"/>
                  </a:moveTo>
                  <a:cubicBezTo>
                    <a:pt x="8" y="3"/>
                    <a:pt x="4" y="4"/>
                    <a:pt x="0" y="1"/>
                  </a:cubicBezTo>
                  <a:cubicBezTo>
                    <a:pt x="4" y="1"/>
                    <a:pt x="9" y="0"/>
                    <a:pt x="13" y="2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8" name="Freeform 181"/>
            <p:cNvSpPr>
              <a:spLocks/>
            </p:cNvSpPr>
            <p:nvPr/>
          </p:nvSpPr>
          <p:spPr bwMode="auto">
            <a:xfrm>
              <a:off x="273" y="1113"/>
              <a:ext cx="6" cy="10"/>
            </a:xfrm>
            <a:custGeom>
              <a:avLst/>
              <a:gdLst>
                <a:gd name="T0" fmla="*/ 5 w 5"/>
                <a:gd name="T1" fmla="*/ 0 h 9"/>
                <a:gd name="T2" fmla="*/ 4 w 5"/>
                <a:gd name="T3" fmla="*/ 5 h 9"/>
                <a:gd name="T4" fmla="*/ 3 w 5"/>
                <a:gd name="T5" fmla="*/ 9 h 9"/>
                <a:gd name="T6" fmla="*/ 3 w 5"/>
                <a:gd name="T7" fmla="*/ 9 h 9"/>
                <a:gd name="T8" fmla="*/ 5 w 5"/>
                <a:gd name="T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5" y="0"/>
                  </a:moveTo>
                  <a:cubicBezTo>
                    <a:pt x="5" y="2"/>
                    <a:pt x="3" y="3"/>
                    <a:pt x="4" y="5"/>
                  </a:cubicBezTo>
                  <a:cubicBezTo>
                    <a:pt x="3" y="6"/>
                    <a:pt x="2" y="8"/>
                    <a:pt x="3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0" y="3"/>
                    <a:pt x="0" y="2"/>
                    <a:pt x="5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89" name="Freeform 182"/>
            <p:cNvSpPr>
              <a:spLocks/>
            </p:cNvSpPr>
            <p:nvPr/>
          </p:nvSpPr>
          <p:spPr bwMode="auto">
            <a:xfrm>
              <a:off x="283" y="1687"/>
              <a:ext cx="8" cy="5"/>
            </a:xfrm>
            <a:custGeom>
              <a:avLst/>
              <a:gdLst>
                <a:gd name="T0" fmla="*/ 7 w 7"/>
                <a:gd name="T1" fmla="*/ 0 h 4"/>
                <a:gd name="T2" fmla="*/ 5 w 7"/>
                <a:gd name="T3" fmla="*/ 3 h 4"/>
                <a:gd name="T4" fmla="*/ 0 w 7"/>
                <a:gd name="T5" fmla="*/ 4 h 4"/>
                <a:gd name="T6" fmla="*/ 7 w 7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cubicBezTo>
                    <a:pt x="6" y="1"/>
                    <a:pt x="5" y="1"/>
                    <a:pt x="5" y="3"/>
                  </a:cubicBezTo>
                  <a:cubicBezTo>
                    <a:pt x="4" y="3"/>
                    <a:pt x="2" y="4"/>
                    <a:pt x="0" y="4"/>
                  </a:cubicBezTo>
                  <a:cubicBezTo>
                    <a:pt x="1" y="1"/>
                    <a:pt x="2" y="0"/>
                    <a:pt x="7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0" name="Freeform 183"/>
            <p:cNvSpPr>
              <a:spLocks/>
            </p:cNvSpPr>
            <p:nvPr/>
          </p:nvSpPr>
          <p:spPr bwMode="auto">
            <a:xfrm>
              <a:off x="435" y="1130"/>
              <a:ext cx="11" cy="5"/>
            </a:xfrm>
            <a:custGeom>
              <a:avLst/>
              <a:gdLst>
                <a:gd name="T0" fmla="*/ 10 w 10"/>
                <a:gd name="T1" fmla="*/ 1 h 4"/>
                <a:gd name="T2" fmla="*/ 0 w 10"/>
                <a:gd name="T3" fmla="*/ 3 h 4"/>
                <a:gd name="T4" fmla="*/ 10 w 10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4">
                  <a:moveTo>
                    <a:pt x="10" y="1"/>
                  </a:moveTo>
                  <a:cubicBezTo>
                    <a:pt x="7" y="3"/>
                    <a:pt x="4" y="4"/>
                    <a:pt x="0" y="3"/>
                  </a:cubicBezTo>
                  <a:cubicBezTo>
                    <a:pt x="3" y="2"/>
                    <a:pt x="6" y="0"/>
                    <a:pt x="10" y="1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1" name="Freeform 184"/>
            <p:cNvSpPr>
              <a:spLocks/>
            </p:cNvSpPr>
            <p:nvPr/>
          </p:nvSpPr>
          <p:spPr bwMode="auto">
            <a:xfrm>
              <a:off x="541" y="1388"/>
              <a:ext cx="6" cy="5"/>
            </a:xfrm>
            <a:custGeom>
              <a:avLst/>
              <a:gdLst>
                <a:gd name="T0" fmla="*/ 5 w 5"/>
                <a:gd name="T1" fmla="*/ 3 h 5"/>
                <a:gd name="T2" fmla="*/ 2 w 5"/>
                <a:gd name="T3" fmla="*/ 5 h 5"/>
                <a:gd name="T4" fmla="*/ 0 w 5"/>
                <a:gd name="T5" fmla="*/ 0 h 5"/>
                <a:gd name="T6" fmla="*/ 5 w 5"/>
                <a:gd name="T7" fmla="*/ 0 h 5"/>
                <a:gd name="T8" fmla="*/ 5 w 5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3"/>
                  </a:moveTo>
                  <a:cubicBezTo>
                    <a:pt x="4" y="4"/>
                    <a:pt x="3" y="4"/>
                    <a:pt x="2" y="5"/>
                  </a:cubicBezTo>
                  <a:cubicBezTo>
                    <a:pt x="0" y="4"/>
                    <a:pt x="0" y="2"/>
                    <a:pt x="0" y="0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2" name="Freeform 185"/>
            <p:cNvSpPr>
              <a:spLocks/>
            </p:cNvSpPr>
            <p:nvPr/>
          </p:nvSpPr>
          <p:spPr bwMode="auto">
            <a:xfrm>
              <a:off x="435" y="1517"/>
              <a:ext cx="10" cy="8"/>
            </a:xfrm>
            <a:custGeom>
              <a:avLst/>
              <a:gdLst>
                <a:gd name="T0" fmla="*/ 1 w 9"/>
                <a:gd name="T1" fmla="*/ 7 h 7"/>
                <a:gd name="T2" fmla="*/ 3 w 9"/>
                <a:gd name="T3" fmla="*/ 4 h 7"/>
                <a:gd name="T4" fmla="*/ 7 w 9"/>
                <a:gd name="T5" fmla="*/ 0 h 7"/>
                <a:gd name="T6" fmla="*/ 8 w 9"/>
                <a:gd name="T7" fmla="*/ 0 h 7"/>
                <a:gd name="T8" fmla="*/ 9 w 9"/>
                <a:gd name="T9" fmla="*/ 0 h 7"/>
                <a:gd name="T10" fmla="*/ 1 w 9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7">
                  <a:moveTo>
                    <a:pt x="1" y="7"/>
                  </a:moveTo>
                  <a:cubicBezTo>
                    <a:pt x="0" y="5"/>
                    <a:pt x="2" y="5"/>
                    <a:pt x="3" y="4"/>
                  </a:cubicBezTo>
                  <a:cubicBezTo>
                    <a:pt x="4" y="3"/>
                    <a:pt x="5" y="2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6" y="3"/>
                    <a:pt x="4" y="6"/>
                    <a:pt x="1" y="7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3" name="Freeform 186"/>
            <p:cNvSpPr>
              <a:spLocks/>
            </p:cNvSpPr>
            <p:nvPr/>
          </p:nvSpPr>
          <p:spPr bwMode="auto">
            <a:xfrm>
              <a:off x="444" y="1427"/>
              <a:ext cx="10" cy="5"/>
            </a:xfrm>
            <a:custGeom>
              <a:avLst/>
              <a:gdLst>
                <a:gd name="T0" fmla="*/ 9 w 9"/>
                <a:gd name="T1" fmla="*/ 1 h 4"/>
                <a:gd name="T2" fmla="*/ 0 w 9"/>
                <a:gd name="T3" fmla="*/ 2 h 4"/>
                <a:gd name="T4" fmla="*/ 9 w 9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4">
                  <a:moveTo>
                    <a:pt x="9" y="1"/>
                  </a:moveTo>
                  <a:cubicBezTo>
                    <a:pt x="6" y="4"/>
                    <a:pt x="3" y="3"/>
                    <a:pt x="0" y="2"/>
                  </a:cubicBezTo>
                  <a:cubicBezTo>
                    <a:pt x="3" y="0"/>
                    <a:pt x="6" y="1"/>
                    <a:pt x="9" y="1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4" name="Freeform 187"/>
            <p:cNvSpPr>
              <a:spLocks/>
            </p:cNvSpPr>
            <p:nvPr/>
          </p:nvSpPr>
          <p:spPr bwMode="auto">
            <a:xfrm>
              <a:off x="543" y="1410"/>
              <a:ext cx="4" cy="5"/>
            </a:xfrm>
            <a:custGeom>
              <a:avLst/>
              <a:gdLst>
                <a:gd name="T0" fmla="*/ 1 w 4"/>
                <a:gd name="T1" fmla="*/ 1 h 5"/>
                <a:gd name="T2" fmla="*/ 3 w 4"/>
                <a:gd name="T3" fmla="*/ 2 h 5"/>
                <a:gd name="T4" fmla="*/ 3 w 4"/>
                <a:gd name="T5" fmla="*/ 5 h 5"/>
                <a:gd name="T6" fmla="*/ 0 w 4"/>
                <a:gd name="T7" fmla="*/ 4 h 5"/>
                <a:gd name="T8" fmla="*/ 1 w 4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1"/>
                  </a:moveTo>
                  <a:cubicBezTo>
                    <a:pt x="2" y="1"/>
                    <a:pt x="3" y="0"/>
                    <a:pt x="3" y="2"/>
                  </a:cubicBezTo>
                  <a:cubicBezTo>
                    <a:pt x="4" y="3"/>
                    <a:pt x="4" y="4"/>
                    <a:pt x="3" y="5"/>
                  </a:cubicBezTo>
                  <a:cubicBezTo>
                    <a:pt x="2" y="5"/>
                    <a:pt x="1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5" name="Freeform 188"/>
            <p:cNvSpPr>
              <a:spLocks/>
            </p:cNvSpPr>
            <p:nvPr/>
          </p:nvSpPr>
          <p:spPr bwMode="auto">
            <a:xfrm>
              <a:off x="338" y="1738"/>
              <a:ext cx="5" cy="3"/>
            </a:xfrm>
            <a:custGeom>
              <a:avLst/>
              <a:gdLst>
                <a:gd name="T0" fmla="*/ 0 w 4"/>
                <a:gd name="T1" fmla="*/ 3 h 3"/>
                <a:gd name="T2" fmla="*/ 3 w 4"/>
                <a:gd name="T3" fmla="*/ 0 h 3"/>
                <a:gd name="T4" fmla="*/ 4 w 4"/>
                <a:gd name="T5" fmla="*/ 1 h 3"/>
                <a:gd name="T6" fmla="*/ 0 w 4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cubicBezTo>
                    <a:pt x="0" y="1"/>
                    <a:pt x="1" y="0"/>
                    <a:pt x="3" y="0"/>
                  </a:cubicBezTo>
                  <a:cubicBezTo>
                    <a:pt x="3" y="0"/>
                    <a:pt x="4" y="1"/>
                    <a:pt x="4" y="1"/>
                  </a:cubicBezTo>
                  <a:cubicBezTo>
                    <a:pt x="3" y="3"/>
                    <a:pt x="1" y="3"/>
                    <a:pt x="0" y="3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6" name="Freeform 189"/>
            <p:cNvSpPr>
              <a:spLocks/>
            </p:cNvSpPr>
            <p:nvPr/>
          </p:nvSpPr>
          <p:spPr bwMode="auto">
            <a:xfrm>
              <a:off x="655" y="1826"/>
              <a:ext cx="5" cy="5"/>
            </a:xfrm>
            <a:custGeom>
              <a:avLst/>
              <a:gdLst>
                <a:gd name="T0" fmla="*/ 4 w 4"/>
                <a:gd name="T1" fmla="*/ 3 h 4"/>
                <a:gd name="T2" fmla="*/ 2 w 4"/>
                <a:gd name="T3" fmla="*/ 4 h 4"/>
                <a:gd name="T4" fmla="*/ 0 w 4"/>
                <a:gd name="T5" fmla="*/ 2 h 4"/>
                <a:gd name="T6" fmla="*/ 1 w 4"/>
                <a:gd name="T7" fmla="*/ 0 h 4"/>
                <a:gd name="T8" fmla="*/ 4 w 4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3"/>
                  </a:moveTo>
                  <a:cubicBezTo>
                    <a:pt x="4" y="4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2"/>
                    <a:pt x="4" y="3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7" name="Freeform 190"/>
            <p:cNvSpPr>
              <a:spLocks/>
            </p:cNvSpPr>
            <p:nvPr/>
          </p:nvSpPr>
          <p:spPr bwMode="auto">
            <a:xfrm>
              <a:off x="216" y="1773"/>
              <a:ext cx="3" cy="7"/>
            </a:xfrm>
            <a:custGeom>
              <a:avLst/>
              <a:gdLst>
                <a:gd name="T0" fmla="*/ 3 w 3"/>
                <a:gd name="T1" fmla="*/ 5 h 6"/>
                <a:gd name="T2" fmla="*/ 0 w 3"/>
                <a:gd name="T3" fmla="*/ 5 h 6"/>
                <a:gd name="T4" fmla="*/ 2 w 3"/>
                <a:gd name="T5" fmla="*/ 0 h 6"/>
                <a:gd name="T6" fmla="*/ 3 w 3"/>
                <a:gd name="T7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6">
                  <a:moveTo>
                    <a:pt x="3" y="5"/>
                  </a:moveTo>
                  <a:cubicBezTo>
                    <a:pt x="2" y="6"/>
                    <a:pt x="1" y="5"/>
                    <a:pt x="0" y="5"/>
                  </a:cubicBezTo>
                  <a:cubicBezTo>
                    <a:pt x="0" y="3"/>
                    <a:pt x="0" y="1"/>
                    <a:pt x="2" y="0"/>
                  </a:cubicBezTo>
                  <a:cubicBezTo>
                    <a:pt x="3" y="2"/>
                    <a:pt x="3" y="4"/>
                    <a:pt x="3" y="5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8" name="Freeform 191"/>
            <p:cNvSpPr>
              <a:spLocks/>
            </p:cNvSpPr>
            <p:nvPr/>
          </p:nvSpPr>
          <p:spPr bwMode="auto">
            <a:xfrm>
              <a:off x="414" y="921"/>
              <a:ext cx="15" cy="3"/>
            </a:xfrm>
            <a:custGeom>
              <a:avLst/>
              <a:gdLst>
                <a:gd name="T0" fmla="*/ 0 w 13"/>
                <a:gd name="T1" fmla="*/ 1 h 2"/>
                <a:gd name="T2" fmla="*/ 0 w 13"/>
                <a:gd name="T3" fmla="*/ 0 h 2"/>
                <a:gd name="T4" fmla="*/ 13 w 13"/>
                <a:gd name="T5" fmla="*/ 2 h 2"/>
                <a:gd name="T6" fmla="*/ 0 w 13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4" y="1"/>
                    <a:pt x="9" y="0"/>
                    <a:pt x="13" y="2"/>
                  </a:cubicBezTo>
                  <a:cubicBezTo>
                    <a:pt x="9" y="2"/>
                    <a:pt x="5" y="2"/>
                    <a:pt x="0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299" name="Freeform 192"/>
            <p:cNvSpPr>
              <a:spLocks/>
            </p:cNvSpPr>
            <p:nvPr/>
          </p:nvSpPr>
          <p:spPr bwMode="auto">
            <a:xfrm>
              <a:off x="297" y="1663"/>
              <a:ext cx="5" cy="7"/>
            </a:xfrm>
            <a:custGeom>
              <a:avLst/>
              <a:gdLst>
                <a:gd name="T0" fmla="*/ 4 w 4"/>
                <a:gd name="T1" fmla="*/ 2 h 6"/>
                <a:gd name="T2" fmla="*/ 4 w 4"/>
                <a:gd name="T3" fmla="*/ 4 h 6"/>
                <a:gd name="T4" fmla="*/ 0 w 4"/>
                <a:gd name="T5" fmla="*/ 3 h 6"/>
                <a:gd name="T6" fmla="*/ 0 w 4"/>
                <a:gd name="T7" fmla="*/ 1 h 6"/>
                <a:gd name="T8" fmla="*/ 4 w 4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cubicBezTo>
                    <a:pt x="4" y="3"/>
                    <a:pt x="4" y="4"/>
                    <a:pt x="4" y="4"/>
                  </a:cubicBezTo>
                  <a:cubicBezTo>
                    <a:pt x="2" y="4"/>
                    <a:pt x="1" y="6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0"/>
                    <a:pt x="3" y="1"/>
                    <a:pt x="4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0" name="Freeform 193"/>
            <p:cNvSpPr>
              <a:spLocks/>
            </p:cNvSpPr>
            <p:nvPr/>
          </p:nvSpPr>
          <p:spPr bwMode="auto">
            <a:xfrm>
              <a:off x="319" y="1757"/>
              <a:ext cx="5" cy="6"/>
            </a:xfrm>
            <a:custGeom>
              <a:avLst/>
              <a:gdLst>
                <a:gd name="T0" fmla="*/ 4 w 4"/>
                <a:gd name="T1" fmla="*/ 2 h 6"/>
                <a:gd name="T2" fmla="*/ 1 w 4"/>
                <a:gd name="T3" fmla="*/ 5 h 6"/>
                <a:gd name="T4" fmla="*/ 0 w 4"/>
                <a:gd name="T5" fmla="*/ 4 h 6"/>
                <a:gd name="T6" fmla="*/ 3 w 4"/>
                <a:gd name="T7" fmla="*/ 0 h 6"/>
                <a:gd name="T8" fmla="*/ 4 w 4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4" y="2"/>
                  </a:moveTo>
                  <a:cubicBezTo>
                    <a:pt x="3" y="3"/>
                    <a:pt x="3" y="5"/>
                    <a:pt x="1" y="5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1" y="3"/>
                    <a:pt x="1" y="1"/>
                    <a:pt x="3" y="0"/>
                  </a:cubicBezTo>
                  <a:cubicBezTo>
                    <a:pt x="4" y="0"/>
                    <a:pt x="4" y="1"/>
                    <a:pt x="4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1" name="Freeform 194"/>
            <p:cNvSpPr>
              <a:spLocks/>
            </p:cNvSpPr>
            <p:nvPr/>
          </p:nvSpPr>
          <p:spPr bwMode="auto">
            <a:xfrm>
              <a:off x="329" y="1119"/>
              <a:ext cx="7" cy="7"/>
            </a:xfrm>
            <a:custGeom>
              <a:avLst/>
              <a:gdLst>
                <a:gd name="T0" fmla="*/ 6 w 6"/>
                <a:gd name="T1" fmla="*/ 2 h 6"/>
                <a:gd name="T2" fmla="*/ 2 w 6"/>
                <a:gd name="T3" fmla="*/ 6 h 6"/>
                <a:gd name="T4" fmla="*/ 3 w 6"/>
                <a:gd name="T5" fmla="*/ 1 h 6"/>
                <a:gd name="T6" fmla="*/ 6 w 6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cubicBezTo>
                    <a:pt x="6" y="4"/>
                    <a:pt x="4" y="5"/>
                    <a:pt x="2" y="6"/>
                  </a:cubicBezTo>
                  <a:cubicBezTo>
                    <a:pt x="0" y="4"/>
                    <a:pt x="2" y="3"/>
                    <a:pt x="3" y="1"/>
                  </a:cubicBezTo>
                  <a:cubicBezTo>
                    <a:pt x="4" y="0"/>
                    <a:pt x="5" y="1"/>
                    <a:pt x="6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2" name="Freeform 195"/>
            <p:cNvSpPr>
              <a:spLocks/>
            </p:cNvSpPr>
            <p:nvPr/>
          </p:nvSpPr>
          <p:spPr bwMode="auto">
            <a:xfrm>
              <a:off x="582" y="1642"/>
              <a:ext cx="5" cy="8"/>
            </a:xfrm>
            <a:custGeom>
              <a:avLst/>
              <a:gdLst>
                <a:gd name="T0" fmla="*/ 0 w 4"/>
                <a:gd name="T1" fmla="*/ 0 h 7"/>
                <a:gd name="T2" fmla="*/ 4 w 4"/>
                <a:gd name="T3" fmla="*/ 7 h 7"/>
                <a:gd name="T4" fmla="*/ 0 w 4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cubicBezTo>
                    <a:pt x="4" y="1"/>
                    <a:pt x="4" y="4"/>
                    <a:pt x="4" y="7"/>
                  </a:cubicBezTo>
                  <a:cubicBezTo>
                    <a:pt x="3" y="5"/>
                    <a:pt x="2" y="2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3" name="Freeform 196"/>
            <p:cNvSpPr>
              <a:spLocks/>
            </p:cNvSpPr>
            <p:nvPr/>
          </p:nvSpPr>
          <p:spPr bwMode="auto">
            <a:xfrm>
              <a:off x="244" y="1787"/>
              <a:ext cx="14" cy="1"/>
            </a:xfrm>
            <a:custGeom>
              <a:avLst/>
              <a:gdLst>
                <a:gd name="T0" fmla="*/ 0 w 12"/>
                <a:gd name="T1" fmla="*/ 0 h 1"/>
                <a:gd name="T2" fmla="*/ 12 w 12"/>
                <a:gd name="T3" fmla="*/ 0 h 1"/>
                <a:gd name="T4" fmla="*/ 0 w 1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">
                  <a:moveTo>
                    <a:pt x="0" y="0"/>
                  </a:moveTo>
                  <a:cubicBezTo>
                    <a:pt x="4" y="0"/>
                    <a:pt x="8" y="0"/>
                    <a:pt x="12" y="0"/>
                  </a:cubicBez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4" name="Freeform 197"/>
            <p:cNvSpPr>
              <a:spLocks/>
            </p:cNvSpPr>
            <p:nvPr/>
          </p:nvSpPr>
          <p:spPr bwMode="auto">
            <a:xfrm>
              <a:off x="531" y="1162"/>
              <a:ext cx="5" cy="6"/>
            </a:xfrm>
            <a:custGeom>
              <a:avLst/>
              <a:gdLst>
                <a:gd name="T0" fmla="*/ 1 w 4"/>
                <a:gd name="T1" fmla="*/ 0 h 5"/>
                <a:gd name="T2" fmla="*/ 2 w 4"/>
                <a:gd name="T3" fmla="*/ 5 h 5"/>
                <a:gd name="T4" fmla="*/ 1 w 4"/>
                <a:gd name="T5" fmla="*/ 4 h 5"/>
                <a:gd name="T6" fmla="*/ 0 w 4"/>
                <a:gd name="T7" fmla="*/ 4 h 5"/>
                <a:gd name="T8" fmla="*/ 1 w 4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cubicBezTo>
                    <a:pt x="4" y="1"/>
                    <a:pt x="3" y="3"/>
                    <a:pt x="2" y="5"/>
                  </a:cubicBezTo>
                  <a:cubicBezTo>
                    <a:pt x="2" y="5"/>
                    <a:pt x="2" y="3"/>
                    <a:pt x="1" y="4"/>
                  </a:cubicBezTo>
                  <a:cubicBezTo>
                    <a:pt x="1" y="4"/>
                    <a:pt x="0" y="4"/>
                    <a:pt x="0" y="4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5" name="Freeform 198"/>
            <p:cNvSpPr>
              <a:spLocks/>
            </p:cNvSpPr>
            <p:nvPr/>
          </p:nvSpPr>
          <p:spPr bwMode="auto">
            <a:xfrm>
              <a:off x="336" y="1274"/>
              <a:ext cx="6" cy="4"/>
            </a:xfrm>
            <a:custGeom>
              <a:avLst/>
              <a:gdLst>
                <a:gd name="T0" fmla="*/ 3 w 5"/>
                <a:gd name="T1" fmla="*/ 4 h 4"/>
                <a:gd name="T2" fmla="*/ 1 w 5"/>
                <a:gd name="T3" fmla="*/ 3 h 4"/>
                <a:gd name="T4" fmla="*/ 0 w 5"/>
                <a:gd name="T5" fmla="*/ 0 h 4"/>
                <a:gd name="T6" fmla="*/ 5 w 5"/>
                <a:gd name="T7" fmla="*/ 3 h 4"/>
                <a:gd name="T8" fmla="*/ 3 w 5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4"/>
                  </a:moveTo>
                  <a:cubicBezTo>
                    <a:pt x="2" y="4"/>
                    <a:pt x="2" y="3"/>
                    <a:pt x="1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2" y="1"/>
                    <a:pt x="3" y="2"/>
                    <a:pt x="5" y="3"/>
                  </a:cubicBezTo>
                  <a:cubicBezTo>
                    <a:pt x="4" y="4"/>
                    <a:pt x="4" y="4"/>
                    <a:pt x="3" y="4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6" name="Freeform 199"/>
            <p:cNvSpPr>
              <a:spLocks/>
            </p:cNvSpPr>
            <p:nvPr/>
          </p:nvSpPr>
          <p:spPr bwMode="auto">
            <a:xfrm>
              <a:off x="162" y="1192"/>
              <a:ext cx="2" cy="11"/>
            </a:xfrm>
            <a:custGeom>
              <a:avLst/>
              <a:gdLst>
                <a:gd name="T0" fmla="*/ 2 w 2"/>
                <a:gd name="T1" fmla="*/ 0 h 10"/>
                <a:gd name="T2" fmla="*/ 2 w 2"/>
                <a:gd name="T3" fmla="*/ 10 h 10"/>
                <a:gd name="T4" fmla="*/ 2 w 2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2" y="0"/>
                  </a:moveTo>
                  <a:cubicBezTo>
                    <a:pt x="2" y="3"/>
                    <a:pt x="2" y="7"/>
                    <a:pt x="2" y="10"/>
                  </a:cubicBezTo>
                  <a:cubicBezTo>
                    <a:pt x="0" y="7"/>
                    <a:pt x="0" y="3"/>
                    <a:pt x="2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7" name="Freeform 200"/>
            <p:cNvSpPr>
              <a:spLocks/>
            </p:cNvSpPr>
            <p:nvPr/>
          </p:nvSpPr>
          <p:spPr bwMode="auto">
            <a:xfrm>
              <a:off x="625" y="1807"/>
              <a:ext cx="5" cy="3"/>
            </a:xfrm>
            <a:custGeom>
              <a:avLst/>
              <a:gdLst>
                <a:gd name="T0" fmla="*/ 3 w 4"/>
                <a:gd name="T1" fmla="*/ 1 h 3"/>
                <a:gd name="T2" fmla="*/ 4 w 4"/>
                <a:gd name="T3" fmla="*/ 3 h 3"/>
                <a:gd name="T4" fmla="*/ 0 w 4"/>
                <a:gd name="T5" fmla="*/ 2 h 3"/>
                <a:gd name="T6" fmla="*/ 3 w 4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3" y="1"/>
                  </a:moveTo>
                  <a:cubicBezTo>
                    <a:pt x="3" y="2"/>
                    <a:pt x="4" y="2"/>
                    <a:pt x="4" y="3"/>
                  </a:cubicBezTo>
                  <a:cubicBezTo>
                    <a:pt x="3" y="3"/>
                    <a:pt x="2" y="3"/>
                    <a:pt x="0" y="2"/>
                  </a:cubicBezTo>
                  <a:cubicBezTo>
                    <a:pt x="1" y="0"/>
                    <a:pt x="1" y="0"/>
                    <a:pt x="3" y="1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8" name="Freeform 201"/>
            <p:cNvSpPr>
              <a:spLocks/>
            </p:cNvSpPr>
            <p:nvPr/>
          </p:nvSpPr>
          <p:spPr bwMode="auto">
            <a:xfrm>
              <a:off x="555" y="1395"/>
              <a:ext cx="8" cy="3"/>
            </a:xfrm>
            <a:custGeom>
              <a:avLst/>
              <a:gdLst>
                <a:gd name="T0" fmla="*/ 5 w 8"/>
                <a:gd name="T1" fmla="*/ 2 h 2"/>
                <a:gd name="T2" fmla="*/ 5 w 8"/>
                <a:gd name="T3" fmla="*/ 2 h 2"/>
                <a:gd name="T4" fmla="*/ 0 w 8"/>
                <a:gd name="T5" fmla="*/ 2 h 2"/>
                <a:gd name="T6" fmla="*/ 0 w 8"/>
                <a:gd name="T7" fmla="*/ 1 h 2"/>
                <a:gd name="T8" fmla="*/ 8 w 8"/>
                <a:gd name="T9" fmla="*/ 0 h 2"/>
                <a:gd name="T10" fmla="*/ 5 w 8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">
                  <a:moveTo>
                    <a:pt x="5" y="2"/>
                  </a:moveTo>
                  <a:cubicBezTo>
                    <a:pt x="5" y="2"/>
                    <a:pt x="5" y="2"/>
                    <a:pt x="5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2" y="0"/>
                    <a:pt x="5" y="0"/>
                    <a:pt x="8" y="0"/>
                  </a:cubicBezTo>
                  <a:cubicBezTo>
                    <a:pt x="7" y="0"/>
                    <a:pt x="6" y="1"/>
                    <a:pt x="5" y="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09" name="Freeform 202"/>
            <p:cNvSpPr>
              <a:spLocks/>
            </p:cNvSpPr>
            <p:nvPr/>
          </p:nvSpPr>
          <p:spPr bwMode="auto">
            <a:xfrm>
              <a:off x="581" y="1747"/>
              <a:ext cx="5" cy="3"/>
            </a:xfrm>
            <a:custGeom>
              <a:avLst/>
              <a:gdLst>
                <a:gd name="T0" fmla="*/ 1 w 4"/>
                <a:gd name="T1" fmla="*/ 2 h 3"/>
                <a:gd name="T2" fmla="*/ 0 w 4"/>
                <a:gd name="T3" fmla="*/ 0 h 3"/>
                <a:gd name="T4" fmla="*/ 4 w 4"/>
                <a:gd name="T5" fmla="*/ 2 h 3"/>
                <a:gd name="T6" fmla="*/ 1 w 4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1" y="2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2" y="0"/>
                    <a:pt x="3" y="0"/>
                    <a:pt x="4" y="2"/>
                  </a:cubicBezTo>
                  <a:cubicBezTo>
                    <a:pt x="3" y="3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10" name="Freeform 203"/>
            <p:cNvSpPr>
              <a:spLocks/>
            </p:cNvSpPr>
            <p:nvPr/>
          </p:nvSpPr>
          <p:spPr bwMode="auto">
            <a:xfrm>
              <a:off x="589" y="1654"/>
              <a:ext cx="2" cy="6"/>
            </a:xfrm>
            <a:custGeom>
              <a:avLst/>
              <a:gdLst>
                <a:gd name="T0" fmla="*/ 0 w 2"/>
                <a:gd name="T1" fmla="*/ 0 h 5"/>
                <a:gd name="T2" fmla="*/ 1 w 2"/>
                <a:gd name="T3" fmla="*/ 5 h 5"/>
                <a:gd name="T4" fmla="*/ 0 w 2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5">
                  <a:moveTo>
                    <a:pt x="0" y="0"/>
                  </a:moveTo>
                  <a:cubicBezTo>
                    <a:pt x="2" y="1"/>
                    <a:pt x="2" y="3"/>
                    <a:pt x="1" y="5"/>
                  </a:cubicBezTo>
                  <a:cubicBezTo>
                    <a:pt x="0" y="3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11" name="Freeform 204"/>
            <p:cNvSpPr>
              <a:spLocks/>
            </p:cNvSpPr>
            <p:nvPr/>
          </p:nvSpPr>
          <p:spPr bwMode="auto">
            <a:xfrm>
              <a:off x="298" y="1660"/>
              <a:ext cx="5" cy="2"/>
            </a:xfrm>
            <a:custGeom>
              <a:avLst/>
              <a:gdLst>
                <a:gd name="T0" fmla="*/ 0 w 4"/>
                <a:gd name="T1" fmla="*/ 1 h 2"/>
                <a:gd name="T2" fmla="*/ 4 w 4"/>
                <a:gd name="T3" fmla="*/ 0 h 2"/>
                <a:gd name="T4" fmla="*/ 4 w 4"/>
                <a:gd name="T5" fmla="*/ 0 h 2"/>
                <a:gd name="T6" fmla="*/ 3 w 4"/>
                <a:gd name="T7" fmla="*/ 2 h 2"/>
                <a:gd name="T8" fmla="*/ 0 w 4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2">
                  <a:moveTo>
                    <a:pt x="0" y="1"/>
                  </a:moveTo>
                  <a:cubicBezTo>
                    <a:pt x="1" y="1"/>
                    <a:pt x="2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1"/>
                    <a:pt x="3" y="2"/>
                    <a:pt x="3" y="2"/>
                  </a:cubicBezTo>
                  <a:cubicBezTo>
                    <a:pt x="2" y="2"/>
                    <a:pt x="1" y="2"/>
                    <a:pt x="0" y="1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6" name="Group 406"/>
          <p:cNvGrpSpPr>
            <a:grpSpLocks/>
          </p:cNvGrpSpPr>
          <p:nvPr/>
        </p:nvGrpSpPr>
        <p:grpSpPr bwMode="auto">
          <a:xfrm>
            <a:off x="435753" y="1790254"/>
            <a:ext cx="942975" cy="1477963"/>
            <a:chOff x="221" y="935"/>
            <a:chExt cx="594" cy="931"/>
          </a:xfrm>
        </p:grpSpPr>
        <p:sp>
          <p:nvSpPr>
            <p:cNvPr id="2912" name="Freeform 206"/>
            <p:cNvSpPr>
              <a:spLocks/>
            </p:cNvSpPr>
            <p:nvPr/>
          </p:nvSpPr>
          <p:spPr bwMode="auto">
            <a:xfrm>
              <a:off x="587" y="1651"/>
              <a:ext cx="3" cy="3"/>
            </a:xfrm>
            <a:custGeom>
              <a:avLst/>
              <a:gdLst>
                <a:gd name="T0" fmla="*/ 0 w 3"/>
                <a:gd name="T1" fmla="*/ 0 h 3"/>
                <a:gd name="T2" fmla="*/ 2 w 3"/>
                <a:gd name="T3" fmla="*/ 3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3" y="0"/>
                    <a:pt x="2" y="2"/>
                    <a:pt x="2" y="3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3" name="Freeform 207"/>
            <p:cNvSpPr>
              <a:spLocks/>
            </p:cNvSpPr>
            <p:nvPr/>
          </p:nvSpPr>
          <p:spPr bwMode="auto">
            <a:xfrm>
              <a:off x="433" y="1525"/>
              <a:ext cx="3" cy="3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0 h 3"/>
                <a:gd name="T4" fmla="*/ 0 w 3"/>
                <a:gd name="T5" fmla="*/ 3 h 3"/>
                <a:gd name="T6" fmla="*/ 1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2" y="2"/>
                    <a:pt x="1" y="3"/>
                    <a:pt x="0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4" name="Freeform 208"/>
            <p:cNvSpPr>
              <a:spLocks/>
            </p:cNvSpPr>
            <p:nvPr/>
          </p:nvSpPr>
          <p:spPr bwMode="auto">
            <a:xfrm>
              <a:off x="302" y="1660"/>
              <a:ext cx="2" cy="3"/>
            </a:xfrm>
            <a:custGeom>
              <a:avLst/>
              <a:gdLst>
                <a:gd name="T0" fmla="*/ 0 w 2"/>
                <a:gd name="T1" fmla="*/ 2 h 3"/>
                <a:gd name="T2" fmla="*/ 1 w 2"/>
                <a:gd name="T3" fmla="*/ 0 h 3"/>
                <a:gd name="T4" fmla="*/ 2 w 2"/>
                <a:gd name="T5" fmla="*/ 3 h 3"/>
                <a:gd name="T6" fmla="*/ 0 w 2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2"/>
                    <a:pt x="1" y="1"/>
                    <a:pt x="1" y="0"/>
                  </a:cubicBezTo>
                  <a:cubicBezTo>
                    <a:pt x="2" y="1"/>
                    <a:pt x="2" y="2"/>
                    <a:pt x="2" y="3"/>
                  </a:cubicBezTo>
                  <a:cubicBezTo>
                    <a:pt x="2" y="3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5" name="Freeform 209"/>
            <p:cNvSpPr>
              <a:spLocks/>
            </p:cNvSpPr>
            <p:nvPr/>
          </p:nvSpPr>
          <p:spPr bwMode="auto">
            <a:xfrm>
              <a:off x="744" y="1820"/>
              <a:ext cx="3" cy="3"/>
            </a:xfrm>
            <a:custGeom>
              <a:avLst/>
              <a:gdLst>
                <a:gd name="T0" fmla="*/ 0 w 3"/>
                <a:gd name="T1" fmla="*/ 2 h 3"/>
                <a:gd name="T2" fmla="*/ 3 w 3"/>
                <a:gd name="T3" fmla="*/ 0 h 3"/>
                <a:gd name="T4" fmla="*/ 2 w 3"/>
                <a:gd name="T5" fmla="*/ 2 h 3"/>
                <a:gd name="T6" fmla="*/ 0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1" y="1"/>
                    <a:pt x="2" y="1"/>
                    <a:pt x="3" y="0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1" y="3"/>
                    <a:pt x="1" y="3"/>
                    <a:pt x="0" y="2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6" name="Freeform 210"/>
            <p:cNvSpPr>
              <a:spLocks/>
            </p:cNvSpPr>
            <p:nvPr/>
          </p:nvSpPr>
          <p:spPr bwMode="auto">
            <a:xfrm>
              <a:off x="617" y="1804"/>
              <a:ext cx="4" cy="3"/>
            </a:xfrm>
            <a:custGeom>
              <a:avLst/>
              <a:gdLst>
                <a:gd name="T0" fmla="*/ 4 w 4"/>
                <a:gd name="T1" fmla="*/ 1 h 2"/>
                <a:gd name="T2" fmla="*/ 0 w 4"/>
                <a:gd name="T3" fmla="*/ 0 h 2"/>
                <a:gd name="T4" fmla="*/ 4 w 4"/>
                <a:gd name="T5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4" y="1"/>
                  </a:moveTo>
                  <a:cubicBezTo>
                    <a:pt x="3" y="1"/>
                    <a:pt x="1" y="2"/>
                    <a:pt x="0" y="0"/>
                  </a:cubicBezTo>
                  <a:cubicBezTo>
                    <a:pt x="2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7" name="Freeform 211"/>
            <p:cNvSpPr>
              <a:spLocks/>
            </p:cNvSpPr>
            <p:nvPr/>
          </p:nvSpPr>
          <p:spPr bwMode="auto">
            <a:xfrm>
              <a:off x="260" y="968"/>
              <a:ext cx="3" cy="2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1 w 3"/>
                <a:gd name="T5" fmla="*/ 2 h 2"/>
                <a:gd name="T6" fmla="*/ 0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1"/>
                    <a:pt x="1" y="0"/>
                    <a:pt x="3" y="0"/>
                  </a:cubicBezTo>
                  <a:cubicBezTo>
                    <a:pt x="3" y="1"/>
                    <a:pt x="2" y="2"/>
                    <a:pt x="1" y="2"/>
                  </a:cubicBezTo>
                  <a:cubicBezTo>
                    <a:pt x="1" y="2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8" name="Freeform 212"/>
            <p:cNvSpPr>
              <a:spLocks/>
            </p:cNvSpPr>
            <p:nvPr/>
          </p:nvSpPr>
          <p:spPr bwMode="auto">
            <a:xfrm>
              <a:off x="414" y="1172"/>
              <a:ext cx="3" cy="4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1" y="1"/>
                    <a:pt x="2" y="1"/>
                    <a:pt x="2" y="3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9" name="Freeform 213"/>
            <p:cNvSpPr>
              <a:spLocks/>
            </p:cNvSpPr>
            <p:nvPr/>
          </p:nvSpPr>
          <p:spPr bwMode="auto">
            <a:xfrm>
              <a:off x="684" y="1781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1 h 1"/>
                <a:gd name="T6" fmla="*/ 0 w 1"/>
                <a:gd name="T7" fmla="*/ 1 h 1"/>
                <a:gd name="T8" fmla="*/ 0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0" name="Freeform 214"/>
            <p:cNvSpPr>
              <a:spLocks/>
            </p:cNvSpPr>
            <p:nvPr/>
          </p:nvSpPr>
          <p:spPr bwMode="auto">
            <a:xfrm>
              <a:off x="280" y="1864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2 w 2"/>
                <a:gd name="T5" fmla="*/ 0 h 2"/>
                <a:gd name="T6" fmla="*/ 0 w 2"/>
                <a:gd name="T7" fmla="*/ 1 h 2"/>
                <a:gd name="T8" fmla="*/ 0 w 2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2"/>
                    <a:pt x="1" y="2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1" name="Freeform 215"/>
            <p:cNvSpPr>
              <a:spLocks/>
            </p:cNvSpPr>
            <p:nvPr/>
          </p:nvSpPr>
          <p:spPr bwMode="auto">
            <a:xfrm>
              <a:off x="590" y="1660"/>
              <a:ext cx="2" cy="3"/>
            </a:xfrm>
            <a:custGeom>
              <a:avLst/>
              <a:gdLst>
                <a:gd name="T0" fmla="*/ 0 w 2"/>
                <a:gd name="T1" fmla="*/ 0 h 3"/>
                <a:gd name="T2" fmla="*/ 1 w 2"/>
                <a:gd name="T3" fmla="*/ 3 h 3"/>
                <a:gd name="T4" fmla="*/ 0 w 2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cubicBezTo>
                    <a:pt x="2" y="0"/>
                    <a:pt x="1" y="2"/>
                    <a:pt x="1" y="3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2" name="Freeform 216"/>
            <p:cNvSpPr>
              <a:spLocks/>
            </p:cNvSpPr>
            <p:nvPr/>
          </p:nvSpPr>
          <p:spPr bwMode="auto">
            <a:xfrm>
              <a:off x="417" y="1174"/>
              <a:ext cx="1" cy="5"/>
            </a:xfrm>
            <a:custGeom>
              <a:avLst/>
              <a:gdLst>
                <a:gd name="T0" fmla="*/ 0 w 1"/>
                <a:gd name="T1" fmla="*/ 4 h 4"/>
                <a:gd name="T2" fmla="*/ 0 w 1"/>
                <a:gd name="T3" fmla="*/ 0 h 4"/>
                <a:gd name="T4" fmla="*/ 0 w 1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0" y="3"/>
                    <a:pt x="0" y="2"/>
                    <a:pt x="0" y="0"/>
                  </a:cubicBezTo>
                  <a:cubicBezTo>
                    <a:pt x="1" y="2"/>
                    <a:pt x="1" y="3"/>
                    <a:pt x="0" y="4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3" name="Freeform 217"/>
            <p:cNvSpPr>
              <a:spLocks/>
            </p:cNvSpPr>
            <p:nvPr/>
          </p:nvSpPr>
          <p:spPr bwMode="auto">
            <a:xfrm>
              <a:off x="483" y="994"/>
              <a:ext cx="2" cy="3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1 h 2"/>
                <a:gd name="T4" fmla="*/ 0 w 2"/>
                <a:gd name="T5" fmla="*/ 1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1"/>
                    <a:pt x="1" y="1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4" name="Freeform 218"/>
            <p:cNvSpPr>
              <a:spLocks/>
            </p:cNvSpPr>
            <p:nvPr/>
          </p:nvSpPr>
          <p:spPr bwMode="auto">
            <a:xfrm>
              <a:off x="361" y="1713"/>
              <a:ext cx="3" cy="1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0 w 2"/>
                <a:gd name="T7" fmla="*/ 1 h 1"/>
                <a:gd name="T8" fmla="*/ 1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5" name="Freeform 219"/>
            <p:cNvSpPr>
              <a:spLocks/>
            </p:cNvSpPr>
            <p:nvPr/>
          </p:nvSpPr>
          <p:spPr bwMode="auto">
            <a:xfrm>
              <a:off x="381" y="1441"/>
              <a:ext cx="2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1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1" y="1"/>
                    <a:pt x="0" y="1"/>
                  </a:cubicBezTo>
                  <a:cubicBezTo>
                    <a:pt x="1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6" name="Freeform 220"/>
            <p:cNvSpPr>
              <a:spLocks/>
            </p:cNvSpPr>
            <p:nvPr/>
          </p:nvSpPr>
          <p:spPr bwMode="auto">
            <a:xfrm>
              <a:off x="301" y="1644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0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7" name="Freeform 221"/>
            <p:cNvSpPr>
              <a:spLocks/>
            </p:cNvSpPr>
            <p:nvPr/>
          </p:nvSpPr>
          <p:spPr bwMode="auto">
            <a:xfrm>
              <a:off x="262" y="1849"/>
              <a:ext cx="1" cy="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1 h 2"/>
                <a:gd name="T4" fmla="*/ 1 w 1"/>
                <a:gd name="T5" fmla="*/ 1 h 2"/>
                <a:gd name="T6" fmla="*/ 0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0"/>
                    <a:pt x="0" y="1"/>
                    <a:pt x="1" y="1"/>
                  </a:cubicBezTo>
                  <a:cubicBezTo>
                    <a:pt x="1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8" name="Freeform 222"/>
            <p:cNvSpPr>
              <a:spLocks/>
            </p:cNvSpPr>
            <p:nvPr/>
          </p:nvSpPr>
          <p:spPr bwMode="auto">
            <a:xfrm>
              <a:off x="505" y="1136"/>
              <a:ext cx="1" cy="2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29" name="Freeform 223"/>
            <p:cNvSpPr>
              <a:spLocks/>
            </p:cNvSpPr>
            <p:nvPr/>
          </p:nvSpPr>
          <p:spPr bwMode="auto">
            <a:xfrm>
              <a:off x="575" y="1371"/>
              <a:ext cx="1" cy="2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1" y="2"/>
                    <a:pt x="1" y="1"/>
                    <a:pt x="1" y="0"/>
                  </a:cubicBezTo>
                  <a:cubicBezTo>
                    <a:pt x="1" y="1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0" name="Freeform 224"/>
            <p:cNvSpPr>
              <a:spLocks/>
            </p:cNvSpPr>
            <p:nvPr/>
          </p:nvSpPr>
          <p:spPr bwMode="auto">
            <a:xfrm>
              <a:off x="389" y="1188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1" name="Freeform 225"/>
            <p:cNvSpPr>
              <a:spLocks/>
            </p:cNvSpPr>
            <p:nvPr/>
          </p:nvSpPr>
          <p:spPr bwMode="auto">
            <a:xfrm>
              <a:off x="581" y="1721"/>
              <a:ext cx="1" cy="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0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2" name="Freeform 226"/>
            <p:cNvSpPr>
              <a:spLocks/>
            </p:cNvSpPr>
            <p:nvPr/>
          </p:nvSpPr>
          <p:spPr bwMode="auto">
            <a:xfrm>
              <a:off x="390" y="1189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3" name="Freeform 227"/>
            <p:cNvSpPr>
              <a:spLocks/>
            </p:cNvSpPr>
            <p:nvPr/>
          </p:nvSpPr>
          <p:spPr bwMode="auto">
            <a:xfrm>
              <a:off x="814" y="1043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4" name="Freeform 228"/>
            <p:cNvSpPr>
              <a:spLocks/>
            </p:cNvSpPr>
            <p:nvPr/>
          </p:nvSpPr>
          <p:spPr bwMode="auto">
            <a:xfrm>
              <a:off x="234" y="1231"/>
              <a:ext cx="3" cy="1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0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0"/>
                    <a:pt x="2" y="0"/>
                  </a:cubicBezTo>
                  <a:cubicBezTo>
                    <a:pt x="1" y="1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5" name="Freeform 229"/>
            <p:cNvSpPr>
              <a:spLocks/>
            </p:cNvSpPr>
            <p:nvPr/>
          </p:nvSpPr>
          <p:spPr bwMode="auto">
            <a:xfrm>
              <a:off x="653" y="175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6" name="Freeform 230"/>
            <p:cNvSpPr>
              <a:spLocks/>
            </p:cNvSpPr>
            <p:nvPr/>
          </p:nvSpPr>
          <p:spPr bwMode="auto">
            <a:xfrm>
              <a:off x="342" y="1278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7" name="Freeform 231"/>
            <p:cNvSpPr>
              <a:spLocks/>
            </p:cNvSpPr>
            <p:nvPr/>
          </p:nvSpPr>
          <p:spPr bwMode="auto">
            <a:xfrm>
              <a:off x="608" y="1595"/>
              <a:ext cx="1" cy="2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8" name="Freeform 232"/>
            <p:cNvSpPr>
              <a:spLocks/>
            </p:cNvSpPr>
            <p:nvPr/>
          </p:nvSpPr>
          <p:spPr bwMode="auto">
            <a:xfrm>
              <a:off x="621" y="1805"/>
              <a:ext cx="1" cy="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39" name="Freeform 233"/>
            <p:cNvSpPr>
              <a:spLocks/>
            </p:cNvSpPr>
            <p:nvPr/>
          </p:nvSpPr>
          <p:spPr bwMode="auto">
            <a:xfrm>
              <a:off x="294" y="1553"/>
              <a:ext cx="1" cy="2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0" name="Freeform 234"/>
            <p:cNvSpPr>
              <a:spLocks/>
            </p:cNvSpPr>
            <p:nvPr/>
          </p:nvSpPr>
          <p:spPr bwMode="auto">
            <a:xfrm>
              <a:off x="444" y="1517"/>
              <a:ext cx="1" cy="0"/>
            </a:xfrm>
            <a:custGeom>
              <a:avLst/>
              <a:gdLst>
                <a:gd name="T0" fmla="*/ 0 w 1"/>
                <a:gd name="T1" fmla="*/ 1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1" name="Freeform 235"/>
            <p:cNvSpPr>
              <a:spLocks/>
            </p:cNvSpPr>
            <p:nvPr/>
          </p:nvSpPr>
          <p:spPr bwMode="auto">
            <a:xfrm>
              <a:off x="368" y="1447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2" name="Freeform 236"/>
            <p:cNvSpPr>
              <a:spLocks/>
            </p:cNvSpPr>
            <p:nvPr/>
          </p:nvSpPr>
          <p:spPr bwMode="auto">
            <a:xfrm>
              <a:off x="239" y="1002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3" name="Freeform 237"/>
            <p:cNvSpPr>
              <a:spLocks/>
            </p:cNvSpPr>
            <p:nvPr/>
          </p:nvSpPr>
          <p:spPr bwMode="auto">
            <a:xfrm>
              <a:off x="360" y="1714"/>
              <a:ext cx="3" cy="1"/>
            </a:xfrm>
            <a:custGeom>
              <a:avLst/>
              <a:gdLst>
                <a:gd name="T0" fmla="*/ 1 w 2"/>
                <a:gd name="T1" fmla="*/ 1 h 1"/>
                <a:gd name="T2" fmla="*/ 2 w 2"/>
                <a:gd name="T3" fmla="*/ 0 h 1"/>
                <a:gd name="T4" fmla="*/ 1 w 2"/>
                <a:gd name="T5" fmla="*/ 0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2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4" name="Freeform 238"/>
            <p:cNvSpPr>
              <a:spLocks/>
            </p:cNvSpPr>
            <p:nvPr/>
          </p:nvSpPr>
          <p:spPr bwMode="auto">
            <a:xfrm>
              <a:off x="364" y="1711"/>
              <a:ext cx="2" cy="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2 w 2"/>
                <a:gd name="T5" fmla="*/ 1 h 1"/>
                <a:gd name="T6" fmla="*/ 0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1"/>
                    <a:pt x="0" y="0"/>
                    <a:pt x="1" y="0"/>
                  </a:cubicBez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5" name="Freeform 239"/>
            <p:cNvSpPr>
              <a:spLocks/>
            </p:cNvSpPr>
            <p:nvPr/>
          </p:nvSpPr>
          <p:spPr bwMode="auto">
            <a:xfrm>
              <a:off x="414" y="1045"/>
              <a:ext cx="2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1 w 1"/>
                <a:gd name="T5" fmla="*/ 1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6" name="Freeform 240"/>
            <p:cNvSpPr>
              <a:spLocks/>
            </p:cNvSpPr>
            <p:nvPr/>
          </p:nvSpPr>
          <p:spPr bwMode="auto">
            <a:xfrm>
              <a:off x="485" y="1068"/>
              <a:ext cx="2" cy="1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2 w 2"/>
                <a:gd name="T5" fmla="*/ 0 h 1"/>
                <a:gd name="T6" fmla="*/ 1 w 2"/>
                <a:gd name="T7" fmla="*/ 1 h 1"/>
                <a:gd name="T8" fmla="*/ 1 w 2"/>
                <a:gd name="T9" fmla="*/ 1 h 1"/>
                <a:gd name="T10" fmla="*/ 0 w 2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1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7" name="Freeform 241"/>
            <p:cNvSpPr>
              <a:spLocks/>
            </p:cNvSpPr>
            <p:nvPr/>
          </p:nvSpPr>
          <p:spPr bwMode="auto">
            <a:xfrm>
              <a:off x="506" y="1135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8" name="Freeform 242"/>
            <p:cNvSpPr>
              <a:spLocks/>
            </p:cNvSpPr>
            <p:nvPr/>
          </p:nvSpPr>
          <p:spPr bwMode="auto">
            <a:xfrm>
              <a:off x="461" y="966"/>
              <a:ext cx="2" cy="2"/>
            </a:xfrm>
            <a:custGeom>
              <a:avLst/>
              <a:gdLst>
                <a:gd name="T0" fmla="*/ 2 w 2"/>
                <a:gd name="T1" fmla="*/ 2 h 2"/>
                <a:gd name="T2" fmla="*/ 1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49" name="Freeform 243"/>
            <p:cNvSpPr>
              <a:spLocks/>
            </p:cNvSpPr>
            <p:nvPr/>
          </p:nvSpPr>
          <p:spPr bwMode="auto">
            <a:xfrm>
              <a:off x="460" y="964"/>
              <a:ext cx="2" cy="2"/>
            </a:xfrm>
            <a:custGeom>
              <a:avLst/>
              <a:gdLst>
                <a:gd name="T0" fmla="*/ 2 w 2"/>
                <a:gd name="T1" fmla="*/ 1 h 1"/>
                <a:gd name="T2" fmla="*/ 1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1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0" name="Freeform 244"/>
            <p:cNvSpPr>
              <a:spLocks/>
            </p:cNvSpPr>
            <p:nvPr/>
          </p:nvSpPr>
          <p:spPr bwMode="auto">
            <a:xfrm>
              <a:off x="592" y="1664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1" name="Freeform 245"/>
            <p:cNvSpPr>
              <a:spLocks/>
            </p:cNvSpPr>
            <p:nvPr/>
          </p:nvSpPr>
          <p:spPr bwMode="auto">
            <a:xfrm>
              <a:off x="550" y="1405"/>
              <a:ext cx="18" cy="19"/>
            </a:xfrm>
            <a:custGeom>
              <a:avLst/>
              <a:gdLst>
                <a:gd name="T0" fmla="*/ 12 w 16"/>
                <a:gd name="T1" fmla="*/ 3 h 17"/>
                <a:gd name="T2" fmla="*/ 16 w 16"/>
                <a:gd name="T3" fmla="*/ 0 h 17"/>
                <a:gd name="T4" fmla="*/ 15 w 16"/>
                <a:gd name="T5" fmla="*/ 10 h 17"/>
                <a:gd name="T6" fmla="*/ 8 w 16"/>
                <a:gd name="T7" fmla="*/ 16 h 17"/>
                <a:gd name="T8" fmla="*/ 2 w 16"/>
                <a:gd name="T9" fmla="*/ 15 h 17"/>
                <a:gd name="T10" fmla="*/ 6 w 16"/>
                <a:gd name="T11" fmla="*/ 14 h 17"/>
                <a:gd name="T12" fmla="*/ 11 w 16"/>
                <a:gd name="T13" fmla="*/ 13 h 17"/>
                <a:gd name="T14" fmla="*/ 12 w 16"/>
                <a:gd name="T15" fmla="*/ 10 h 17"/>
                <a:gd name="T16" fmla="*/ 9 w 16"/>
                <a:gd name="T17" fmla="*/ 9 h 17"/>
                <a:gd name="T18" fmla="*/ 5 w 16"/>
                <a:gd name="T19" fmla="*/ 9 h 17"/>
                <a:gd name="T20" fmla="*/ 0 w 16"/>
                <a:gd name="T21" fmla="*/ 3 h 17"/>
                <a:gd name="T22" fmla="*/ 2 w 16"/>
                <a:gd name="T23" fmla="*/ 1 h 17"/>
                <a:gd name="T24" fmla="*/ 4 w 16"/>
                <a:gd name="T25" fmla="*/ 2 h 17"/>
                <a:gd name="T26" fmla="*/ 12 w 16"/>
                <a:gd name="T27" fmla="*/ 6 h 17"/>
                <a:gd name="T28" fmla="*/ 12 w 16"/>
                <a:gd name="T29" fmla="*/ 6 h 17"/>
                <a:gd name="T30" fmla="*/ 12 w 16"/>
                <a:gd name="T31" fmla="*/ 6 h 17"/>
                <a:gd name="T32" fmla="*/ 12 w 16"/>
                <a:gd name="T33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" h="17">
                  <a:moveTo>
                    <a:pt x="12" y="3"/>
                  </a:moveTo>
                  <a:cubicBezTo>
                    <a:pt x="13" y="2"/>
                    <a:pt x="14" y="0"/>
                    <a:pt x="16" y="0"/>
                  </a:cubicBezTo>
                  <a:cubicBezTo>
                    <a:pt x="16" y="3"/>
                    <a:pt x="16" y="7"/>
                    <a:pt x="15" y="10"/>
                  </a:cubicBezTo>
                  <a:cubicBezTo>
                    <a:pt x="15" y="15"/>
                    <a:pt x="13" y="16"/>
                    <a:pt x="8" y="16"/>
                  </a:cubicBezTo>
                  <a:cubicBezTo>
                    <a:pt x="6" y="16"/>
                    <a:pt x="4" y="17"/>
                    <a:pt x="2" y="15"/>
                  </a:cubicBezTo>
                  <a:cubicBezTo>
                    <a:pt x="2" y="13"/>
                    <a:pt x="4" y="14"/>
                    <a:pt x="6" y="14"/>
                  </a:cubicBezTo>
                  <a:cubicBezTo>
                    <a:pt x="8" y="14"/>
                    <a:pt x="9" y="14"/>
                    <a:pt x="11" y="13"/>
                  </a:cubicBezTo>
                  <a:cubicBezTo>
                    <a:pt x="12" y="12"/>
                    <a:pt x="12" y="11"/>
                    <a:pt x="12" y="10"/>
                  </a:cubicBezTo>
                  <a:cubicBezTo>
                    <a:pt x="11" y="9"/>
                    <a:pt x="10" y="9"/>
                    <a:pt x="9" y="9"/>
                  </a:cubicBezTo>
                  <a:cubicBezTo>
                    <a:pt x="8" y="9"/>
                    <a:pt x="7" y="9"/>
                    <a:pt x="5" y="9"/>
                  </a:cubicBezTo>
                  <a:cubicBezTo>
                    <a:pt x="3" y="8"/>
                    <a:pt x="1" y="6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3" y="1"/>
                    <a:pt x="4" y="2"/>
                  </a:cubicBezTo>
                  <a:cubicBezTo>
                    <a:pt x="5" y="6"/>
                    <a:pt x="7" y="7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5"/>
                    <a:pt x="12" y="4"/>
                    <a:pt x="12" y="3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2" name="Freeform 246"/>
            <p:cNvSpPr>
              <a:spLocks/>
            </p:cNvSpPr>
            <p:nvPr/>
          </p:nvSpPr>
          <p:spPr bwMode="auto">
            <a:xfrm>
              <a:off x="582" y="1402"/>
              <a:ext cx="5" cy="13"/>
            </a:xfrm>
            <a:custGeom>
              <a:avLst/>
              <a:gdLst>
                <a:gd name="T0" fmla="*/ 0 w 4"/>
                <a:gd name="T1" fmla="*/ 4 h 12"/>
                <a:gd name="T2" fmla="*/ 2 w 4"/>
                <a:gd name="T3" fmla="*/ 0 h 12"/>
                <a:gd name="T4" fmla="*/ 3 w 4"/>
                <a:gd name="T5" fmla="*/ 12 h 12"/>
                <a:gd name="T6" fmla="*/ 0 w 4"/>
                <a:gd name="T7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0" y="4"/>
                  </a:moveTo>
                  <a:cubicBezTo>
                    <a:pt x="3" y="3"/>
                    <a:pt x="1" y="1"/>
                    <a:pt x="2" y="0"/>
                  </a:cubicBezTo>
                  <a:cubicBezTo>
                    <a:pt x="4" y="4"/>
                    <a:pt x="2" y="8"/>
                    <a:pt x="3" y="12"/>
                  </a:cubicBezTo>
                  <a:cubicBezTo>
                    <a:pt x="0" y="10"/>
                    <a:pt x="1" y="7"/>
                    <a:pt x="0" y="4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3" name="Freeform 247"/>
            <p:cNvSpPr>
              <a:spLocks/>
            </p:cNvSpPr>
            <p:nvPr/>
          </p:nvSpPr>
          <p:spPr bwMode="auto">
            <a:xfrm>
              <a:off x="533" y="1510"/>
              <a:ext cx="5" cy="6"/>
            </a:xfrm>
            <a:custGeom>
              <a:avLst/>
              <a:gdLst>
                <a:gd name="T0" fmla="*/ 0 w 5"/>
                <a:gd name="T1" fmla="*/ 2 h 5"/>
                <a:gd name="T2" fmla="*/ 0 w 5"/>
                <a:gd name="T3" fmla="*/ 0 h 5"/>
                <a:gd name="T4" fmla="*/ 2 w 5"/>
                <a:gd name="T5" fmla="*/ 1 h 5"/>
                <a:gd name="T6" fmla="*/ 5 w 5"/>
                <a:gd name="T7" fmla="*/ 3 h 5"/>
                <a:gd name="T8" fmla="*/ 5 w 5"/>
                <a:gd name="T9" fmla="*/ 4 h 5"/>
                <a:gd name="T10" fmla="*/ 0 w 5"/>
                <a:gd name="T11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5">
                  <a:moveTo>
                    <a:pt x="0" y="2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3" y="1"/>
                    <a:pt x="5" y="2"/>
                    <a:pt x="5" y="3"/>
                  </a:cubicBezTo>
                  <a:cubicBezTo>
                    <a:pt x="5" y="3"/>
                    <a:pt x="5" y="4"/>
                    <a:pt x="5" y="4"/>
                  </a:cubicBezTo>
                  <a:cubicBezTo>
                    <a:pt x="3" y="5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4" name="Freeform 248"/>
            <p:cNvSpPr>
              <a:spLocks/>
            </p:cNvSpPr>
            <p:nvPr/>
          </p:nvSpPr>
          <p:spPr bwMode="auto">
            <a:xfrm>
              <a:off x="522" y="1509"/>
              <a:ext cx="3" cy="5"/>
            </a:xfrm>
            <a:custGeom>
              <a:avLst/>
              <a:gdLst>
                <a:gd name="T0" fmla="*/ 3 w 3"/>
                <a:gd name="T1" fmla="*/ 4 h 4"/>
                <a:gd name="T2" fmla="*/ 1 w 3"/>
                <a:gd name="T3" fmla="*/ 1 h 4"/>
                <a:gd name="T4" fmla="*/ 3 w 3"/>
                <a:gd name="T5" fmla="*/ 1 h 4"/>
                <a:gd name="T6" fmla="*/ 3 w 3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2" y="4"/>
                    <a:pt x="0" y="3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3" y="2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5" name="Freeform 249"/>
            <p:cNvSpPr>
              <a:spLocks/>
            </p:cNvSpPr>
            <p:nvPr/>
          </p:nvSpPr>
          <p:spPr bwMode="auto">
            <a:xfrm>
              <a:off x="586" y="1415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6" name="Freeform 250"/>
            <p:cNvSpPr>
              <a:spLocks noEditPoints="1"/>
            </p:cNvSpPr>
            <p:nvPr/>
          </p:nvSpPr>
          <p:spPr bwMode="auto">
            <a:xfrm>
              <a:off x="354" y="1240"/>
              <a:ext cx="211" cy="137"/>
            </a:xfrm>
            <a:custGeom>
              <a:avLst/>
              <a:gdLst>
                <a:gd name="T0" fmla="*/ 163 w 191"/>
                <a:gd name="T1" fmla="*/ 38 h 124"/>
                <a:gd name="T2" fmla="*/ 191 w 191"/>
                <a:gd name="T3" fmla="*/ 89 h 124"/>
                <a:gd name="T4" fmla="*/ 79 w 191"/>
                <a:gd name="T5" fmla="*/ 119 h 124"/>
                <a:gd name="T6" fmla="*/ 2 w 191"/>
                <a:gd name="T7" fmla="*/ 48 h 124"/>
                <a:gd name="T8" fmla="*/ 4 w 191"/>
                <a:gd name="T9" fmla="*/ 46 h 124"/>
                <a:gd name="T10" fmla="*/ 5 w 191"/>
                <a:gd name="T11" fmla="*/ 46 h 124"/>
                <a:gd name="T12" fmla="*/ 40 w 191"/>
                <a:gd name="T13" fmla="*/ 55 h 124"/>
                <a:gd name="T14" fmla="*/ 23 w 191"/>
                <a:gd name="T15" fmla="*/ 40 h 124"/>
                <a:gd name="T16" fmla="*/ 37 w 191"/>
                <a:gd name="T17" fmla="*/ 24 h 124"/>
                <a:gd name="T18" fmla="*/ 146 w 191"/>
                <a:gd name="T19" fmla="*/ 0 h 124"/>
                <a:gd name="T20" fmla="*/ 57 w 191"/>
                <a:gd name="T21" fmla="*/ 82 h 124"/>
                <a:gd name="T22" fmla="*/ 57 w 191"/>
                <a:gd name="T23" fmla="*/ 78 h 124"/>
                <a:gd name="T24" fmla="*/ 69 w 191"/>
                <a:gd name="T25" fmla="*/ 90 h 124"/>
                <a:gd name="T26" fmla="*/ 75 w 191"/>
                <a:gd name="T27" fmla="*/ 110 h 124"/>
                <a:gd name="T28" fmla="*/ 82 w 191"/>
                <a:gd name="T29" fmla="*/ 111 h 124"/>
                <a:gd name="T30" fmla="*/ 117 w 191"/>
                <a:gd name="T31" fmla="*/ 94 h 124"/>
                <a:gd name="T32" fmla="*/ 112 w 191"/>
                <a:gd name="T33" fmla="*/ 69 h 124"/>
                <a:gd name="T34" fmla="*/ 120 w 191"/>
                <a:gd name="T35" fmla="*/ 67 h 124"/>
                <a:gd name="T36" fmla="*/ 119 w 191"/>
                <a:gd name="T37" fmla="*/ 77 h 124"/>
                <a:gd name="T38" fmla="*/ 124 w 191"/>
                <a:gd name="T39" fmla="*/ 91 h 124"/>
                <a:gd name="T40" fmla="*/ 123 w 191"/>
                <a:gd name="T41" fmla="*/ 101 h 124"/>
                <a:gd name="T42" fmla="*/ 124 w 191"/>
                <a:gd name="T43" fmla="*/ 104 h 124"/>
                <a:gd name="T44" fmla="*/ 136 w 191"/>
                <a:gd name="T45" fmla="*/ 100 h 124"/>
                <a:gd name="T46" fmla="*/ 136 w 191"/>
                <a:gd name="T47" fmla="*/ 98 h 124"/>
                <a:gd name="T48" fmla="*/ 132 w 191"/>
                <a:gd name="T49" fmla="*/ 90 h 124"/>
                <a:gd name="T50" fmla="*/ 131 w 191"/>
                <a:gd name="T51" fmla="*/ 85 h 124"/>
                <a:gd name="T52" fmla="*/ 134 w 191"/>
                <a:gd name="T53" fmla="*/ 83 h 124"/>
                <a:gd name="T54" fmla="*/ 129 w 191"/>
                <a:gd name="T55" fmla="*/ 74 h 124"/>
                <a:gd name="T56" fmla="*/ 133 w 191"/>
                <a:gd name="T57" fmla="*/ 64 h 124"/>
                <a:gd name="T58" fmla="*/ 125 w 191"/>
                <a:gd name="T59" fmla="*/ 61 h 124"/>
                <a:gd name="T60" fmla="*/ 124 w 191"/>
                <a:gd name="T61" fmla="*/ 41 h 124"/>
                <a:gd name="T62" fmla="*/ 114 w 191"/>
                <a:gd name="T63" fmla="*/ 42 h 124"/>
                <a:gd name="T64" fmla="*/ 115 w 191"/>
                <a:gd name="T65" fmla="*/ 47 h 124"/>
                <a:gd name="T66" fmla="*/ 118 w 191"/>
                <a:gd name="T67" fmla="*/ 61 h 124"/>
                <a:gd name="T68" fmla="*/ 108 w 191"/>
                <a:gd name="T69" fmla="*/ 53 h 124"/>
                <a:gd name="T70" fmla="*/ 96 w 191"/>
                <a:gd name="T71" fmla="*/ 50 h 124"/>
                <a:gd name="T72" fmla="*/ 100 w 191"/>
                <a:gd name="T73" fmla="*/ 42 h 124"/>
                <a:gd name="T74" fmla="*/ 102 w 191"/>
                <a:gd name="T75" fmla="*/ 38 h 124"/>
                <a:gd name="T76" fmla="*/ 97 w 191"/>
                <a:gd name="T77" fmla="*/ 26 h 124"/>
                <a:gd name="T78" fmla="*/ 78 w 191"/>
                <a:gd name="T79" fmla="*/ 22 h 124"/>
                <a:gd name="T80" fmla="*/ 76 w 191"/>
                <a:gd name="T81" fmla="*/ 22 h 124"/>
                <a:gd name="T82" fmla="*/ 60 w 191"/>
                <a:gd name="T83" fmla="*/ 33 h 124"/>
                <a:gd name="T84" fmla="*/ 61 w 191"/>
                <a:gd name="T85" fmla="*/ 47 h 124"/>
                <a:gd name="T86" fmla="*/ 70 w 191"/>
                <a:gd name="T87" fmla="*/ 56 h 124"/>
                <a:gd name="T88" fmla="*/ 62 w 191"/>
                <a:gd name="T89" fmla="*/ 67 h 124"/>
                <a:gd name="T90" fmla="*/ 53 w 191"/>
                <a:gd name="T91" fmla="*/ 66 h 124"/>
                <a:gd name="T92" fmla="*/ 53 w 191"/>
                <a:gd name="T93" fmla="*/ 57 h 124"/>
                <a:gd name="T94" fmla="*/ 45 w 191"/>
                <a:gd name="T95" fmla="*/ 55 h 124"/>
                <a:gd name="T96" fmla="*/ 46 w 191"/>
                <a:gd name="T97" fmla="*/ 68 h 124"/>
                <a:gd name="T98" fmla="*/ 43 w 191"/>
                <a:gd name="T99" fmla="*/ 81 h 124"/>
                <a:gd name="T100" fmla="*/ 50 w 191"/>
                <a:gd name="T101" fmla="*/ 90 h 124"/>
                <a:gd name="T102" fmla="*/ 50 w 191"/>
                <a:gd name="T103" fmla="*/ 96 h 124"/>
                <a:gd name="T104" fmla="*/ 52 w 191"/>
                <a:gd name="T105" fmla="*/ 112 h 124"/>
                <a:gd name="T106" fmla="*/ 51 w 191"/>
                <a:gd name="T107" fmla="*/ 116 h 124"/>
                <a:gd name="T108" fmla="*/ 59 w 191"/>
                <a:gd name="T109" fmla="*/ 116 h 124"/>
                <a:gd name="T110" fmla="*/ 63 w 191"/>
                <a:gd name="T111" fmla="*/ 110 h 124"/>
                <a:gd name="T112" fmla="*/ 58 w 191"/>
                <a:gd name="T113" fmla="*/ 90 h 124"/>
                <a:gd name="T114" fmla="*/ 7 w 191"/>
                <a:gd name="T115" fmla="*/ 49 h 124"/>
                <a:gd name="T116" fmla="*/ 7 w 191"/>
                <a:gd name="T117" fmla="*/ 4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91" h="124">
                  <a:moveTo>
                    <a:pt x="146" y="0"/>
                  </a:moveTo>
                  <a:cubicBezTo>
                    <a:pt x="152" y="12"/>
                    <a:pt x="157" y="25"/>
                    <a:pt x="163" y="38"/>
                  </a:cubicBezTo>
                  <a:cubicBezTo>
                    <a:pt x="170" y="54"/>
                    <a:pt x="179" y="70"/>
                    <a:pt x="189" y="85"/>
                  </a:cubicBezTo>
                  <a:cubicBezTo>
                    <a:pt x="190" y="86"/>
                    <a:pt x="191" y="88"/>
                    <a:pt x="191" y="89"/>
                  </a:cubicBezTo>
                  <a:cubicBezTo>
                    <a:pt x="178" y="95"/>
                    <a:pt x="164" y="99"/>
                    <a:pt x="150" y="103"/>
                  </a:cubicBezTo>
                  <a:cubicBezTo>
                    <a:pt x="127" y="110"/>
                    <a:pt x="103" y="116"/>
                    <a:pt x="79" y="119"/>
                  </a:cubicBezTo>
                  <a:cubicBezTo>
                    <a:pt x="61" y="121"/>
                    <a:pt x="42" y="124"/>
                    <a:pt x="23" y="123"/>
                  </a:cubicBezTo>
                  <a:cubicBezTo>
                    <a:pt x="18" y="97"/>
                    <a:pt x="10" y="73"/>
                    <a:pt x="2" y="48"/>
                  </a:cubicBezTo>
                  <a:cubicBezTo>
                    <a:pt x="1" y="47"/>
                    <a:pt x="0" y="46"/>
                    <a:pt x="1" y="44"/>
                  </a:cubicBezTo>
                  <a:cubicBezTo>
                    <a:pt x="2" y="45"/>
                    <a:pt x="3" y="46"/>
                    <a:pt x="4" y="46"/>
                  </a:cubicBezTo>
                  <a:cubicBezTo>
                    <a:pt x="4" y="47"/>
                    <a:pt x="4" y="47"/>
                    <a:pt x="5" y="47"/>
                  </a:cubicBezTo>
                  <a:cubicBezTo>
                    <a:pt x="5" y="47"/>
                    <a:pt x="5" y="46"/>
                    <a:pt x="5" y="46"/>
                  </a:cubicBezTo>
                  <a:cubicBezTo>
                    <a:pt x="5" y="45"/>
                    <a:pt x="4" y="45"/>
                    <a:pt x="4" y="44"/>
                  </a:cubicBezTo>
                  <a:cubicBezTo>
                    <a:pt x="16" y="48"/>
                    <a:pt x="28" y="51"/>
                    <a:pt x="40" y="55"/>
                  </a:cubicBezTo>
                  <a:cubicBezTo>
                    <a:pt x="40" y="54"/>
                    <a:pt x="40" y="54"/>
                    <a:pt x="40" y="53"/>
                  </a:cubicBezTo>
                  <a:cubicBezTo>
                    <a:pt x="35" y="49"/>
                    <a:pt x="29" y="44"/>
                    <a:pt x="23" y="40"/>
                  </a:cubicBezTo>
                  <a:cubicBezTo>
                    <a:pt x="16" y="36"/>
                    <a:pt x="9" y="33"/>
                    <a:pt x="2" y="29"/>
                  </a:cubicBezTo>
                  <a:cubicBezTo>
                    <a:pt x="14" y="27"/>
                    <a:pt x="26" y="26"/>
                    <a:pt x="37" y="24"/>
                  </a:cubicBezTo>
                  <a:cubicBezTo>
                    <a:pt x="62" y="20"/>
                    <a:pt x="86" y="15"/>
                    <a:pt x="110" y="9"/>
                  </a:cubicBezTo>
                  <a:cubicBezTo>
                    <a:pt x="122" y="6"/>
                    <a:pt x="134" y="3"/>
                    <a:pt x="146" y="0"/>
                  </a:cubicBezTo>
                  <a:close/>
                  <a:moveTo>
                    <a:pt x="60" y="89"/>
                  </a:moveTo>
                  <a:cubicBezTo>
                    <a:pt x="62" y="85"/>
                    <a:pt x="61" y="83"/>
                    <a:pt x="57" y="82"/>
                  </a:cubicBezTo>
                  <a:cubicBezTo>
                    <a:pt x="57" y="81"/>
                    <a:pt x="56" y="80"/>
                    <a:pt x="56" y="79"/>
                  </a:cubicBezTo>
                  <a:cubicBezTo>
                    <a:pt x="56" y="79"/>
                    <a:pt x="57" y="79"/>
                    <a:pt x="57" y="78"/>
                  </a:cubicBezTo>
                  <a:cubicBezTo>
                    <a:pt x="59" y="79"/>
                    <a:pt x="63" y="78"/>
                    <a:pt x="64" y="79"/>
                  </a:cubicBezTo>
                  <a:cubicBezTo>
                    <a:pt x="64" y="84"/>
                    <a:pt x="68" y="86"/>
                    <a:pt x="69" y="90"/>
                  </a:cubicBezTo>
                  <a:cubicBezTo>
                    <a:pt x="69" y="95"/>
                    <a:pt x="70" y="100"/>
                    <a:pt x="71" y="105"/>
                  </a:cubicBezTo>
                  <a:cubicBezTo>
                    <a:pt x="71" y="108"/>
                    <a:pt x="72" y="109"/>
                    <a:pt x="75" y="110"/>
                  </a:cubicBezTo>
                  <a:cubicBezTo>
                    <a:pt x="76" y="111"/>
                    <a:pt x="77" y="111"/>
                    <a:pt x="78" y="111"/>
                  </a:cubicBezTo>
                  <a:cubicBezTo>
                    <a:pt x="79" y="112"/>
                    <a:pt x="81" y="111"/>
                    <a:pt x="82" y="111"/>
                  </a:cubicBezTo>
                  <a:cubicBezTo>
                    <a:pt x="91" y="113"/>
                    <a:pt x="100" y="111"/>
                    <a:pt x="107" y="106"/>
                  </a:cubicBezTo>
                  <a:cubicBezTo>
                    <a:pt x="113" y="104"/>
                    <a:pt x="117" y="100"/>
                    <a:pt x="117" y="94"/>
                  </a:cubicBezTo>
                  <a:cubicBezTo>
                    <a:pt x="116" y="88"/>
                    <a:pt x="115" y="82"/>
                    <a:pt x="113" y="76"/>
                  </a:cubicBezTo>
                  <a:cubicBezTo>
                    <a:pt x="112" y="74"/>
                    <a:pt x="111" y="72"/>
                    <a:pt x="112" y="69"/>
                  </a:cubicBezTo>
                  <a:cubicBezTo>
                    <a:pt x="114" y="68"/>
                    <a:pt x="116" y="67"/>
                    <a:pt x="118" y="66"/>
                  </a:cubicBezTo>
                  <a:cubicBezTo>
                    <a:pt x="119" y="67"/>
                    <a:pt x="119" y="67"/>
                    <a:pt x="120" y="67"/>
                  </a:cubicBezTo>
                  <a:cubicBezTo>
                    <a:pt x="120" y="68"/>
                    <a:pt x="120" y="69"/>
                    <a:pt x="120" y="70"/>
                  </a:cubicBezTo>
                  <a:cubicBezTo>
                    <a:pt x="116" y="71"/>
                    <a:pt x="117" y="74"/>
                    <a:pt x="119" y="77"/>
                  </a:cubicBezTo>
                  <a:cubicBezTo>
                    <a:pt x="120" y="77"/>
                    <a:pt x="121" y="78"/>
                    <a:pt x="122" y="79"/>
                  </a:cubicBezTo>
                  <a:cubicBezTo>
                    <a:pt x="123" y="83"/>
                    <a:pt x="124" y="87"/>
                    <a:pt x="124" y="91"/>
                  </a:cubicBezTo>
                  <a:cubicBezTo>
                    <a:pt x="124" y="93"/>
                    <a:pt x="123" y="95"/>
                    <a:pt x="124" y="98"/>
                  </a:cubicBezTo>
                  <a:cubicBezTo>
                    <a:pt x="123" y="99"/>
                    <a:pt x="121" y="99"/>
                    <a:pt x="123" y="101"/>
                  </a:cubicBezTo>
                  <a:cubicBezTo>
                    <a:pt x="123" y="101"/>
                    <a:pt x="123" y="102"/>
                    <a:pt x="124" y="102"/>
                  </a:cubicBezTo>
                  <a:cubicBezTo>
                    <a:pt x="123" y="104"/>
                    <a:pt x="123" y="105"/>
                    <a:pt x="124" y="104"/>
                  </a:cubicBezTo>
                  <a:cubicBezTo>
                    <a:pt x="126" y="103"/>
                    <a:pt x="129" y="103"/>
                    <a:pt x="131" y="103"/>
                  </a:cubicBezTo>
                  <a:cubicBezTo>
                    <a:pt x="133" y="102"/>
                    <a:pt x="135" y="101"/>
                    <a:pt x="136" y="100"/>
                  </a:cubicBezTo>
                  <a:cubicBezTo>
                    <a:pt x="135" y="100"/>
                    <a:pt x="135" y="100"/>
                    <a:pt x="134" y="100"/>
                  </a:cubicBezTo>
                  <a:cubicBezTo>
                    <a:pt x="134" y="99"/>
                    <a:pt x="135" y="99"/>
                    <a:pt x="136" y="98"/>
                  </a:cubicBezTo>
                  <a:cubicBezTo>
                    <a:pt x="137" y="96"/>
                    <a:pt x="138" y="95"/>
                    <a:pt x="135" y="95"/>
                  </a:cubicBezTo>
                  <a:cubicBezTo>
                    <a:pt x="135" y="92"/>
                    <a:pt x="133" y="91"/>
                    <a:pt x="132" y="90"/>
                  </a:cubicBezTo>
                  <a:cubicBezTo>
                    <a:pt x="132" y="89"/>
                    <a:pt x="132" y="88"/>
                    <a:pt x="132" y="87"/>
                  </a:cubicBezTo>
                  <a:cubicBezTo>
                    <a:pt x="132" y="87"/>
                    <a:pt x="132" y="86"/>
                    <a:pt x="131" y="85"/>
                  </a:cubicBezTo>
                  <a:cubicBezTo>
                    <a:pt x="132" y="84"/>
                    <a:pt x="132" y="83"/>
                    <a:pt x="132" y="82"/>
                  </a:cubicBezTo>
                  <a:cubicBezTo>
                    <a:pt x="132" y="82"/>
                    <a:pt x="132" y="85"/>
                    <a:pt x="134" y="83"/>
                  </a:cubicBezTo>
                  <a:cubicBezTo>
                    <a:pt x="136" y="80"/>
                    <a:pt x="135" y="76"/>
                    <a:pt x="131" y="75"/>
                  </a:cubicBezTo>
                  <a:cubicBezTo>
                    <a:pt x="130" y="75"/>
                    <a:pt x="129" y="75"/>
                    <a:pt x="129" y="74"/>
                  </a:cubicBezTo>
                  <a:cubicBezTo>
                    <a:pt x="128" y="73"/>
                    <a:pt x="127" y="72"/>
                    <a:pt x="128" y="71"/>
                  </a:cubicBezTo>
                  <a:cubicBezTo>
                    <a:pt x="132" y="70"/>
                    <a:pt x="133" y="67"/>
                    <a:pt x="133" y="64"/>
                  </a:cubicBezTo>
                  <a:cubicBezTo>
                    <a:pt x="132" y="61"/>
                    <a:pt x="129" y="61"/>
                    <a:pt x="127" y="61"/>
                  </a:cubicBezTo>
                  <a:cubicBezTo>
                    <a:pt x="127" y="61"/>
                    <a:pt x="126" y="61"/>
                    <a:pt x="125" y="61"/>
                  </a:cubicBezTo>
                  <a:cubicBezTo>
                    <a:pt x="126" y="57"/>
                    <a:pt x="125" y="55"/>
                    <a:pt x="124" y="52"/>
                  </a:cubicBezTo>
                  <a:cubicBezTo>
                    <a:pt x="127" y="48"/>
                    <a:pt x="122" y="45"/>
                    <a:pt x="124" y="41"/>
                  </a:cubicBezTo>
                  <a:cubicBezTo>
                    <a:pt x="124" y="41"/>
                    <a:pt x="123" y="40"/>
                    <a:pt x="123" y="40"/>
                  </a:cubicBezTo>
                  <a:cubicBezTo>
                    <a:pt x="120" y="39"/>
                    <a:pt x="116" y="40"/>
                    <a:pt x="114" y="42"/>
                  </a:cubicBezTo>
                  <a:cubicBezTo>
                    <a:pt x="111" y="43"/>
                    <a:pt x="114" y="45"/>
                    <a:pt x="115" y="46"/>
                  </a:cubicBezTo>
                  <a:cubicBezTo>
                    <a:pt x="115" y="46"/>
                    <a:pt x="115" y="47"/>
                    <a:pt x="115" y="47"/>
                  </a:cubicBezTo>
                  <a:cubicBezTo>
                    <a:pt x="113" y="50"/>
                    <a:pt x="115" y="51"/>
                    <a:pt x="117" y="53"/>
                  </a:cubicBezTo>
                  <a:cubicBezTo>
                    <a:pt x="117" y="56"/>
                    <a:pt x="118" y="58"/>
                    <a:pt x="118" y="61"/>
                  </a:cubicBezTo>
                  <a:cubicBezTo>
                    <a:pt x="116" y="63"/>
                    <a:pt x="113" y="63"/>
                    <a:pt x="111" y="64"/>
                  </a:cubicBezTo>
                  <a:cubicBezTo>
                    <a:pt x="110" y="61"/>
                    <a:pt x="109" y="57"/>
                    <a:pt x="108" y="53"/>
                  </a:cubicBezTo>
                  <a:cubicBezTo>
                    <a:pt x="108" y="50"/>
                    <a:pt x="107" y="48"/>
                    <a:pt x="103" y="50"/>
                  </a:cubicBezTo>
                  <a:cubicBezTo>
                    <a:pt x="101" y="50"/>
                    <a:pt x="98" y="51"/>
                    <a:pt x="96" y="50"/>
                  </a:cubicBezTo>
                  <a:cubicBezTo>
                    <a:pt x="98" y="48"/>
                    <a:pt x="99" y="45"/>
                    <a:pt x="99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0"/>
                    <a:pt x="103" y="39"/>
                    <a:pt x="102" y="38"/>
                  </a:cubicBezTo>
                  <a:cubicBezTo>
                    <a:pt x="104" y="38"/>
                    <a:pt x="105" y="37"/>
                    <a:pt x="105" y="35"/>
                  </a:cubicBezTo>
                  <a:cubicBezTo>
                    <a:pt x="106" y="29"/>
                    <a:pt x="103" y="25"/>
                    <a:pt x="97" y="26"/>
                  </a:cubicBezTo>
                  <a:cubicBezTo>
                    <a:pt x="93" y="26"/>
                    <a:pt x="89" y="25"/>
                    <a:pt x="85" y="26"/>
                  </a:cubicBezTo>
                  <a:cubicBezTo>
                    <a:pt x="81" y="26"/>
                    <a:pt x="79" y="25"/>
                    <a:pt x="78" y="22"/>
                  </a:cubicBezTo>
                  <a:cubicBezTo>
                    <a:pt x="78" y="21"/>
                    <a:pt x="77" y="20"/>
                    <a:pt x="76" y="20"/>
                  </a:cubicBezTo>
                  <a:cubicBezTo>
                    <a:pt x="76" y="20"/>
                    <a:pt x="76" y="21"/>
                    <a:pt x="76" y="22"/>
                  </a:cubicBezTo>
                  <a:cubicBezTo>
                    <a:pt x="76" y="25"/>
                    <a:pt x="75" y="27"/>
                    <a:pt x="71" y="28"/>
                  </a:cubicBezTo>
                  <a:cubicBezTo>
                    <a:pt x="67" y="29"/>
                    <a:pt x="64" y="31"/>
                    <a:pt x="60" y="33"/>
                  </a:cubicBezTo>
                  <a:cubicBezTo>
                    <a:pt x="56" y="35"/>
                    <a:pt x="54" y="39"/>
                    <a:pt x="55" y="43"/>
                  </a:cubicBezTo>
                  <a:cubicBezTo>
                    <a:pt x="56" y="45"/>
                    <a:pt x="58" y="48"/>
                    <a:pt x="61" y="47"/>
                  </a:cubicBezTo>
                  <a:cubicBezTo>
                    <a:pt x="63" y="47"/>
                    <a:pt x="62" y="49"/>
                    <a:pt x="64" y="49"/>
                  </a:cubicBezTo>
                  <a:cubicBezTo>
                    <a:pt x="66" y="51"/>
                    <a:pt x="68" y="54"/>
                    <a:pt x="70" y="56"/>
                  </a:cubicBezTo>
                  <a:cubicBezTo>
                    <a:pt x="70" y="56"/>
                    <a:pt x="69" y="56"/>
                    <a:pt x="69" y="56"/>
                  </a:cubicBezTo>
                  <a:cubicBezTo>
                    <a:pt x="60" y="58"/>
                    <a:pt x="60" y="58"/>
                    <a:pt x="62" y="67"/>
                  </a:cubicBezTo>
                  <a:cubicBezTo>
                    <a:pt x="63" y="74"/>
                    <a:pt x="64" y="74"/>
                    <a:pt x="55" y="74"/>
                  </a:cubicBezTo>
                  <a:cubicBezTo>
                    <a:pt x="55" y="71"/>
                    <a:pt x="54" y="68"/>
                    <a:pt x="53" y="66"/>
                  </a:cubicBezTo>
                  <a:cubicBezTo>
                    <a:pt x="54" y="65"/>
                    <a:pt x="54" y="65"/>
                    <a:pt x="54" y="64"/>
                  </a:cubicBezTo>
                  <a:cubicBezTo>
                    <a:pt x="55" y="61"/>
                    <a:pt x="53" y="59"/>
                    <a:pt x="53" y="57"/>
                  </a:cubicBezTo>
                  <a:cubicBezTo>
                    <a:pt x="54" y="54"/>
                    <a:pt x="52" y="54"/>
                    <a:pt x="50" y="54"/>
                  </a:cubicBezTo>
                  <a:cubicBezTo>
                    <a:pt x="48" y="54"/>
                    <a:pt x="47" y="54"/>
                    <a:pt x="45" y="55"/>
                  </a:cubicBezTo>
                  <a:cubicBezTo>
                    <a:pt x="43" y="56"/>
                    <a:pt x="42" y="57"/>
                    <a:pt x="44" y="59"/>
                  </a:cubicBezTo>
                  <a:cubicBezTo>
                    <a:pt x="44" y="62"/>
                    <a:pt x="44" y="65"/>
                    <a:pt x="46" y="68"/>
                  </a:cubicBezTo>
                  <a:cubicBezTo>
                    <a:pt x="47" y="71"/>
                    <a:pt x="47" y="73"/>
                    <a:pt x="48" y="76"/>
                  </a:cubicBezTo>
                  <a:cubicBezTo>
                    <a:pt x="46" y="78"/>
                    <a:pt x="42" y="78"/>
                    <a:pt x="43" y="81"/>
                  </a:cubicBezTo>
                  <a:cubicBezTo>
                    <a:pt x="44" y="84"/>
                    <a:pt x="46" y="87"/>
                    <a:pt x="49" y="86"/>
                  </a:cubicBezTo>
                  <a:cubicBezTo>
                    <a:pt x="50" y="87"/>
                    <a:pt x="50" y="89"/>
                    <a:pt x="50" y="90"/>
                  </a:cubicBezTo>
                  <a:cubicBezTo>
                    <a:pt x="44" y="94"/>
                    <a:pt x="44" y="97"/>
                    <a:pt x="50" y="99"/>
                  </a:cubicBezTo>
                  <a:cubicBezTo>
                    <a:pt x="51" y="98"/>
                    <a:pt x="50" y="97"/>
                    <a:pt x="50" y="96"/>
                  </a:cubicBezTo>
                  <a:cubicBezTo>
                    <a:pt x="53" y="97"/>
                    <a:pt x="51" y="99"/>
                    <a:pt x="52" y="101"/>
                  </a:cubicBezTo>
                  <a:cubicBezTo>
                    <a:pt x="52" y="105"/>
                    <a:pt x="51" y="108"/>
                    <a:pt x="52" y="112"/>
                  </a:cubicBezTo>
                  <a:cubicBezTo>
                    <a:pt x="50" y="113"/>
                    <a:pt x="50" y="114"/>
                    <a:pt x="51" y="116"/>
                  </a:cubicBezTo>
                  <a:cubicBezTo>
                    <a:pt x="51" y="116"/>
                    <a:pt x="51" y="116"/>
                    <a:pt x="51" y="116"/>
                  </a:cubicBezTo>
                  <a:cubicBezTo>
                    <a:pt x="51" y="116"/>
                    <a:pt x="51" y="117"/>
                    <a:pt x="51" y="117"/>
                  </a:cubicBezTo>
                  <a:cubicBezTo>
                    <a:pt x="54" y="116"/>
                    <a:pt x="57" y="117"/>
                    <a:pt x="59" y="116"/>
                  </a:cubicBezTo>
                  <a:cubicBezTo>
                    <a:pt x="61" y="115"/>
                    <a:pt x="64" y="116"/>
                    <a:pt x="66" y="114"/>
                  </a:cubicBezTo>
                  <a:cubicBezTo>
                    <a:pt x="66" y="112"/>
                    <a:pt x="65" y="111"/>
                    <a:pt x="63" y="110"/>
                  </a:cubicBezTo>
                  <a:cubicBezTo>
                    <a:pt x="62" y="105"/>
                    <a:pt x="60" y="99"/>
                    <a:pt x="59" y="94"/>
                  </a:cubicBezTo>
                  <a:cubicBezTo>
                    <a:pt x="59" y="93"/>
                    <a:pt x="59" y="92"/>
                    <a:pt x="58" y="90"/>
                  </a:cubicBezTo>
                  <a:cubicBezTo>
                    <a:pt x="59" y="90"/>
                    <a:pt x="59" y="89"/>
                    <a:pt x="60" y="89"/>
                  </a:cubicBezTo>
                  <a:close/>
                  <a:moveTo>
                    <a:pt x="7" y="49"/>
                  </a:moveTo>
                  <a:cubicBezTo>
                    <a:pt x="8" y="51"/>
                    <a:pt x="9" y="52"/>
                    <a:pt x="11" y="54"/>
                  </a:cubicBezTo>
                  <a:cubicBezTo>
                    <a:pt x="11" y="51"/>
                    <a:pt x="9" y="50"/>
                    <a:pt x="7" y="49"/>
                  </a:cubicBezTo>
                  <a:close/>
                </a:path>
              </a:pathLst>
            </a:custGeom>
            <a:solidFill>
              <a:srgbClr val="FCE5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7" name="Freeform 251"/>
            <p:cNvSpPr>
              <a:spLocks/>
            </p:cNvSpPr>
            <p:nvPr/>
          </p:nvSpPr>
          <p:spPr bwMode="auto">
            <a:xfrm>
              <a:off x="507" y="1162"/>
              <a:ext cx="26" cy="77"/>
            </a:xfrm>
            <a:custGeom>
              <a:avLst/>
              <a:gdLst>
                <a:gd name="T0" fmla="*/ 23 w 23"/>
                <a:gd name="T1" fmla="*/ 0 h 69"/>
                <a:gd name="T2" fmla="*/ 22 w 23"/>
                <a:gd name="T3" fmla="*/ 4 h 69"/>
                <a:gd name="T4" fmla="*/ 10 w 23"/>
                <a:gd name="T5" fmla="*/ 44 h 69"/>
                <a:gd name="T6" fmla="*/ 12 w 23"/>
                <a:gd name="T7" fmla="*/ 57 h 69"/>
                <a:gd name="T8" fmla="*/ 15 w 23"/>
                <a:gd name="T9" fmla="*/ 67 h 69"/>
                <a:gd name="T10" fmla="*/ 8 w 23"/>
                <a:gd name="T11" fmla="*/ 69 h 69"/>
                <a:gd name="T12" fmla="*/ 1 w 23"/>
                <a:gd name="T13" fmla="*/ 52 h 69"/>
                <a:gd name="T14" fmla="*/ 1 w 23"/>
                <a:gd name="T15" fmla="*/ 43 h 69"/>
                <a:gd name="T16" fmla="*/ 19 w 23"/>
                <a:gd name="T17" fmla="*/ 6 h 69"/>
                <a:gd name="T18" fmla="*/ 23 w 23"/>
                <a:gd name="T1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9">
                  <a:moveTo>
                    <a:pt x="23" y="0"/>
                  </a:moveTo>
                  <a:cubicBezTo>
                    <a:pt x="23" y="1"/>
                    <a:pt x="23" y="2"/>
                    <a:pt x="22" y="4"/>
                  </a:cubicBezTo>
                  <a:cubicBezTo>
                    <a:pt x="16" y="17"/>
                    <a:pt x="12" y="30"/>
                    <a:pt x="10" y="44"/>
                  </a:cubicBezTo>
                  <a:cubicBezTo>
                    <a:pt x="9" y="49"/>
                    <a:pt x="11" y="53"/>
                    <a:pt x="12" y="57"/>
                  </a:cubicBezTo>
                  <a:cubicBezTo>
                    <a:pt x="13" y="61"/>
                    <a:pt x="14" y="64"/>
                    <a:pt x="15" y="67"/>
                  </a:cubicBezTo>
                  <a:cubicBezTo>
                    <a:pt x="13" y="67"/>
                    <a:pt x="10" y="69"/>
                    <a:pt x="8" y="69"/>
                  </a:cubicBezTo>
                  <a:cubicBezTo>
                    <a:pt x="5" y="64"/>
                    <a:pt x="2" y="58"/>
                    <a:pt x="1" y="52"/>
                  </a:cubicBezTo>
                  <a:cubicBezTo>
                    <a:pt x="0" y="49"/>
                    <a:pt x="0" y="46"/>
                    <a:pt x="1" y="43"/>
                  </a:cubicBezTo>
                  <a:cubicBezTo>
                    <a:pt x="7" y="30"/>
                    <a:pt x="12" y="18"/>
                    <a:pt x="19" y="6"/>
                  </a:cubicBezTo>
                  <a:cubicBezTo>
                    <a:pt x="20" y="4"/>
                    <a:pt x="20" y="0"/>
                    <a:pt x="23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8" name="Freeform 252"/>
            <p:cNvSpPr>
              <a:spLocks/>
            </p:cNvSpPr>
            <p:nvPr/>
          </p:nvSpPr>
          <p:spPr bwMode="auto">
            <a:xfrm>
              <a:off x="345" y="1272"/>
              <a:ext cx="53" cy="28"/>
            </a:xfrm>
            <a:custGeom>
              <a:avLst/>
              <a:gdLst>
                <a:gd name="T0" fmla="*/ 10 w 48"/>
                <a:gd name="T1" fmla="*/ 0 h 26"/>
                <a:gd name="T2" fmla="*/ 31 w 48"/>
                <a:gd name="T3" fmla="*/ 11 h 26"/>
                <a:gd name="T4" fmla="*/ 48 w 48"/>
                <a:gd name="T5" fmla="*/ 24 h 26"/>
                <a:gd name="T6" fmla="*/ 48 w 48"/>
                <a:gd name="T7" fmla="*/ 26 h 26"/>
                <a:gd name="T8" fmla="*/ 12 w 48"/>
                <a:gd name="T9" fmla="*/ 15 h 26"/>
                <a:gd name="T10" fmla="*/ 12 w 48"/>
                <a:gd name="T11" fmla="*/ 15 h 26"/>
                <a:gd name="T12" fmla="*/ 12 w 48"/>
                <a:gd name="T13" fmla="*/ 15 h 26"/>
                <a:gd name="T14" fmla="*/ 11 w 48"/>
                <a:gd name="T15" fmla="*/ 14 h 26"/>
                <a:gd name="T16" fmla="*/ 11 w 48"/>
                <a:gd name="T17" fmla="*/ 14 h 26"/>
                <a:gd name="T18" fmla="*/ 3 w 48"/>
                <a:gd name="T19" fmla="*/ 4 h 26"/>
                <a:gd name="T20" fmla="*/ 0 w 48"/>
                <a:gd name="T21" fmla="*/ 1 h 26"/>
                <a:gd name="T22" fmla="*/ 6 w 48"/>
                <a:gd name="T23" fmla="*/ 0 h 26"/>
                <a:gd name="T24" fmla="*/ 10 w 48"/>
                <a:gd name="T2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8" h="26">
                  <a:moveTo>
                    <a:pt x="10" y="0"/>
                  </a:moveTo>
                  <a:cubicBezTo>
                    <a:pt x="17" y="4"/>
                    <a:pt x="24" y="7"/>
                    <a:pt x="31" y="11"/>
                  </a:cubicBezTo>
                  <a:cubicBezTo>
                    <a:pt x="37" y="15"/>
                    <a:pt x="43" y="20"/>
                    <a:pt x="48" y="24"/>
                  </a:cubicBezTo>
                  <a:cubicBezTo>
                    <a:pt x="48" y="25"/>
                    <a:pt x="48" y="25"/>
                    <a:pt x="48" y="26"/>
                  </a:cubicBezTo>
                  <a:cubicBezTo>
                    <a:pt x="36" y="22"/>
                    <a:pt x="24" y="19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12" y="15"/>
                    <a:pt x="11" y="15"/>
                    <a:pt x="11" y="14"/>
                  </a:cubicBezTo>
                  <a:cubicBezTo>
                    <a:pt x="11" y="14"/>
                    <a:pt x="11" y="14"/>
                    <a:pt x="11" y="14"/>
                  </a:cubicBezTo>
                  <a:cubicBezTo>
                    <a:pt x="10" y="9"/>
                    <a:pt x="6" y="8"/>
                    <a:pt x="3" y="4"/>
                  </a:cubicBezTo>
                  <a:cubicBezTo>
                    <a:pt x="2" y="3"/>
                    <a:pt x="0" y="3"/>
                    <a:pt x="0" y="1"/>
                  </a:cubicBezTo>
                  <a:cubicBezTo>
                    <a:pt x="1" y="0"/>
                    <a:pt x="4" y="1"/>
                    <a:pt x="6" y="0"/>
                  </a:cubicBezTo>
                  <a:cubicBezTo>
                    <a:pt x="7" y="0"/>
                    <a:pt x="9" y="0"/>
                    <a:pt x="10" y="0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59" name="Freeform 253"/>
            <p:cNvSpPr>
              <a:spLocks/>
            </p:cNvSpPr>
            <p:nvPr/>
          </p:nvSpPr>
          <p:spPr bwMode="auto">
            <a:xfrm>
              <a:off x="296" y="935"/>
              <a:ext cx="69" cy="26"/>
            </a:xfrm>
            <a:custGeom>
              <a:avLst/>
              <a:gdLst>
                <a:gd name="T0" fmla="*/ 62 w 62"/>
                <a:gd name="T1" fmla="*/ 0 h 24"/>
                <a:gd name="T2" fmla="*/ 26 w 62"/>
                <a:gd name="T3" fmla="*/ 13 h 24"/>
                <a:gd name="T4" fmla="*/ 54 w 62"/>
                <a:gd name="T5" fmla="*/ 19 h 24"/>
                <a:gd name="T6" fmla="*/ 34 w 62"/>
                <a:gd name="T7" fmla="*/ 19 h 24"/>
                <a:gd name="T8" fmla="*/ 11 w 62"/>
                <a:gd name="T9" fmla="*/ 23 h 24"/>
                <a:gd name="T10" fmla="*/ 8 w 62"/>
                <a:gd name="T11" fmla="*/ 24 h 24"/>
                <a:gd name="T12" fmla="*/ 5 w 62"/>
                <a:gd name="T13" fmla="*/ 23 h 24"/>
                <a:gd name="T14" fmla="*/ 7 w 62"/>
                <a:gd name="T15" fmla="*/ 21 h 24"/>
                <a:gd name="T16" fmla="*/ 9 w 62"/>
                <a:gd name="T17" fmla="*/ 19 h 24"/>
                <a:gd name="T18" fmla="*/ 6 w 62"/>
                <a:gd name="T19" fmla="*/ 18 h 24"/>
                <a:gd name="T20" fmla="*/ 3 w 62"/>
                <a:gd name="T21" fmla="*/ 18 h 24"/>
                <a:gd name="T22" fmla="*/ 1 w 62"/>
                <a:gd name="T23" fmla="*/ 16 h 24"/>
                <a:gd name="T24" fmla="*/ 3 w 62"/>
                <a:gd name="T25" fmla="*/ 15 h 24"/>
                <a:gd name="T26" fmla="*/ 13 w 62"/>
                <a:gd name="T27" fmla="*/ 7 h 24"/>
                <a:gd name="T28" fmla="*/ 17 w 62"/>
                <a:gd name="T29" fmla="*/ 6 h 24"/>
                <a:gd name="T30" fmla="*/ 23 w 62"/>
                <a:gd name="T31" fmla="*/ 7 h 24"/>
                <a:gd name="T32" fmla="*/ 60 w 62"/>
                <a:gd name="T33" fmla="*/ 0 h 24"/>
                <a:gd name="T34" fmla="*/ 62 w 62"/>
                <a:gd name="T3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4">
                  <a:moveTo>
                    <a:pt x="62" y="0"/>
                  </a:moveTo>
                  <a:cubicBezTo>
                    <a:pt x="49" y="3"/>
                    <a:pt x="37" y="7"/>
                    <a:pt x="26" y="13"/>
                  </a:cubicBezTo>
                  <a:cubicBezTo>
                    <a:pt x="36" y="13"/>
                    <a:pt x="45" y="14"/>
                    <a:pt x="54" y="19"/>
                  </a:cubicBezTo>
                  <a:cubicBezTo>
                    <a:pt x="47" y="19"/>
                    <a:pt x="41" y="20"/>
                    <a:pt x="34" y="19"/>
                  </a:cubicBezTo>
                  <a:cubicBezTo>
                    <a:pt x="26" y="19"/>
                    <a:pt x="19" y="21"/>
                    <a:pt x="11" y="23"/>
                  </a:cubicBezTo>
                  <a:cubicBezTo>
                    <a:pt x="10" y="23"/>
                    <a:pt x="9" y="24"/>
                    <a:pt x="8" y="24"/>
                  </a:cubicBezTo>
                  <a:cubicBezTo>
                    <a:pt x="7" y="24"/>
                    <a:pt x="6" y="24"/>
                    <a:pt x="5" y="23"/>
                  </a:cubicBezTo>
                  <a:cubicBezTo>
                    <a:pt x="5" y="22"/>
                    <a:pt x="6" y="21"/>
                    <a:pt x="7" y="21"/>
                  </a:cubicBezTo>
                  <a:cubicBezTo>
                    <a:pt x="7" y="20"/>
                    <a:pt x="9" y="20"/>
                    <a:pt x="9" y="19"/>
                  </a:cubicBezTo>
                  <a:cubicBezTo>
                    <a:pt x="8" y="17"/>
                    <a:pt x="7" y="18"/>
                    <a:pt x="6" y="18"/>
                  </a:cubicBezTo>
                  <a:cubicBezTo>
                    <a:pt x="5" y="18"/>
                    <a:pt x="4" y="18"/>
                    <a:pt x="3" y="18"/>
                  </a:cubicBezTo>
                  <a:cubicBezTo>
                    <a:pt x="2" y="18"/>
                    <a:pt x="1" y="18"/>
                    <a:pt x="1" y="16"/>
                  </a:cubicBezTo>
                  <a:cubicBezTo>
                    <a:pt x="0" y="15"/>
                    <a:pt x="2" y="15"/>
                    <a:pt x="3" y="15"/>
                  </a:cubicBezTo>
                  <a:cubicBezTo>
                    <a:pt x="8" y="14"/>
                    <a:pt x="11" y="11"/>
                    <a:pt x="13" y="7"/>
                  </a:cubicBezTo>
                  <a:cubicBezTo>
                    <a:pt x="14" y="4"/>
                    <a:pt x="15" y="2"/>
                    <a:pt x="17" y="6"/>
                  </a:cubicBezTo>
                  <a:cubicBezTo>
                    <a:pt x="19" y="9"/>
                    <a:pt x="21" y="8"/>
                    <a:pt x="23" y="7"/>
                  </a:cubicBezTo>
                  <a:cubicBezTo>
                    <a:pt x="35" y="3"/>
                    <a:pt x="48" y="2"/>
                    <a:pt x="60" y="0"/>
                  </a:cubicBezTo>
                  <a:cubicBezTo>
                    <a:pt x="61" y="0"/>
                    <a:pt x="61" y="0"/>
                    <a:pt x="62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0" name="Freeform 254"/>
            <p:cNvSpPr>
              <a:spLocks/>
            </p:cNvSpPr>
            <p:nvPr/>
          </p:nvSpPr>
          <p:spPr bwMode="auto">
            <a:xfrm>
              <a:off x="469" y="976"/>
              <a:ext cx="1" cy="2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0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1" name="Freeform 255"/>
            <p:cNvSpPr>
              <a:spLocks/>
            </p:cNvSpPr>
            <p:nvPr/>
          </p:nvSpPr>
          <p:spPr bwMode="auto">
            <a:xfrm>
              <a:off x="381" y="1157"/>
              <a:ext cx="18" cy="23"/>
            </a:xfrm>
            <a:custGeom>
              <a:avLst/>
              <a:gdLst>
                <a:gd name="T0" fmla="*/ 16 w 16"/>
                <a:gd name="T1" fmla="*/ 20 h 21"/>
                <a:gd name="T2" fmla="*/ 13 w 16"/>
                <a:gd name="T3" fmla="*/ 18 h 21"/>
                <a:gd name="T4" fmla="*/ 6 w 16"/>
                <a:gd name="T5" fmla="*/ 6 h 21"/>
                <a:gd name="T6" fmla="*/ 0 w 16"/>
                <a:gd name="T7" fmla="*/ 2 h 21"/>
                <a:gd name="T8" fmla="*/ 7 w 16"/>
                <a:gd name="T9" fmla="*/ 4 h 21"/>
                <a:gd name="T10" fmla="*/ 11 w 16"/>
                <a:gd name="T11" fmla="*/ 10 h 21"/>
                <a:gd name="T12" fmla="*/ 16 w 16"/>
                <a:gd name="T13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21">
                  <a:moveTo>
                    <a:pt x="16" y="20"/>
                  </a:moveTo>
                  <a:cubicBezTo>
                    <a:pt x="14" y="21"/>
                    <a:pt x="14" y="19"/>
                    <a:pt x="13" y="18"/>
                  </a:cubicBezTo>
                  <a:cubicBezTo>
                    <a:pt x="10" y="14"/>
                    <a:pt x="7" y="11"/>
                    <a:pt x="6" y="6"/>
                  </a:cubicBezTo>
                  <a:cubicBezTo>
                    <a:pt x="5" y="4"/>
                    <a:pt x="1" y="5"/>
                    <a:pt x="0" y="2"/>
                  </a:cubicBezTo>
                  <a:cubicBezTo>
                    <a:pt x="3" y="0"/>
                    <a:pt x="5" y="3"/>
                    <a:pt x="7" y="4"/>
                  </a:cubicBezTo>
                  <a:cubicBezTo>
                    <a:pt x="8" y="6"/>
                    <a:pt x="10" y="8"/>
                    <a:pt x="11" y="10"/>
                  </a:cubicBezTo>
                  <a:cubicBezTo>
                    <a:pt x="14" y="13"/>
                    <a:pt x="15" y="17"/>
                    <a:pt x="16" y="2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2" name="Freeform 256"/>
            <p:cNvSpPr>
              <a:spLocks noEditPoints="1"/>
            </p:cNvSpPr>
            <p:nvPr/>
          </p:nvSpPr>
          <p:spPr bwMode="auto">
            <a:xfrm>
              <a:off x="410" y="1397"/>
              <a:ext cx="18" cy="27"/>
            </a:xfrm>
            <a:custGeom>
              <a:avLst/>
              <a:gdLst>
                <a:gd name="T0" fmla="*/ 16 w 16"/>
                <a:gd name="T1" fmla="*/ 22 h 25"/>
                <a:gd name="T2" fmla="*/ 13 w 16"/>
                <a:gd name="T3" fmla="*/ 24 h 25"/>
                <a:gd name="T4" fmla="*/ 12 w 16"/>
                <a:gd name="T5" fmla="*/ 21 h 25"/>
                <a:gd name="T6" fmla="*/ 10 w 16"/>
                <a:gd name="T7" fmla="*/ 17 h 25"/>
                <a:gd name="T8" fmla="*/ 0 w 16"/>
                <a:gd name="T9" fmla="*/ 12 h 25"/>
                <a:gd name="T10" fmla="*/ 0 w 16"/>
                <a:gd name="T11" fmla="*/ 10 h 25"/>
                <a:gd name="T12" fmla="*/ 9 w 16"/>
                <a:gd name="T13" fmla="*/ 0 h 25"/>
                <a:gd name="T14" fmla="*/ 14 w 16"/>
                <a:gd name="T15" fmla="*/ 0 h 25"/>
                <a:gd name="T16" fmla="*/ 16 w 16"/>
                <a:gd name="T17" fmla="*/ 4 h 25"/>
                <a:gd name="T18" fmla="*/ 16 w 16"/>
                <a:gd name="T19" fmla="*/ 22 h 25"/>
                <a:gd name="T20" fmla="*/ 4 w 16"/>
                <a:gd name="T21" fmla="*/ 13 h 25"/>
                <a:gd name="T22" fmla="*/ 11 w 16"/>
                <a:gd name="T23" fmla="*/ 14 h 25"/>
                <a:gd name="T24" fmla="*/ 12 w 16"/>
                <a:gd name="T25" fmla="*/ 10 h 25"/>
                <a:gd name="T26" fmla="*/ 12 w 16"/>
                <a:gd name="T27" fmla="*/ 5 h 25"/>
                <a:gd name="T28" fmla="*/ 10 w 16"/>
                <a:gd name="T29" fmla="*/ 3 h 25"/>
                <a:gd name="T30" fmla="*/ 4 w 16"/>
                <a:gd name="T31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6" h="25">
                  <a:moveTo>
                    <a:pt x="16" y="22"/>
                  </a:moveTo>
                  <a:cubicBezTo>
                    <a:pt x="15" y="23"/>
                    <a:pt x="15" y="25"/>
                    <a:pt x="13" y="24"/>
                  </a:cubicBezTo>
                  <a:cubicBezTo>
                    <a:pt x="12" y="24"/>
                    <a:pt x="12" y="22"/>
                    <a:pt x="12" y="21"/>
                  </a:cubicBezTo>
                  <a:cubicBezTo>
                    <a:pt x="12" y="20"/>
                    <a:pt x="13" y="17"/>
                    <a:pt x="10" y="17"/>
                  </a:cubicBezTo>
                  <a:cubicBezTo>
                    <a:pt x="6" y="17"/>
                    <a:pt x="1" y="18"/>
                    <a:pt x="0" y="12"/>
                  </a:cubicBezTo>
                  <a:cubicBezTo>
                    <a:pt x="0" y="12"/>
                    <a:pt x="0" y="11"/>
                    <a:pt x="0" y="10"/>
                  </a:cubicBezTo>
                  <a:cubicBezTo>
                    <a:pt x="0" y="3"/>
                    <a:pt x="2" y="1"/>
                    <a:pt x="9" y="0"/>
                  </a:cubicBezTo>
                  <a:cubicBezTo>
                    <a:pt x="11" y="0"/>
                    <a:pt x="13" y="0"/>
                    <a:pt x="14" y="0"/>
                  </a:cubicBezTo>
                  <a:cubicBezTo>
                    <a:pt x="16" y="1"/>
                    <a:pt x="16" y="3"/>
                    <a:pt x="16" y="4"/>
                  </a:cubicBezTo>
                  <a:cubicBezTo>
                    <a:pt x="14" y="10"/>
                    <a:pt x="16" y="16"/>
                    <a:pt x="16" y="22"/>
                  </a:cubicBezTo>
                  <a:close/>
                  <a:moveTo>
                    <a:pt x="4" y="13"/>
                  </a:moveTo>
                  <a:cubicBezTo>
                    <a:pt x="6" y="15"/>
                    <a:pt x="8" y="15"/>
                    <a:pt x="11" y="14"/>
                  </a:cubicBezTo>
                  <a:cubicBezTo>
                    <a:pt x="14" y="13"/>
                    <a:pt x="12" y="11"/>
                    <a:pt x="12" y="10"/>
                  </a:cubicBezTo>
                  <a:cubicBezTo>
                    <a:pt x="12" y="8"/>
                    <a:pt x="12" y="6"/>
                    <a:pt x="12" y="5"/>
                  </a:cubicBezTo>
                  <a:cubicBezTo>
                    <a:pt x="12" y="3"/>
                    <a:pt x="11" y="3"/>
                    <a:pt x="10" y="3"/>
                  </a:cubicBezTo>
                  <a:cubicBezTo>
                    <a:pt x="3" y="3"/>
                    <a:pt x="2" y="5"/>
                    <a:pt x="4" y="13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3" name="Freeform 257"/>
            <p:cNvSpPr>
              <a:spLocks noEditPoints="1"/>
            </p:cNvSpPr>
            <p:nvPr/>
          </p:nvSpPr>
          <p:spPr bwMode="auto">
            <a:xfrm>
              <a:off x="453" y="1398"/>
              <a:ext cx="19" cy="20"/>
            </a:xfrm>
            <a:custGeom>
              <a:avLst/>
              <a:gdLst>
                <a:gd name="T0" fmla="*/ 14 w 17"/>
                <a:gd name="T1" fmla="*/ 15 h 18"/>
                <a:gd name="T2" fmla="*/ 6 w 17"/>
                <a:gd name="T3" fmla="*/ 16 h 18"/>
                <a:gd name="T4" fmla="*/ 1 w 17"/>
                <a:gd name="T5" fmla="*/ 14 h 18"/>
                <a:gd name="T6" fmla="*/ 0 w 17"/>
                <a:gd name="T7" fmla="*/ 13 h 18"/>
                <a:gd name="T8" fmla="*/ 0 w 17"/>
                <a:gd name="T9" fmla="*/ 13 h 18"/>
                <a:gd name="T10" fmla="*/ 11 w 17"/>
                <a:gd name="T11" fmla="*/ 0 h 18"/>
                <a:gd name="T12" fmla="*/ 15 w 17"/>
                <a:gd name="T13" fmla="*/ 3 h 18"/>
                <a:gd name="T14" fmla="*/ 11 w 17"/>
                <a:gd name="T15" fmla="*/ 9 h 18"/>
                <a:gd name="T16" fmla="*/ 3 w 17"/>
                <a:gd name="T17" fmla="*/ 10 h 18"/>
                <a:gd name="T18" fmla="*/ 4 w 17"/>
                <a:gd name="T19" fmla="*/ 12 h 18"/>
                <a:gd name="T20" fmla="*/ 4 w 17"/>
                <a:gd name="T21" fmla="*/ 12 h 18"/>
                <a:gd name="T22" fmla="*/ 13 w 17"/>
                <a:gd name="T23" fmla="*/ 14 h 18"/>
                <a:gd name="T24" fmla="*/ 14 w 17"/>
                <a:gd name="T25" fmla="*/ 15 h 18"/>
                <a:gd name="T26" fmla="*/ 3 w 17"/>
                <a:gd name="T27" fmla="*/ 7 h 18"/>
                <a:gd name="T28" fmla="*/ 10 w 17"/>
                <a:gd name="T29" fmla="*/ 7 h 18"/>
                <a:gd name="T30" fmla="*/ 12 w 17"/>
                <a:gd name="T31" fmla="*/ 5 h 18"/>
                <a:gd name="T32" fmla="*/ 10 w 17"/>
                <a:gd name="T33" fmla="*/ 3 h 18"/>
                <a:gd name="T34" fmla="*/ 3 w 17"/>
                <a:gd name="T3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7" h="18">
                  <a:moveTo>
                    <a:pt x="14" y="15"/>
                  </a:moveTo>
                  <a:cubicBezTo>
                    <a:pt x="12" y="18"/>
                    <a:pt x="9" y="15"/>
                    <a:pt x="6" y="16"/>
                  </a:cubicBezTo>
                  <a:cubicBezTo>
                    <a:pt x="4" y="16"/>
                    <a:pt x="2" y="15"/>
                    <a:pt x="1" y="1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"/>
                    <a:pt x="1" y="0"/>
                    <a:pt x="11" y="0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7" y="7"/>
                    <a:pt x="16" y="9"/>
                    <a:pt x="11" y="9"/>
                  </a:cubicBezTo>
                  <a:cubicBezTo>
                    <a:pt x="9" y="9"/>
                    <a:pt x="6" y="8"/>
                    <a:pt x="3" y="10"/>
                  </a:cubicBezTo>
                  <a:cubicBezTo>
                    <a:pt x="3" y="11"/>
                    <a:pt x="3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7" y="15"/>
                    <a:pt x="10" y="13"/>
                    <a:pt x="13" y="14"/>
                  </a:cubicBezTo>
                  <a:cubicBezTo>
                    <a:pt x="13" y="14"/>
                    <a:pt x="14" y="14"/>
                    <a:pt x="14" y="15"/>
                  </a:cubicBezTo>
                  <a:close/>
                  <a:moveTo>
                    <a:pt x="3" y="7"/>
                  </a:moveTo>
                  <a:cubicBezTo>
                    <a:pt x="6" y="7"/>
                    <a:pt x="8" y="7"/>
                    <a:pt x="10" y="7"/>
                  </a:cubicBezTo>
                  <a:cubicBezTo>
                    <a:pt x="11" y="7"/>
                    <a:pt x="12" y="7"/>
                    <a:pt x="12" y="5"/>
                  </a:cubicBezTo>
                  <a:cubicBezTo>
                    <a:pt x="12" y="5"/>
                    <a:pt x="11" y="4"/>
                    <a:pt x="10" y="3"/>
                  </a:cubicBezTo>
                  <a:cubicBezTo>
                    <a:pt x="9" y="5"/>
                    <a:pt x="5" y="3"/>
                    <a:pt x="3" y="7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4" name="Freeform 258"/>
            <p:cNvSpPr>
              <a:spLocks/>
            </p:cNvSpPr>
            <p:nvPr/>
          </p:nvSpPr>
          <p:spPr bwMode="auto">
            <a:xfrm>
              <a:off x="431" y="1397"/>
              <a:ext cx="19" cy="21"/>
            </a:xfrm>
            <a:custGeom>
              <a:avLst/>
              <a:gdLst>
                <a:gd name="T0" fmla="*/ 3 w 17"/>
                <a:gd name="T1" fmla="*/ 0 h 19"/>
                <a:gd name="T2" fmla="*/ 4 w 17"/>
                <a:gd name="T3" fmla="*/ 8 h 19"/>
                <a:gd name="T4" fmla="*/ 5 w 17"/>
                <a:gd name="T5" fmla="*/ 13 h 19"/>
                <a:gd name="T6" fmla="*/ 12 w 17"/>
                <a:gd name="T7" fmla="*/ 11 h 19"/>
                <a:gd name="T8" fmla="*/ 12 w 17"/>
                <a:gd name="T9" fmla="*/ 3 h 19"/>
                <a:gd name="T10" fmla="*/ 15 w 17"/>
                <a:gd name="T11" fmla="*/ 0 h 19"/>
                <a:gd name="T12" fmla="*/ 15 w 17"/>
                <a:gd name="T13" fmla="*/ 14 h 19"/>
                <a:gd name="T14" fmla="*/ 1 w 17"/>
                <a:gd name="T15" fmla="*/ 15 h 19"/>
                <a:gd name="T16" fmla="*/ 0 w 17"/>
                <a:gd name="T17" fmla="*/ 13 h 19"/>
                <a:gd name="T18" fmla="*/ 0 w 17"/>
                <a:gd name="T19" fmla="*/ 13 h 19"/>
                <a:gd name="T20" fmla="*/ 0 w 17"/>
                <a:gd name="T21" fmla="*/ 3 h 19"/>
                <a:gd name="T22" fmla="*/ 3 w 17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" h="19">
                  <a:moveTo>
                    <a:pt x="3" y="0"/>
                  </a:moveTo>
                  <a:cubicBezTo>
                    <a:pt x="5" y="3"/>
                    <a:pt x="4" y="5"/>
                    <a:pt x="4" y="8"/>
                  </a:cubicBezTo>
                  <a:cubicBezTo>
                    <a:pt x="4" y="10"/>
                    <a:pt x="4" y="11"/>
                    <a:pt x="5" y="13"/>
                  </a:cubicBezTo>
                  <a:cubicBezTo>
                    <a:pt x="8" y="16"/>
                    <a:pt x="11" y="15"/>
                    <a:pt x="12" y="11"/>
                  </a:cubicBezTo>
                  <a:cubicBezTo>
                    <a:pt x="13" y="9"/>
                    <a:pt x="12" y="6"/>
                    <a:pt x="12" y="3"/>
                  </a:cubicBezTo>
                  <a:cubicBezTo>
                    <a:pt x="12" y="1"/>
                    <a:pt x="13" y="0"/>
                    <a:pt x="15" y="0"/>
                  </a:cubicBezTo>
                  <a:cubicBezTo>
                    <a:pt x="17" y="5"/>
                    <a:pt x="17" y="10"/>
                    <a:pt x="15" y="14"/>
                  </a:cubicBezTo>
                  <a:cubicBezTo>
                    <a:pt x="13" y="19"/>
                    <a:pt x="5" y="19"/>
                    <a:pt x="1" y="15"/>
                  </a:cubicBezTo>
                  <a:cubicBezTo>
                    <a:pt x="1" y="14"/>
                    <a:pt x="1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0"/>
                    <a:pt x="1" y="7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5" name="Freeform 259"/>
            <p:cNvSpPr>
              <a:spLocks/>
            </p:cNvSpPr>
            <p:nvPr/>
          </p:nvSpPr>
          <p:spPr bwMode="auto">
            <a:xfrm>
              <a:off x="473" y="1387"/>
              <a:ext cx="24" cy="13"/>
            </a:xfrm>
            <a:custGeom>
              <a:avLst/>
              <a:gdLst>
                <a:gd name="T0" fmla="*/ 21 w 22"/>
                <a:gd name="T1" fmla="*/ 4 h 12"/>
                <a:gd name="T2" fmla="*/ 22 w 22"/>
                <a:gd name="T3" fmla="*/ 8 h 12"/>
                <a:gd name="T4" fmla="*/ 19 w 22"/>
                <a:gd name="T5" fmla="*/ 8 h 12"/>
                <a:gd name="T6" fmla="*/ 15 w 22"/>
                <a:gd name="T7" fmla="*/ 6 h 12"/>
                <a:gd name="T8" fmla="*/ 11 w 22"/>
                <a:gd name="T9" fmla="*/ 5 h 12"/>
                <a:gd name="T10" fmla="*/ 7 w 22"/>
                <a:gd name="T11" fmla="*/ 9 h 12"/>
                <a:gd name="T12" fmla="*/ 7 w 22"/>
                <a:gd name="T13" fmla="*/ 11 h 12"/>
                <a:gd name="T14" fmla="*/ 6 w 22"/>
                <a:gd name="T15" fmla="*/ 12 h 12"/>
                <a:gd name="T16" fmla="*/ 3 w 22"/>
                <a:gd name="T17" fmla="*/ 4 h 12"/>
                <a:gd name="T18" fmla="*/ 7 w 22"/>
                <a:gd name="T19" fmla="*/ 2 h 12"/>
                <a:gd name="T20" fmla="*/ 15 w 22"/>
                <a:gd name="T21" fmla="*/ 1 h 12"/>
                <a:gd name="T22" fmla="*/ 20 w 22"/>
                <a:gd name="T23" fmla="*/ 3 h 12"/>
                <a:gd name="T24" fmla="*/ 21 w 22"/>
                <a:gd name="T25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" h="12">
                  <a:moveTo>
                    <a:pt x="21" y="4"/>
                  </a:moveTo>
                  <a:cubicBezTo>
                    <a:pt x="21" y="5"/>
                    <a:pt x="21" y="6"/>
                    <a:pt x="22" y="8"/>
                  </a:cubicBezTo>
                  <a:cubicBezTo>
                    <a:pt x="21" y="8"/>
                    <a:pt x="20" y="8"/>
                    <a:pt x="19" y="8"/>
                  </a:cubicBezTo>
                  <a:cubicBezTo>
                    <a:pt x="18" y="7"/>
                    <a:pt x="17" y="6"/>
                    <a:pt x="15" y="6"/>
                  </a:cubicBezTo>
                  <a:cubicBezTo>
                    <a:pt x="14" y="5"/>
                    <a:pt x="12" y="5"/>
                    <a:pt x="11" y="5"/>
                  </a:cubicBezTo>
                  <a:cubicBezTo>
                    <a:pt x="7" y="4"/>
                    <a:pt x="6" y="6"/>
                    <a:pt x="7" y="9"/>
                  </a:cubicBezTo>
                  <a:cubicBezTo>
                    <a:pt x="7" y="10"/>
                    <a:pt x="7" y="11"/>
                    <a:pt x="7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0" y="11"/>
                    <a:pt x="3" y="7"/>
                    <a:pt x="3" y="4"/>
                  </a:cubicBezTo>
                  <a:cubicBezTo>
                    <a:pt x="2" y="0"/>
                    <a:pt x="5" y="2"/>
                    <a:pt x="7" y="2"/>
                  </a:cubicBezTo>
                  <a:cubicBezTo>
                    <a:pt x="10" y="1"/>
                    <a:pt x="13" y="2"/>
                    <a:pt x="15" y="1"/>
                  </a:cubicBezTo>
                  <a:cubicBezTo>
                    <a:pt x="17" y="2"/>
                    <a:pt x="18" y="3"/>
                    <a:pt x="20" y="3"/>
                  </a:cubicBezTo>
                  <a:cubicBezTo>
                    <a:pt x="20" y="4"/>
                    <a:pt x="20" y="4"/>
                    <a:pt x="21" y="4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6" name="Freeform 260"/>
            <p:cNvSpPr>
              <a:spLocks/>
            </p:cNvSpPr>
            <p:nvPr/>
          </p:nvSpPr>
          <p:spPr bwMode="auto">
            <a:xfrm>
              <a:off x="379" y="1399"/>
              <a:ext cx="19" cy="17"/>
            </a:xfrm>
            <a:custGeom>
              <a:avLst/>
              <a:gdLst>
                <a:gd name="T0" fmla="*/ 4 w 17"/>
                <a:gd name="T1" fmla="*/ 15 h 16"/>
                <a:gd name="T2" fmla="*/ 0 w 17"/>
                <a:gd name="T3" fmla="*/ 14 h 16"/>
                <a:gd name="T4" fmla="*/ 0 w 17"/>
                <a:gd name="T5" fmla="*/ 8 h 16"/>
                <a:gd name="T6" fmla="*/ 4 w 17"/>
                <a:gd name="T7" fmla="*/ 0 h 16"/>
                <a:gd name="T8" fmla="*/ 4 w 17"/>
                <a:gd name="T9" fmla="*/ 11 h 16"/>
                <a:gd name="T10" fmla="*/ 7 w 17"/>
                <a:gd name="T11" fmla="*/ 12 h 16"/>
                <a:gd name="T12" fmla="*/ 15 w 17"/>
                <a:gd name="T13" fmla="*/ 12 h 16"/>
                <a:gd name="T14" fmla="*/ 17 w 17"/>
                <a:gd name="T15" fmla="*/ 14 h 16"/>
                <a:gd name="T16" fmla="*/ 15 w 17"/>
                <a:gd name="T17" fmla="*/ 15 h 16"/>
                <a:gd name="T18" fmla="*/ 4 w 17"/>
                <a:gd name="T19" fmla="*/ 15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16">
                  <a:moveTo>
                    <a:pt x="4" y="15"/>
                  </a:moveTo>
                  <a:cubicBezTo>
                    <a:pt x="2" y="15"/>
                    <a:pt x="1" y="16"/>
                    <a:pt x="0" y="14"/>
                  </a:cubicBezTo>
                  <a:cubicBezTo>
                    <a:pt x="0" y="12"/>
                    <a:pt x="0" y="10"/>
                    <a:pt x="0" y="8"/>
                  </a:cubicBezTo>
                  <a:cubicBezTo>
                    <a:pt x="1" y="6"/>
                    <a:pt x="2" y="3"/>
                    <a:pt x="4" y="0"/>
                  </a:cubicBezTo>
                  <a:cubicBezTo>
                    <a:pt x="4" y="4"/>
                    <a:pt x="4" y="7"/>
                    <a:pt x="4" y="11"/>
                  </a:cubicBezTo>
                  <a:cubicBezTo>
                    <a:pt x="4" y="13"/>
                    <a:pt x="6" y="12"/>
                    <a:pt x="7" y="12"/>
                  </a:cubicBezTo>
                  <a:cubicBezTo>
                    <a:pt x="10" y="12"/>
                    <a:pt x="12" y="12"/>
                    <a:pt x="15" y="12"/>
                  </a:cubicBezTo>
                  <a:cubicBezTo>
                    <a:pt x="16" y="13"/>
                    <a:pt x="17" y="13"/>
                    <a:pt x="17" y="14"/>
                  </a:cubicBezTo>
                  <a:cubicBezTo>
                    <a:pt x="17" y="15"/>
                    <a:pt x="16" y="15"/>
                    <a:pt x="15" y="15"/>
                  </a:cubicBezTo>
                  <a:cubicBezTo>
                    <a:pt x="11" y="15"/>
                    <a:pt x="8" y="15"/>
                    <a:pt x="4" y="15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7" name="Freeform 261"/>
            <p:cNvSpPr>
              <a:spLocks/>
            </p:cNvSpPr>
            <p:nvPr/>
          </p:nvSpPr>
          <p:spPr bwMode="auto">
            <a:xfrm>
              <a:off x="379" y="1388"/>
              <a:ext cx="6" cy="20"/>
            </a:xfrm>
            <a:custGeom>
              <a:avLst/>
              <a:gdLst>
                <a:gd name="T0" fmla="*/ 4 w 5"/>
                <a:gd name="T1" fmla="*/ 10 h 18"/>
                <a:gd name="T2" fmla="*/ 0 w 5"/>
                <a:gd name="T3" fmla="*/ 18 h 18"/>
                <a:gd name="T4" fmla="*/ 0 w 5"/>
                <a:gd name="T5" fmla="*/ 3 h 18"/>
                <a:gd name="T6" fmla="*/ 2 w 5"/>
                <a:gd name="T7" fmla="*/ 0 h 18"/>
                <a:gd name="T8" fmla="*/ 2 w 5"/>
                <a:gd name="T9" fmla="*/ 1 h 18"/>
                <a:gd name="T10" fmla="*/ 3 w 5"/>
                <a:gd name="T11" fmla="*/ 0 h 18"/>
                <a:gd name="T12" fmla="*/ 4 w 5"/>
                <a:gd name="T13" fmla="*/ 1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18">
                  <a:moveTo>
                    <a:pt x="4" y="10"/>
                  </a:moveTo>
                  <a:cubicBezTo>
                    <a:pt x="2" y="13"/>
                    <a:pt x="1" y="16"/>
                    <a:pt x="0" y="18"/>
                  </a:cubicBezTo>
                  <a:cubicBezTo>
                    <a:pt x="0" y="13"/>
                    <a:pt x="0" y="8"/>
                    <a:pt x="0" y="3"/>
                  </a:cubicBezTo>
                  <a:cubicBezTo>
                    <a:pt x="0" y="2"/>
                    <a:pt x="0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5" y="4"/>
                    <a:pt x="4" y="7"/>
                    <a:pt x="4" y="1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8" name="Freeform 262"/>
            <p:cNvSpPr>
              <a:spLocks/>
            </p:cNvSpPr>
            <p:nvPr/>
          </p:nvSpPr>
          <p:spPr bwMode="auto">
            <a:xfrm>
              <a:off x="402" y="1397"/>
              <a:ext cx="5" cy="19"/>
            </a:xfrm>
            <a:custGeom>
              <a:avLst/>
              <a:gdLst>
                <a:gd name="T0" fmla="*/ 3 w 4"/>
                <a:gd name="T1" fmla="*/ 11 h 18"/>
                <a:gd name="T2" fmla="*/ 3 w 4"/>
                <a:gd name="T3" fmla="*/ 14 h 18"/>
                <a:gd name="T4" fmla="*/ 0 w 4"/>
                <a:gd name="T5" fmla="*/ 16 h 18"/>
                <a:gd name="T6" fmla="*/ 0 w 4"/>
                <a:gd name="T7" fmla="*/ 3 h 18"/>
                <a:gd name="T8" fmla="*/ 2 w 4"/>
                <a:gd name="T9" fmla="*/ 0 h 18"/>
                <a:gd name="T10" fmla="*/ 3 w 4"/>
                <a:gd name="T11" fmla="*/ 5 h 18"/>
                <a:gd name="T12" fmla="*/ 3 w 4"/>
                <a:gd name="T13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8">
                  <a:moveTo>
                    <a:pt x="3" y="11"/>
                  </a:moveTo>
                  <a:cubicBezTo>
                    <a:pt x="3" y="12"/>
                    <a:pt x="3" y="13"/>
                    <a:pt x="3" y="14"/>
                  </a:cubicBezTo>
                  <a:cubicBezTo>
                    <a:pt x="3" y="17"/>
                    <a:pt x="2" y="18"/>
                    <a:pt x="0" y="16"/>
                  </a:cubicBezTo>
                  <a:cubicBezTo>
                    <a:pt x="0" y="12"/>
                    <a:pt x="0" y="8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" y="2"/>
                    <a:pt x="3" y="4"/>
                    <a:pt x="3" y="5"/>
                  </a:cubicBezTo>
                  <a:cubicBezTo>
                    <a:pt x="3" y="7"/>
                    <a:pt x="3" y="9"/>
                    <a:pt x="3" y="1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69" name="Freeform 263"/>
            <p:cNvSpPr>
              <a:spLocks/>
            </p:cNvSpPr>
            <p:nvPr/>
          </p:nvSpPr>
          <p:spPr bwMode="auto">
            <a:xfrm>
              <a:off x="408" y="1393"/>
              <a:ext cx="17" cy="18"/>
            </a:xfrm>
            <a:custGeom>
              <a:avLst/>
              <a:gdLst>
                <a:gd name="T0" fmla="*/ 16 w 16"/>
                <a:gd name="T1" fmla="*/ 3 h 16"/>
                <a:gd name="T2" fmla="*/ 11 w 16"/>
                <a:gd name="T3" fmla="*/ 3 h 16"/>
                <a:gd name="T4" fmla="*/ 2 w 16"/>
                <a:gd name="T5" fmla="*/ 13 h 16"/>
                <a:gd name="T6" fmla="*/ 2 w 16"/>
                <a:gd name="T7" fmla="*/ 15 h 16"/>
                <a:gd name="T8" fmla="*/ 1 w 16"/>
                <a:gd name="T9" fmla="*/ 16 h 16"/>
                <a:gd name="T10" fmla="*/ 0 w 16"/>
                <a:gd name="T11" fmla="*/ 14 h 16"/>
                <a:gd name="T12" fmla="*/ 0 w 16"/>
                <a:gd name="T13" fmla="*/ 14 h 16"/>
                <a:gd name="T14" fmla="*/ 1 w 16"/>
                <a:gd name="T15" fmla="*/ 7 h 16"/>
                <a:gd name="T16" fmla="*/ 7 w 16"/>
                <a:gd name="T17" fmla="*/ 2 h 16"/>
                <a:gd name="T18" fmla="*/ 16 w 16"/>
                <a:gd name="T1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16" y="3"/>
                  </a:moveTo>
                  <a:cubicBezTo>
                    <a:pt x="15" y="3"/>
                    <a:pt x="13" y="3"/>
                    <a:pt x="11" y="3"/>
                  </a:cubicBezTo>
                  <a:cubicBezTo>
                    <a:pt x="4" y="4"/>
                    <a:pt x="2" y="6"/>
                    <a:pt x="2" y="13"/>
                  </a:cubicBezTo>
                  <a:cubicBezTo>
                    <a:pt x="2" y="14"/>
                    <a:pt x="2" y="15"/>
                    <a:pt x="2" y="15"/>
                  </a:cubicBezTo>
                  <a:cubicBezTo>
                    <a:pt x="2" y="16"/>
                    <a:pt x="1" y="16"/>
                    <a:pt x="1" y="16"/>
                  </a:cubicBezTo>
                  <a:cubicBezTo>
                    <a:pt x="1" y="15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1" y="11"/>
                    <a:pt x="1" y="9"/>
                    <a:pt x="1" y="7"/>
                  </a:cubicBezTo>
                  <a:cubicBezTo>
                    <a:pt x="2" y="3"/>
                    <a:pt x="4" y="2"/>
                    <a:pt x="7" y="2"/>
                  </a:cubicBezTo>
                  <a:cubicBezTo>
                    <a:pt x="10" y="2"/>
                    <a:pt x="14" y="0"/>
                    <a:pt x="16" y="3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0" name="Freeform 264"/>
            <p:cNvSpPr>
              <a:spLocks/>
            </p:cNvSpPr>
            <p:nvPr/>
          </p:nvSpPr>
          <p:spPr bwMode="auto">
            <a:xfrm>
              <a:off x="449" y="1395"/>
              <a:ext cx="16" cy="17"/>
            </a:xfrm>
            <a:custGeom>
              <a:avLst/>
              <a:gdLst>
                <a:gd name="T0" fmla="*/ 15 w 15"/>
                <a:gd name="T1" fmla="*/ 2 h 15"/>
                <a:gd name="T2" fmla="*/ 4 w 15"/>
                <a:gd name="T3" fmla="*/ 15 h 15"/>
                <a:gd name="T4" fmla="*/ 3 w 15"/>
                <a:gd name="T5" fmla="*/ 4 h 15"/>
                <a:gd name="T6" fmla="*/ 12 w 15"/>
                <a:gd name="T7" fmla="*/ 0 h 15"/>
                <a:gd name="T8" fmla="*/ 15 w 15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5">
                  <a:moveTo>
                    <a:pt x="15" y="2"/>
                  </a:moveTo>
                  <a:cubicBezTo>
                    <a:pt x="5" y="2"/>
                    <a:pt x="4" y="3"/>
                    <a:pt x="4" y="15"/>
                  </a:cubicBezTo>
                  <a:cubicBezTo>
                    <a:pt x="0" y="11"/>
                    <a:pt x="1" y="7"/>
                    <a:pt x="3" y="4"/>
                  </a:cubicBezTo>
                  <a:cubicBezTo>
                    <a:pt x="5" y="0"/>
                    <a:pt x="9" y="0"/>
                    <a:pt x="12" y="0"/>
                  </a:cubicBezTo>
                  <a:cubicBezTo>
                    <a:pt x="14" y="0"/>
                    <a:pt x="14" y="0"/>
                    <a:pt x="15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1" name="Freeform 265"/>
            <p:cNvSpPr>
              <a:spLocks/>
            </p:cNvSpPr>
            <p:nvPr/>
          </p:nvSpPr>
          <p:spPr bwMode="auto">
            <a:xfrm>
              <a:off x="400" y="1395"/>
              <a:ext cx="4" cy="19"/>
            </a:xfrm>
            <a:custGeom>
              <a:avLst/>
              <a:gdLst>
                <a:gd name="T0" fmla="*/ 4 w 4"/>
                <a:gd name="T1" fmla="*/ 1 h 17"/>
                <a:gd name="T2" fmla="*/ 2 w 4"/>
                <a:gd name="T3" fmla="*/ 4 h 17"/>
                <a:gd name="T4" fmla="*/ 2 w 4"/>
                <a:gd name="T5" fmla="*/ 17 h 17"/>
                <a:gd name="T6" fmla="*/ 0 w 4"/>
                <a:gd name="T7" fmla="*/ 16 h 17"/>
                <a:gd name="T8" fmla="*/ 0 w 4"/>
                <a:gd name="T9" fmla="*/ 3 h 17"/>
                <a:gd name="T10" fmla="*/ 2 w 4"/>
                <a:gd name="T11" fmla="*/ 0 h 17"/>
                <a:gd name="T12" fmla="*/ 4 w 4"/>
                <a:gd name="T13" fmla="*/ 1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17">
                  <a:moveTo>
                    <a:pt x="4" y="1"/>
                  </a:moveTo>
                  <a:cubicBezTo>
                    <a:pt x="2" y="1"/>
                    <a:pt x="2" y="2"/>
                    <a:pt x="2" y="4"/>
                  </a:cubicBezTo>
                  <a:cubicBezTo>
                    <a:pt x="2" y="9"/>
                    <a:pt x="2" y="13"/>
                    <a:pt x="2" y="17"/>
                  </a:cubicBezTo>
                  <a:cubicBezTo>
                    <a:pt x="1" y="17"/>
                    <a:pt x="0" y="17"/>
                    <a:pt x="0" y="16"/>
                  </a:cubicBezTo>
                  <a:cubicBezTo>
                    <a:pt x="0" y="11"/>
                    <a:pt x="0" y="7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3" y="0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2" name="Freeform 266"/>
            <p:cNvSpPr>
              <a:spLocks/>
            </p:cNvSpPr>
            <p:nvPr/>
          </p:nvSpPr>
          <p:spPr bwMode="auto">
            <a:xfrm>
              <a:off x="442" y="1394"/>
              <a:ext cx="6" cy="15"/>
            </a:xfrm>
            <a:custGeom>
              <a:avLst/>
              <a:gdLst>
                <a:gd name="T0" fmla="*/ 5 w 5"/>
                <a:gd name="T1" fmla="*/ 2 h 13"/>
                <a:gd name="T2" fmla="*/ 2 w 5"/>
                <a:gd name="T3" fmla="*/ 5 h 13"/>
                <a:gd name="T4" fmla="*/ 2 w 5"/>
                <a:gd name="T5" fmla="*/ 13 h 13"/>
                <a:gd name="T6" fmla="*/ 0 w 5"/>
                <a:gd name="T7" fmla="*/ 12 h 13"/>
                <a:gd name="T8" fmla="*/ 0 w 5"/>
                <a:gd name="T9" fmla="*/ 4 h 13"/>
                <a:gd name="T10" fmla="*/ 5 w 5"/>
                <a:gd name="T11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13">
                  <a:moveTo>
                    <a:pt x="5" y="2"/>
                  </a:moveTo>
                  <a:cubicBezTo>
                    <a:pt x="3" y="2"/>
                    <a:pt x="2" y="3"/>
                    <a:pt x="2" y="5"/>
                  </a:cubicBezTo>
                  <a:cubicBezTo>
                    <a:pt x="2" y="8"/>
                    <a:pt x="3" y="11"/>
                    <a:pt x="2" y="13"/>
                  </a:cubicBezTo>
                  <a:cubicBezTo>
                    <a:pt x="2" y="13"/>
                    <a:pt x="2" y="11"/>
                    <a:pt x="0" y="12"/>
                  </a:cubicBezTo>
                  <a:cubicBezTo>
                    <a:pt x="0" y="9"/>
                    <a:pt x="0" y="6"/>
                    <a:pt x="0" y="4"/>
                  </a:cubicBezTo>
                  <a:cubicBezTo>
                    <a:pt x="1" y="0"/>
                    <a:pt x="2" y="0"/>
                    <a:pt x="5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3" name="Freeform 267"/>
            <p:cNvSpPr>
              <a:spLocks/>
            </p:cNvSpPr>
            <p:nvPr/>
          </p:nvSpPr>
          <p:spPr bwMode="auto">
            <a:xfrm>
              <a:off x="429" y="1393"/>
              <a:ext cx="5" cy="18"/>
            </a:xfrm>
            <a:custGeom>
              <a:avLst/>
              <a:gdLst>
                <a:gd name="T0" fmla="*/ 5 w 5"/>
                <a:gd name="T1" fmla="*/ 3 h 16"/>
                <a:gd name="T2" fmla="*/ 2 w 5"/>
                <a:gd name="T3" fmla="*/ 6 h 16"/>
                <a:gd name="T4" fmla="*/ 2 w 5"/>
                <a:gd name="T5" fmla="*/ 16 h 16"/>
                <a:gd name="T6" fmla="*/ 1 w 5"/>
                <a:gd name="T7" fmla="*/ 4 h 16"/>
                <a:gd name="T8" fmla="*/ 5 w 5"/>
                <a:gd name="T9" fmla="*/ 3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6">
                  <a:moveTo>
                    <a:pt x="5" y="3"/>
                  </a:moveTo>
                  <a:cubicBezTo>
                    <a:pt x="3" y="3"/>
                    <a:pt x="2" y="4"/>
                    <a:pt x="2" y="6"/>
                  </a:cubicBezTo>
                  <a:cubicBezTo>
                    <a:pt x="3" y="10"/>
                    <a:pt x="2" y="13"/>
                    <a:pt x="2" y="16"/>
                  </a:cubicBezTo>
                  <a:cubicBezTo>
                    <a:pt x="0" y="12"/>
                    <a:pt x="0" y="8"/>
                    <a:pt x="1" y="4"/>
                  </a:cubicBezTo>
                  <a:cubicBezTo>
                    <a:pt x="1" y="1"/>
                    <a:pt x="3" y="0"/>
                    <a:pt x="5" y="3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4" name="Freeform 268"/>
            <p:cNvSpPr>
              <a:spLocks/>
            </p:cNvSpPr>
            <p:nvPr/>
          </p:nvSpPr>
          <p:spPr bwMode="auto">
            <a:xfrm>
              <a:off x="383" y="1411"/>
              <a:ext cx="13" cy="2"/>
            </a:xfrm>
            <a:custGeom>
              <a:avLst/>
              <a:gdLst>
                <a:gd name="T0" fmla="*/ 11 w 11"/>
                <a:gd name="T1" fmla="*/ 1 h 2"/>
                <a:gd name="T2" fmla="*/ 3 w 11"/>
                <a:gd name="T3" fmla="*/ 1 h 2"/>
                <a:gd name="T4" fmla="*/ 0 w 11"/>
                <a:gd name="T5" fmla="*/ 0 h 2"/>
                <a:gd name="T6" fmla="*/ 9 w 11"/>
                <a:gd name="T7" fmla="*/ 0 h 2"/>
                <a:gd name="T8" fmla="*/ 11 w 11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2">
                  <a:moveTo>
                    <a:pt x="11" y="1"/>
                  </a:moveTo>
                  <a:cubicBezTo>
                    <a:pt x="8" y="1"/>
                    <a:pt x="6" y="1"/>
                    <a:pt x="3" y="1"/>
                  </a:cubicBezTo>
                  <a:cubicBezTo>
                    <a:pt x="2" y="1"/>
                    <a:pt x="0" y="2"/>
                    <a:pt x="0" y="0"/>
                  </a:cubicBezTo>
                  <a:cubicBezTo>
                    <a:pt x="3" y="0"/>
                    <a:pt x="6" y="0"/>
                    <a:pt x="9" y="0"/>
                  </a:cubicBezTo>
                  <a:cubicBezTo>
                    <a:pt x="10" y="0"/>
                    <a:pt x="11" y="0"/>
                    <a:pt x="11" y="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5" name="Freeform 269"/>
            <p:cNvSpPr>
              <a:spLocks/>
            </p:cNvSpPr>
            <p:nvPr/>
          </p:nvSpPr>
          <p:spPr bwMode="auto">
            <a:xfrm>
              <a:off x="436" y="1407"/>
              <a:ext cx="8" cy="7"/>
            </a:xfrm>
            <a:custGeom>
              <a:avLst/>
              <a:gdLst>
                <a:gd name="T0" fmla="*/ 5 w 7"/>
                <a:gd name="T1" fmla="*/ 1 h 7"/>
                <a:gd name="T2" fmla="*/ 7 w 7"/>
                <a:gd name="T3" fmla="*/ 2 h 7"/>
                <a:gd name="T4" fmla="*/ 0 w 7"/>
                <a:gd name="T5" fmla="*/ 4 h 7"/>
                <a:gd name="T6" fmla="*/ 5 w 7"/>
                <a:gd name="T7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7">
                  <a:moveTo>
                    <a:pt x="5" y="1"/>
                  </a:moveTo>
                  <a:cubicBezTo>
                    <a:pt x="7" y="0"/>
                    <a:pt x="7" y="2"/>
                    <a:pt x="7" y="2"/>
                  </a:cubicBezTo>
                  <a:cubicBezTo>
                    <a:pt x="6" y="6"/>
                    <a:pt x="3" y="7"/>
                    <a:pt x="0" y="4"/>
                  </a:cubicBezTo>
                  <a:cubicBezTo>
                    <a:pt x="2" y="4"/>
                    <a:pt x="5" y="4"/>
                    <a:pt x="5" y="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6" name="Freeform 270"/>
            <p:cNvSpPr>
              <a:spLocks/>
            </p:cNvSpPr>
            <p:nvPr/>
          </p:nvSpPr>
          <p:spPr bwMode="auto">
            <a:xfrm>
              <a:off x="401" y="1388"/>
              <a:ext cx="6" cy="5"/>
            </a:xfrm>
            <a:custGeom>
              <a:avLst/>
              <a:gdLst>
                <a:gd name="T0" fmla="*/ 4 w 5"/>
                <a:gd name="T1" fmla="*/ 0 h 5"/>
                <a:gd name="T2" fmla="*/ 4 w 5"/>
                <a:gd name="T3" fmla="*/ 4 h 5"/>
                <a:gd name="T4" fmla="*/ 0 w 5"/>
                <a:gd name="T5" fmla="*/ 4 h 5"/>
                <a:gd name="T6" fmla="*/ 4 w 5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cubicBezTo>
                    <a:pt x="5" y="2"/>
                    <a:pt x="5" y="3"/>
                    <a:pt x="4" y="4"/>
                  </a:cubicBezTo>
                  <a:cubicBezTo>
                    <a:pt x="3" y="5"/>
                    <a:pt x="1" y="5"/>
                    <a:pt x="0" y="4"/>
                  </a:cubicBezTo>
                  <a:cubicBezTo>
                    <a:pt x="1" y="2"/>
                    <a:pt x="1" y="0"/>
                    <a:pt x="4" y="0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7" name="Freeform 271"/>
            <p:cNvSpPr>
              <a:spLocks/>
            </p:cNvSpPr>
            <p:nvPr/>
          </p:nvSpPr>
          <p:spPr bwMode="auto">
            <a:xfrm>
              <a:off x="457" y="1409"/>
              <a:ext cx="10" cy="5"/>
            </a:xfrm>
            <a:custGeom>
              <a:avLst/>
              <a:gdLst>
                <a:gd name="T0" fmla="*/ 9 w 9"/>
                <a:gd name="T1" fmla="*/ 4 h 5"/>
                <a:gd name="T2" fmla="*/ 0 w 9"/>
                <a:gd name="T3" fmla="*/ 2 h 5"/>
                <a:gd name="T4" fmla="*/ 9 w 9"/>
                <a:gd name="T5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5">
                  <a:moveTo>
                    <a:pt x="9" y="4"/>
                  </a:moveTo>
                  <a:cubicBezTo>
                    <a:pt x="6" y="3"/>
                    <a:pt x="3" y="5"/>
                    <a:pt x="0" y="2"/>
                  </a:cubicBezTo>
                  <a:cubicBezTo>
                    <a:pt x="3" y="3"/>
                    <a:pt x="7" y="0"/>
                    <a:pt x="9" y="4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8" name="Freeform 272"/>
            <p:cNvSpPr>
              <a:spLocks/>
            </p:cNvSpPr>
            <p:nvPr/>
          </p:nvSpPr>
          <p:spPr bwMode="auto">
            <a:xfrm>
              <a:off x="399" y="1386"/>
              <a:ext cx="7" cy="6"/>
            </a:xfrm>
            <a:custGeom>
              <a:avLst/>
              <a:gdLst>
                <a:gd name="T0" fmla="*/ 6 w 6"/>
                <a:gd name="T1" fmla="*/ 2 h 6"/>
                <a:gd name="T2" fmla="*/ 2 w 6"/>
                <a:gd name="T3" fmla="*/ 6 h 6"/>
                <a:gd name="T4" fmla="*/ 2 w 6"/>
                <a:gd name="T5" fmla="*/ 1 h 6"/>
                <a:gd name="T6" fmla="*/ 6 w 6"/>
                <a:gd name="T7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2"/>
                  </a:moveTo>
                  <a:cubicBezTo>
                    <a:pt x="3" y="2"/>
                    <a:pt x="3" y="4"/>
                    <a:pt x="2" y="6"/>
                  </a:cubicBezTo>
                  <a:cubicBezTo>
                    <a:pt x="0" y="5"/>
                    <a:pt x="1" y="3"/>
                    <a:pt x="2" y="1"/>
                  </a:cubicBezTo>
                  <a:cubicBezTo>
                    <a:pt x="3" y="0"/>
                    <a:pt x="5" y="0"/>
                    <a:pt x="6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79" name="Freeform 273"/>
            <p:cNvSpPr>
              <a:spLocks/>
            </p:cNvSpPr>
            <p:nvPr/>
          </p:nvSpPr>
          <p:spPr bwMode="auto">
            <a:xfrm>
              <a:off x="406" y="1401"/>
              <a:ext cx="3" cy="8"/>
            </a:xfrm>
            <a:custGeom>
              <a:avLst/>
              <a:gdLst>
                <a:gd name="T0" fmla="*/ 3 w 3"/>
                <a:gd name="T1" fmla="*/ 0 h 7"/>
                <a:gd name="T2" fmla="*/ 2 w 3"/>
                <a:gd name="T3" fmla="*/ 7 h 7"/>
                <a:gd name="T4" fmla="*/ 0 w 3"/>
                <a:gd name="T5" fmla="*/ 7 h 7"/>
                <a:gd name="T6" fmla="*/ 0 w 3"/>
                <a:gd name="T7" fmla="*/ 1 h 7"/>
                <a:gd name="T8" fmla="*/ 3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cubicBezTo>
                    <a:pt x="3" y="2"/>
                    <a:pt x="3" y="4"/>
                    <a:pt x="2" y="7"/>
                  </a:cubicBezTo>
                  <a:cubicBezTo>
                    <a:pt x="2" y="7"/>
                    <a:pt x="1" y="7"/>
                    <a:pt x="0" y="7"/>
                  </a:cubicBezTo>
                  <a:cubicBezTo>
                    <a:pt x="0" y="5"/>
                    <a:pt x="0" y="3"/>
                    <a:pt x="0" y="1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0" name="Freeform 274"/>
            <p:cNvSpPr>
              <a:spLocks/>
            </p:cNvSpPr>
            <p:nvPr/>
          </p:nvSpPr>
          <p:spPr bwMode="auto">
            <a:xfrm>
              <a:off x="431" y="1411"/>
              <a:ext cx="1" cy="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0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1" name="Freeform 275"/>
            <p:cNvSpPr>
              <a:spLocks/>
            </p:cNvSpPr>
            <p:nvPr/>
          </p:nvSpPr>
          <p:spPr bwMode="auto">
            <a:xfrm>
              <a:off x="456" y="1409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2" name="Freeform 276"/>
            <p:cNvSpPr>
              <a:spLocks/>
            </p:cNvSpPr>
            <p:nvPr/>
          </p:nvSpPr>
          <p:spPr bwMode="auto">
            <a:xfrm>
              <a:off x="408" y="1409"/>
              <a:ext cx="1" cy="2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2 h 2"/>
                <a:gd name="T4" fmla="*/ 0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1"/>
                    <a:pt x="1" y="1"/>
                    <a:pt x="1" y="2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3" name="Freeform 277"/>
            <p:cNvSpPr>
              <a:spLocks/>
            </p:cNvSpPr>
            <p:nvPr/>
          </p:nvSpPr>
          <p:spPr bwMode="auto">
            <a:xfrm>
              <a:off x="495" y="1390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4" name="Freeform 278"/>
            <p:cNvSpPr>
              <a:spLocks/>
            </p:cNvSpPr>
            <p:nvPr/>
          </p:nvSpPr>
          <p:spPr bwMode="auto">
            <a:xfrm>
              <a:off x="453" y="1412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0" y="0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5" name="Freeform 279"/>
            <p:cNvSpPr>
              <a:spLocks/>
            </p:cNvSpPr>
            <p:nvPr/>
          </p:nvSpPr>
          <p:spPr bwMode="auto">
            <a:xfrm>
              <a:off x="381" y="1387"/>
              <a:ext cx="1" cy="2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2 h 2"/>
                <a:gd name="T4" fmla="*/ 0 w 1"/>
                <a:gd name="T5" fmla="*/ 1 h 2"/>
                <a:gd name="T6" fmla="*/ 0 w 1"/>
                <a:gd name="T7" fmla="*/ 1 h 2"/>
                <a:gd name="T8" fmla="*/ 0 w 1"/>
                <a:gd name="T9" fmla="*/ 0 h 2"/>
                <a:gd name="T10" fmla="*/ 1 w 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6" name="Freeform 280"/>
            <p:cNvSpPr>
              <a:spLocks/>
            </p:cNvSpPr>
            <p:nvPr/>
          </p:nvSpPr>
          <p:spPr bwMode="auto">
            <a:xfrm>
              <a:off x="780" y="1060"/>
              <a:ext cx="4" cy="3"/>
            </a:xfrm>
            <a:custGeom>
              <a:avLst/>
              <a:gdLst>
                <a:gd name="T0" fmla="*/ 0 w 4"/>
                <a:gd name="T1" fmla="*/ 2 h 3"/>
                <a:gd name="T2" fmla="*/ 4 w 4"/>
                <a:gd name="T3" fmla="*/ 0 h 3"/>
                <a:gd name="T4" fmla="*/ 0 w 4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2"/>
                  </a:moveTo>
                  <a:cubicBezTo>
                    <a:pt x="1" y="1"/>
                    <a:pt x="3" y="1"/>
                    <a:pt x="4" y="0"/>
                  </a:cubicBezTo>
                  <a:cubicBezTo>
                    <a:pt x="4" y="2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7" name="Freeform 281"/>
            <p:cNvSpPr>
              <a:spLocks/>
            </p:cNvSpPr>
            <p:nvPr/>
          </p:nvSpPr>
          <p:spPr bwMode="auto">
            <a:xfrm>
              <a:off x="788" y="1060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1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2" y="0"/>
                    <a:pt x="2" y="1"/>
                  </a:cubicBezTo>
                  <a:cubicBezTo>
                    <a:pt x="1" y="2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8" name="Freeform 282"/>
            <p:cNvSpPr>
              <a:spLocks/>
            </p:cNvSpPr>
            <p:nvPr/>
          </p:nvSpPr>
          <p:spPr bwMode="auto">
            <a:xfrm>
              <a:off x="420" y="1183"/>
              <a:ext cx="20" cy="14"/>
            </a:xfrm>
            <a:custGeom>
              <a:avLst/>
              <a:gdLst>
                <a:gd name="T0" fmla="*/ 17 w 18"/>
                <a:gd name="T1" fmla="*/ 3 h 12"/>
                <a:gd name="T2" fmla="*/ 10 w 18"/>
                <a:gd name="T3" fmla="*/ 9 h 12"/>
                <a:gd name="T4" fmla="*/ 0 w 18"/>
                <a:gd name="T5" fmla="*/ 10 h 12"/>
                <a:gd name="T6" fmla="*/ 16 w 18"/>
                <a:gd name="T7" fmla="*/ 0 h 12"/>
                <a:gd name="T8" fmla="*/ 17 w 18"/>
                <a:gd name="T9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17" y="3"/>
                  </a:moveTo>
                  <a:cubicBezTo>
                    <a:pt x="15" y="5"/>
                    <a:pt x="12" y="7"/>
                    <a:pt x="10" y="9"/>
                  </a:cubicBezTo>
                  <a:cubicBezTo>
                    <a:pt x="7" y="10"/>
                    <a:pt x="4" y="12"/>
                    <a:pt x="0" y="10"/>
                  </a:cubicBezTo>
                  <a:cubicBezTo>
                    <a:pt x="7" y="8"/>
                    <a:pt x="12" y="6"/>
                    <a:pt x="16" y="0"/>
                  </a:cubicBezTo>
                  <a:cubicBezTo>
                    <a:pt x="18" y="1"/>
                    <a:pt x="17" y="2"/>
                    <a:pt x="17" y="3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89" name="Freeform 283"/>
            <p:cNvSpPr>
              <a:spLocks/>
            </p:cNvSpPr>
            <p:nvPr/>
          </p:nvSpPr>
          <p:spPr bwMode="auto">
            <a:xfrm>
              <a:off x="573" y="1612"/>
              <a:ext cx="10" cy="23"/>
            </a:xfrm>
            <a:custGeom>
              <a:avLst/>
              <a:gdLst>
                <a:gd name="T0" fmla="*/ 2 w 9"/>
                <a:gd name="T1" fmla="*/ 14 h 21"/>
                <a:gd name="T2" fmla="*/ 1 w 9"/>
                <a:gd name="T3" fmla="*/ 6 h 21"/>
                <a:gd name="T4" fmla="*/ 2 w 9"/>
                <a:gd name="T5" fmla="*/ 0 h 21"/>
                <a:gd name="T6" fmla="*/ 9 w 9"/>
                <a:gd name="T7" fmla="*/ 21 h 21"/>
                <a:gd name="T8" fmla="*/ 8 w 9"/>
                <a:gd name="T9" fmla="*/ 21 h 21"/>
                <a:gd name="T10" fmla="*/ 8 w 9"/>
                <a:gd name="T11" fmla="*/ 21 h 21"/>
                <a:gd name="T12" fmla="*/ 2 w 9"/>
                <a:gd name="T13" fmla="*/ 1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21">
                  <a:moveTo>
                    <a:pt x="2" y="14"/>
                  </a:moveTo>
                  <a:cubicBezTo>
                    <a:pt x="2" y="11"/>
                    <a:pt x="1" y="9"/>
                    <a:pt x="1" y="6"/>
                  </a:cubicBezTo>
                  <a:cubicBezTo>
                    <a:pt x="0" y="4"/>
                    <a:pt x="0" y="2"/>
                    <a:pt x="2" y="0"/>
                  </a:cubicBezTo>
                  <a:cubicBezTo>
                    <a:pt x="4" y="7"/>
                    <a:pt x="7" y="14"/>
                    <a:pt x="9" y="21"/>
                  </a:cubicBezTo>
                  <a:cubicBezTo>
                    <a:pt x="9" y="21"/>
                    <a:pt x="9" y="21"/>
                    <a:pt x="8" y="21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6" y="19"/>
                    <a:pt x="7" y="15"/>
                    <a:pt x="2" y="14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0" name="Freeform 284"/>
            <p:cNvSpPr>
              <a:spLocks/>
            </p:cNvSpPr>
            <p:nvPr/>
          </p:nvSpPr>
          <p:spPr bwMode="auto">
            <a:xfrm>
              <a:off x="594" y="1672"/>
              <a:ext cx="4" cy="2"/>
            </a:xfrm>
            <a:custGeom>
              <a:avLst/>
              <a:gdLst>
                <a:gd name="T0" fmla="*/ 3 w 3"/>
                <a:gd name="T1" fmla="*/ 2 h 2"/>
                <a:gd name="T2" fmla="*/ 2 w 3"/>
                <a:gd name="T3" fmla="*/ 0 h 2"/>
                <a:gd name="T4" fmla="*/ 3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2"/>
                    <a:pt x="0" y="1"/>
                    <a:pt x="2" y="0"/>
                  </a:cubicBezTo>
                  <a:cubicBezTo>
                    <a:pt x="3" y="1"/>
                    <a:pt x="3" y="1"/>
                    <a:pt x="3" y="2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1" name="Freeform 285"/>
            <p:cNvSpPr>
              <a:spLocks/>
            </p:cNvSpPr>
            <p:nvPr/>
          </p:nvSpPr>
          <p:spPr bwMode="auto">
            <a:xfrm>
              <a:off x="480" y="1388"/>
              <a:ext cx="64" cy="14"/>
            </a:xfrm>
            <a:custGeom>
              <a:avLst/>
              <a:gdLst>
                <a:gd name="T0" fmla="*/ 13 w 58"/>
                <a:gd name="T1" fmla="*/ 7 h 13"/>
                <a:gd name="T2" fmla="*/ 16 w 58"/>
                <a:gd name="T3" fmla="*/ 7 h 13"/>
                <a:gd name="T4" fmla="*/ 33 w 58"/>
                <a:gd name="T5" fmla="*/ 5 h 13"/>
                <a:gd name="T6" fmla="*/ 56 w 58"/>
                <a:gd name="T7" fmla="*/ 0 h 13"/>
                <a:gd name="T8" fmla="*/ 58 w 58"/>
                <a:gd name="T9" fmla="*/ 5 h 13"/>
                <a:gd name="T10" fmla="*/ 58 w 58"/>
                <a:gd name="T11" fmla="*/ 6 h 13"/>
                <a:gd name="T12" fmla="*/ 53 w 58"/>
                <a:gd name="T13" fmla="*/ 9 h 13"/>
                <a:gd name="T14" fmla="*/ 50 w 58"/>
                <a:gd name="T15" fmla="*/ 9 h 13"/>
                <a:gd name="T16" fmla="*/ 43 w 58"/>
                <a:gd name="T17" fmla="*/ 9 h 13"/>
                <a:gd name="T18" fmla="*/ 46 w 58"/>
                <a:gd name="T19" fmla="*/ 8 h 13"/>
                <a:gd name="T20" fmla="*/ 53 w 58"/>
                <a:gd name="T21" fmla="*/ 4 h 13"/>
                <a:gd name="T22" fmla="*/ 40 w 58"/>
                <a:gd name="T23" fmla="*/ 6 h 13"/>
                <a:gd name="T24" fmla="*/ 31 w 58"/>
                <a:gd name="T25" fmla="*/ 8 h 13"/>
                <a:gd name="T26" fmla="*/ 23 w 58"/>
                <a:gd name="T27" fmla="*/ 11 h 13"/>
                <a:gd name="T28" fmla="*/ 17 w 58"/>
                <a:gd name="T29" fmla="*/ 10 h 13"/>
                <a:gd name="T30" fmla="*/ 13 w 58"/>
                <a:gd name="T31" fmla="*/ 11 h 13"/>
                <a:gd name="T32" fmla="*/ 11 w 58"/>
                <a:gd name="T33" fmla="*/ 11 h 13"/>
                <a:gd name="T34" fmla="*/ 1 w 58"/>
                <a:gd name="T35" fmla="*/ 13 h 13"/>
                <a:gd name="T36" fmla="*/ 0 w 58"/>
                <a:gd name="T37" fmla="*/ 13 h 13"/>
                <a:gd name="T38" fmla="*/ 0 w 58"/>
                <a:gd name="T39" fmla="*/ 11 h 13"/>
                <a:gd name="T40" fmla="*/ 1 w 58"/>
                <a:gd name="T41" fmla="*/ 10 h 13"/>
                <a:gd name="T42" fmla="*/ 13 w 58"/>
                <a:gd name="T43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8" h="13">
                  <a:moveTo>
                    <a:pt x="13" y="7"/>
                  </a:moveTo>
                  <a:cubicBezTo>
                    <a:pt x="14" y="7"/>
                    <a:pt x="15" y="7"/>
                    <a:pt x="16" y="7"/>
                  </a:cubicBezTo>
                  <a:cubicBezTo>
                    <a:pt x="22" y="7"/>
                    <a:pt x="27" y="5"/>
                    <a:pt x="33" y="5"/>
                  </a:cubicBezTo>
                  <a:cubicBezTo>
                    <a:pt x="41" y="4"/>
                    <a:pt x="49" y="2"/>
                    <a:pt x="56" y="0"/>
                  </a:cubicBezTo>
                  <a:cubicBezTo>
                    <a:pt x="56" y="2"/>
                    <a:pt x="56" y="4"/>
                    <a:pt x="58" y="5"/>
                  </a:cubicBezTo>
                  <a:cubicBezTo>
                    <a:pt x="58" y="5"/>
                    <a:pt x="58" y="5"/>
                    <a:pt x="58" y="6"/>
                  </a:cubicBezTo>
                  <a:cubicBezTo>
                    <a:pt x="56" y="6"/>
                    <a:pt x="54" y="7"/>
                    <a:pt x="53" y="9"/>
                  </a:cubicBezTo>
                  <a:cubicBezTo>
                    <a:pt x="52" y="9"/>
                    <a:pt x="51" y="9"/>
                    <a:pt x="50" y="9"/>
                  </a:cubicBezTo>
                  <a:cubicBezTo>
                    <a:pt x="48" y="9"/>
                    <a:pt x="46" y="9"/>
                    <a:pt x="43" y="9"/>
                  </a:cubicBezTo>
                  <a:cubicBezTo>
                    <a:pt x="43" y="7"/>
                    <a:pt x="45" y="8"/>
                    <a:pt x="46" y="8"/>
                  </a:cubicBezTo>
                  <a:cubicBezTo>
                    <a:pt x="49" y="8"/>
                    <a:pt x="51" y="7"/>
                    <a:pt x="53" y="4"/>
                  </a:cubicBezTo>
                  <a:cubicBezTo>
                    <a:pt x="48" y="5"/>
                    <a:pt x="44" y="5"/>
                    <a:pt x="40" y="6"/>
                  </a:cubicBezTo>
                  <a:cubicBezTo>
                    <a:pt x="37" y="7"/>
                    <a:pt x="33" y="5"/>
                    <a:pt x="31" y="8"/>
                  </a:cubicBezTo>
                  <a:cubicBezTo>
                    <a:pt x="28" y="9"/>
                    <a:pt x="25" y="8"/>
                    <a:pt x="23" y="11"/>
                  </a:cubicBezTo>
                  <a:cubicBezTo>
                    <a:pt x="21" y="8"/>
                    <a:pt x="19" y="10"/>
                    <a:pt x="17" y="10"/>
                  </a:cubicBezTo>
                  <a:cubicBezTo>
                    <a:pt x="15" y="9"/>
                    <a:pt x="14" y="10"/>
                    <a:pt x="13" y="11"/>
                  </a:cubicBezTo>
                  <a:cubicBezTo>
                    <a:pt x="12" y="11"/>
                    <a:pt x="12" y="11"/>
                    <a:pt x="11" y="11"/>
                  </a:cubicBezTo>
                  <a:cubicBezTo>
                    <a:pt x="8" y="12"/>
                    <a:pt x="4" y="12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12"/>
                    <a:pt x="0" y="12"/>
                    <a:pt x="0" y="11"/>
                  </a:cubicBezTo>
                  <a:cubicBezTo>
                    <a:pt x="0" y="11"/>
                    <a:pt x="0" y="11"/>
                    <a:pt x="1" y="10"/>
                  </a:cubicBezTo>
                  <a:cubicBezTo>
                    <a:pt x="5" y="10"/>
                    <a:pt x="9" y="9"/>
                    <a:pt x="13" y="7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2" name="Freeform 286"/>
            <p:cNvSpPr>
              <a:spLocks/>
            </p:cNvSpPr>
            <p:nvPr/>
          </p:nvSpPr>
          <p:spPr bwMode="auto">
            <a:xfrm>
              <a:off x="475" y="1402"/>
              <a:ext cx="6" cy="10"/>
            </a:xfrm>
            <a:custGeom>
              <a:avLst/>
              <a:gdLst>
                <a:gd name="T0" fmla="*/ 4 w 5"/>
                <a:gd name="T1" fmla="*/ 8 h 9"/>
                <a:gd name="T2" fmla="*/ 1 w 5"/>
                <a:gd name="T3" fmla="*/ 9 h 9"/>
                <a:gd name="T4" fmla="*/ 0 w 5"/>
                <a:gd name="T5" fmla="*/ 3 h 9"/>
                <a:gd name="T6" fmla="*/ 4 w 5"/>
                <a:gd name="T7" fmla="*/ 0 h 9"/>
                <a:gd name="T8" fmla="*/ 5 w 5"/>
                <a:gd name="T9" fmla="*/ 0 h 9"/>
                <a:gd name="T10" fmla="*/ 5 w 5"/>
                <a:gd name="T11" fmla="*/ 3 h 9"/>
                <a:gd name="T12" fmla="*/ 5 w 5"/>
                <a:gd name="T13" fmla="*/ 7 h 9"/>
                <a:gd name="T14" fmla="*/ 4 w 5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9">
                  <a:moveTo>
                    <a:pt x="4" y="8"/>
                  </a:moveTo>
                  <a:cubicBezTo>
                    <a:pt x="3" y="8"/>
                    <a:pt x="2" y="8"/>
                    <a:pt x="1" y="9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" y="0"/>
                    <a:pt x="5" y="0"/>
                    <a:pt x="5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5" y="4"/>
                    <a:pt x="5" y="6"/>
                    <a:pt x="5" y="7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3" name="Freeform 287"/>
            <p:cNvSpPr>
              <a:spLocks/>
            </p:cNvSpPr>
            <p:nvPr/>
          </p:nvSpPr>
          <p:spPr bwMode="auto">
            <a:xfrm>
              <a:off x="377" y="1387"/>
              <a:ext cx="4" cy="27"/>
            </a:xfrm>
            <a:custGeom>
              <a:avLst/>
              <a:gdLst>
                <a:gd name="T0" fmla="*/ 4 w 4"/>
                <a:gd name="T1" fmla="*/ 1 h 25"/>
                <a:gd name="T2" fmla="*/ 4 w 4"/>
                <a:gd name="T3" fmla="*/ 1 h 25"/>
                <a:gd name="T4" fmla="*/ 2 w 4"/>
                <a:gd name="T5" fmla="*/ 4 h 25"/>
                <a:gd name="T6" fmla="*/ 2 w 4"/>
                <a:gd name="T7" fmla="*/ 19 h 25"/>
                <a:gd name="T8" fmla="*/ 2 w 4"/>
                <a:gd name="T9" fmla="*/ 25 h 25"/>
                <a:gd name="T10" fmla="*/ 1 w 4"/>
                <a:gd name="T11" fmla="*/ 20 h 25"/>
                <a:gd name="T12" fmla="*/ 1 w 4"/>
                <a:gd name="T13" fmla="*/ 4 h 25"/>
                <a:gd name="T14" fmla="*/ 4 w 4"/>
                <a:gd name="T15" fmla="*/ 1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25">
                  <a:moveTo>
                    <a:pt x="4" y="1"/>
                  </a:moveTo>
                  <a:cubicBezTo>
                    <a:pt x="4" y="1"/>
                    <a:pt x="4" y="1"/>
                    <a:pt x="4" y="1"/>
                  </a:cubicBezTo>
                  <a:cubicBezTo>
                    <a:pt x="2" y="1"/>
                    <a:pt x="2" y="3"/>
                    <a:pt x="2" y="4"/>
                  </a:cubicBezTo>
                  <a:cubicBezTo>
                    <a:pt x="2" y="9"/>
                    <a:pt x="2" y="14"/>
                    <a:pt x="2" y="19"/>
                  </a:cubicBezTo>
                  <a:cubicBezTo>
                    <a:pt x="2" y="21"/>
                    <a:pt x="2" y="23"/>
                    <a:pt x="2" y="25"/>
                  </a:cubicBezTo>
                  <a:cubicBezTo>
                    <a:pt x="0" y="24"/>
                    <a:pt x="1" y="22"/>
                    <a:pt x="1" y="20"/>
                  </a:cubicBezTo>
                  <a:cubicBezTo>
                    <a:pt x="1" y="15"/>
                    <a:pt x="1" y="9"/>
                    <a:pt x="1" y="4"/>
                  </a:cubicBezTo>
                  <a:cubicBezTo>
                    <a:pt x="1" y="1"/>
                    <a:pt x="2" y="0"/>
                    <a:pt x="4" y="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4" name="Freeform 288"/>
            <p:cNvSpPr>
              <a:spLocks/>
            </p:cNvSpPr>
            <p:nvPr/>
          </p:nvSpPr>
          <p:spPr bwMode="auto">
            <a:xfrm>
              <a:off x="476" y="1412"/>
              <a:ext cx="7" cy="6"/>
            </a:xfrm>
            <a:custGeom>
              <a:avLst/>
              <a:gdLst>
                <a:gd name="T0" fmla="*/ 0 w 6"/>
                <a:gd name="T1" fmla="*/ 2 h 5"/>
                <a:gd name="T2" fmla="*/ 6 w 6"/>
                <a:gd name="T3" fmla="*/ 3 h 5"/>
                <a:gd name="T4" fmla="*/ 0 w 6"/>
                <a:gd name="T5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5">
                  <a:moveTo>
                    <a:pt x="0" y="2"/>
                  </a:moveTo>
                  <a:cubicBezTo>
                    <a:pt x="2" y="2"/>
                    <a:pt x="5" y="0"/>
                    <a:pt x="6" y="3"/>
                  </a:cubicBezTo>
                  <a:cubicBezTo>
                    <a:pt x="4" y="3"/>
                    <a:pt x="1" y="5"/>
                    <a:pt x="0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5" name="Freeform 289"/>
            <p:cNvSpPr>
              <a:spLocks/>
            </p:cNvSpPr>
            <p:nvPr/>
          </p:nvSpPr>
          <p:spPr bwMode="auto">
            <a:xfrm>
              <a:off x="275" y="1116"/>
              <a:ext cx="20" cy="12"/>
            </a:xfrm>
            <a:custGeom>
              <a:avLst/>
              <a:gdLst>
                <a:gd name="T0" fmla="*/ 1 w 18"/>
                <a:gd name="T1" fmla="*/ 6 h 11"/>
                <a:gd name="T2" fmla="*/ 2 w 18"/>
                <a:gd name="T3" fmla="*/ 2 h 11"/>
                <a:gd name="T4" fmla="*/ 11 w 18"/>
                <a:gd name="T5" fmla="*/ 3 h 11"/>
                <a:gd name="T6" fmla="*/ 18 w 18"/>
                <a:gd name="T7" fmla="*/ 10 h 11"/>
                <a:gd name="T8" fmla="*/ 8 w 18"/>
                <a:gd name="T9" fmla="*/ 4 h 11"/>
                <a:gd name="T10" fmla="*/ 7 w 18"/>
                <a:gd name="T11" fmla="*/ 11 h 11"/>
                <a:gd name="T12" fmla="*/ 6 w 18"/>
                <a:gd name="T13" fmla="*/ 5 h 11"/>
                <a:gd name="T14" fmla="*/ 4 w 18"/>
                <a:gd name="T15" fmla="*/ 5 h 11"/>
                <a:gd name="T16" fmla="*/ 1 w 18"/>
                <a:gd name="T17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11">
                  <a:moveTo>
                    <a:pt x="1" y="6"/>
                  </a:moveTo>
                  <a:cubicBezTo>
                    <a:pt x="0" y="5"/>
                    <a:pt x="1" y="3"/>
                    <a:pt x="2" y="2"/>
                  </a:cubicBezTo>
                  <a:cubicBezTo>
                    <a:pt x="5" y="0"/>
                    <a:pt x="8" y="1"/>
                    <a:pt x="11" y="3"/>
                  </a:cubicBezTo>
                  <a:cubicBezTo>
                    <a:pt x="13" y="5"/>
                    <a:pt x="16" y="7"/>
                    <a:pt x="18" y="10"/>
                  </a:cubicBezTo>
                  <a:cubicBezTo>
                    <a:pt x="14" y="9"/>
                    <a:pt x="12" y="6"/>
                    <a:pt x="8" y="4"/>
                  </a:cubicBezTo>
                  <a:cubicBezTo>
                    <a:pt x="7" y="7"/>
                    <a:pt x="9" y="9"/>
                    <a:pt x="7" y="11"/>
                  </a:cubicBezTo>
                  <a:cubicBezTo>
                    <a:pt x="5" y="10"/>
                    <a:pt x="6" y="7"/>
                    <a:pt x="6" y="5"/>
                  </a:cubicBezTo>
                  <a:cubicBezTo>
                    <a:pt x="5" y="4"/>
                    <a:pt x="4" y="4"/>
                    <a:pt x="4" y="5"/>
                  </a:cubicBezTo>
                  <a:cubicBezTo>
                    <a:pt x="3" y="6"/>
                    <a:pt x="2" y="6"/>
                    <a:pt x="1" y="6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6" name="Freeform 290"/>
            <p:cNvSpPr>
              <a:spLocks/>
            </p:cNvSpPr>
            <p:nvPr/>
          </p:nvSpPr>
          <p:spPr bwMode="auto">
            <a:xfrm>
              <a:off x="503" y="1405"/>
              <a:ext cx="15" cy="8"/>
            </a:xfrm>
            <a:custGeom>
              <a:avLst/>
              <a:gdLst>
                <a:gd name="T0" fmla="*/ 0 w 14"/>
                <a:gd name="T1" fmla="*/ 7 h 7"/>
                <a:gd name="T2" fmla="*/ 0 w 14"/>
                <a:gd name="T3" fmla="*/ 6 h 7"/>
                <a:gd name="T4" fmla="*/ 0 w 14"/>
                <a:gd name="T5" fmla="*/ 3 h 7"/>
                <a:gd name="T6" fmla="*/ 0 w 14"/>
                <a:gd name="T7" fmla="*/ 3 h 7"/>
                <a:gd name="T8" fmla="*/ 8 w 14"/>
                <a:gd name="T9" fmla="*/ 0 h 7"/>
                <a:gd name="T10" fmla="*/ 10 w 14"/>
                <a:gd name="T11" fmla="*/ 0 h 7"/>
                <a:gd name="T12" fmla="*/ 10 w 14"/>
                <a:gd name="T13" fmla="*/ 2 h 7"/>
                <a:gd name="T14" fmla="*/ 14 w 14"/>
                <a:gd name="T15" fmla="*/ 2 h 7"/>
                <a:gd name="T16" fmla="*/ 13 w 14"/>
                <a:gd name="T17" fmla="*/ 6 h 7"/>
                <a:gd name="T18" fmla="*/ 3 w 14"/>
                <a:gd name="T19" fmla="*/ 5 h 7"/>
                <a:gd name="T20" fmla="*/ 1 w 14"/>
                <a:gd name="T21" fmla="*/ 7 h 7"/>
                <a:gd name="T22" fmla="*/ 0 w 14"/>
                <a:gd name="T2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7">
                  <a:moveTo>
                    <a:pt x="0" y="7"/>
                  </a:moveTo>
                  <a:cubicBezTo>
                    <a:pt x="0" y="7"/>
                    <a:pt x="0" y="6"/>
                    <a:pt x="0" y="6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3" y="2"/>
                    <a:pt x="6" y="2"/>
                    <a:pt x="8" y="0"/>
                  </a:cubicBezTo>
                  <a:cubicBezTo>
                    <a:pt x="9" y="0"/>
                    <a:pt x="9" y="0"/>
                    <a:pt x="10" y="0"/>
                  </a:cubicBezTo>
                  <a:cubicBezTo>
                    <a:pt x="11" y="1"/>
                    <a:pt x="6" y="2"/>
                    <a:pt x="10" y="2"/>
                  </a:cubicBezTo>
                  <a:cubicBezTo>
                    <a:pt x="11" y="2"/>
                    <a:pt x="13" y="2"/>
                    <a:pt x="14" y="2"/>
                  </a:cubicBezTo>
                  <a:cubicBezTo>
                    <a:pt x="11" y="3"/>
                    <a:pt x="11" y="5"/>
                    <a:pt x="13" y="6"/>
                  </a:cubicBezTo>
                  <a:cubicBezTo>
                    <a:pt x="10" y="7"/>
                    <a:pt x="7" y="7"/>
                    <a:pt x="3" y="5"/>
                  </a:cubicBezTo>
                  <a:cubicBezTo>
                    <a:pt x="1" y="3"/>
                    <a:pt x="1" y="5"/>
                    <a:pt x="1" y="7"/>
                  </a:cubicBezTo>
                  <a:cubicBezTo>
                    <a:pt x="1" y="7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7" name="Freeform 291"/>
            <p:cNvSpPr>
              <a:spLocks/>
            </p:cNvSpPr>
            <p:nvPr/>
          </p:nvSpPr>
          <p:spPr bwMode="auto">
            <a:xfrm>
              <a:off x="504" y="1409"/>
              <a:ext cx="15" cy="9"/>
            </a:xfrm>
            <a:custGeom>
              <a:avLst/>
              <a:gdLst>
                <a:gd name="T0" fmla="*/ 0 w 14"/>
                <a:gd name="T1" fmla="*/ 4 h 8"/>
                <a:gd name="T2" fmla="*/ 2 w 14"/>
                <a:gd name="T3" fmla="*/ 2 h 8"/>
                <a:gd name="T4" fmla="*/ 12 w 14"/>
                <a:gd name="T5" fmla="*/ 3 h 8"/>
                <a:gd name="T6" fmla="*/ 12 w 14"/>
                <a:gd name="T7" fmla="*/ 6 h 8"/>
                <a:gd name="T8" fmla="*/ 0 w 14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8">
                  <a:moveTo>
                    <a:pt x="0" y="4"/>
                  </a:moveTo>
                  <a:cubicBezTo>
                    <a:pt x="0" y="2"/>
                    <a:pt x="0" y="0"/>
                    <a:pt x="2" y="2"/>
                  </a:cubicBezTo>
                  <a:cubicBezTo>
                    <a:pt x="6" y="4"/>
                    <a:pt x="9" y="4"/>
                    <a:pt x="12" y="3"/>
                  </a:cubicBezTo>
                  <a:cubicBezTo>
                    <a:pt x="13" y="4"/>
                    <a:pt x="14" y="6"/>
                    <a:pt x="12" y="6"/>
                  </a:cubicBezTo>
                  <a:cubicBezTo>
                    <a:pt x="8" y="6"/>
                    <a:pt x="3" y="8"/>
                    <a:pt x="0" y="4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8" name="Freeform 292"/>
            <p:cNvSpPr>
              <a:spLocks/>
            </p:cNvSpPr>
            <p:nvPr/>
          </p:nvSpPr>
          <p:spPr bwMode="auto">
            <a:xfrm>
              <a:off x="516" y="1398"/>
              <a:ext cx="19" cy="9"/>
            </a:xfrm>
            <a:custGeom>
              <a:avLst/>
              <a:gdLst>
                <a:gd name="T0" fmla="*/ 10 w 17"/>
                <a:gd name="T1" fmla="*/ 0 h 8"/>
                <a:gd name="T2" fmla="*/ 17 w 17"/>
                <a:gd name="T3" fmla="*/ 0 h 8"/>
                <a:gd name="T4" fmla="*/ 13 w 17"/>
                <a:gd name="T5" fmla="*/ 2 h 8"/>
                <a:gd name="T6" fmla="*/ 10 w 17"/>
                <a:gd name="T7" fmla="*/ 3 h 8"/>
                <a:gd name="T8" fmla="*/ 7 w 17"/>
                <a:gd name="T9" fmla="*/ 7 h 8"/>
                <a:gd name="T10" fmla="*/ 4 w 17"/>
                <a:gd name="T11" fmla="*/ 8 h 8"/>
                <a:gd name="T12" fmla="*/ 0 w 17"/>
                <a:gd name="T13" fmla="*/ 7 h 8"/>
                <a:gd name="T14" fmla="*/ 1 w 17"/>
                <a:gd name="T15" fmla="*/ 5 h 8"/>
                <a:gd name="T16" fmla="*/ 3 w 17"/>
                <a:gd name="T17" fmla="*/ 5 h 8"/>
                <a:gd name="T18" fmla="*/ 10 w 17"/>
                <a:gd name="T1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8">
                  <a:moveTo>
                    <a:pt x="10" y="0"/>
                  </a:moveTo>
                  <a:cubicBezTo>
                    <a:pt x="13" y="0"/>
                    <a:pt x="15" y="0"/>
                    <a:pt x="17" y="0"/>
                  </a:cubicBezTo>
                  <a:cubicBezTo>
                    <a:pt x="16" y="1"/>
                    <a:pt x="14" y="0"/>
                    <a:pt x="13" y="2"/>
                  </a:cubicBezTo>
                  <a:cubicBezTo>
                    <a:pt x="12" y="3"/>
                    <a:pt x="11" y="3"/>
                    <a:pt x="10" y="3"/>
                  </a:cubicBezTo>
                  <a:cubicBezTo>
                    <a:pt x="8" y="3"/>
                    <a:pt x="7" y="5"/>
                    <a:pt x="7" y="7"/>
                  </a:cubicBezTo>
                  <a:cubicBezTo>
                    <a:pt x="6" y="8"/>
                    <a:pt x="5" y="8"/>
                    <a:pt x="4" y="8"/>
                  </a:cubicBezTo>
                  <a:cubicBezTo>
                    <a:pt x="4" y="5"/>
                    <a:pt x="2" y="6"/>
                    <a:pt x="0" y="7"/>
                  </a:cubicBezTo>
                  <a:cubicBezTo>
                    <a:pt x="0" y="6"/>
                    <a:pt x="0" y="6"/>
                    <a:pt x="1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7" y="6"/>
                    <a:pt x="8" y="1"/>
                    <a:pt x="10" y="0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99" name="Freeform 293"/>
            <p:cNvSpPr>
              <a:spLocks/>
            </p:cNvSpPr>
            <p:nvPr/>
          </p:nvSpPr>
          <p:spPr bwMode="auto">
            <a:xfrm>
              <a:off x="523" y="1409"/>
              <a:ext cx="13" cy="5"/>
            </a:xfrm>
            <a:custGeom>
              <a:avLst/>
              <a:gdLst>
                <a:gd name="T0" fmla="*/ 10 w 12"/>
                <a:gd name="T1" fmla="*/ 0 h 5"/>
                <a:gd name="T2" fmla="*/ 8 w 12"/>
                <a:gd name="T3" fmla="*/ 4 h 5"/>
                <a:gd name="T4" fmla="*/ 0 w 12"/>
                <a:gd name="T5" fmla="*/ 5 h 5"/>
                <a:gd name="T6" fmla="*/ 3 w 12"/>
                <a:gd name="T7" fmla="*/ 2 h 5"/>
                <a:gd name="T8" fmla="*/ 10 w 1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10" y="0"/>
                  </a:moveTo>
                  <a:cubicBezTo>
                    <a:pt x="12" y="3"/>
                    <a:pt x="11" y="3"/>
                    <a:pt x="8" y="4"/>
                  </a:cubicBezTo>
                  <a:cubicBezTo>
                    <a:pt x="5" y="4"/>
                    <a:pt x="2" y="2"/>
                    <a:pt x="0" y="5"/>
                  </a:cubicBezTo>
                  <a:cubicBezTo>
                    <a:pt x="0" y="3"/>
                    <a:pt x="0" y="2"/>
                    <a:pt x="3" y="2"/>
                  </a:cubicBezTo>
                  <a:cubicBezTo>
                    <a:pt x="6" y="2"/>
                    <a:pt x="9" y="3"/>
                    <a:pt x="10" y="0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0" name="Freeform 294"/>
            <p:cNvSpPr>
              <a:spLocks/>
            </p:cNvSpPr>
            <p:nvPr/>
          </p:nvSpPr>
          <p:spPr bwMode="auto">
            <a:xfrm>
              <a:off x="509" y="1403"/>
              <a:ext cx="11" cy="5"/>
            </a:xfrm>
            <a:custGeom>
              <a:avLst/>
              <a:gdLst>
                <a:gd name="T0" fmla="*/ 6 w 10"/>
                <a:gd name="T1" fmla="*/ 2 h 4"/>
                <a:gd name="T2" fmla="*/ 10 w 10"/>
                <a:gd name="T3" fmla="*/ 3 h 4"/>
                <a:gd name="T4" fmla="*/ 8 w 10"/>
                <a:gd name="T5" fmla="*/ 4 h 4"/>
                <a:gd name="T6" fmla="*/ 4 w 10"/>
                <a:gd name="T7" fmla="*/ 4 h 4"/>
                <a:gd name="T8" fmla="*/ 4 w 10"/>
                <a:gd name="T9" fmla="*/ 2 h 4"/>
                <a:gd name="T10" fmla="*/ 6 w 10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4">
                  <a:moveTo>
                    <a:pt x="6" y="2"/>
                  </a:moveTo>
                  <a:cubicBezTo>
                    <a:pt x="8" y="1"/>
                    <a:pt x="10" y="0"/>
                    <a:pt x="10" y="3"/>
                  </a:cubicBezTo>
                  <a:cubicBezTo>
                    <a:pt x="10" y="4"/>
                    <a:pt x="9" y="4"/>
                    <a:pt x="8" y="4"/>
                  </a:cubicBezTo>
                  <a:cubicBezTo>
                    <a:pt x="7" y="4"/>
                    <a:pt x="5" y="4"/>
                    <a:pt x="4" y="4"/>
                  </a:cubicBezTo>
                  <a:cubicBezTo>
                    <a:pt x="0" y="4"/>
                    <a:pt x="5" y="3"/>
                    <a:pt x="4" y="2"/>
                  </a:cubicBezTo>
                  <a:cubicBezTo>
                    <a:pt x="5" y="2"/>
                    <a:pt x="5" y="2"/>
                    <a:pt x="6" y="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1" name="Freeform 295"/>
            <p:cNvSpPr>
              <a:spLocks/>
            </p:cNvSpPr>
            <p:nvPr/>
          </p:nvSpPr>
          <p:spPr bwMode="auto">
            <a:xfrm>
              <a:off x="666" y="1781"/>
              <a:ext cx="5" cy="6"/>
            </a:xfrm>
            <a:custGeom>
              <a:avLst/>
              <a:gdLst>
                <a:gd name="T0" fmla="*/ 3 w 4"/>
                <a:gd name="T1" fmla="*/ 3 h 5"/>
                <a:gd name="T2" fmla="*/ 1 w 4"/>
                <a:gd name="T3" fmla="*/ 5 h 5"/>
                <a:gd name="T4" fmla="*/ 4 w 4"/>
                <a:gd name="T5" fmla="*/ 1 h 5"/>
                <a:gd name="T6" fmla="*/ 3 w 4"/>
                <a:gd name="T7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3" y="3"/>
                  </a:moveTo>
                  <a:cubicBezTo>
                    <a:pt x="2" y="4"/>
                    <a:pt x="1" y="4"/>
                    <a:pt x="1" y="5"/>
                  </a:cubicBezTo>
                  <a:cubicBezTo>
                    <a:pt x="0" y="2"/>
                    <a:pt x="1" y="0"/>
                    <a:pt x="4" y="1"/>
                  </a:cubicBezTo>
                  <a:cubicBezTo>
                    <a:pt x="4" y="2"/>
                    <a:pt x="4" y="2"/>
                    <a:pt x="3" y="3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2" name="Freeform 296"/>
            <p:cNvSpPr>
              <a:spLocks/>
            </p:cNvSpPr>
            <p:nvPr/>
          </p:nvSpPr>
          <p:spPr bwMode="auto">
            <a:xfrm>
              <a:off x="350" y="1284"/>
              <a:ext cx="9" cy="6"/>
            </a:xfrm>
            <a:custGeom>
              <a:avLst/>
              <a:gdLst>
                <a:gd name="T0" fmla="*/ 7 w 8"/>
                <a:gd name="T1" fmla="*/ 6 h 6"/>
                <a:gd name="T2" fmla="*/ 4 w 8"/>
                <a:gd name="T3" fmla="*/ 4 h 6"/>
                <a:gd name="T4" fmla="*/ 1 w 8"/>
                <a:gd name="T5" fmla="*/ 0 h 6"/>
                <a:gd name="T6" fmla="*/ 6 w 8"/>
                <a:gd name="T7" fmla="*/ 3 h 6"/>
                <a:gd name="T8" fmla="*/ 6 w 8"/>
                <a:gd name="T9" fmla="*/ 3 h 6"/>
                <a:gd name="T10" fmla="*/ 7 w 8"/>
                <a:gd name="T11" fmla="*/ 4 h 6"/>
                <a:gd name="T12" fmla="*/ 7 w 8"/>
                <a:gd name="T13" fmla="*/ 4 h 6"/>
                <a:gd name="T14" fmla="*/ 7 w 8"/>
                <a:gd name="T15" fmla="*/ 4 h 6"/>
                <a:gd name="T16" fmla="*/ 8 w 8"/>
                <a:gd name="T17" fmla="*/ 6 h 6"/>
                <a:gd name="T18" fmla="*/ 7 w 8"/>
                <a:gd name="T1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" h="6">
                  <a:moveTo>
                    <a:pt x="7" y="6"/>
                  </a:moveTo>
                  <a:cubicBezTo>
                    <a:pt x="6" y="6"/>
                    <a:pt x="5" y="5"/>
                    <a:pt x="4" y="4"/>
                  </a:cubicBezTo>
                  <a:cubicBezTo>
                    <a:pt x="3" y="3"/>
                    <a:pt x="0" y="3"/>
                    <a:pt x="1" y="0"/>
                  </a:cubicBezTo>
                  <a:cubicBezTo>
                    <a:pt x="3" y="0"/>
                    <a:pt x="4" y="3"/>
                    <a:pt x="6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8" y="5"/>
                    <a:pt x="8" y="6"/>
                  </a:cubicBezTo>
                  <a:cubicBezTo>
                    <a:pt x="8" y="6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3" name="Freeform 297"/>
            <p:cNvSpPr>
              <a:spLocks/>
            </p:cNvSpPr>
            <p:nvPr/>
          </p:nvSpPr>
          <p:spPr bwMode="auto">
            <a:xfrm>
              <a:off x="550" y="1398"/>
              <a:ext cx="10" cy="5"/>
            </a:xfrm>
            <a:custGeom>
              <a:avLst/>
              <a:gdLst>
                <a:gd name="T0" fmla="*/ 4 w 9"/>
                <a:gd name="T1" fmla="*/ 0 h 5"/>
                <a:gd name="T2" fmla="*/ 9 w 9"/>
                <a:gd name="T3" fmla="*/ 0 h 5"/>
                <a:gd name="T4" fmla="*/ 8 w 9"/>
                <a:gd name="T5" fmla="*/ 2 h 5"/>
                <a:gd name="T6" fmla="*/ 4 w 9"/>
                <a:gd name="T7" fmla="*/ 4 h 5"/>
                <a:gd name="T8" fmla="*/ 1 w 9"/>
                <a:gd name="T9" fmla="*/ 5 h 5"/>
                <a:gd name="T10" fmla="*/ 4 w 9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5">
                  <a:moveTo>
                    <a:pt x="4" y="0"/>
                  </a:moveTo>
                  <a:cubicBezTo>
                    <a:pt x="6" y="0"/>
                    <a:pt x="8" y="0"/>
                    <a:pt x="9" y="0"/>
                  </a:cubicBezTo>
                  <a:cubicBezTo>
                    <a:pt x="9" y="0"/>
                    <a:pt x="9" y="1"/>
                    <a:pt x="8" y="2"/>
                  </a:cubicBezTo>
                  <a:cubicBezTo>
                    <a:pt x="6" y="2"/>
                    <a:pt x="5" y="3"/>
                    <a:pt x="4" y="4"/>
                  </a:cubicBezTo>
                  <a:cubicBezTo>
                    <a:pt x="3" y="4"/>
                    <a:pt x="2" y="5"/>
                    <a:pt x="1" y="5"/>
                  </a:cubicBezTo>
                  <a:cubicBezTo>
                    <a:pt x="0" y="2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4" name="Freeform 298"/>
            <p:cNvSpPr>
              <a:spLocks/>
            </p:cNvSpPr>
            <p:nvPr/>
          </p:nvSpPr>
          <p:spPr bwMode="auto">
            <a:xfrm>
              <a:off x="554" y="1400"/>
              <a:ext cx="9" cy="5"/>
            </a:xfrm>
            <a:custGeom>
              <a:avLst/>
              <a:gdLst>
                <a:gd name="T0" fmla="*/ 1 w 9"/>
                <a:gd name="T1" fmla="*/ 2 h 5"/>
                <a:gd name="T2" fmla="*/ 5 w 9"/>
                <a:gd name="T3" fmla="*/ 0 h 5"/>
                <a:gd name="T4" fmla="*/ 9 w 9"/>
                <a:gd name="T5" fmla="*/ 1 h 5"/>
                <a:gd name="T6" fmla="*/ 3 w 9"/>
                <a:gd name="T7" fmla="*/ 4 h 5"/>
                <a:gd name="T8" fmla="*/ 1 w 9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1" y="2"/>
                  </a:moveTo>
                  <a:cubicBezTo>
                    <a:pt x="2" y="1"/>
                    <a:pt x="3" y="0"/>
                    <a:pt x="5" y="0"/>
                  </a:cubicBezTo>
                  <a:cubicBezTo>
                    <a:pt x="6" y="0"/>
                    <a:pt x="8" y="0"/>
                    <a:pt x="9" y="1"/>
                  </a:cubicBezTo>
                  <a:cubicBezTo>
                    <a:pt x="6" y="0"/>
                    <a:pt x="5" y="3"/>
                    <a:pt x="3" y="4"/>
                  </a:cubicBezTo>
                  <a:cubicBezTo>
                    <a:pt x="1" y="5"/>
                    <a:pt x="0" y="5"/>
                    <a:pt x="1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5" name="Freeform 299"/>
            <p:cNvSpPr>
              <a:spLocks/>
            </p:cNvSpPr>
            <p:nvPr/>
          </p:nvSpPr>
          <p:spPr bwMode="auto">
            <a:xfrm>
              <a:off x="545" y="1399"/>
              <a:ext cx="5" cy="6"/>
            </a:xfrm>
            <a:custGeom>
              <a:avLst/>
              <a:gdLst>
                <a:gd name="T0" fmla="*/ 3 w 5"/>
                <a:gd name="T1" fmla="*/ 6 h 6"/>
                <a:gd name="T2" fmla="*/ 4 w 5"/>
                <a:gd name="T3" fmla="*/ 0 h 6"/>
                <a:gd name="T4" fmla="*/ 3 w 5"/>
                <a:gd name="T5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cubicBezTo>
                    <a:pt x="2" y="3"/>
                    <a:pt x="0" y="1"/>
                    <a:pt x="4" y="0"/>
                  </a:cubicBezTo>
                  <a:cubicBezTo>
                    <a:pt x="4" y="2"/>
                    <a:pt x="5" y="4"/>
                    <a:pt x="3" y="6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6" name="Freeform 300"/>
            <p:cNvSpPr>
              <a:spLocks/>
            </p:cNvSpPr>
            <p:nvPr/>
          </p:nvSpPr>
          <p:spPr bwMode="auto">
            <a:xfrm>
              <a:off x="530" y="1398"/>
              <a:ext cx="8" cy="2"/>
            </a:xfrm>
            <a:custGeom>
              <a:avLst/>
              <a:gdLst>
                <a:gd name="T0" fmla="*/ 0 w 7"/>
                <a:gd name="T1" fmla="*/ 2 h 2"/>
                <a:gd name="T2" fmla="*/ 4 w 7"/>
                <a:gd name="T3" fmla="*/ 0 h 2"/>
                <a:gd name="T4" fmla="*/ 7 w 7"/>
                <a:gd name="T5" fmla="*/ 0 h 2"/>
                <a:gd name="T6" fmla="*/ 7 w 7"/>
                <a:gd name="T7" fmla="*/ 2 h 2"/>
                <a:gd name="T8" fmla="*/ 5 w 7"/>
                <a:gd name="T9" fmla="*/ 2 h 2"/>
                <a:gd name="T10" fmla="*/ 0 w 7"/>
                <a:gd name="T11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">
                  <a:moveTo>
                    <a:pt x="0" y="2"/>
                  </a:moveTo>
                  <a:cubicBezTo>
                    <a:pt x="1" y="0"/>
                    <a:pt x="3" y="1"/>
                    <a:pt x="4" y="0"/>
                  </a:cubicBezTo>
                  <a:cubicBezTo>
                    <a:pt x="5" y="0"/>
                    <a:pt x="6" y="0"/>
                    <a:pt x="7" y="0"/>
                  </a:cubicBezTo>
                  <a:cubicBezTo>
                    <a:pt x="7" y="0"/>
                    <a:pt x="7" y="1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3" y="2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283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7" name="Freeform 301"/>
            <p:cNvSpPr>
              <a:spLocks/>
            </p:cNvSpPr>
            <p:nvPr/>
          </p:nvSpPr>
          <p:spPr bwMode="auto">
            <a:xfrm>
              <a:off x="554" y="1415"/>
              <a:ext cx="6" cy="4"/>
            </a:xfrm>
            <a:custGeom>
              <a:avLst/>
              <a:gdLst>
                <a:gd name="T0" fmla="*/ 2 w 6"/>
                <a:gd name="T1" fmla="*/ 0 h 3"/>
                <a:gd name="T2" fmla="*/ 6 w 6"/>
                <a:gd name="T3" fmla="*/ 0 h 3"/>
                <a:gd name="T4" fmla="*/ 3 w 6"/>
                <a:gd name="T5" fmla="*/ 3 h 3"/>
                <a:gd name="T6" fmla="*/ 2 w 6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">
                  <a:moveTo>
                    <a:pt x="2" y="0"/>
                  </a:moveTo>
                  <a:cubicBezTo>
                    <a:pt x="4" y="0"/>
                    <a:pt x="5" y="0"/>
                    <a:pt x="6" y="0"/>
                  </a:cubicBezTo>
                  <a:cubicBezTo>
                    <a:pt x="6" y="2"/>
                    <a:pt x="5" y="3"/>
                    <a:pt x="3" y="3"/>
                  </a:cubicBezTo>
                  <a:cubicBezTo>
                    <a:pt x="0" y="3"/>
                    <a:pt x="1" y="1"/>
                    <a:pt x="2" y="0"/>
                  </a:cubicBezTo>
                  <a:close/>
                </a:path>
              </a:pathLst>
            </a:custGeom>
            <a:solidFill>
              <a:srgbClr val="25409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8" name="Freeform 302"/>
            <p:cNvSpPr>
              <a:spLocks/>
            </p:cNvSpPr>
            <p:nvPr/>
          </p:nvSpPr>
          <p:spPr bwMode="auto">
            <a:xfrm>
              <a:off x="563" y="141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09" name="Freeform 303"/>
            <p:cNvSpPr>
              <a:spLocks/>
            </p:cNvSpPr>
            <p:nvPr/>
          </p:nvSpPr>
          <p:spPr bwMode="auto">
            <a:xfrm>
              <a:off x="657" y="1819"/>
              <a:ext cx="71" cy="14"/>
            </a:xfrm>
            <a:custGeom>
              <a:avLst/>
              <a:gdLst>
                <a:gd name="T0" fmla="*/ 58 w 64"/>
                <a:gd name="T1" fmla="*/ 9 h 13"/>
                <a:gd name="T2" fmla="*/ 64 w 64"/>
                <a:gd name="T3" fmla="*/ 9 h 13"/>
                <a:gd name="T4" fmla="*/ 64 w 64"/>
                <a:gd name="T5" fmla="*/ 10 h 13"/>
                <a:gd name="T6" fmla="*/ 58 w 64"/>
                <a:gd name="T7" fmla="*/ 12 h 13"/>
                <a:gd name="T8" fmla="*/ 21 w 64"/>
                <a:gd name="T9" fmla="*/ 9 h 13"/>
                <a:gd name="T10" fmla="*/ 0 w 64"/>
                <a:gd name="T11" fmla="*/ 1 h 13"/>
                <a:gd name="T12" fmla="*/ 0 w 64"/>
                <a:gd name="T13" fmla="*/ 0 h 13"/>
                <a:gd name="T14" fmla="*/ 18 w 64"/>
                <a:gd name="T15" fmla="*/ 6 h 13"/>
                <a:gd name="T16" fmla="*/ 58 w 64"/>
                <a:gd name="T17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4" h="13">
                  <a:moveTo>
                    <a:pt x="58" y="9"/>
                  </a:moveTo>
                  <a:cubicBezTo>
                    <a:pt x="60" y="9"/>
                    <a:pt x="62" y="9"/>
                    <a:pt x="64" y="9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62" y="11"/>
                    <a:pt x="60" y="11"/>
                    <a:pt x="58" y="12"/>
                  </a:cubicBezTo>
                  <a:cubicBezTo>
                    <a:pt x="46" y="13"/>
                    <a:pt x="33" y="13"/>
                    <a:pt x="21" y="9"/>
                  </a:cubicBezTo>
                  <a:cubicBezTo>
                    <a:pt x="14" y="7"/>
                    <a:pt x="7" y="4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6" y="1"/>
                    <a:pt x="12" y="4"/>
                    <a:pt x="18" y="6"/>
                  </a:cubicBezTo>
                  <a:cubicBezTo>
                    <a:pt x="31" y="11"/>
                    <a:pt x="44" y="13"/>
                    <a:pt x="58" y="9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0" name="Freeform 304"/>
            <p:cNvSpPr>
              <a:spLocks/>
            </p:cNvSpPr>
            <p:nvPr/>
          </p:nvSpPr>
          <p:spPr bwMode="auto">
            <a:xfrm>
              <a:off x="570" y="1790"/>
              <a:ext cx="13" cy="7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1 h 6"/>
                <a:gd name="T8" fmla="*/ 0 w 12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cubicBezTo>
                    <a:pt x="4" y="2"/>
                    <a:pt x="9" y="4"/>
                    <a:pt x="12" y="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7" y="6"/>
                    <a:pt x="3" y="4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1" name="Freeform 305"/>
            <p:cNvSpPr>
              <a:spLocks/>
            </p:cNvSpPr>
            <p:nvPr/>
          </p:nvSpPr>
          <p:spPr bwMode="auto">
            <a:xfrm>
              <a:off x="654" y="1818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0 w 1"/>
                <a:gd name="T5" fmla="*/ 0 h 1"/>
                <a:gd name="T6" fmla="*/ 1 w 1"/>
                <a:gd name="T7" fmla="*/ 1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2" name="Freeform 306"/>
            <p:cNvSpPr>
              <a:spLocks/>
            </p:cNvSpPr>
            <p:nvPr/>
          </p:nvSpPr>
          <p:spPr bwMode="auto">
            <a:xfrm>
              <a:off x="655" y="1819"/>
              <a:ext cx="2" cy="1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0 w 2"/>
                <a:gd name="T5" fmla="*/ 0 h 1"/>
                <a:gd name="T6" fmla="*/ 2 w 2"/>
                <a:gd name="T7" fmla="*/ 0 h 1"/>
                <a:gd name="T8" fmla="*/ 2 w 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3" name="Freeform 307"/>
            <p:cNvSpPr>
              <a:spLocks/>
            </p:cNvSpPr>
            <p:nvPr/>
          </p:nvSpPr>
          <p:spPr bwMode="auto">
            <a:xfrm>
              <a:off x="569" y="1789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1 h 2"/>
                <a:gd name="T4" fmla="*/ 1 w 1"/>
                <a:gd name="T5" fmla="*/ 1 h 2"/>
                <a:gd name="T6" fmla="*/ 1 w 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4" name="Freeform 308"/>
            <p:cNvSpPr>
              <a:spLocks/>
            </p:cNvSpPr>
            <p:nvPr/>
          </p:nvSpPr>
          <p:spPr bwMode="auto">
            <a:xfrm>
              <a:off x="632" y="1810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5" name="Freeform 309"/>
            <p:cNvSpPr>
              <a:spLocks/>
            </p:cNvSpPr>
            <p:nvPr/>
          </p:nvSpPr>
          <p:spPr bwMode="auto">
            <a:xfrm>
              <a:off x="583" y="1797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6" name="Freeform 310"/>
            <p:cNvSpPr>
              <a:spLocks/>
            </p:cNvSpPr>
            <p:nvPr/>
          </p:nvSpPr>
          <p:spPr bwMode="auto">
            <a:xfrm>
              <a:off x="237" y="1783"/>
              <a:ext cx="48" cy="11"/>
            </a:xfrm>
            <a:custGeom>
              <a:avLst/>
              <a:gdLst>
                <a:gd name="T0" fmla="*/ 44 w 44"/>
                <a:gd name="T1" fmla="*/ 2 h 10"/>
                <a:gd name="T2" fmla="*/ 0 w 44"/>
                <a:gd name="T3" fmla="*/ 8 h 10"/>
                <a:gd name="T4" fmla="*/ 0 w 44"/>
                <a:gd name="T5" fmla="*/ 6 h 10"/>
                <a:gd name="T6" fmla="*/ 40 w 44"/>
                <a:gd name="T7" fmla="*/ 2 h 10"/>
                <a:gd name="T8" fmla="*/ 44 w 44"/>
                <a:gd name="T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0">
                  <a:moveTo>
                    <a:pt x="44" y="2"/>
                  </a:moveTo>
                  <a:cubicBezTo>
                    <a:pt x="30" y="9"/>
                    <a:pt x="15" y="10"/>
                    <a:pt x="0" y="8"/>
                  </a:cubicBezTo>
                  <a:cubicBezTo>
                    <a:pt x="0" y="7"/>
                    <a:pt x="0" y="7"/>
                    <a:pt x="0" y="6"/>
                  </a:cubicBezTo>
                  <a:cubicBezTo>
                    <a:pt x="14" y="8"/>
                    <a:pt x="28" y="8"/>
                    <a:pt x="40" y="2"/>
                  </a:cubicBezTo>
                  <a:cubicBezTo>
                    <a:pt x="42" y="1"/>
                    <a:pt x="43" y="0"/>
                    <a:pt x="44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7" name="Freeform 311"/>
            <p:cNvSpPr>
              <a:spLocks/>
            </p:cNvSpPr>
            <p:nvPr/>
          </p:nvSpPr>
          <p:spPr bwMode="auto">
            <a:xfrm>
              <a:off x="330" y="1710"/>
              <a:ext cx="39" cy="22"/>
            </a:xfrm>
            <a:custGeom>
              <a:avLst/>
              <a:gdLst>
                <a:gd name="T0" fmla="*/ 30 w 35"/>
                <a:gd name="T1" fmla="*/ 2 h 20"/>
                <a:gd name="T2" fmla="*/ 32 w 35"/>
                <a:gd name="T3" fmla="*/ 2 h 20"/>
                <a:gd name="T4" fmla="*/ 34 w 35"/>
                <a:gd name="T5" fmla="*/ 0 h 20"/>
                <a:gd name="T6" fmla="*/ 35 w 35"/>
                <a:gd name="T7" fmla="*/ 1 h 20"/>
                <a:gd name="T8" fmla="*/ 28 w 35"/>
                <a:gd name="T9" fmla="*/ 6 h 20"/>
                <a:gd name="T10" fmla="*/ 1 w 35"/>
                <a:gd name="T11" fmla="*/ 20 h 20"/>
                <a:gd name="T12" fmla="*/ 0 w 35"/>
                <a:gd name="T13" fmla="*/ 19 h 20"/>
                <a:gd name="T14" fmla="*/ 24 w 35"/>
                <a:gd name="T15" fmla="*/ 6 h 20"/>
                <a:gd name="T16" fmla="*/ 28 w 35"/>
                <a:gd name="T17" fmla="*/ 4 h 20"/>
                <a:gd name="T18" fmla="*/ 28 w 35"/>
                <a:gd name="T19" fmla="*/ 3 h 20"/>
                <a:gd name="T20" fmla="*/ 30 w 35"/>
                <a:gd name="T21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0" y="2"/>
                  </a:moveTo>
                  <a:cubicBezTo>
                    <a:pt x="31" y="2"/>
                    <a:pt x="31" y="2"/>
                    <a:pt x="32" y="2"/>
                  </a:cubicBezTo>
                  <a:cubicBezTo>
                    <a:pt x="32" y="1"/>
                    <a:pt x="33" y="0"/>
                    <a:pt x="34" y="0"/>
                  </a:cubicBezTo>
                  <a:cubicBezTo>
                    <a:pt x="34" y="0"/>
                    <a:pt x="35" y="0"/>
                    <a:pt x="35" y="1"/>
                  </a:cubicBezTo>
                  <a:cubicBezTo>
                    <a:pt x="33" y="3"/>
                    <a:pt x="31" y="5"/>
                    <a:pt x="28" y="6"/>
                  </a:cubicBezTo>
                  <a:cubicBezTo>
                    <a:pt x="18" y="9"/>
                    <a:pt x="10" y="15"/>
                    <a:pt x="1" y="20"/>
                  </a:cubicBezTo>
                  <a:cubicBezTo>
                    <a:pt x="1" y="20"/>
                    <a:pt x="1" y="20"/>
                    <a:pt x="0" y="19"/>
                  </a:cubicBezTo>
                  <a:cubicBezTo>
                    <a:pt x="7" y="13"/>
                    <a:pt x="15" y="9"/>
                    <a:pt x="24" y="6"/>
                  </a:cubicBezTo>
                  <a:cubicBezTo>
                    <a:pt x="25" y="5"/>
                    <a:pt x="27" y="5"/>
                    <a:pt x="28" y="4"/>
                  </a:cubicBezTo>
                  <a:cubicBezTo>
                    <a:pt x="28" y="4"/>
                    <a:pt x="29" y="4"/>
                    <a:pt x="28" y="3"/>
                  </a:cubicBezTo>
                  <a:cubicBezTo>
                    <a:pt x="29" y="3"/>
                    <a:pt x="30" y="3"/>
                    <a:pt x="30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8" name="Freeform 312"/>
            <p:cNvSpPr>
              <a:spLocks/>
            </p:cNvSpPr>
            <p:nvPr/>
          </p:nvSpPr>
          <p:spPr bwMode="auto">
            <a:xfrm>
              <a:off x="297" y="1765"/>
              <a:ext cx="10" cy="11"/>
            </a:xfrm>
            <a:custGeom>
              <a:avLst/>
              <a:gdLst>
                <a:gd name="T0" fmla="*/ 5 w 9"/>
                <a:gd name="T1" fmla="*/ 3 h 10"/>
                <a:gd name="T2" fmla="*/ 8 w 9"/>
                <a:gd name="T3" fmla="*/ 0 h 10"/>
                <a:gd name="T4" fmla="*/ 9 w 9"/>
                <a:gd name="T5" fmla="*/ 1 h 10"/>
                <a:gd name="T6" fmla="*/ 0 w 9"/>
                <a:gd name="T7" fmla="*/ 10 h 10"/>
                <a:gd name="T8" fmla="*/ 5 w 9"/>
                <a:gd name="T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5" y="3"/>
                  </a:moveTo>
                  <a:cubicBezTo>
                    <a:pt x="6" y="3"/>
                    <a:pt x="6" y="1"/>
                    <a:pt x="8" y="0"/>
                  </a:cubicBezTo>
                  <a:cubicBezTo>
                    <a:pt x="8" y="0"/>
                    <a:pt x="8" y="0"/>
                    <a:pt x="9" y="1"/>
                  </a:cubicBezTo>
                  <a:cubicBezTo>
                    <a:pt x="6" y="4"/>
                    <a:pt x="4" y="8"/>
                    <a:pt x="0" y="10"/>
                  </a:cubicBezTo>
                  <a:cubicBezTo>
                    <a:pt x="1" y="7"/>
                    <a:pt x="4" y="6"/>
                    <a:pt x="5" y="3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19" name="Freeform 313"/>
            <p:cNvSpPr>
              <a:spLocks/>
            </p:cNvSpPr>
            <p:nvPr/>
          </p:nvSpPr>
          <p:spPr bwMode="auto">
            <a:xfrm>
              <a:off x="306" y="1756"/>
              <a:ext cx="7" cy="10"/>
            </a:xfrm>
            <a:custGeom>
              <a:avLst/>
              <a:gdLst>
                <a:gd name="T0" fmla="*/ 0 w 6"/>
                <a:gd name="T1" fmla="*/ 8 h 9"/>
                <a:gd name="T2" fmla="*/ 6 w 6"/>
                <a:gd name="T3" fmla="*/ 0 h 9"/>
                <a:gd name="T4" fmla="*/ 1 w 6"/>
                <a:gd name="T5" fmla="*/ 9 h 9"/>
                <a:gd name="T6" fmla="*/ 0 w 6"/>
                <a:gd name="T7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9">
                  <a:moveTo>
                    <a:pt x="0" y="8"/>
                  </a:moveTo>
                  <a:cubicBezTo>
                    <a:pt x="2" y="6"/>
                    <a:pt x="3" y="3"/>
                    <a:pt x="6" y="0"/>
                  </a:cubicBezTo>
                  <a:cubicBezTo>
                    <a:pt x="6" y="5"/>
                    <a:pt x="3" y="6"/>
                    <a:pt x="1" y="9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0" name="Freeform 314"/>
            <p:cNvSpPr>
              <a:spLocks/>
            </p:cNvSpPr>
            <p:nvPr/>
          </p:nvSpPr>
          <p:spPr bwMode="auto">
            <a:xfrm>
              <a:off x="229" y="1789"/>
              <a:ext cx="8" cy="3"/>
            </a:xfrm>
            <a:custGeom>
              <a:avLst/>
              <a:gdLst>
                <a:gd name="T0" fmla="*/ 7 w 7"/>
                <a:gd name="T1" fmla="*/ 1 h 3"/>
                <a:gd name="T2" fmla="*/ 7 w 7"/>
                <a:gd name="T3" fmla="*/ 3 h 3"/>
                <a:gd name="T4" fmla="*/ 0 w 7"/>
                <a:gd name="T5" fmla="*/ 0 h 3"/>
                <a:gd name="T6" fmla="*/ 6 w 7"/>
                <a:gd name="T7" fmla="*/ 0 h 3"/>
                <a:gd name="T8" fmla="*/ 7 w 7"/>
                <a:gd name="T9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1"/>
                  </a:moveTo>
                  <a:cubicBezTo>
                    <a:pt x="7" y="2"/>
                    <a:pt x="7" y="2"/>
                    <a:pt x="7" y="3"/>
                  </a:cubicBezTo>
                  <a:cubicBezTo>
                    <a:pt x="5" y="2"/>
                    <a:pt x="2" y="2"/>
                    <a:pt x="0" y="0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7" y="1"/>
                    <a:pt x="7" y="1"/>
                    <a:pt x="7" y="1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1" name="Freeform 315"/>
            <p:cNvSpPr>
              <a:spLocks/>
            </p:cNvSpPr>
            <p:nvPr/>
          </p:nvSpPr>
          <p:spPr bwMode="auto">
            <a:xfrm>
              <a:off x="321" y="1737"/>
              <a:ext cx="6" cy="8"/>
            </a:xfrm>
            <a:custGeom>
              <a:avLst/>
              <a:gdLst>
                <a:gd name="T0" fmla="*/ 0 w 6"/>
                <a:gd name="T1" fmla="*/ 6 h 7"/>
                <a:gd name="T2" fmla="*/ 5 w 6"/>
                <a:gd name="T3" fmla="*/ 0 h 7"/>
                <a:gd name="T4" fmla="*/ 6 w 6"/>
                <a:gd name="T5" fmla="*/ 1 h 7"/>
                <a:gd name="T6" fmla="*/ 1 w 6"/>
                <a:gd name="T7" fmla="*/ 7 h 7"/>
                <a:gd name="T8" fmla="*/ 0 w 6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7">
                  <a:moveTo>
                    <a:pt x="0" y="6"/>
                  </a:moveTo>
                  <a:cubicBezTo>
                    <a:pt x="2" y="4"/>
                    <a:pt x="3" y="2"/>
                    <a:pt x="5" y="0"/>
                  </a:cubicBezTo>
                  <a:cubicBezTo>
                    <a:pt x="5" y="0"/>
                    <a:pt x="6" y="0"/>
                    <a:pt x="6" y="1"/>
                  </a:cubicBezTo>
                  <a:cubicBezTo>
                    <a:pt x="4" y="3"/>
                    <a:pt x="3" y="5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2" name="Freeform 316"/>
            <p:cNvSpPr>
              <a:spLocks/>
            </p:cNvSpPr>
            <p:nvPr/>
          </p:nvSpPr>
          <p:spPr bwMode="auto">
            <a:xfrm>
              <a:off x="314" y="1749"/>
              <a:ext cx="3" cy="4"/>
            </a:xfrm>
            <a:custGeom>
              <a:avLst/>
              <a:gdLst>
                <a:gd name="T0" fmla="*/ 3 w 3"/>
                <a:gd name="T1" fmla="*/ 1 h 4"/>
                <a:gd name="T2" fmla="*/ 2 w 3"/>
                <a:gd name="T3" fmla="*/ 4 h 4"/>
                <a:gd name="T4" fmla="*/ 2 w 3"/>
                <a:gd name="T5" fmla="*/ 0 h 4"/>
                <a:gd name="T6" fmla="*/ 3 w 3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4">
                  <a:moveTo>
                    <a:pt x="3" y="1"/>
                  </a:moveTo>
                  <a:cubicBezTo>
                    <a:pt x="3" y="2"/>
                    <a:pt x="2" y="3"/>
                    <a:pt x="2" y="4"/>
                  </a:cubicBezTo>
                  <a:cubicBezTo>
                    <a:pt x="0" y="2"/>
                    <a:pt x="2" y="1"/>
                    <a:pt x="2" y="0"/>
                  </a:cubicBezTo>
                  <a:cubicBezTo>
                    <a:pt x="3" y="0"/>
                    <a:pt x="3" y="1"/>
                    <a:pt x="3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3" name="Freeform 317"/>
            <p:cNvSpPr>
              <a:spLocks/>
            </p:cNvSpPr>
            <p:nvPr/>
          </p:nvSpPr>
          <p:spPr bwMode="auto">
            <a:xfrm>
              <a:off x="316" y="1747"/>
              <a:ext cx="3" cy="3"/>
            </a:xfrm>
            <a:custGeom>
              <a:avLst/>
              <a:gdLst>
                <a:gd name="T0" fmla="*/ 0 w 3"/>
                <a:gd name="T1" fmla="*/ 2 h 3"/>
                <a:gd name="T2" fmla="*/ 2 w 3"/>
                <a:gd name="T3" fmla="*/ 0 h 3"/>
                <a:gd name="T4" fmla="*/ 3 w 3"/>
                <a:gd name="T5" fmla="*/ 1 h 3"/>
                <a:gd name="T6" fmla="*/ 1 w 3"/>
                <a:gd name="T7" fmla="*/ 3 h 3"/>
                <a:gd name="T8" fmla="*/ 0 w 3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1" y="1"/>
                    <a:pt x="1" y="1"/>
                    <a:pt x="2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2" y="1"/>
                    <a:pt x="2" y="2"/>
                    <a:pt x="1" y="3"/>
                  </a:cubicBezTo>
                  <a:cubicBezTo>
                    <a:pt x="1" y="3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4" name="Freeform 318"/>
            <p:cNvSpPr>
              <a:spLocks/>
            </p:cNvSpPr>
            <p:nvPr/>
          </p:nvSpPr>
          <p:spPr bwMode="auto">
            <a:xfrm>
              <a:off x="329" y="1731"/>
              <a:ext cx="3" cy="4"/>
            </a:xfrm>
            <a:custGeom>
              <a:avLst/>
              <a:gdLst>
                <a:gd name="T0" fmla="*/ 2 w 2"/>
                <a:gd name="T1" fmla="*/ 1 h 3"/>
                <a:gd name="T2" fmla="*/ 0 w 2"/>
                <a:gd name="T3" fmla="*/ 2 h 3"/>
                <a:gd name="T4" fmla="*/ 1 w 2"/>
                <a:gd name="T5" fmla="*/ 0 h 3"/>
                <a:gd name="T6" fmla="*/ 2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cubicBezTo>
                    <a:pt x="2" y="2"/>
                    <a:pt x="1" y="3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2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5" name="Freeform 319"/>
            <p:cNvSpPr>
              <a:spLocks/>
            </p:cNvSpPr>
            <p:nvPr/>
          </p:nvSpPr>
          <p:spPr bwMode="auto">
            <a:xfrm>
              <a:off x="326" y="1735"/>
              <a:ext cx="3" cy="3"/>
            </a:xfrm>
            <a:custGeom>
              <a:avLst/>
              <a:gdLst>
                <a:gd name="T0" fmla="*/ 0 w 3"/>
                <a:gd name="T1" fmla="*/ 2 h 3"/>
                <a:gd name="T2" fmla="*/ 2 w 3"/>
                <a:gd name="T3" fmla="*/ 1 h 3"/>
                <a:gd name="T4" fmla="*/ 1 w 3"/>
                <a:gd name="T5" fmla="*/ 3 h 3"/>
                <a:gd name="T6" fmla="*/ 0 w 3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0" y="2"/>
                  </a:moveTo>
                  <a:cubicBezTo>
                    <a:pt x="1" y="1"/>
                    <a:pt x="1" y="0"/>
                    <a:pt x="2" y="1"/>
                  </a:cubicBezTo>
                  <a:cubicBezTo>
                    <a:pt x="3" y="1"/>
                    <a:pt x="2" y="2"/>
                    <a:pt x="1" y="3"/>
                  </a:cubicBezTo>
                  <a:cubicBezTo>
                    <a:pt x="1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6" name="Freeform 320"/>
            <p:cNvSpPr>
              <a:spLocks/>
            </p:cNvSpPr>
            <p:nvPr/>
          </p:nvSpPr>
          <p:spPr bwMode="auto">
            <a:xfrm>
              <a:off x="319" y="1744"/>
              <a:ext cx="3" cy="2"/>
            </a:xfrm>
            <a:custGeom>
              <a:avLst/>
              <a:gdLst>
                <a:gd name="T0" fmla="*/ 2 w 2"/>
                <a:gd name="T1" fmla="*/ 1 h 2"/>
                <a:gd name="T2" fmla="*/ 1 w 2"/>
                <a:gd name="T3" fmla="*/ 2 h 2"/>
                <a:gd name="T4" fmla="*/ 0 w 2"/>
                <a:gd name="T5" fmla="*/ 2 h 2"/>
                <a:gd name="T6" fmla="*/ 1 w 2"/>
                <a:gd name="T7" fmla="*/ 0 h 2"/>
                <a:gd name="T8" fmla="*/ 2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2" y="1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7" name="Freeform 321"/>
            <p:cNvSpPr>
              <a:spLocks/>
            </p:cNvSpPr>
            <p:nvPr/>
          </p:nvSpPr>
          <p:spPr bwMode="auto">
            <a:xfrm>
              <a:off x="368" y="1709"/>
              <a:ext cx="2" cy="2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0 h 2"/>
                <a:gd name="T4" fmla="*/ 1 w 2"/>
                <a:gd name="T5" fmla="*/ 2 h 2"/>
                <a:gd name="T6" fmla="*/ 0 w 2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1" y="1"/>
                    <a:pt x="1" y="0"/>
                    <a:pt x="1" y="0"/>
                  </a:cubicBezTo>
                  <a:cubicBezTo>
                    <a:pt x="2" y="1"/>
                    <a:pt x="2" y="1"/>
                    <a:pt x="1" y="2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8" name="Freeform 322"/>
            <p:cNvSpPr>
              <a:spLocks/>
            </p:cNvSpPr>
            <p:nvPr/>
          </p:nvSpPr>
          <p:spPr bwMode="auto">
            <a:xfrm>
              <a:off x="318" y="1746"/>
              <a:ext cx="3" cy="2"/>
            </a:xfrm>
            <a:custGeom>
              <a:avLst/>
              <a:gdLst>
                <a:gd name="T0" fmla="*/ 0 w 2"/>
                <a:gd name="T1" fmla="*/ 1 h 2"/>
                <a:gd name="T2" fmla="*/ 1 w 2"/>
                <a:gd name="T3" fmla="*/ 0 h 2"/>
                <a:gd name="T4" fmla="*/ 2 w 2"/>
                <a:gd name="T5" fmla="*/ 0 h 2"/>
                <a:gd name="T6" fmla="*/ 1 w 2"/>
                <a:gd name="T7" fmla="*/ 2 h 2"/>
                <a:gd name="T8" fmla="*/ 0 w 2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0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1" y="1"/>
                    <a:pt x="1" y="1"/>
                    <a:pt x="1" y="2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29" name="Freeform 323"/>
            <p:cNvSpPr>
              <a:spLocks/>
            </p:cNvSpPr>
            <p:nvPr/>
          </p:nvSpPr>
          <p:spPr bwMode="auto">
            <a:xfrm>
              <a:off x="531" y="1135"/>
              <a:ext cx="2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0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0" name="Freeform 324"/>
            <p:cNvSpPr>
              <a:spLocks/>
            </p:cNvSpPr>
            <p:nvPr/>
          </p:nvSpPr>
          <p:spPr bwMode="auto">
            <a:xfrm>
              <a:off x="221" y="1779"/>
              <a:ext cx="1" cy="1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1" name="Freeform 325"/>
            <p:cNvSpPr>
              <a:spLocks/>
            </p:cNvSpPr>
            <p:nvPr/>
          </p:nvSpPr>
          <p:spPr bwMode="auto">
            <a:xfrm>
              <a:off x="486" y="1068"/>
              <a:ext cx="9" cy="18"/>
            </a:xfrm>
            <a:custGeom>
              <a:avLst/>
              <a:gdLst>
                <a:gd name="T0" fmla="*/ 0 w 8"/>
                <a:gd name="T1" fmla="*/ 1 h 16"/>
                <a:gd name="T2" fmla="*/ 1 w 8"/>
                <a:gd name="T3" fmla="*/ 0 h 16"/>
                <a:gd name="T4" fmla="*/ 3 w 8"/>
                <a:gd name="T5" fmla="*/ 1 h 16"/>
                <a:gd name="T6" fmla="*/ 7 w 8"/>
                <a:gd name="T7" fmla="*/ 16 h 16"/>
                <a:gd name="T8" fmla="*/ 6 w 8"/>
                <a:gd name="T9" fmla="*/ 16 h 16"/>
                <a:gd name="T10" fmla="*/ 0 w 8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16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2" y="0"/>
                    <a:pt x="3" y="0"/>
                    <a:pt x="3" y="1"/>
                  </a:cubicBezTo>
                  <a:cubicBezTo>
                    <a:pt x="6" y="6"/>
                    <a:pt x="8" y="11"/>
                    <a:pt x="7" y="16"/>
                  </a:cubicBezTo>
                  <a:cubicBezTo>
                    <a:pt x="7" y="16"/>
                    <a:pt x="6" y="16"/>
                    <a:pt x="6" y="16"/>
                  </a:cubicBezTo>
                  <a:cubicBezTo>
                    <a:pt x="4" y="11"/>
                    <a:pt x="2" y="6"/>
                    <a:pt x="0" y="1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2" name="Freeform 326"/>
            <p:cNvSpPr>
              <a:spLocks/>
            </p:cNvSpPr>
            <p:nvPr/>
          </p:nvSpPr>
          <p:spPr bwMode="auto">
            <a:xfrm>
              <a:off x="285" y="1715"/>
              <a:ext cx="7" cy="4"/>
            </a:xfrm>
            <a:custGeom>
              <a:avLst/>
              <a:gdLst>
                <a:gd name="T0" fmla="*/ 6 w 6"/>
                <a:gd name="T1" fmla="*/ 4 h 4"/>
                <a:gd name="T2" fmla="*/ 0 w 6"/>
                <a:gd name="T3" fmla="*/ 0 h 4"/>
                <a:gd name="T4" fmla="*/ 6 w 6"/>
                <a:gd name="T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4">
                  <a:moveTo>
                    <a:pt x="6" y="4"/>
                  </a:moveTo>
                  <a:cubicBezTo>
                    <a:pt x="4" y="3"/>
                    <a:pt x="1" y="3"/>
                    <a:pt x="0" y="0"/>
                  </a:cubicBezTo>
                  <a:cubicBezTo>
                    <a:pt x="3" y="1"/>
                    <a:pt x="5" y="1"/>
                    <a:pt x="6" y="4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3" name="Freeform 327"/>
            <p:cNvSpPr>
              <a:spLocks/>
            </p:cNvSpPr>
            <p:nvPr/>
          </p:nvSpPr>
          <p:spPr bwMode="auto">
            <a:xfrm>
              <a:off x="494" y="1409"/>
              <a:ext cx="9" cy="6"/>
            </a:xfrm>
            <a:custGeom>
              <a:avLst/>
              <a:gdLst>
                <a:gd name="T0" fmla="*/ 8 w 8"/>
                <a:gd name="T1" fmla="*/ 0 h 6"/>
                <a:gd name="T2" fmla="*/ 8 w 8"/>
                <a:gd name="T3" fmla="*/ 3 h 6"/>
                <a:gd name="T4" fmla="*/ 0 w 8"/>
                <a:gd name="T5" fmla="*/ 5 h 6"/>
                <a:gd name="T6" fmla="*/ 3 w 8"/>
                <a:gd name="T7" fmla="*/ 2 h 6"/>
                <a:gd name="T8" fmla="*/ 8 w 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6">
                  <a:moveTo>
                    <a:pt x="8" y="0"/>
                  </a:moveTo>
                  <a:cubicBezTo>
                    <a:pt x="8" y="1"/>
                    <a:pt x="8" y="2"/>
                    <a:pt x="8" y="3"/>
                  </a:cubicBezTo>
                  <a:cubicBezTo>
                    <a:pt x="5" y="2"/>
                    <a:pt x="3" y="6"/>
                    <a:pt x="0" y="5"/>
                  </a:cubicBezTo>
                  <a:cubicBezTo>
                    <a:pt x="0" y="3"/>
                    <a:pt x="2" y="3"/>
                    <a:pt x="3" y="2"/>
                  </a:cubicBezTo>
                  <a:cubicBezTo>
                    <a:pt x="5" y="2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4" name="Freeform 328"/>
            <p:cNvSpPr>
              <a:spLocks/>
            </p:cNvSpPr>
            <p:nvPr/>
          </p:nvSpPr>
          <p:spPr bwMode="auto">
            <a:xfrm>
              <a:off x="303" y="1704"/>
              <a:ext cx="2" cy="2"/>
            </a:xfrm>
            <a:custGeom>
              <a:avLst/>
              <a:gdLst>
                <a:gd name="T0" fmla="*/ 1 w 2"/>
                <a:gd name="T1" fmla="*/ 2 h 2"/>
                <a:gd name="T2" fmla="*/ 0 w 2"/>
                <a:gd name="T3" fmla="*/ 0 h 2"/>
                <a:gd name="T4" fmla="*/ 2 w 2"/>
                <a:gd name="T5" fmla="*/ 1 h 2"/>
                <a:gd name="T6" fmla="*/ 1 w 2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1"/>
                    <a:pt x="1" y="1"/>
                    <a:pt x="0" y="0"/>
                  </a:cubicBezTo>
                  <a:cubicBezTo>
                    <a:pt x="1" y="0"/>
                    <a:pt x="1" y="0"/>
                    <a:pt x="2" y="1"/>
                  </a:cubicBezTo>
                  <a:cubicBezTo>
                    <a:pt x="2" y="1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5" name="Freeform 329"/>
            <p:cNvSpPr>
              <a:spLocks/>
            </p:cNvSpPr>
            <p:nvPr/>
          </p:nvSpPr>
          <p:spPr bwMode="auto">
            <a:xfrm>
              <a:off x="736" y="1825"/>
              <a:ext cx="4" cy="4"/>
            </a:xfrm>
            <a:custGeom>
              <a:avLst/>
              <a:gdLst>
                <a:gd name="T0" fmla="*/ 0 w 4"/>
                <a:gd name="T1" fmla="*/ 1 h 3"/>
                <a:gd name="T2" fmla="*/ 4 w 4"/>
                <a:gd name="T3" fmla="*/ 0 h 3"/>
                <a:gd name="T4" fmla="*/ 0 w 4"/>
                <a:gd name="T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3">
                  <a:moveTo>
                    <a:pt x="0" y="1"/>
                  </a:moveTo>
                  <a:cubicBezTo>
                    <a:pt x="2" y="1"/>
                    <a:pt x="3" y="0"/>
                    <a:pt x="4" y="0"/>
                  </a:cubicBezTo>
                  <a:cubicBezTo>
                    <a:pt x="3" y="2"/>
                    <a:pt x="2" y="3"/>
                    <a:pt x="0" y="1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6" name="Freeform 330"/>
            <p:cNvSpPr>
              <a:spLocks/>
            </p:cNvSpPr>
            <p:nvPr/>
          </p:nvSpPr>
          <p:spPr bwMode="auto">
            <a:xfrm>
              <a:off x="740" y="1823"/>
              <a:ext cx="2" cy="3"/>
            </a:xfrm>
            <a:custGeom>
              <a:avLst/>
              <a:gdLst>
                <a:gd name="T0" fmla="*/ 0 w 2"/>
                <a:gd name="T1" fmla="*/ 2 h 3"/>
                <a:gd name="T2" fmla="*/ 2 w 2"/>
                <a:gd name="T3" fmla="*/ 0 h 3"/>
                <a:gd name="T4" fmla="*/ 0 w 2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0" y="2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2" y="2"/>
                    <a:pt x="2" y="3"/>
                    <a:pt x="0" y="2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7" name="Freeform 331"/>
            <p:cNvSpPr>
              <a:spLocks/>
            </p:cNvSpPr>
            <p:nvPr/>
          </p:nvSpPr>
          <p:spPr bwMode="auto">
            <a:xfrm>
              <a:off x="742" y="1822"/>
              <a:ext cx="3" cy="1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2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0" y="0"/>
                    <a:pt x="1" y="0"/>
                    <a:pt x="1" y="0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8" name="Freeform 332"/>
            <p:cNvSpPr>
              <a:spLocks/>
            </p:cNvSpPr>
            <p:nvPr/>
          </p:nvSpPr>
          <p:spPr bwMode="auto">
            <a:xfrm>
              <a:off x="493" y="1069"/>
              <a:ext cx="4" cy="6"/>
            </a:xfrm>
            <a:custGeom>
              <a:avLst/>
              <a:gdLst>
                <a:gd name="T0" fmla="*/ 1 w 4"/>
                <a:gd name="T1" fmla="*/ 0 h 5"/>
                <a:gd name="T2" fmla="*/ 4 w 4"/>
                <a:gd name="T3" fmla="*/ 5 h 5"/>
                <a:gd name="T4" fmla="*/ 0 w 4"/>
                <a:gd name="T5" fmla="*/ 1 h 5"/>
                <a:gd name="T6" fmla="*/ 1 w 4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5">
                  <a:moveTo>
                    <a:pt x="1" y="0"/>
                  </a:moveTo>
                  <a:cubicBezTo>
                    <a:pt x="3" y="1"/>
                    <a:pt x="4" y="2"/>
                    <a:pt x="4" y="5"/>
                  </a:cubicBezTo>
                  <a:cubicBezTo>
                    <a:pt x="2" y="4"/>
                    <a:pt x="2" y="2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39" name="Freeform 333"/>
            <p:cNvSpPr>
              <a:spLocks/>
            </p:cNvSpPr>
            <p:nvPr/>
          </p:nvSpPr>
          <p:spPr bwMode="auto">
            <a:xfrm>
              <a:off x="497" y="1397"/>
              <a:ext cx="8" cy="14"/>
            </a:xfrm>
            <a:custGeom>
              <a:avLst/>
              <a:gdLst>
                <a:gd name="T0" fmla="*/ 5 w 7"/>
                <a:gd name="T1" fmla="*/ 11 h 13"/>
                <a:gd name="T2" fmla="*/ 0 w 7"/>
                <a:gd name="T3" fmla="*/ 13 h 13"/>
                <a:gd name="T4" fmla="*/ 1 w 7"/>
                <a:gd name="T5" fmla="*/ 2 h 13"/>
                <a:gd name="T6" fmla="*/ 7 w 7"/>
                <a:gd name="T7" fmla="*/ 2 h 13"/>
                <a:gd name="T8" fmla="*/ 5 w 7"/>
                <a:gd name="T9" fmla="*/ 1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13">
                  <a:moveTo>
                    <a:pt x="5" y="11"/>
                  </a:moveTo>
                  <a:cubicBezTo>
                    <a:pt x="3" y="11"/>
                    <a:pt x="2" y="13"/>
                    <a:pt x="0" y="13"/>
                  </a:cubicBezTo>
                  <a:cubicBezTo>
                    <a:pt x="1" y="9"/>
                    <a:pt x="2" y="5"/>
                    <a:pt x="1" y="2"/>
                  </a:cubicBezTo>
                  <a:cubicBezTo>
                    <a:pt x="3" y="2"/>
                    <a:pt x="5" y="0"/>
                    <a:pt x="7" y="2"/>
                  </a:cubicBezTo>
                  <a:cubicBezTo>
                    <a:pt x="5" y="5"/>
                    <a:pt x="4" y="8"/>
                    <a:pt x="5" y="11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0" name="Freeform 334"/>
            <p:cNvSpPr>
              <a:spLocks/>
            </p:cNvSpPr>
            <p:nvPr/>
          </p:nvSpPr>
          <p:spPr bwMode="auto">
            <a:xfrm>
              <a:off x="480" y="1400"/>
              <a:ext cx="15" cy="14"/>
            </a:xfrm>
            <a:custGeom>
              <a:avLst/>
              <a:gdLst>
                <a:gd name="T0" fmla="*/ 11 w 14"/>
                <a:gd name="T1" fmla="*/ 0 h 13"/>
                <a:gd name="T2" fmla="*/ 13 w 14"/>
                <a:gd name="T3" fmla="*/ 0 h 13"/>
                <a:gd name="T4" fmla="*/ 11 w 14"/>
                <a:gd name="T5" fmla="*/ 10 h 13"/>
                <a:gd name="T6" fmla="*/ 0 w 14"/>
                <a:gd name="T7" fmla="*/ 10 h 13"/>
                <a:gd name="T8" fmla="*/ 1 w 14"/>
                <a:gd name="T9" fmla="*/ 9 h 13"/>
                <a:gd name="T10" fmla="*/ 2 w 14"/>
                <a:gd name="T11" fmla="*/ 9 h 13"/>
                <a:gd name="T12" fmla="*/ 11 w 14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3">
                  <a:moveTo>
                    <a:pt x="11" y="0"/>
                  </a:moveTo>
                  <a:cubicBezTo>
                    <a:pt x="12" y="0"/>
                    <a:pt x="12" y="0"/>
                    <a:pt x="13" y="0"/>
                  </a:cubicBezTo>
                  <a:cubicBezTo>
                    <a:pt x="14" y="4"/>
                    <a:pt x="14" y="8"/>
                    <a:pt x="11" y="10"/>
                  </a:cubicBezTo>
                  <a:cubicBezTo>
                    <a:pt x="7" y="12"/>
                    <a:pt x="4" y="13"/>
                    <a:pt x="0" y="10"/>
                  </a:cubicBezTo>
                  <a:cubicBezTo>
                    <a:pt x="0" y="10"/>
                    <a:pt x="0" y="10"/>
                    <a:pt x="1" y="9"/>
                  </a:cubicBezTo>
                  <a:cubicBezTo>
                    <a:pt x="1" y="9"/>
                    <a:pt x="2" y="9"/>
                    <a:pt x="2" y="9"/>
                  </a:cubicBezTo>
                  <a:cubicBezTo>
                    <a:pt x="10" y="11"/>
                    <a:pt x="13" y="7"/>
                    <a:pt x="11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1" name="Freeform 335"/>
            <p:cNvSpPr>
              <a:spLocks/>
            </p:cNvSpPr>
            <p:nvPr/>
          </p:nvSpPr>
          <p:spPr bwMode="auto">
            <a:xfrm>
              <a:off x="526" y="1400"/>
              <a:ext cx="10" cy="5"/>
            </a:xfrm>
            <a:custGeom>
              <a:avLst/>
              <a:gdLst>
                <a:gd name="T0" fmla="*/ 4 w 9"/>
                <a:gd name="T1" fmla="*/ 0 h 5"/>
                <a:gd name="T2" fmla="*/ 9 w 9"/>
                <a:gd name="T3" fmla="*/ 0 h 5"/>
                <a:gd name="T4" fmla="*/ 6 w 9"/>
                <a:gd name="T5" fmla="*/ 2 h 5"/>
                <a:gd name="T6" fmla="*/ 9 w 9"/>
                <a:gd name="T7" fmla="*/ 5 h 5"/>
                <a:gd name="T8" fmla="*/ 4 w 9"/>
                <a:gd name="T9" fmla="*/ 5 h 5"/>
                <a:gd name="T10" fmla="*/ 1 w 9"/>
                <a:gd name="T11" fmla="*/ 1 h 5"/>
                <a:gd name="T12" fmla="*/ 4 w 9"/>
                <a:gd name="T1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5">
                  <a:moveTo>
                    <a:pt x="4" y="0"/>
                  </a:moveTo>
                  <a:cubicBezTo>
                    <a:pt x="5" y="0"/>
                    <a:pt x="7" y="0"/>
                    <a:pt x="9" y="0"/>
                  </a:cubicBezTo>
                  <a:cubicBezTo>
                    <a:pt x="8" y="1"/>
                    <a:pt x="7" y="1"/>
                    <a:pt x="6" y="2"/>
                  </a:cubicBezTo>
                  <a:cubicBezTo>
                    <a:pt x="7" y="3"/>
                    <a:pt x="9" y="3"/>
                    <a:pt x="9" y="5"/>
                  </a:cubicBezTo>
                  <a:cubicBezTo>
                    <a:pt x="7" y="5"/>
                    <a:pt x="6" y="5"/>
                    <a:pt x="4" y="5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2" name="Freeform 336"/>
            <p:cNvSpPr>
              <a:spLocks/>
            </p:cNvSpPr>
            <p:nvPr/>
          </p:nvSpPr>
          <p:spPr bwMode="auto">
            <a:xfrm>
              <a:off x="582" y="1635"/>
              <a:ext cx="0" cy="1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4A6A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3" name="Freeform 337"/>
            <p:cNvSpPr>
              <a:spLocks noEditPoints="1"/>
            </p:cNvSpPr>
            <p:nvPr/>
          </p:nvSpPr>
          <p:spPr bwMode="auto">
            <a:xfrm>
              <a:off x="400" y="1297"/>
              <a:ext cx="83" cy="64"/>
            </a:xfrm>
            <a:custGeom>
              <a:avLst/>
              <a:gdLst>
                <a:gd name="T0" fmla="*/ 29 w 75"/>
                <a:gd name="T1" fmla="*/ 53 h 58"/>
                <a:gd name="T2" fmla="*/ 22 w 75"/>
                <a:gd name="T3" fmla="*/ 27 h 58"/>
                <a:gd name="T4" fmla="*/ 14 w 75"/>
                <a:gd name="T5" fmla="*/ 25 h 58"/>
                <a:gd name="T6" fmla="*/ 7 w 75"/>
                <a:gd name="T7" fmla="*/ 34 h 58"/>
                <a:gd name="T8" fmla="*/ 6 w 75"/>
                <a:gd name="T9" fmla="*/ 24 h 58"/>
                <a:gd name="T10" fmla="*/ 9 w 75"/>
                <a:gd name="T11" fmla="*/ 25 h 58"/>
                <a:gd name="T12" fmla="*/ 13 w 75"/>
                <a:gd name="T13" fmla="*/ 22 h 58"/>
                <a:gd name="T14" fmla="*/ 27 w 75"/>
                <a:gd name="T15" fmla="*/ 4 h 58"/>
                <a:gd name="T16" fmla="*/ 31 w 75"/>
                <a:gd name="T17" fmla="*/ 3 h 58"/>
                <a:gd name="T18" fmla="*/ 42 w 75"/>
                <a:gd name="T19" fmla="*/ 10 h 58"/>
                <a:gd name="T20" fmla="*/ 43 w 75"/>
                <a:gd name="T21" fmla="*/ 9 h 58"/>
                <a:gd name="T22" fmla="*/ 47 w 75"/>
                <a:gd name="T23" fmla="*/ 20 h 58"/>
                <a:gd name="T24" fmla="*/ 57 w 75"/>
                <a:gd name="T25" fmla="*/ 27 h 58"/>
                <a:gd name="T26" fmla="*/ 75 w 75"/>
                <a:gd name="T27" fmla="*/ 42 h 58"/>
                <a:gd name="T28" fmla="*/ 51 w 75"/>
                <a:gd name="T29" fmla="*/ 48 h 58"/>
                <a:gd name="T30" fmla="*/ 49 w 75"/>
                <a:gd name="T31" fmla="*/ 40 h 58"/>
                <a:gd name="T32" fmla="*/ 49 w 75"/>
                <a:gd name="T33" fmla="*/ 38 h 58"/>
                <a:gd name="T34" fmla="*/ 53 w 75"/>
                <a:gd name="T35" fmla="*/ 29 h 58"/>
                <a:gd name="T36" fmla="*/ 46 w 75"/>
                <a:gd name="T37" fmla="*/ 22 h 58"/>
                <a:gd name="T38" fmla="*/ 42 w 75"/>
                <a:gd name="T39" fmla="*/ 34 h 58"/>
                <a:gd name="T40" fmla="*/ 34 w 75"/>
                <a:gd name="T41" fmla="*/ 31 h 58"/>
                <a:gd name="T42" fmla="*/ 32 w 75"/>
                <a:gd name="T43" fmla="*/ 34 h 58"/>
                <a:gd name="T44" fmla="*/ 29 w 75"/>
                <a:gd name="T45" fmla="*/ 35 h 58"/>
                <a:gd name="T46" fmla="*/ 58 w 75"/>
                <a:gd name="T47" fmla="*/ 38 h 58"/>
                <a:gd name="T48" fmla="*/ 54 w 75"/>
                <a:gd name="T49" fmla="*/ 48 h 58"/>
                <a:gd name="T50" fmla="*/ 71 w 75"/>
                <a:gd name="T51" fmla="*/ 38 h 58"/>
                <a:gd name="T52" fmla="*/ 55 w 75"/>
                <a:gd name="T53" fmla="*/ 31 h 58"/>
                <a:gd name="T54" fmla="*/ 59 w 75"/>
                <a:gd name="T55" fmla="*/ 33 h 58"/>
                <a:gd name="T56" fmla="*/ 55 w 75"/>
                <a:gd name="T57" fmla="*/ 34 h 58"/>
                <a:gd name="T58" fmla="*/ 37 w 75"/>
                <a:gd name="T59" fmla="*/ 16 h 58"/>
                <a:gd name="T60" fmla="*/ 27 w 75"/>
                <a:gd name="T61" fmla="*/ 11 h 58"/>
                <a:gd name="T62" fmla="*/ 28 w 75"/>
                <a:gd name="T63" fmla="*/ 24 h 58"/>
                <a:gd name="T64" fmla="*/ 39 w 75"/>
                <a:gd name="T65" fmla="*/ 26 h 58"/>
                <a:gd name="T66" fmla="*/ 39 w 75"/>
                <a:gd name="T67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5" h="58">
                  <a:moveTo>
                    <a:pt x="33" y="58"/>
                  </a:moveTo>
                  <a:cubicBezTo>
                    <a:pt x="30" y="57"/>
                    <a:pt x="29" y="56"/>
                    <a:pt x="29" y="53"/>
                  </a:cubicBezTo>
                  <a:cubicBezTo>
                    <a:pt x="28" y="48"/>
                    <a:pt x="27" y="43"/>
                    <a:pt x="27" y="38"/>
                  </a:cubicBezTo>
                  <a:cubicBezTo>
                    <a:pt x="26" y="34"/>
                    <a:pt x="22" y="32"/>
                    <a:pt x="22" y="27"/>
                  </a:cubicBezTo>
                  <a:cubicBezTo>
                    <a:pt x="21" y="26"/>
                    <a:pt x="17" y="27"/>
                    <a:pt x="15" y="26"/>
                  </a:cubicBezTo>
                  <a:cubicBezTo>
                    <a:pt x="15" y="26"/>
                    <a:pt x="15" y="25"/>
                    <a:pt x="14" y="25"/>
                  </a:cubicBezTo>
                  <a:cubicBezTo>
                    <a:pt x="14" y="25"/>
                    <a:pt x="13" y="26"/>
                    <a:pt x="13" y="27"/>
                  </a:cubicBezTo>
                  <a:cubicBezTo>
                    <a:pt x="10" y="28"/>
                    <a:pt x="5" y="28"/>
                    <a:pt x="7" y="34"/>
                  </a:cubicBezTo>
                  <a:cubicBezTo>
                    <a:pt x="4" y="35"/>
                    <a:pt x="2" y="32"/>
                    <a:pt x="1" y="29"/>
                  </a:cubicBezTo>
                  <a:cubicBezTo>
                    <a:pt x="0" y="26"/>
                    <a:pt x="4" y="26"/>
                    <a:pt x="6" y="24"/>
                  </a:cubicBezTo>
                  <a:cubicBezTo>
                    <a:pt x="7" y="24"/>
                    <a:pt x="8" y="23"/>
                    <a:pt x="9" y="23"/>
                  </a:cubicBezTo>
                  <a:cubicBezTo>
                    <a:pt x="9" y="24"/>
                    <a:pt x="9" y="25"/>
                    <a:pt x="9" y="25"/>
                  </a:cubicBezTo>
                  <a:cubicBezTo>
                    <a:pt x="10" y="25"/>
                    <a:pt x="10" y="24"/>
                    <a:pt x="11" y="23"/>
                  </a:cubicBezTo>
                  <a:cubicBezTo>
                    <a:pt x="12" y="24"/>
                    <a:pt x="13" y="23"/>
                    <a:pt x="13" y="22"/>
                  </a:cubicBezTo>
                  <a:cubicBezTo>
                    <a:pt x="22" y="22"/>
                    <a:pt x="21" y="22"/>
                    <a:pt x="20" y="15"/>
                  </a:cubicBezTo>
                  <a:cubicBezTo>
                    <a:pt x="18" y="6"/>
                    <a:pt x="18" y="6"/>
                    <a:pt x="27" y="4"/>
                  </a:cubicBezTo>
                  <a:cubicBezTo>
                    <a:pt x="27" y="4"/>
                    <a:pt x="28" y="4"/>
                    <a:pt x="28" y="4"/>
                  </a:cubicBezTo>
                  <a:cubicBezTo>
                    <a:pt x="29" y="4"/>
                    <a:pt x="30" y="4"/>
                    <a:pt x="31" y="3"/>
                  </a:cubicBezTo>
                  <a:cubicBezTo>
                    <a:pt x="37" y="0"/>
                    <a:pt x="40" y="0"/>
                    <a:pt x="41" y="7"/>
                  </a:cubicBezTo>
                  <a:cubicBezTo>
                    <a:pt x="42" y="8"/>
                    <a:pt x="42" y="9"/>
                    <a:pt x="42" y="10"/>
                  </a:cubicBezTo>
                  <a:cubicBezTo>
                    <a:pt x="42" y="10"/>
                    <a:pt x="42" y="10"/>
                    <a:pt x="42" y="9"/>
                  </a:cubicBezTo>
                  <a:cubicBezTo>
                    <a:pt x="43" y="9"/>
                    <a:pt x="43" y="9"/>
                    <a:pt x="43" y="9"/>
                  </a:cubicBezTo>
                  <a:cubicBezTo>
                    <a:pt x="43" y="12"/>
                    <a:pt x="44" y="14"/>
                    <a:pt x="44" y="17"/>
                  </a:cubicBezTo>
                  <a:cubicBezTo>
                    <a:pt x="45" y="18"/>
                    <a:pt x="45" y="20"/>
                    <a:pt x="47" y="20"/>
                  </a:cubicBezTo>
                  <a:cubicBezTo>
                    <a:pt x="50" y="20"/>
                    <a:pt x="53" y="22"/>
                    <a:pt x="54" y="26"/>
                  </a:cubicBezTo>
                  <a:cubicBezTo>
                    <a:pt x="55" y="27"/>
                    <a:pt x="55" y="28"/>
                    <a:pt x="57" y="27"/>
                  </a:cubicBezTo>
                  <a:cubicBezTo>
                    <a:pt x="61" y="26"/>
                    <a:pt x="66" y="25"/>
                    <a:pt x="71" y="24"/>
                  </a:cubicBezTo>
                  <a:cubicBezTo>
                    <a:pt x="73" y="30"/>
                    <a:pt x="74" y="36"/>
                    <a:pt x="75" y="42"/>
                  </a:cubicBezTo>
                  <a:cubicBezTo>
                    <a:pt x="75" y="48"/>
                    <a:pt x="71" y="52"/>
                    <a:pt x="65" y="54"/>
                  </a:cubicBezTo>
                  <a:cubicBezTo>
                    <a:pt x="60" y="55"/>
                    <a:pt x="54" y="54"/>
                    <a:pt x="51" y="48"/>
                  </a:cubicBezTo>
                  <a:cubicBezTo>
                    <a:pt x="51" y="46"/>
                    <a:pt x="51" y="43"/>
                    <a:pt x="49" y="41"/>
                  </a:cubicBezTo>
                  <a:cubicBezTo>
                    <a:pt x="49" y="41"/>
                    <a:pt x="49" y="41"/>
                    <a:pt x="49" y="40"/>
                  </a:cubicBezTo>
                  <a:cubicBezTo>
                    <a:pt x="49" y="40"/>
                    <a:pt x="50" y="39"/>
                    <a:pt x="49" y="38"/>
                  </a:cubicBezTo>
                  <a:cubicBezTo>
                    <a:pt x="49" y="38"/>
                    <a:pt x="49" y="38"/>
                    <a:pt x="49" y="38"/>
                  </a:cubicBezTo>
                  <a:cubicBezTo>
                    <a:pt x="47" y="37"/>
                    <a:pt x="44" y="38"/>
                    <a:pt x="44" y="35"/>
                  </a:cubicBezTo>
                  <a:cubicBezTo>
                    <a:pt x="50" y="36"/>
                    <a:pt x="53" y="34"/>
                    <a:pt x="53" y="29"/>
                  </a:cubicBezTo>
                  <a:cubicBezTo>
                    <a:pt x="52" y="27"/>
                    <a:pt x="51" y="26"/>
                    <a:pt x="50" y="25"/>
                  </a:cubicBezTo>
                  <a:cubicBezTo>
                    <a:pt x="49" y="23"/>
                    <a:pt x="48" y="21"/>
                    <a:pt x="46" y="22"/>
                  </a:cubicBezTo>
                  <a:cubicBezTo>
                    <a:pt x="44" y="23"/>
                    <a:pt x="42" y="24"/>
                    <a:pt x="42" y="26"/>
                  </a:cubicBezTo>
                  <a:cubicBezTo>
                    <a:pt x="41" y="29"/>
                    <a:pt x="42" y="31"/>
                    <a:pt x="42" y="34"/>
                  </a:cubicBezTo>
                  <a:cubicBezTo>
                    <a:pt x="41" y="34"/>
                    <a:pt x="40" y="34"/>
                    <a:pt x="40" y="34"/>
                  </a:cubicBezTo>
                  <a:cubicBezTo>
                    <a:pt x="39" y="31"/>
                    <a:pt x="38" y="28"/>
                    <a:pt x="34" y="31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1" y="31"/>
                    <a:pt x="32" y="33"/>
                    <a:pt x="32" y="34"/>
                  </a:cubicBezTo>
                  <a:cubicBezTo>
                    <a:pt x="31" y="34"/>
                    <a:pt x="31" y="32"/>
                    <a:pt x="30" y="33"/>
                  </a:cubicBezTo>
                  <a:cubicBezTo>
                    <a:pt x="29" y="33"/>
                    <a:pt x="29" y="34"/>
                    <a:pt x="29" y="35"/>
                  </a:cubicBezTo>
                  <a:cubicBezTo>
                    <a:pt x="30" y="43"/>
                    <a:pt x="32" y="50"/>
                    <a:pt x="33" y="58"/>
                  </a:cubicBezTo>
                  <a:close/>
                  <a:moveTo>
                    <a:pt x="58" y="38"/>
                  </a:moveTo>
                  <a:cubicBezTo>
                    <a:pt x="56" y="39"/>
                    <a:pt x="52" y="43"/>
                    <a:pt x="53" y="36"/>
                  </a:cubicBezTo>
                  <a:cubicBezTo>
                    <a:pt x="52" y="40"/>
                    <a:pt x="52" y="44"/>
                    <a:pt x="54" y="48"/>
                  </a:cubicBezTo>
                  <a:cubicBezTo>
                    <a:pt x="56" y="52"/>
                    <a:pt x="63" y="53"/>
                    <a:pt x="65" y="50"/>
                  </a:cubicBezTo>
                  <a:cubicBezTo>
                    <a:pt x="70" y="48"/>
                    <a:pt x="72" y="45"/>
                    <a:pt x="71" y="38"/>
                  </a:cubicBezTo>
                  <a:cubicBezTo>
                    <a:pt x="68" y="27"/>
                    <a:pt x="68" y="27"/>
                    <a:pt x="57" y="30"/>
                  </a:cubicBezTo>
                  <a:cubicBezTo>
                    <a:pt x="56" y="30"/>
                    <a:pt x="55" y="29"/>
                    <a:pt x="55" y="31"/>
                  </a:cubicBezTo>
                  <a:cubicBezTo>
                    <a:pt x="55" y="32"/>
                    <a:pt x="56" y="32"/>
                    <a:pt x="57" y="32"/>
                  </a:cubicBezTo>
                  <a:cubicBezTo>
                    <a:pt x="58" y="32"/>
                    <a:pt x="59" y="32"/>
                    <a:pt x="59" y="33"/>
                  </a:cubicBezTo>
                  <a:cubicBezTo>
                    <a:pt x="58" y="35"/>
                    <a:pt x="57" y="34"/>
                    <a:pt x="56" y="34"/>
                  </a:cubicBezTo>
                  <a:cubicBezTo>
                    <a:pt x="56" y="34"/>
                    <a:pt x="55" y="34"/>
                    <a:pt x="55" y="34"/>
                  </a:cubicBezTo>
                  <a:cubicBezTo>
                    <a:pt x="55" y="37"/>
                    <a:pt x="58" y="37"/>
                    <a:pt x="58" y="38"/>
                  </a:cubicBezTo>
                  <a:close/>
                  <a:moveTo>
                    <a:pt x="37" y="16"/>
                  </a:moveTo>
                  <a:cubicBezTo>
                    <a:pt x="39" y="13"/>
                    <a:pt x="36" y="11"/>
                    <a:pt x="34" y="9"/>
                  </a:cubicBezTo>
                  <a:cubicBezTo>
                    <a:pt x="32" y="8"/>
                    <a:pt x="30" y="11"/>
                    <a:pt x="27" y="11"/>
                  </a:cubicBezTo>
                  <a:cubicBezTo>
                    <a:pt x="26" y="12"/>
                    <a:pt x="26" y="15"/>
                    <a:pt x="27" y="17"/>
                  </a:cubicBezTo>
                  <a:cubicBezTo>
                    <a:pt x="28" y="19"/>
                    <a:pt x="29" y="22"/>
                    <a:pt x="28" y="24"/>
                  </a:cubicBezTo>
                  <a:cubicBezTo>
                    <a:pt x="28" y="26"/>
                    <a:pt x="27" y="27"/>
                    <a:pt x="28" y="27"/>
                  </a:cubicBezTo>
                  <a:cubicBezTo>
                    <a:pt x="32" y="28"/>
                    <a:pt x="35" y="27"/>
                    <a:pt x="39" y="26"/>
                  </a:cubicBezTo>
                  <a:cubicBezTo>
                    <a:pt x="40" y="26"/>
                    <a:pt x="40" y="24"/>
                    <a:pt x="39" y="23"/>
                  </a:cubicBezTo>
                  <a:cubicBezTo>
                    <a:pt x="39" y="23"/>
                    <a:pt x="39" y="23"/>
                    <a:pt x="39" y="22"/>
                  </a:cubicBezTo>
                  <a:cubicBezTo>
                    <a:pt x="38" y="20"/>
                    <a:pt x="38" y="18"/>
                    <a:pt x="37" y="16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4" name="Freeform 338"/>
            <p:cNvSpPr>
              <a:spLocks noEditPoints="1"/>
            </p:cNvSpPr>
            <p:nvPr/>
          </p:nvSpPr>
          <p:spPr bwMode="auto">
            <a:xfrm>
              <a:off x="446" y="1293"/>
              <a:ext cx="32" cy="35"/>
            </a:xfrm>
            <a:custGeom>
              <a:avLst/>
              <a:gdLst>
                <a:gd name="T0" fmla="*/ 29 w 29"/>
                <a:gd name="T1" fmla="*/ 28 h 32"/>
                <a:gd name="T2" fmla="*/ 15 w 29"/>
                <a:gd name="T3" fmla="*/ 31 h 32"/>
                <a:gd name="T4" fmla="*/ 12 w 29"/>
                <a:gd name="T5" fmla="*/ 30 h 32"/>
                <a:gd name="T6" fmla="*/ 5 w 29"/>
                <a:gd name="T7" fmla="*/ 24 h 32"/>
                <a:gd name="T8" fmla="*/ 2 w 29"/>
                <a:gd name="T9" fmla="*/ 21 h 32"/>
                <a:gd name="T10" fmla="*/ 1 w 29"/>
                <a:gd name="T11" fmla="*/ 13 h 32"/>
                <a:gd name="T12" fmla="*/ 5 w 29"/>
                <a:gd name="T13" fmla="*/ 4 h 32"/>
                <a:gd name="T14" fmla="*/ 9 w 29"/>
                <a:gd name="T15" fmla="*/ 3 h 32"/>
                <a:gd name="T16" fmla="*/ 10 w 29"/>
                <a:gd name="T17" fmla="*/ 2 h 32"/>
                <a:gd name="T18" fmla="*/ 12 w 29"/>
                <a:gd name="T19" fmla="*/ 2 h 32"/>
                <a:gd name="T20" fmla="*/ 19 w 29"/>
                <a:gd name="T21" fmla="*/ 2 h 32"/>
                <a:gd name="T22" fmla="*/ 24 w 29"/>
                <a:gd name="T23" fmla="*/ 5 h 32"/>
                <a:gd name="T24" fmla="*/ 27 w 29"/>
                <a:gd name="T25" fmla="*/ 16 h 32"/>
                <a:gd name="T26" fmla="*/ 28 w 29"/>
                <a:gd name="T27" fmla="*/ 21 h 32"/>
                <a:gd name="T28" fmla="*/ 29 w 29"/>
                <a:gd name="T29" fmla="*/ 28 h 32"/>
                <a:gd name="T30" fmla="*/ 20 w 29"/>
                <a:gd name="T31" fmla="*/ 12 h 32"/>
                <a:gd name="T32" fmla="*/ 21 w 29"/>
                <a:gd name="T33" fmla="*/ 14 h 32"/>
                <a:gd name="T34" fmla="*/ 19 w 29"/>
                <a:gd name="T35" fmla="*/ 17 h 32"/>
                <a:gd name="T36" fmla="*/ 17 w 29"/>
                <a:gd name="T37" fmla="*/ 14 h 32"/>
                <a:gd name="T38" fmla="*/ 17 w 29"/>
                <a:gd name="T39" fmla="*/ 12 h 32"/>
                <a:gd name="T40" fmla="*/ 15 w 29"/>
                <a:gd name="T41" fmla="*/ 7 h 32"/>
                <a:gd name="T42" fmla="*/ 11 w 29"/>
                <a:gd name="T43" fmla="*/ 10 h 32"/>
                <a:gd name="T44" fmla="*/ 8 w 29"/>
                <a:gd name="T45" fmla="*/ 11 h 32"/>
                <a:gd name="T46" fmla="*/ 5 w 29"/>
                <a:gd name="T47" fmla="*/ 11 h 32"/>
                <a:gd name="T48" fmla="*/ 6 w 29"/>
                <a:gd name="T49" fmla="*/ 13 h 32"/>
                <a:gd name="T50" fmla="*/ 7 w 29"/>
                <a:gd name="T51" fmla="*/ 18 h 32"/>
                <a:gd name="T52" fmla="*/ 9 w 29"/>
                <a:gd name="T53" fmla="*/ 18 h 32"/>
                <a:gd name="T54" fmla="*/ 13 w 29"/>
                <a:gd name="T55" fmla="*/ 18 h 32"/>
                <a:gd name="T56" fmla="*/ 13 w 29"/>
                <a:gd name="T57" fmla="*/ 22 h 32"/>
                <a:gd name="T58" fmla="*/ 12 w 29"/>
                <a:gd name="T59" fmla="*/ 24 h 32"/>
                <a:gd name="T60" fmla="*/ 15 w 29"/>
                <a:gd name="T61" fmla="*/ 24 h 32"/>
                <a:gd name="T62" fmla="*/ 18 w 29"/>
                <a:gd name="T63" fmla="*/ 25 h 32"/>
                <a:gd name="T64" fmla="*/ 20 w 29"/>
                <a:gd name="T65" fmla="*/ 27 h 32"/>
                <a:gd name="T66" fmla="*/ 22 w 29"/>
                <a:gd name="T67" fmla="*/ 25 h 32"/>
                <a:gd name="T68" fmla="*/ 22 w 29"/>
                <a:gd name="T69" fmla="*/ 15 h 32"/>
                <a:gd name="T70" fmla="*/ 21 w 29"/>
                <a:gd name="T71" fmla="*/ 14 h 32"/>
                <a:gd name="T72" fmla="*/ 20 w 29"/>
                <a:gd name="T73" fmla="*/ 12 h 32"/>
                <a:gd name="T74" fmla="*/ 20 w 29"/>
                <a:gd name="T75" fmla="*/ 11 h 32"/>
                <a:gd name="T76" fmla="*/ 21 w 29"/>
                <a:gd name="T77" fmla="*/ 8 h 32"/>
                <a:gd name="T78" fmla="*/ 19 w 29"/>
                <a:gd name="T79" fmla="*/ 6 h 32"/>
                <a:gd name="T80" fmla="*/ 19 w 29"/>
                <a:gd name="T81" fmla="*/ 11 h 32"/>
                <a:gd name="T82" fmla="*/ 20 w 29"/>
                <a:gd name="T83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" h="32">
                  <a:moveTo>
                    <a:pt x="29" y="28"/>
                  </a:moveTo>
                  <a:cubicBezTo>
                    <a:pt x="24" y="29"/>
                    <a:pt x="19" y="30"/>
                    <a:pt x="15" y="31"/>
                  </a:cubicBezTo>
                  <a:cubicBezTo>
                    <a:pt x="13" y="32"/>
                    <a:pt x="13" y="31"/>
                    <a:pt x="12" y="30"/>
                  </a:cubicBezTo>
                  <a:cubicBezTo>
                    <a:pt x="11" y="26"/>
                    <a:pt x="8" y="24"/>
                    <a:pt x="5" y="24"/>
                  </a:cubicBezTo>
                  <a:cubicBezTo>
                    <a:pt x="3" y="24"/>
                    <a:pt x="3" y="22"/>
                    <a:pt x="2" y="21"/>
                  </a:cubicBezTo>
                  <a:cubicBezTo>
                    <a:pt x="2" y="18"/>
                    <a:pt x="1" y="16"/>
                    <a:pt x="1" y="13"/>
                  </a:cubicBezTo>
                  <a:cubicBezTo>
                    <a:pt x="0" y="5"/>
                    <a:pt x="0" y="5"/>
                    <a:pt x="5" y="4"/>
                  </a:cubicBezTo>
                  <a:cubicBezTo>
                    <a:pt x="6" y="4"/>
                    <a:pt x="8" y="4"/>
                    <a:pt x="9" y="3"/>
                  </a:cubicBezTo>
                  <a:cubicBezTo>
                    <a:pt x="9" y="3"/>
                    <a:pt x="10" y="3"/>
                    <a:pt x="10" y="2"/>
                  </a:cubicBezTo>
                  <a:cubicBezTo>
                    <a:pt x="11" y="2"/>
                    <a:pt x="11" y="2"/>
                    <a:pt x="12" y="2"/>
                  </a:cubicBezTo>
                  <a:cubicBezTo>
                    <a:pt x="14" y="3"/>
                    <a:pt x="17" y="2"/>
                    <a:pt x="19" y="2"/>
                  </a:cubicBezTo>
                  <a:cubicBezTo>
                    <a:pt x="23" y="0"/>
                    <a:pt x="24" y="2"/>
                    <a:pt x="24" y="5"/>
                  </a:cubicBezTo>
                  <a:cubicBezTo>
                    <a:pt x="25" y="9"/>
                    <a:pt x="26" y="13"/>
                    <a:pt x="27" y="16"/>
                  </a:cubicBezTo>
                  <a:cubicBezTo>
                    <a:pt x="27" y="18"/>
                    <a:pt x="27" y="20"/>
                    <a:pt x="28" y="21"/>
                  </a:cubicBezTo>
                  <a:cubicBezTo>
                    <a:pt x="27" y="24"/>
                    <a:pt x="28" y="26"/>
                    <a:pt x="29" y="28"/>
                  </a:cubicBezTo>
                  <a:close/>
                  <a:moveTo>
                    <a:pt x="20" y="12"/>
                  </a:moveTo>
                  <a:cubicBezTo>
                    <a:pt x="20" y="13"/>
                    <a:pt x="20" y="14"/>
                    <a:pt x="21" y="14"/>
                  </a:cubicBezTo>
                  <a:cubicBezTo>
                    <a:pt x="21" y="16"/>
                    <a:pt x="21" y="18"/>
                    <a:pt x="19" y="17"/>
                  </a:cubicBezTo>
                  <a:cubicBezTo>
                    <a:pt x="17" y="17"/>
                    <a:pt x="16" y="16"/>
                    <a:pt x="17" y="14"/>
                  </a:cubicBezTo>
                  <a:cubicBezTo>
                    <a:pt x="17" y="13"/>
                    <a:pt x="17" y="13"/>
                    <a:pt x="17" y="12"/>
                  </a:cubicBezTo>
                  <a:cubicBezTo>
                    <a:pt x="17" y="10"/>
                    <a:pt x="17" y="7"/>
                    <a:pt x="15" y="7"/>
                  </a:cubicBezTo>
                  <a:cubicBezTo>
                    <a:pt x="12" y="6"/>
                    <a:pt x="11" y="8"/>
                    <a:pt x="11" y="10"/>
                  </a:cubicBezTo>
                  <a:cubicBezTo>
                    <a:pt x="11" y="13"/>
                    <a:pt x="9" y="12"/>
                    <a:pt x="8" y="11"/>
                  </a:cubicBezTo>
                  <a:cubicBezTo>
                    <a:pt x="7" y="11"/>
                    <a:pt x="6" y="9"/>
                    <a:pt x="5" y="11"/>
                  </a:cubicBezTo>
                  <a:cubicBezTo>
                    <a:pt x="4" y="12"/>
                    <a:pt x="5" y="13"/>
                    <a:pt x="6" y="13"/>
                  </a:cubicBezTo>
                  <a:cubicBezTo>
                    <a:pt x="8" y="15"/>
                    <a:pt x="10" y="16"/>
                    <a:pt x="7" y="18"/>
                  </a:cubicBezTo>
                  <a:cubicBezTo>
                    <a:pt x="8" y="19"/>
                    <a:pt x="9" y="19"/>
                    <a:pt x="9" y="18"/>
                  </a:cubicBezTo>
                  <a:cubicBezTo>
                    <a:pt x="11" y="18"/>
                    <a:pt x="12" y="16"/>
                    <a:pt x="13" y="18"/>
                  </a:cubicBezTo>
                  <a:cubicBezTo>
                    <a:pt x="15" y="19"/>
                    <a:pt x="13" y="21"/>
                    <a:pt x="13" y="22"/>
                  </a:cubicBezTo>
                  <a:cubicBezTo>
                    <a:pt x="12" y="23"/>
                    <a:pt x="12" y="23"/>
                    <a:pt x="12" y="24"/>
                  </a:cubicBezTo>
                  <a:cubicBezTo>
                    <a:pt x="13" y="25"/>
                    <a:pt x="14" y="25"/>
                    <a:pt x="15" y="24"/>
                  </a:cubicBezTo>
                  <a:cubicBezTo>
                    <a:pt x="17" y="22"/>
                    <a:pt x="18" y="23"/>
                    <a:pt x="18" y="25"/>
                  </a:cubicBezTo>
                  <a:cubicBezTo>
                    <a:pt x="18" y="26"/>
                    <a:pt x="19" y="27"/>
                    <a:pt x="20" y="27"/>
                  </a:cubicBezTo>
                  <a:cubicBezTo>
                    <a:pt x="21" y="26"/>
                    <a:pt x="22" y="26"/>
                    <a:pt x="22" y="25"/>
                  </a:cubicBezTo>
                  <a:cubicBezTo>
                    <a:pt x="21" y="22"/>
                    <a:pt x="20" y="18"/>
                    <a:pt x="22" y="15"/>
                  </a:cubicBezTo>
                  <a:cubicBezTo>
                    <a:pt x="22" y="15"/>
                    <a:pt x="21" y="14"/>
                    <a:pt x="21" y="14"/>
                  </a:cubicBezTo>
                  <a:cubicBezTo>
                    <a:pt x="21" y="13"/>
                    <a:pt x="20" y="13"/>
                    <a:pt x="20" y="12"/>
                  </a:cubicBezTo>
                  <a:cubicBezTo>
                    <a:pt x="20" y="12"/>
                    <a:pt x="20" y="11"/>
                    <a:pt x="20" y="11"/>
                  </a:cubicBezTo>
                  <a:cubicBezTo>
                    <a:pt x="20" y="10"/>
                    <a:pt x="21" y="9"/>
                    <a:pt x="21" y="8"/>
                  </a:cubicBezTo>
                  <a:cubicBezTo>
                    <a:pt x="21" y="6"/>
                    <a:pt x="21" y="5"/>
                    <a:pt x="19" y="6"/>
                  </a:cubicBezTo>
                  <a:cubicBezTo>
                    <a:pt x="18" y="8"/>
                    <a:pt x="19" y="9"/>
                    <a:pt x="19" y="11"/>
                  </a:cubicBezTo>
                  <a:cubicBezTo>
                    <a:pt x="19" y="12"/>
                    <a:pt x="20" y="12"/>
                    <a:pt x="20" y="12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5" name="Freeform 339"/>
            <p:cNvSpPr>
              <a:spLocks noEditPoints="1"/>
            </p:cNvSpPr>
            <p:nvPr/>
          </p:nvSpPr>
          <p:spPr bwMode="auto">
            <a:xfrm>
              <a:off x="418" y="1274"/>
              <a:ext cx="51" cy="20"/>
            </a:xfrm>
            <a:custGeom>
              <a:avLst/>
              <a:gdLst>
                <a:gd name="T0" fmla="*/ 44 w 46"/>
                <a:gd name="T1" fmla="*/ 7 h 18"/>
                <a:gd name="T2" fmla="*/ 43 w 46"/>
                <a:gd name="T3" fmla="*/ 10 h 18"/>
                <a:gd name="T4" fmla="*/ 42 w 46"/>
                <a:gd name="T5" fmla="*/ 11 h 18"/>
                <a:gd name="T6" fmla="*/ 41 w 46"/>
                <a:gd name="T7" fmla="*/ 11 h 18"/>
                <a:gd name="T8" fmla="*/ 26 w 46"/>
                <a:gd name="T9" fmla="*/ 12 h 18"/>
                <a:gd name="T10" fmla="*/ 6 w 46"/>
                <a:gd name="T11" fmla="*/ 18 h 18"/>
                <a:gd name="T12" fmla="*/ 3 w 46"/>
                <a:gd name="T13" fmla="*/ 16 h 18"/>
                <a:gd name="T14" fmla="*/ 1 w 46"/>
                <a:gd name="T15" fmla="*/ 10 h 18"/>
                <a:gd name="T16" fmla="*/ 8 w 46"/>
                <a:gd name="T17" fmla="*/ 7 h 18"/>
                <a:gd name="T18" fmla="*/ 11 w 46"/>
                <a:gd name="T19" fmla="*/ 5 h 18"/>
                <a:gd name="T20" fmla="*/ 19 w 46"/>
                <a:gd name="T21" fmla="*/ 2 h 18"/>
                <a:gd name="T22" fmla="*/ 19 w 46"/>
                <a:gd name="T23" fmla="*/ 5 h 18"/>
                <a:gd name="T24" fmla="*/ 18 w 46"/>
                <a:gd name="T25" fmla="*/ 4 h 18"/>
                <a:gd name="T26" fmla="*/ 13 w 46"/>
                <a:gd name="T27" fmla="*/ 6 h 18"/>
                <a:gd name="T28" fmla="*/ 15 w 46"/>
                <a:gd name="T29" fmla="*/ 10 h 18"/>
                <a:gd name="T30" fmla="*/ 20 w 46"/>
                <a:gd name="T31" fmla="*/ 5 h 18"/>
                <a:gd name="T32" fmla="*/ 22 w 46"/>
                <a:gd name="T33" fmla="*/ 8 h 18"/>
                <a:gd name="T34" fmla="*/ 24 w 46"/>
                <a:gd name="T35" fmla="*/ 7 h 18"/>
                <a:gd name="T36" fmla="*/ 23 w 46"/>
                <a:gd name="T37" fmla="*/ 1 h 18"/>
                <a:gd name="T38" fmla="*/ 30 w 46"/>
                <a:gd name="T39" fmla="*/ 1 h 18"/>
                <a:gd name="T40" fmla="*/ 35 w 46"/>
                <a:gd name="T41" fmla="*/ 1 h 18"/>
                <a:gd name="T42" fmla="*/ 44 w 46"/>
                <a:gd name="T43" fmla="*/ 2 h 18"/>
                <a:gd name="T44" fmla="*/ 44 w 46"/>
                <a:gd name="T45" fmla="*/ 6 h 18"/>
                <a:gd name="T46" fmla="*/ 37 w 46"/>
                <a:gd name="T47" fmla="*/ 2 h 18"/>
                <a:gd name="T48" fmla="*/ 37 w 46"/>
                <a:gd name="T49" fmla="*/ 6 h 18"/>
                <a:gd name="T50" fmla="*/ 43 w 46"/>
                <a:gd name="T51" fmla="*/ 7 h 18"/>
                <a:gd name="T52" fmla="*/ 44 w 46"/>
                <a:gd name="T53" fmla="*/ 7 h 18"/>
                <a:gd name="T54" fmla="*/ 7 w 46"/>
                <a:gd name="T55" fmla="*/ 8 h 18"/>
                <a:gd name="T56" fmla="*/ 2 w 46"/>
                <a:gd name="T57" fmla="*/ 12 h 18"/>
                <a:gd name="T58" fmla="*/ 5 w 46"/>
                <a:gd name="T59" fmla="*/ 13 h 18"/>
                <a:gd name="T60" fmla="*/ 9 w 46"/>
                <a:gd name="T61" fmla="*/ 10 h 18"/>
                <a:gd name="T62" fmla="*/ 7 w 46"/>
                <a:gd name="T63" fmla="*/ 8 h 18"/>
                <a:gd name="T64" fmla="*/ 31 w 46"/>
                <a:gd name="T65" fmla="*/ 5 h 18"/>
                <a:gd name="T66" fmla="*/ 27 w 46"/>
                <a:gd name="T67" fmla="*/ 2 h 18"/>
                <a:gd name="T68" fmla="*/ 25 w 46"/>
                <a:gd name="T69" fmla="*/ 4 h 18"/>
                <a:gd name="T70" fmla="*/ 28 w 46"/>
                <a:gd name="T71" fmla="*/ 7 h 18"/>
                <a:gd name="T72" fmla="*/ 31 w 46"/>
                <a:gd name="T73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6" h="18">
                  <a:moveTo>
                    <a:pt x="44" y="7"/>
                  </a:moveTo>
                  <a:cubicBezTo>
                    <a:pt x="45" y="8"/>
                    <a:pt x="45" y="9"/>
                    <a:pt x="43" y="10"/>
                  </a:cubicBezTo>
                  <a:cubicBezTo>
                    <a:pt x="43" y="10"/>
                    <a:pt x="43" y="10"/>
                    <a:pt x="42" y="11"/>
                  </a:cubicBezTo>
                  <a:cubicBezTo>
                    <a:pt x="42" y="11"/>
                    <a:pt x="42" y="11"/>
                    <a:pt x="41" y="11"/>
                  </a:cubicBezTo>
                  <a:cubicBezTo>
                    <a:pt x="36" y="12"/>
                    <a:pt x="31" y="10"/>
                    <a:pt x="26" y="12"/>
                  </a:cubicBezTo>
                  <a:cubicBezTo>
                    <a:pt x="19" y="15"/>
                    <a:pt x="13" y="16"/>
                    <a:pt x="6" y="18"/>
                  </a:cubicBezTo>
                  <a:cubicBezTo>
                    <a:pt x="4" y="18"/>
                    <a:pt x="5" y="16"/>
                    <a:pt x="3" y="16"/>
                  </a:cubicBezTo>
                  <a:cubicBezTo>
                    <a:pt x="2" y="14"/>
                    <a:pt x="0" y="13"/>
                    <a:pt x="1" y="10"/>
                  </a:cubicBezTo>
                  <a:cubicBezTo>
                    <a:pt x="3" y="8"/>
                    <a:pt x="5" y="7"/>
                    <a:pt x="8" y="7"/>
                  </a:cubicBezTo>
                  <a:cubicBezTo>
                    <a:pt x="9" y="7"/>
                    <a:pt x="11" y="8"/>
                    <a:pt x="11" y="5"/>
                  </a:cubicBezTo>
                  <a:cubicBezTo>
                    <a:pt x="14" y="4"/>
                    <a:pt x="16" y="2"/>
                    <a:pt x="19" y="2"/>
                  </a:cubicBezTo>
                  <a:cubicBezTo>
                    <a:pt x="19" y="3"/>
                    <a:pt x="19" y="4"/>
                    <a:pt x="19" y="5"/>
                  </a:cubicBezTo>
                  <a:cubicBezTo>
                    <a:pt x="19" y="5"/>
                    <a:pt x="18" y="4"/>
                    <a:pt x="18" y="4"/>
                  </a:cubicBezTo>
                  <a:cubicBezTo>
                    <a:pt x="15" y="3"/>
                    <a:pt x="14" y="5"/>
                    <a:pt x="13" y="6"/>
                  </a:cubicBezTo>
                  <a:cubicBezTo>
                    <a:pt x="12" y="8"/>
                    <a:pt x="14" y="9"/>
                    <a:pt x="15" y="10"/>
                  </a:cubicBezTo>
                  <a:cubicBezTo>
                    <a:pt x="18" y="10"/>
                    <a:pt x="19" y="7"/>
                    <a:pt x="20" y="5"/>
                  </a:cubicBezTo>
                  <a:cubicBezTo>
                    <a:pt x="21" y="6"/>
                    <a:pt x="20" y="8"/>
                    <a:pt x="22" y="8"/>
                  </a:cubicBezTo>
                  <a:cubicBezTo>
                    <a:pt x="23" y="8"/>
                    <a:pt x="24" y="9"/>
                    <a:pt x="24" y="7"/>
                  </a:cubicBezTo>
                  <a:cubicBezTo>
                    <a:pt x="24" y="5"/>
                    <a:pt x="23" y="3"/>
                    <a:pt x="23" y="1"/>
                  </a:cubicBezTo>
                  <a:cubicBezTo>
                    <a:pt x="25" y="1"/>
                    <a:pt x="28" y="1"/>
                    <a:pt x="30" y="1"/>
                  </a:cubicBezTo>
                  <a:cubicBezTo>
                    <a:pt x="32" y="1"/>
                    <a:pt x="34" y="5"/>
                    <a:pt x="35" y="1"/>
                  </a:cubicBezTo>
                  <a:cubicBezTo>
                    <a:pt x="38" y="0"/>
                    <a:pt x="41" y="1"/>
                    <a:pt x="44" y="2"/>
                  </a:cubicBezTo>
                  <a:cubicBezTo>
                    <a:pt x="44" y="3"/>
                    <a:pt x="46" y="5"/>
                    <a:pt x="44" y="6"/>
                  </a:cubicBezTo>
                  <a:cubicBezTo>
                    <a:pt x="43" y="3"/>
                    <a:pt x="40" y="1"/>
                    <a:pt x="37" y="2"/>
                  </a:cubicBezTo>
                  <a:cubicBezTo>
                    <a:pt x="35" y="3"/>
                    <a:pt x="35" y="4"/>
                    <a:pt x="37" y="6"/>
                  </a:cubicBezTo>
                  <a:cubicBezTo>
                    <a:pt x="39" y="7"/>
                    <a:pt x="41" y="7"/>
                    <a:pt x="43" y="7"/>
                  </a:cubicBezTo>
                  <a:cubicBezTo>
                    <a:pt x="43" y="7"/>
                    <a:pt x="44" y="7"/>
                    <a:pt x="44" y="7"/>
                  </a:cubicBezTo>
                  <a:close/>
                  <a:moveTo>
                    <a:pt x="7" y="8"/>
                  </a:moveTo>
                  <a:cubicBezTo>
                    <a:pt x="5" y="9"/>
                    <a:pt x="2" y="9"/>
                    <a:pt x="2" y="12"/>
                  </a:cubicBezTo>
                  <a:cubicBezTo>
                    <a:pt x="2" y="13"/>
                    <a:pt x="3" y="13"/>
                    <a:pt x="5" y="13"/>
                  </a:cubicBezTo>
                  <a:cubicBezTo>
                    <a:pt x="7" y="13"/>
                    <a:pt x="8" y="12"/>
                    <a:pt x="9" y="10"/>
                  </a:cubicBezTo>
                  <a:cubicBezTo>
                    <a:pt x="9" y="9"/>
                    <a:pt x="8" y="8"/>
                    <a:pt x="7" y="8"/>
                  </a:cubicBezTo>
                  <a:close/>
                  <a:moveTo>
                    <a:pt x="31" y="5"/>
                  </a:moveTo>
                  <a:cubicBezTo>
                    <a:pt x="31" y="2"/>
                    <a:pt x="29" y="3"/>
                    <a:pt x="27" y="2"/>
                  </a:cubicBezTo>
                  <a:cubicBezTo>
                    <a:pt x="25" y="1"/>
                    <a:pt x="25" y="2"/>
                    <a:pt x="25" y="4"/>
                  </a:cubicBezTo>
                  <a:cubicBezTo>
                    <a:pt x="24" y="6"/>
                    <a:pt x="26" y="6"/>
                    <a:pt x="28" y="7"/>
                  </a:cubicBezTo>
                  <a:cubicBezTo>
                    <a:pt x="29" y="7"/>
                    <a:pt x="31" y="6"/>
                    <a:pt x="31" y="5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6" name="Freeform 340"/>
            <p:cNvSpPr>
              <a:spLocks/>
            </p:cNvSpPr>
            <p:nvPr/>
          </p:nvSpPr>
          <p:spPr bwMode="auto">
            <a:xfrm>
              <a:off x="413" y="1262"/>
              <a:ext cx="58" cy="31"/>
            </a:xfrm>
            <a:custGeom>
              <a:avLst/>
              <a:gdLst>
                <a:gd name="T0" fmla="*/ 27 w 52"/>
                <a:gd name="T1" fmla="*/ 12 h 28"/>
                <a:gd name="T2" fmla="*/ 28 w 52"/>
                <a:gd name="T3" fmla="*/ 18 h 28"/>
                <a:gd name="T4" fmla="*/ 26 w 52"/>
                <a:gd name="T5" fmla="*/ 19 h 28"/>
                <a:gd name="T6" fmla="*/ 24 w 52"/>
                <a:gd name="T7" fmla="*/ 16 h 28"/>
                <a:gd name="T8" fmla="*/ 23 w 52"/>
                <a:gd name="T9" fmla="*/ 16 h 28"/>
                <a:gd name="T10" fmla="*/ 23 w 52"/>
                <a:gd name="T11" fmla="*/ 13 h 28"/>
                <a:gd name="T12" fmla="*/ 20 w 52"/>
                <a:gd name="T13" fmla="*/ 9 h 28"/>
                <a:gd name="T14" fmla="*/ 14 w 52"/>
                <a:gd name="T15" fmla="*/ 12 h 28"/>
                <a:gd name="T16" fmla="*/ 15 w 52"/>
                <a:gd name="T17" fmla="*/ 16 h 28"/>
                <a:gd name="T18" fmla="*/ 12 w 52"/>
                <a:gd name="T19" fmla="*/ 18 h 28"/>
                <a:gd name="T20" fmla="*/ 7 w 52"/>
                <a:gd name="T21" fmla="*/ 15 h 28"/>
                <a:gd name="T22" fmla="*/ 5 w 52"/>
                <a:gd name="T23" fmla="*/ 21 h 28"/>
                <a:gd name="T24" fmla="*/ 7 w 52"/>
                <a:gd name="T25" fmla="*/ 27 h 28"/>
                <a:gd name="T26" fmla="*/ 1 w 52"/>
                <a:gd name="T27" fmla="*/ 23 h 28"/>
                <a:gd name="T28" fmla="*/ 6 w 52"/>
                <a:gd name="T29" fmla="*/ 13 h 28"/>
                <a:gd name="T30" fmla="*/ 17 w 52"/>
                <a:gd name="T31" fmla="*/ 8 h 28"/>
                <a:gd name="T32" fmla="*/ 22 w 52"/>
                <a:gd name="T33" fmla="*/ 2 h 28"/>
                <a:gd name="T34" fmla="*/ 22 w 52"/>
                <a:gd name="T35" fmla="*/ 0 h 28"/>
                <a:gd name="T36" fmla="*/ 24 w 52"/>
                <a:gd name="T37" fmla="*/ 2 h 28"/>
                <a:gd name="T38" fmla="*/ 31 w 52"/>
                <a:gd name="T39" fmla="*/ 6 h 28"/>
                <a:gd name="T40" fmla="*/ 43 w 52"/>
                <a:gd name="T41" fmla="*/ 6 h 28"/>
                <a:gd name="T42" fmla="*/ 51 w 52"/>
                <a:gd name="T43" fmla="*/ 15 h 28"/>
                <a:gd name="T44" fmla="*/ 48 w 52"/>
                <a:gd name="T45" fmla="*/ 18 h 28"/>
                <a:gd name="T46" fmla="*/ 47 w 52"/>
                <a:gd name="T47" fmla="*/ 18 h 28"/>
                <a:gd name="T48" fmla="*/ 48 w 52"/>
                <a:gd name="T49" fmla="*/ 17 h 28"/>
                <a:gd name="T50" fmla="*/ 48 w 52"/>
                <a:gd name="T51" fmla="*/ 13 h 28"/>
                <a:gd name="T52" fmla="*/ 45 w 52"/>
                <a:gd name="T53" fmla="*/ 8 h 28"/>
                <a:gd name="T54" fmla="*/ 39 w 52"/>
                <a:gd name="T55" fmla="*/ 8 h 28"/>
                <a:gd name="T56" fmla="*/ 39 w 52"/>
                <a:gd name="T57" fmla="*/ 12 h 28"/>
                <a:gd name="T58" fmla="*/ 34 w 52"/>
                <a:gd name="T59" fmla="*/ 12 h 28"/>
                <a:gd name="T60" fmla="*/ 35 w 52"/>
                <a:gd name="T61" fmla="*/ 8 h 28"/>
                <a:gd name="T62" fmla="*/ 29 w 52"/>
                <a:gd name="T63" fmla="*/ 8 h 28"/>
                <a:gd name="T64" fmla="*/ 27 w 52"/>
                <a:gd name="T65" fmla="*/ 1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52" h="28">
                  <a:moveTo>
                    <a:pt x="27" y="12"/>
                  </a:moveTo>
                  <a:cubicBezTo>
                    <a:pt x="27" y="14"/>
                    <a:pt x="28" y="16"/>
                    <a:pt x="28" y="18"/>
                  </a:cubicBezTo>
                  <a:cubicBezTo>
                    <a:pt x="28" y="20"/>
                    <a:pt x="27" y="19"/>
                    <a:pt x="26" y="19"/>
                  </a:cubicBezTo>
                  <a:cubicBezTo>
                    <a:pt x="24" y="19"/>
                    <a:pt x="25" y="17"/>
                    <a:pt x="24" y="16"/>
                  </a:cubicBezTo>
                  <a:cubicBezTo>
                    <a:pt x="23" y="16"/>
                    <a:pt x="23" y="16"/>
                    <a:pt x="23" y="16"/>
                  </a:cubicBezTo>
                  <a:cubicBezTo>
                    <a:pt x="23" y="15"/>
                    <a:pt x="23" y="14"/>
                    <a:pt x="23" y="13"/>
                  </a:cubicBezTo>
                  <a:cubicBezTo>
                    <a:pt x="23" y="11"/>
                    <a:pt x="22" y="9"/>
                    <a:pt x="20" y="9"/>
                  </a:cubicBezTo>
                  <a:cubicBezTo>
                    <a:pt x="18" y="9"/>
                    <a:pt x="16" y="10"/>
                    <a:pt x="14" y="12"/>
                  </a:cubicBezTo>
                  <a:cubicBezTo>
                    <a:pt x="13" y="14"/>
                    <a:pt x="13" y="15"/>
                    <a:pt x="15" y="16"/>
                  </a:cubicBezTo>
                  <a:cubicBezTo>
                    <a:pt x="15" y="19"/>
                    <a:pt x="13" y="18"/>
                    <a:pt x="12" y="18"/>
                  </a:cubicBezTo>
                  <a:cubicBezTo>
                    <a:pt x="12" y="15"/>
                    <a:pt x="10" y="13"/>
                    <a:pt x="7" y="15"/>
                  </a:cubicBezTo>
                  <a:cubicBezTo>
                    <a:pt x="5" y="16"/>
                    <a:pt x="2" y="17"/>
                    <a:pt x="5" y="21"/>
                  </a:cubicBezTo>
                  <a:cubicBezTo>
                    <a:pt x="4" y="24"/>
                    <a:pt x="6" y="25"/>
                    <a:pt x="7" y="27"/>
                  </a:cubicBezTo>
                  <a:cubicBezTo>
                    <a:pt x="4" y="28"/>
                    <a:pt x="2" y="25"/>
                    <a:pt x="1" y="23"/>
                  </a:cubicBezTo>
                  <a:cubicBezTo>
                    <a:pt x="0" y="19"/>
                    <a:pt x="2" y="15"/>
                    <a:pt x="6" y="13"/>
                  </a:cubicBezTo>
                  <a:cubicBezTo>
                    <a:pt x="10" y="11"/>
                    <a:pt x="13" y="9"/>
                    <a:pt x="17" y="8"/>
                  </a:cubicBezTo>
                  <a:cubicBezTo>
                    <a:pt x="21" y="7"/>
                    <a:pt x="22" y="5"/>
                    <a:pt x="22" y="2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23" y="0"/>
                    <a:pt x="24" y="1"/>
                    <a:pt x="24" y="2"/>
                  </a:cubicBezTo>
                  <a:cubicBezTo>
                    <a:pt x="25" y="5"/>
                    <a:pt x="27" y="6"/>
                    <a:pt x="31" y="6"/>
                  </a:cubicBezTo>
                  <a:cubicBezTo>
                    <a:pt x="35" y="5"/>
                    <a:pt x="39" y="6"/>
                    <a:pt x="43" y="6"/>
                  </a:cubicBezTo>
                  <a:cubicBezTo>
                    <a:pt x="49" y="5"/>
                    <a:pt x="52" y="9"/>
                    <a:pt x="51" y="15"/>
                  </a:cubicBezTo>
                  <a:cubicBezTo>
                    <a:pt x="51" y="17"/>
                    <a:pt x="50" y="18"/>
                    <a:pt x="48" y="18"/>
                  </a:cubicBezTo>
                  <a:cubicBezTo>
                    <a:pt x="48" y="18"/>
                    <a:pt x="47" y="18"/>
                    <a:pt x="47" y="18"/>
                  </a:cubicBezTo>
                  <a:cubicBezTo>
                    <a:pt x="47" y="18"/>
                    <a:pt x="47" y="17"/>
                    <a:pt x="48" y="17"/>
                  </a:cubicBezTo>
                  <a:cubicBezTo>
                    <a:pt x="50" y="16"/>
                    <a:pt x="48" y="14"/>
                    <a:pt x="48" y="13"/>
                  </a:cubicBezTo>
                  <a:cubicBezTo>
                    <a:pt x="48" y="10"/>
                    <a:pt x="47" y="9"/>
                    <a:pt x="45" y="8"/>
                  </a:cubicBezTo>
                  <a:cubicBezTo>
                    <a:pt x="43" y="7"/>
                    <a:pt x="41" y="7"/>
                    <a:pt x="39" y="8"/>
                  </a:cubicBezTo>
                  <a:cubicBezTo>
                    <a:pt x="38" y="9"/>
                    <a:pt x="38" y="11"/>
                    <a:pt x="39" y="12"/>
                  </a:cubicBezTo>
                  <a:cubicBezTo>
                    <a:pt x="38" y="16"/>
                    <a:pt x="36" y="12"/>
                    <a:pt x="34" y="12"/>
                  </a:cubicBezTo>
                  <a:cubicBezTo>
                    <a:pt x="37" y="12"/>
                    <a:pt x="38" y="10"/>
                    <a:pt x="35" y="8"/>
                  </a:cubicBezTo>
                  <a:cubicBezTo>
                    <a:pt x="33" y="7"/>
                    <a:pt x="31" y="7"/>
                    <a:pt x="29" y="8"/>
                  </a:cubicBezTo>
                  <a:cubicBezTo>
                    <a:pt x="27" y="8"/>
                    <a:pt x="27" y="10"/>
                    <a:pt x="27" y="12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7" name="Freeform 341"/>
            <p:cNvSpPr>
              <a:spLocks/>
            </p:cNvSpPr>
            <p:nvPr/>
          </p:nvSpPr>
          <p:spPr bwMode="auto">
            <a:xfrm>
              <a:off x="424" y="1285"/>
              <a:ext cx="39" cy="17"/>
            </a:xfrm>
            <a:custGeom>
              <a:avLst/>
              <a:gdLst>
                <a:gd name="T0" fmla="*/ 0 w 35"/>
                <a:gd name="T1" fmla="*/ 8 h 15"/>
                <a:gd name="T2" fmla="*/ 20 w 35"/>
                <a:gd name="T3" fmla="*/ 2 h 15"/>
                <a:gd name="T4" fmla="*/ 35 w 35"/>
                <a:gd name="T5" fmla="*/ 1 h 15"/>
                <a:gd name="T6" fmla="*/ 32 w 35"/>
                <a:gd name="T7" fmla="*/ 9 h 15"/>
                <a:gd name="T8" fmla="*/ 30 w 35"/>
                <a:gd name="T9" fmla="*/ 9 h 15"/>
                <a:gd name="T10" fmla="*/ 30 w 35"/>
                <a:gd name="T11" fmla="*/ 8 h 15"/>
                <a:gd name="T12" fmla="*/ 6 w 35"/>
                <a:gd name="T13" fmla="*/ 13 h 15"/>
                <a:gd name="T14" fmla="*/ 9 w 35"/>
                <a:gd name="T15" fmla="*/ 14 h 15"/>
                <a:gd name="T16" fmla="*/ 6 w 35"/>
                <a:gd name="T17" fmla="*/ 15 h 15"/>
                <a:gd name="T18" fmla="*/ 0 w 35"/>
                <a:gd name="T1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15">
                  <a:moveTo>
                    <a:pt x="0" y="8"/>
                  </a:moveTo>
                  <a:cubicBezTo>
                    <a:pt x="7" y="6"/>
                    <a:pt x="13" y="5"/>
                    <a:pt x="20" y="2"/>
                  </a:cubicBezTo>
                  <a:cubicBezTo>
                    <a:pt x="25" y="0"/>
                    <a:pt x="30" y="2"/>
                    <a:pt x="35" y="1"/>
                  </a:cubicBezTo>
                  <a:cubicBezTo>
                    <a:pt x="35" y="4"/>
                    <a:pt x="34" y="7"/>
                    <a:pt x="32" y="9"/>
                  </a:cubicBezTo>
                  <a:cubicBezTo>
                    <a:pt x="31" y="9"/>
                    <a:pt x="31" y="9"/>
                    <a:pt x="30" y="9"/>
                  </a:cubicBezTo>
                  <a:cubicBezTo>
                    <a:pt x="30" y="9"/>
                    <a:pt x="31" y="8"/>
                    <a:pt x="30" y="8"/>
                  </a:cubicBezTo>
                  <a:cubicBezTo>
                    <a:pt x="22" y="7"/>
                    <a:pt x="14" y="9"/>
                    <a:pt x="6" y="13"/>
                  </a:cubicBezTo>
                  <a:cubicBezTo>
                    <a:pt x="8" y="13"/>
                    <a:pt x="9" y="13"/>
                    <a:pt x="9" y="14"/>
                  </a:cubicBezTo>
                  <a:cubicBezTo>
                    <a:pt x="8" y="15"/>
                    <a:pt x="7" y="15"/>
                    <a:pt x="6" y="15"/>
                  </a:cubicBezTo>
                  <a:cubicBezTo>
                    <a:pt x="4" y="13"/>
                    <a:pt x="2" y="10"/>
                    <a:pt x="0" y="8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8" name="Freeform 342"/>
            <p:cNvSpPr>
              <a:spLocks/>
            </p:cNvSpPr>
            <p:nvPr/>
          </p:nvSpPr>
          <p:spPr bwMode="auto">
            <a:xfrm>
              <a:off x="476" y="1283"/>
              <a:ext cx="18" cy="15"/>
            </a:xfrm>
            <a:custGeom>
              <a:avLst/>
              <a:gdLst>
                <a:gd name="T0" fmla="*/ 6 w 16"/>
                <a:gd name="T1" fmla="*/ 14 h 14"/>
                <a:gd name="T2" fmla="*/ 4 w 16"/>
                <a:gd name="T3" fmla="*/ 8 h 14"/>
                <a:gd name="T4" fmla="*/ 4 w 16"/>
                <a:gd name="T5" fmla="*/ 7 h 14"/>
                <a:gd name="T6" fmla="*/ 3 w 16"/>
                <a:gd name="T7" fmla="*/ 3 h 14"/>
                <a:gd name="T8" fmla="*/ 12 w 16"/>
                <a:gd name="T9" fmla="*/ 1 h 14"/>
                <a:gd name="T10" fmla="*/ 13 w 16"/>
                <a:gd name="T11" fmla="*/ 2 h 14"/>
                <a:gd name="T12" fmla="*/ 13 w 16"/>
                <a:gd name="T13" fmla="*/ 13 h 14"/>
                <a:gd name="T14" fmla="*/ 6 w 16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" h="14">
                  <a:moveTo>
                    <a:pt x="6" y="14"/>
                  </a:moveTo>
                  <a:cubicBezTo>
                    <a:pt x="4" y="12"/>
                    <a:pt x="2" y="11"/>
                    <a:pt x="4" y="8"/>
                  </a:cubicBezTo>
                  <a:cubicBezTo>
                    <a:pt x="4" y="8"/>
                    <a:pt x="4" y="7"/>
                    <a:pt x="4" y="7"/>
                  </a:cubicBezTo>
                  <a:cubicBezTo>
                    <a:pt x="3" y="6"/>
                    <a:pt x="0" y="4"/>
                    <a:pt x="3" y="3"/>
                  </a:cubicBezTo>
                  <a:cubicBezTo>
                    <a:pt x="5" y="1"/>
                    <a:pt x="9" y="0"/>
                    <a:pt x="12" y="1"/>
                  </a:cubicBezTo>
                  <a:cubicBezTo>
                    <a:pt x="12" y="1"/>
                    <a:pt x="13" y="2"/>
                    <a:pt x="13" y="2"/>
                  </a:cubicBezTo>
                  <a:cubicBezTo>
                    <a:pt x="11" y="6"/>
                    <a:pt x="16" y="9"/>
                    <a:pt x="13" y="13"/>
                  </a:cubicBezTo>
                  <a:cubicBezTo>
                    <a:pt x="11" y="13"/>
                    <a:pt x="8" y="13"/>
                    <a:pt x="6" y="14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49" name="Freeform 343"/>
            <p:cNvSpPr>
              <a:spLocks noEditPoints="1"/>
            </p:cNvSpPr>
            <p:nvPr/>
          </p:nvSpPr>
          <p:spPr bwMode="auto">
            <a:xfrm>
              <a:off x="444" y="1350"/>
              <a:ext cx="28" cy="15"/>
            </a:xfrm>
            <a:custGeom>
              <a:avLst/>
              <a:gdLst>
                <a:gd name="T0" fmla="*/ 11 w 25"/>
                <a:gd name="T1" fmla="*/ 0 h 13"/>
                <a:gd name="T2" fmla="*/ 25 w 25"/>
                <a:gd name="T3" fmla="*/ 6 h 13"/>
                <a:gd name="T4" fmla="*/ 0 w 25"/>
                <a:gd name="T5" fmla="*/ 11 h 13"/>
                <a:gd name="T6" fmla="*/ 2 w 25"/>
                <a:gd name="T7" fmla="*/ 11 h 13"/>
                <a:gd name="T8" fmla="*/ 4 w 25"/>
                <a:gd name="T9" fmla="*/ 8 h 13"/>
                <a:gd name="T10" fmla="*/ 6 w 25"/>
                <a:gd name="T11" fmla="*/ 7 h 13"/>
                <a:gd name="T12" fmla="*/ 9 w 25"/>
                <a:gd name="T13" fmla="*/ 3 h 13"/>
                <a:gd name="T14" fmla="*/ 11 w 25"/>
                <a:gd name="T15" fmla="*/ 0 h 13"/>
                <a:gd name="T16" fmla="*/ 11 w 25"/>
                <a:gd name="T17" fmla="*/ 0 h 13"/>
                <a:gd name="T18" fmla="*/ 18 w 25"/>
                <a:gd name="T19" fmla="*/ 8 h 13"/>
                <a:gd name="T20" fmla="*/ 13 w 25"/>
                <a:gd name="T21" fmla="*/ 8 h 13"/>
                <a:gd name="T22" fmla="*/ 10 w 25"/>
                <a:gd name="T23" fmla="*/ 10 h 13"/>
                <a:gd name="T24" fmla="*/ 13 w 25"/>
                <a:gd name="T25" fmla="*/ 10 h 13"/>
                <a:gd name="T26" fmla="*/ 18 w 25"/>
                <a:gd name="T27" fmla="*/ 8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3">
                  <a:moveTo>
                    <a:pt x="11" y="0"/>
                  </a:moveTo>
                  <a:cubicBezTo>
                    <a:pt x="14" y="6"/>
                    <a:pt x="20" y="7"/>
                    <a:pt x="25" y="6"/>
                  </a:cubicBezTo>
                  <a:cubicBezTo>
                    <a:pt x="18" y="11"/>
                    <a:pt x="9" y="13"/>
                    <a:pt x="0" y="11"/>
                  </a:cubicBezTo>
                  <a:cubicBezTo>
                    <a:pt x="1" y="11"/>
                    <a:pt x="1" y="11"/>
                    <a:pt x="2" y="11"/>
                  </a:cubicBezTo>
                  <a:cubicBezTo>
                    <a:pt x="3" y="10"/>
                    <a:pt x="4" y="10"/>
                    <a:pt x="4" y="8"/>
                  </a:cubicBezTo>
                  <a:cubicBezTo>
                    <a:pt x="5" y="8"/>
                    <a:pt x="6" y="8"/>
                    <a:pt x="6" y="7"/>
                  </a:cubicBezTo>
                  <a:cubicBezTo>
                    <a:pt x="8" y="6"/>
                    <a:pt x="9" y="5"/>
                    <a:pt x="9" y="3"/>
                  </a:cubicBezTo>
                  <a:cubicBezTo>
                    <a:pt x="10" y="2"/>
                    <a:pt x="10" y="1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lose/>
                  <a:moveTo>
                    <a:pt x="18" y="8"/>
                  </a:moveTo>
                  <a:cubicBezTo>
                    <a:pt x="16" y="6"/>
                    <a:pt x="14" y="9"/>
                    <a:pt x="13" y="8"/>
                  </a:cubicBezTo>
                  <a:cubicBezTo>
                    <a:pt x="12" y="8"/>
                    <a:pt x="11" y="9"/>
                    <a:pt x="10" y="10"/>
                  </a:cubicBezTo>
                  <a:cubicBezTo>
                    <a:pt x="11" y="10"/>
                    <a:pt x="12" y="11"/>
                    <a:pt x="13" y="10"/>
                  </a:cubicBezTo>
                  <a:cubicBezTo>
                    <a:pt x="15" y="9"/>
                    <a:pt x="17" y="10"/>
                    <a:pt x="18" y="8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0" name="Freeform 344"/>
            <p:cNvSpPr>
              <a:spLocks/>
            </p:cNvSpPr>
            <p:nvPr/>
          </p:nvSpPr>
          <p:spPr bwMode="auto">
            <a:xfrm>
              <a:off x="476" y="1307"/>
              <a:ext cx="25" cy="11"/>
            </a:xfrm>
            <a:custGeom>
              <a:avLst/>
              <a:gdLst>
                <a:gd name="T0" fmla="*/ 1 w 22"/>
                <a:gd name="T1" fmla="*/ 8 h 10"/>
                <a:gd name="T2" fmla="*/ 0 w 22"/>
                <a:gd name="T3" fmla="*/ 3 h 10"/>
                <a:gd name="T4" fmla="*/ 7 w 22"/>
                <a:gd name="T5" fmla="*/ 0 h 10"/>
                <a:gd name="T6" fmla="*/ 14 w 22"/>
                <a:gd name="T7" fmla="*/ 0 h 10"/>
                <a:gd name="T8" fmla="*/ 16 w 22"/>
                <a:gd name="T9" fmla="*/ 0 h 10"/>
                <a:gd name="T10" fmla="*/ 22 w 22"/>
                <a:gd name="T11" fmla="*/ 3 h 10"/>
                <a:gd name="T12" fmla="*/ 17 w 22"/>
                <a:gd name="T13" fmla="*/ 10 h 10"/>
                <a:gd name="T14" fmla="*/ 17 w 22"/>
                <a:gd name="T15" fmla="*/ 5 h 10"/>
                <a:gd name="T16" fmla="*/ 17 w 22"/>
                <a:gd name="T17" fmla="*/ 5 h 10"/>
                <a:gd name="T18" fmla="*/ 16 w 22"/>
                <a:gd name="T19" fmla="*/ 5 h 10"/>
                <a:gd name="T20" fmla="*/ 14 w 22"/>
                <a:gd name="T21" fmla="*/ 5 h 10"/>
                <a:gd name="T22" fmla="*/ 15 w 22"/>
                <a:gd name="T23" fmla="*/ 3 h 10"/>
                <a:gd name="T24" fmla="*/ 15 w 22"/>
                <a:gd name="T25" fmla="*/ 1 h 10"/>
                <a:gd name="T26" fmla="*/ 13 w 22"/>
                <a:gd name="T27" fmla="*/ 2 h 10"/>
                <a:gd name="T28" fmla="*/ 12 w 22"/>
                <a:gd name="T29" fmla="*/ 4 h 10"/>
                <a:gd name="T30" fmla="*/ 11 w 22"/>
                <a:gd name="T31" fmla="*/ 1 h 10"/>
                <a:gd name="T32" fmla="*/ 6 w 22"/>
                <a:gd name="T33" fmla="*/ 2 h 10"/>
                <a:gd name="T34" fmla="*/ 7 w 22"/>
                <a:gd name="T35" fmla="*/ 5 h 10"/>
                <a:gd name="T36" fmla="*/ 1 w 22"/>
                <a:gd name="T37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" h="10">
                  <a:moveTo>
                    <a:pt x="1" y="8"/>
                  </a:moveTo>
                  <a:cubicBezTo>
                    <a:pt x="0" y="7"/>
                    <a:pt x="0" y="5"/>
                    <a:pt x="0" y="3"/>
                  </a:cubicBezTo>
                  <a:cubicBezTo>
                    <a:pt x="2" y="2"/>
                    <a:pt x="5" y="2"/>
                    <a:pt x="7" y="0"/>
                  </a:cubicBezTo>
                  <a:cubicBezTo>
                    <a:pt x="10" y="0"/>
                    <a:pt x="12" y="1"/>
                    <a:pt x="14" y="0"/>
                  </a:cubicBezTo>
                  <a:cubicBezTo>
                    <a:pt x="15" y="0"/>
                    <a:pt x="16" y="0"/>
                    <a:pt x="16" y="0"/>
                  </a:cubicBezTo>
                  <a:cubicBezTo>
                    <a:pt x="18" y="0"/>
                    <a:pt x="21" y="0"/>
                    <a:pt x="22" y="3"/>
                  </a:cubicBezTo>
                  <a:cubicBezTo>
                    <a:pt x="22" y="6"/>
                    <a:pt x="21" y="9"/>
                    <a:pt x="17" y="10"/>
                  </a:cubicBezTo>
                  <a:cubicBezTo>
                    <a:pt x="17" y="8"/>
                    <a:pt x="17" y="7"/>
                    <a:pt x="17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4"/>
                    <a:pt x="16" y="4"/>
                    <a:pt x="16" y="5"/>
                  </a:cubicBezTo>
                  <a:cubicBezTo>
                    <a:pt x="15" y="5"/>
                    <a:pt x="15" y="5"/>
                    <a:pt x="14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5" y="3"/>
                    <a:pt x="16" y="2"/>
                    <a:pt x="15" y="1"/>
                  </a:cubicBezTo>
                  <a:cubicBezTo>
                    <a:pt x="14" y="1"/>
                    <a:pt x="13" y="1"/>
                    <a:pt x="13" y="2"/>
                  </a:cubicBezTo>
                  <a:cubicBezTo>
                    <a:pt x="12" y="3"/>
                    <a:pt x="13" y="4"/>
                    <a:pt x="12" y="4"/>
                  </a:cubicBezTo>
                  <a:cubicBezTo>
                    <a:pt x="11" y="3"/>
                    <a:pt x="11" y="2"/>
                    <a:pt x="11" y="1"/>
                  </a:cubicBezTo>
                  <a:cubicBezTo>
                    <a:pt x="9" y="4"/>
                    <a:pt x="9" y="4"/>
                    <a:pt x="6" y="2"/>
                  </a:cubicBezTo>
                  <a:cubicBezTo>
                    <a:pt x="7" y="3"/>
                    <a:pt x="7" y="4"/>
                    <a:pt x="7" y="5"/>
                  </a:cubicBezTo>
                  <a:cubicBezTo>
                    <a:pt x="5" y="6"/>
                    <a:pt x="3" y="7"/>
                    <a:pt x="1" y="8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1" name="Freeform 345"/>
            <p:cNvSpPr>
              <a:spLocks/>
            </p:cNvSpPr>
            <p:nvPr/>
          </p:nvSpPr>
          <p:spPr bwMode="auto">
            <a:xfrm>
              <a:off x="402" y="1299"/>
              <a:ext cx="12" cy="16"/>
            </a:xfrm>
            <a:custGeom>
              <a:avLst/>
              <a:gdLst>
                <a:gd name="T0" fmla="*/ 2 w 11"/>
                <a:gd name="T1" fmla="*/ 14 h 14"/>
                <a:gd name="T2" fmla="*/ 0 w 11"/>
                <a:gd name="T3" fmla="*/ 5 h 14"/>
                <a:gd name="T4" fmla="*/ 4 w 11"/>
                <a:gd name="T5" fmla="*/ 2 h 14"/>
                <a:gd name="T6" fmla="*/ 6 w 11"/>
                <a:gd name="T7" fmla="*/ 0 h 14"/>
                <a:gd name="T8" fmla="*/ 9 w 11"/>
                <a:gd name="T9" fmla="*/ 3 h 14"/>
                <a:gd name="T10" fmla="*/ 10 w 11"/>
                <a:gd name="T11" fmla="*/ 10 h 14"/>
                <a:gd name="T12" fmla="*/ 9 w 11"/>
                <a:gd name="T13" fmla="*/ 12 h 14"/>
                <a:gd name="T14" fmla="*/ 2 w 11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14">
                  <a:moveTo>
                    <a:pt x="2" y="14"/>
                  </a:moveTo>
                  <a:cubicBezTo>
                    <a:pt x="0" y="11"/>
                    <a:pt x="0" y="8"/>
                    <a:pt x="0" y="5"/>
                  </a:cubicBezTo>
                  <a:cubicBezTo>
                    <a:pt x="1" y="4"/>
                    <a:pt x="2" y="2"/>
                    <a:pt x="4" y="2"/>
                  </a:cubicBezTo>
                  <a:cubicBezTo>
                    <a:pt x="5" y="3"/>
                    <a:pt x="6" y="1"/>
                    <a:pt x="6" y="0"/>
                  </a:cubicBezTo>
                  <a:cubicBezTo>
                    <a:pt x="8" y="0"/>
                    <a:pt x="10" y="0"/>
                    <a:pt x="9" y="3"/>
                  </a:cubicBezTo>
                  <a:cubicBezTo>
                    <a:pt x="9" y="5"/>
                    <a:pt x="11" y="7"/>
                    <a:pt x="10" y="10"/>
                  </a:cubicBezTo>
                  <a:cubicBezTo>
                    <a:pt x="10" y="11"/>
                    <a:pt x="10" y="11"/>
                    <a:pt x="9" y="12"/>
                  </a:cubicBezTo>
                  <a:cubicBezTo>
                    <a:pt x="7" y="13"/>
                    <a:pt x="4" y="11"/>
                    <a:pt x="2" y="14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2" name="Freeform 346"/>
            <p:cNvSpPr>
              <a:spLocks/>
            </p:cNvSpPr>
            <p:nvPr/>
          </p:nvSpPr>
          <p:spPr bwMode="auto">
            <a:xfrm>
              <a:off x="488" y="1327"/>
              <a:ext cx="11" cy="14"/>
            </a:xfrm>
            <a:custGeom>
              <a:avLst/>
              <a:gdLst>
                <a:gd name="T0" fmla="*/ 10 w 10"/>
                <a:gd name="T1" fmla="*/ 3 h 13"/>
                <a:gd name="T2" fmla="*/ 9 w 10"/>
                <a:gd name="T3" fmla="*/ 6 h 13"/>
                <a:gd name="T4" fmla="*/ 10 w 10"/>
                <a:gd name="T5" fmla="*/ 8 h 13"/>
                <a:gd name="T6" fmla="*/ 10 w 10"/>
                <a:gd name="T7" fmla="*/ 11 h 13"/>
                <a:gd name="T8" fmla="*/ 2 w 10"/>
                <a:gd name="T9" fmla="*/ 12 h 13"/>
                <a:gd name="T10" fmla="*/ 0 w 10"/>
                <a:gd name="T11" fmla="*/ 0 h 13"/>
                <a:gd name="T12" fmla="*/ 9 w 10"/>
                <a:gd name="T13" fmla="*/ 1 h 13"/>
                <a:gd name="T14" fmla="*/ 10 w 10"/>
                <a:gd name="T15" fmla="*/ 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3">
                  <a:moveTo>
                    <a:pt x="10" y="3"/>
                  </a:moveTo>
                  <a:cubicBezTo>
                    <a:pt x="10" y="4"/>
                    <a:pt x="10" y="5"/>
                    <a:pt x="9" y="6"/>
                  </a:cubicBezTo>
                  <a:cubicBezTo>
                    <a:pt x="9" y="7"/>
                    <a:pt x="10" y="8"/>
                    <a:pt x="10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8" y="12"/>
                    <a:pt x="5" y="13"/>
                    <a:pt x="2" y="12"/>
                  </a:cubicBezTo>
                  <a:cubicBezTo>
                    <a:pt x="2" y="8"/>
                    <a:pt x="1" y="4"/>
                    <a:pt x="0" y="0"/>
                  </a:cubicBezTo>
                  <a:cubicBezTo>
                    <a:pt x="3" y="0"/>
                    <a:pt x="6" y="0"/>
                    <a:pt x="9" y="1"/>
                  </a:cubicBezTo>
                  <a:cubicBezTo>
                    <a:pt x="10" y="1"/>
                    <a:pt x="10" y="1"/>
                    <a:pt x="10" y="3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3" name="Freeform 347"/>
            <p:cNvSpPr>
              <a:spLocks/>
            </p:cNvSpPr>
            <p:nvPr/>
          </p:nvSpPr>
          <p:spPr bwMode="auto">
            <a:xfrm>
              <a:off x="410" y="1344"/>
              <a:ext cx="13" cy="21"/>
            </a:xfrm>
            <a:custGeom>
              <a:avLst/>
              <a:gdLst>
                <a:gd name="T0" fmla="*/ 1 w 12"/>
                <a:gd name="T1" fmla="*/ 18 h 19"/>
                <a:gd name="T2" fmla="*/ 1 w 12"/>
                <a:gd name="T3" fmla="*/ 7 h 19"/>
                <a:gd name="T4" fmla="*/ 6 w 12"/>
                <a:gd name="T5" fmla="*/ 10 h 19"/>
                <a:gd name="T6" fmla="*/ 8 w 12"/>
                <a:gd name="T7" fmla="*/ 5 h 19"/>
                <a:gd name="T8" fmla="*/ 8 w 12"/>
                <a:gd name="T9" fmla="*/ 0 h 19"/>
                <a:gd name="T10" fmla="*/ 12 w 12"/>
                <a:gd name="T11" fmla="*/ 16 h 19"/>
                <a:gd name="T12" fmla="*/ 1 w 12"/>
                <a:gd name="T13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9">
                  <a:moveTo>
                    <a:pt x="1" y="18"/>
                  </a:moveTo>
                  <a:cubicBezTo>
                    <a:pt x="0" y="14"/>
                    <a:pt x="1" y="11"/>
                    <a:pt x="1" y="7"/>
                  </a:cubicBezTo>
                  <a:cubicBezTo>
                    <a:pt x="2" y="10"/>
                    <a:pt x="3" y="11"/>
                    <a:pt x="6" y="10"/>
                  </a:cubicBezTo>
                  <a:cubicBezTo>
                    <a:pt x="9" y="9"/>
                    <a:pt x="9" y="8"/>
                    <a:pt x="8" y="5"/>
                  </a:cubicBezTo>
                  <a:cubicBezTo>
                    <a:pt x="8" y="3"/>
                    <a:pt x="8" y="2"/>
                    <a:pt x="8" y="0"/>
                  </a:cubicBezTo>
                  <a:cubicBezTo>
                    <a:pt x="9" y="5"/>
                    <a:pt x="11" y="11"/>
                    <a:pt x="12" y="16"/>
                  </a:cubicBezTo>
                  <a:cubicBezTo>
                    <a:pt x="8" y="17"/>
                    <a:pt x="5" y="19"/>
                    <a:pt x="1" y="18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4" name="Freeform 348"/>
            <p:cNvSpPr>
              <a:spLocks/>
            </p:cNvSpPr>
            <p:nvPr/>
          </p:nvSpPr>
          <p:spPr bwMode="auto">
            <a:xfrm>
              <a:off x="408" y="1339"/>
              <a:ext cx="12" cy="17"/>
            </a:xfrm>
            <a:custGeom>
              <a:avLst/>
              <a:gdLst>
                <a:gd name="T0" fmla="*/ 10 w 11"/>
                <a:gd name="T1" fmla="*/ 4 h 15"/>
                <a:gd name="T2" fmla="*/ 10 w 11"/>
                <a:gd name="T3" fmla="*/ 9 h 15"/>
                <a:gd name="T4" fmla="*/ 8 w 11"/>
                <a:gd name="T5" fmla="*/ 14 h 15"/>
                <a:gd name="T6" fmla="*/ 3 w 11"/>
                <a:gd name="T7" fmla="*/ 11 h 15"/>
                <a:gd name="T8" fmla="*/ 1 w 11"/>
                <a:gd name="T9" fmla="*/ 6 h 15"/>
                <a:gd name="T10" fmla="*/ 0 w 11"/>
                <a:gd name="T11" fmla="*/ 6 h 15"/>
                <a:gd name="T12" fmla="*/ 0 w 11"/>
                <a:gd name="T13" fmla="*/ 6 h 15"/>
                <a:gd name="T14" fmla="*/ 3 w 11"/>
                <a:gd name="T15" fmla="*/ 4 h 15"/>
                <a:gd name="T16" fmla="*/ 3 w 11"/>
                <a:gd name="T17" fmla="*/ 4 h 15"/>
                <a:gd name="T18" fmla="*/ 5 w 11"/>
                <a:gd name="T19" fmla="*/ 3 h 15"/>
                <a:gd name="T20" fmla="*/ 9 w 11"/>
                <a:gd name="T21" fmla="*/ 0 h 15"/>
                <a:gd name="T22" fmla="*/ 9 w 11"/>
                <a:gd name="T23" fmla="*/ 0 h 15"/>
                <a:gd name="T24" fmla="*/ 10 w 11"/>
                <a:gd name="T25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" h="15">
                  <a:moveTo>
                    <a:pt x="10" y="4"/>
                  </a:moveTo>
                  <a:cubicBezTo>
                    <a:pt x="10" y="6"/>
                    <a:pt x="10" y="7"/>
                    <a:pt x="10" y="9"/>
                  </a:cubicBezTo>
                  <a:cubicBezTo>
                    <a:pt x="11" y="12"/>
                    <a:pt x="11" y="13"/>
                    <a:pt x="8" y="14"/>
                  </a:cubicBezTo>
                  <a:cubicBezTo>
                    <a:pt x="5" y="15"/>
                    <a:pt x="4" y="14"/>
                    <a:pt x="3" y="11"/>
                  </a:cubicBezTo>
                  <a:cubicBezTo>
                    <a:pt x="2" y="9"/>
                    <a:pt x="4" y="7"/>
                    <a:pt x="1" y="6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" y="5"/>
                    <a:pt x="2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4" y="3"/>
                    <a:pt x="4" y="3"/>
                    <a:pt x="5" y="3"/>
                  </a:cubicBezTo>
                  <a:cubicBezTo>
                    <a:pt x="7" y="2"/>
                    <a:pt x="8" y="1"/>
                    <a:pt x="9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0" y="2"/>
                    <a:pt x="10" y="3"/>
                    <a:pt x="10" y="4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5" name="Freeform 349"/>
            <p:cNvSpPr>
              <a:spLocks/>
            </p:cNvSpPr>
            <p:nvPr/>
          </p:nvSpPr>
          <p:spPr bwMode="auto">
            <a:xfrm>
              <a:off x="404" y="1311"/>
              <a:ext cx="10" cy="13"/>
            </a:xfrm>
            <a:custGeom>
              <a:avLst/>
              <a:gdLst>
                <a:gd name="T0" fmla="*/ 0 w 9"/>
                <a:gd name="T1" fmla="*/ 3 h 11"/>
                <a:gd name="T2" fmla="*/ 7 w 9"/>
                <a:gd name="T3" fmla="*/ 1 h 11"/>
                <a:gd name="T4" fmla="*/ 9 w 9"/>
                <a:gd name="T5" fmla="*/ 9 h 11"/>
                <a:gd name="T6" fmla="*/ 7 w 9"/>
                <a:gd name="T7" fmla="*/ 10 h 11"/>
                <a:gd name="T8" fmla="*/ 5 w 9"/>
                <a:gd name="T9" fmla="*/ 10 h 11"/>
                <a:gd name="T10" fmla="*/ 2 w 9"/>
                <a:gd name="T11" fmla="*/ 11 h 11"/>
                <a:gd name="T12" fmla="*/ 0 w 9"/>
                <a:gd name="T1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1">
                  <a:moveTo>
                    <a:pt x="0" y="3"/>
                  </a:moveTo>
                  <a:cubicBezTo>
                    <a:pt x="2" y="0"/>
                    <a:pt x="5" y="2"/>
                    <a:pt x="7" y="1"/>
                  </a:cubicBezTo>
                  <a:cubicBezTo>
                    <a:pt x="8" y="3"/>
                    <a:pt x="9" y="6"/>
                    <a:pt x="9" y="9"/>
                  </a:cubicBezTo>
                  <a:cubicBezTo>
                    <a:pt x="9" y="10"/>
                    <a:pt x="8" y="11"/>
                    <a:pt x="7" y="10"/>
                  </a:cubicBezTo>
                  <a:cubicBezTo>
                    <a:pt x="6" y="10"/>
                    <a:pt x="5" y="10"/>
                    <a:pt x="5" y="10"/>
                  </a:cubicBezTo>
                  <a:cubicBezTo>
                    <a:pt x="4" y="10"/>
                    <a:pt x="3" y="11"/>
                    <a:pt x="2" y="11"/>
                  </a:cubicBezTo>
                  <a:cubicBezTo>
                    <a:pt x="1" y="8"/>
                    <a:pt x="1" y="6"/>
                    <a:pt x="0" y="3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6" name="Freeform 350"/>
            <p:cNvSpPr>
              <a:spLocks/>
            </p:cNvSpPr>
            <p:nvPr/>
          </p:nvSpPr>
          <p:spPr bwMode="auto">
            <a:xfrm>
              <a:off x="483" y="1297"/>
              <a:ext cx="10" cy="11"/>
            </a:xfrm>
            <a:custGeom>
              <a:avLst/>
              <a:gdLst>
                <a:gd name="T0" fmla="*/ 8 w 9"/>
                <a:gd name="T1" fmla="*/ 9 h 10"/>
                <a:gd name="T2" fmla="*/ 1 w 9"/>
                <a:gd name="T3" fmla="*/ 9 h 10"/>
                <a:gd name="T4" fmla="*/ 0 w 9"/>
                <a:gd name="T5" fmla="*/ 1 h 10"/>
                <a:gd name="T6" fmla="*/ 7 w 9"/>
                <a:gd name="T7" fmla="*/ 0 h 10"/>
                <a:gd name="T8" fmla="*/ 8 w 9"/>
                <a:gd name="T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0">
                  <a:moveTo>
                    <a:pt x="8" y="9"/>
                  </a:moveTo>
                  <a:cubicBezTo>
                    <a:pt x="6" y="10"/>
                    <a:pt x="4" y="9"/>
                    <a:pt x="1" y="9"/>
                  </a:cubicBezTo>
                  <a:cubicBezTo>
                    <a:pt x="1" y="6"/>
                    <a:pt x="0" y="4"/>
                    <a:pt x="0" y="1"/>
                  </a:cubicBezTo>
                  <a:cubicBezTo>
                    <a:pt x="2" y="0"/>
                    <a:pt x="5" y="0"/>
                    <a:pt x="7" y="0"/>
                  </a:cubicBezTo>
                  <a:cubicBezTo>
                    <a:pt x="8" y="3"/>
                    <a:pt x="9" y="5"/>
                    <a:pt x="8" y="9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7" name="Freeform 351"/>
            <p:cNvSpPr>
              <a:spLocks/>
            </p:cNvSpPr>
            <p:nvPr/>
          </p:nvSpPr>
          <p:spPr bwMode="auto">
            <a:xfrm>
              <a:off x="432" y="1332"/>
              <a:ext cx="8" cy="30"/>
            </a:xfrm>
            <a:custGeom>
              <a:avLst/>
              <a:gdLst>
                <a:gd name="T0" fmla="*/ 4 w 7"/>
                <a:gd name="T1" fmla="*/ 26 h 27"/>
                <a:gd name="T2" fmla="*/ 0 w 7"/>
                <a:gd name="T3" fmla="*/ 3 h 27"/>
                <a:gd name="T4" fmla="*/ 1 w 7"/>
                <a:gd name="T5" fmla="*/ 1 h 27"/>
                <a:gd name="T6" fmla="*/ 3 w 7"/>
                <a:gd name="T7" fmla="*/ 2 h 27"/>
                <a:gd name="T8" fmla="*/ 7 w 7"/>
                <a:gd name="T9" fmla="*/ 27 h 27"/>
                <a:gd name="T10" fmla="*/ 7 w 7"/>
                <a:gd name="T11" fmla="*/ 27 h 27"/>
                <a:gd name="T12" fmla="*/ 4 w 7"/>
                <a:gd name="T13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27">
                  <a:moveTo>
                    <a:pt x="4" y="26"/>
                  </a:moveTo>
                  <a:cubicBezTo>
                    <a:pt x="3" y="18"/>
                    <a:pt x="1" y="11"/>
                    <a:pt x="0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2" y="2"/>
                    <a:pt x="3" y="2"/>
                  </a:cubicBezTo>
                  <a:cubicBezTo>
                    <a:pt x="4" y="10"/>
                    <a:pt x="6" y="1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7"/>
                    <a:pt x="5" y="27"/>
                    <a:pt x="4" y="26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8" name="Freeform 352"/>
            <p:cNvSpPr>
              <a:spLocks/>
            </p:cNvSpPr>
            <p:nvPr/>
          </p:nvSpPr>
          <p:spPr bwMode="auto">
            <a:xfrm>
              <a:off x="406" y="1327"/>
              <a:ext cx="11" cy="12"/>
            </a:xfrm>
            <a:custGeom>
              <a:avLst/>
              <a:gdLst>
                <a:gd name="T0" fmla="*/ 2 w 10"/>
                <a:gd name="T1" fmla="*/ 7 h 11"/>
                <a:gd name="T2" fmla="*/ 8 w 10"/>
                <a:gd name="T3" fmla="*/ 0 h 11"/>
                <a:gd name="T4" fmla="*/ 9 w 10"/>
                <a:gd name="T5" fmla="*/ 0 h 11"/>
                <a:gd name="T6" fmla="*/ 10 w 10"/>
                <a:gd name="T7" fmla="*/ 3 h 11"/>
                <a:gd name="T8" fmla="*/ 10 w 10"/>
                <a:gd name="T9" fmla="*/ 6 h 11"/>
                <a:gd name="T10" fmla="*/ 4 w 10"/>
                <a:gd name="T11" fmla="*/ 11 h 11"/>
                <a:gd name="T12" fmla="*/ 3 w 10"/>
                <a:gd name="T13" fmla="*/ 11 h 11"/>
                <a:gd name="T14" fmla="*/ 2 w 10"/>
                <a:gd name="T1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1">
                  <a:moveTo>
                    <a:pt x="2" y="7"/>
                  </a:moveTo>
                  <a:cubicBezTo>
                    <a:pt x="0" y="1"/>
                    <a:pt x="5" y="1"/>
                    <a:pt x="8" y="0"/>
                  </a:cubicBezTo>
                  <a:cubicBezTo>
                    <a:pt x="8" y="0"/>
                    <a:pt x="9" y="0"/>
                    <a:pt x="9" y="0"/>
                  </a:cubicBezTo>
                  <a:cubicBezTo>
                    <a:pt x="9" y="1"/>
                    <a:pt x="10" y="2"/>
                    <a:pt x="10" y="3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9" y="9"/>
                    <a:pt x="6" y="9"/>
                    <a:pt x="4" y="11"/>
                  </a:cubicBezTo>
                  <a:cubicBezTo>
                    <a:pt x="4" y="11"/>
                    <a:pt x="3" y="11"/>
                    <a:pt x="3" y="11"/>
                  </a:cubicBezTo>
                  <a:cubicBezTo>
                    <a:pt x="3" y="10"/>
                    <a:pt x="3" y="8"/>
                    <a:pt x="2" y="7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59" name="Freeform 353"/>
            <p:cNvSpPr>
              <a:spLocks/>
            </p:cNvSpPr>
            <p:nvPr/>
          </p:nvSpPr>
          <p:spPr bwMode="auto">
            <a:xfrm>
              <a:off x="438" y="1331"/>
              <a:ext cx="8" cy="32"/>
            </a:xfrm>
            <a:custGeom>
              <a:avLst/>
              <a:gdLst>
                <a:gd name="T0" fmla="*/ 8 w 8"/>
                <a:gd name="T1" fmla="*/ 28 h 29"/>
                <a:gd name="T2" fmla="*/ 6 w 8"/>
                <a:gd name="T3" fmla="*/ 28 h 29"/>
                <a:gd name="T4" fmla="*/ 2 w 8"/>
                <a:gd name="T5" fmla="*/ 28 h 29"/>
                <a:gd name="T6" fmla="*/ 2 w 8"/>
                <a:gd name="T7" fmla="*/ 28 h 29"/>
                <a:gd name="T8" fmla="*/ 4 w 8"/>
                <a:gd name="T9" fmla="*/ 25 h 29"/>
                <a:gd name="T10" fmla="*/ 0 w 8"/>
                <a:gd name="T11" fmla="*/ 0 h 29"/>
                <a:gd name="T12" fmla="*/ 0 w 8"/>
                <a:gd name="T13" fmla="*/ 0 h 29"/>
                <a:gd name="T14" fmla="*/ 3 w 8"/>
                <a:gd name="T15" fmla="*/ 4 h 29"/>
                <a:gd name="T16" fmla="*/ 8 w 8"/>
                <a:gd name="T17" fmla="*/ 2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" h="29">
                  <a:moveTo>
                    <a:pt x="8" y="28"/>
                  </a:moveTo>
                  <a:cubicBezTo>
                    <a:pt x="7" y="28"/>
                    <a:pt x="7" y="28"/>
                    <a:pt x="6" y="28"/>
                  </a:cubicBezTo>
                  <a:cubicBezTo>
                    <a:pt x="5" y="28"/>
                    <a:pt x="3" y="29"/>
                    <a:pt x="2" y="28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4" y="28"/>
                    <a:pt x="5" y="27"/>
                    <a:pt x="4" y="25"/>
                  </a:cubicBezTo>
                  <a:cubicBezTo>
                    <a:pt x="3" y="17"/>
                    <a:pt x="1" y="9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0"/>
                    <a:pt x="3" y="2"/>
                    <a:pt x="3" y="4"/>
                  </a:cubicBezTo>
                  <a:cubicBezTo>
                    <a:pt x="4" y="12"/>
                    <a:pt x="5" y="20"/>
                    <a:pt x="8" y="28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0" name="Freeform 354"/>
            <p:cNvSpPr>
              <a:spLocks/>
            </p:cNvSpPr>
            <p:nvPr/>
          </p:nvSpPr>
          <p:spPr bwMode="auto">
            <a:xfrm>
              <a:off x="490" y="1339"/>
              <a:ext cx="13" cy="9"/>
            </a:xfrm>
            <a:custGeom>
              <a:avLst/>
              <a:gdLst>
                <a:gd name="T0" fmla="*/ 1 w 12"/>
                <a:gd name="T1" fmla="*/ 1 h 8"/>
                <a:gd name="T2" fmla="*/ 9 w 12"/>
                <a:gd name="T3" fmla="*/ 0 h 8"/>
                <a:gd name="T4" fmla="*/ 12 w 12"/>
                <a:gd name="T5" fmla="*/ 5 h 8"/>
                <a:gd name="T6" fmla="*/ 1 w 12"/>
                <a:gd name="T7" fmla="*/ 8 h 8"/>
                <a:gd name="T8" fmla="*/ 1 w 12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8">
                  <a:moveTo>
                    <a:pt x="1" y="1"/>
                  </a:moveTo>
                  <a:cubicBezTo>
                    <a:pt x="4" y="2"/>
                    <a:pt x="7" y="1"/>
                    <a:pt x="9" y="0"/>
                  </a:cubicBezTo>
                  <a:cubicBezTo>
                    <a:pt x="10" y="1"/>
                    <a:pt x="12" y="2"/>
                    <a:pt x="12" y="5"/>
                  </a:cubicBezTo>
                  <a:cubicBezTo>
                    <a:pt x="8" y="6"/>
                    <a:pt x="5" y="7"/>
                    <a:pt x="1" y="8"/>
                  </a:cubicBezTo>
                  <a:cubicBezTo>
                    <a:pt x="0" y="5"/>
                    <a:pt x="1" y="3"/>
                    <a:pt x="1" y="1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1" name="Freeform 355"/>
            <p:cNvSpPr>
              <a:spLocks/>
            </p:cNvSpPr>
            <p:nvPr/>
          </p:nvSpPr>
          <p:spPr bwMode="auto">
            <a:xfrm>
              <a:off x="486" y="1313"/>
              <a:ext cx="10" cy="10"/>
            </a:xfrm>
            <a:custGeom>
              <a:avLst/>
              <a:gdLst>
                <a:gd name="T0" fmla="*/ 5 w 9"/>
                <a:gd name="T1" fmla="*/ 0 h 9"/>
                <a:gd name="T2" fmla="*/ 7 w 9"/>
                <a:gd name="T3" fmla="*/ 0 h 9"/>
                <a:gd name="T4" fmla="*/ 8 w 9"/>
                <a:gd name="T5" fmla="*/ 0 h 9"/>
                <a:gd name="T6" fmla="*/ 8 w 9"/>
                <a:gd name="T7" fmla="*/ 5 h 9"/>
                <a:gd name="T8" fmla="*/ 9 w 9"/>
                <a:gd name="T9" fmla="*/ 8 h 9"/>
                <a:gd name="T10" fmla="*/ 8 w 9"/>
                <a:gd name="T11" fmla="*/ 9 h 9"/>
                <a:gd name="T12" fmla="*/ 1 w 9"/>
                <a:gd name="T13" fmla="*/ 7 h 9"/>
                <a:gd name="T14" fmla="*/ 0 w 9"/>
                <a:gd name="T15" fmla="*/ 4 h 9"/>
                <a:gd name="T16" fmla="*/ 0 w 9"/>
                <a:gd name="T17" fmla="*/ 1 h 9"/>
                <a:gd name="T18" fmla="*/ 5 w 9"/>
                <a:gd name="T1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9">
                  <a:moveTo>
                    <a:pt x="5" y="0"/>
                  </a:moveTo>
                  <a:cubicBezTo>
                    <a:pt x="6" y="0"/>
                    <a:pt x="6" y="0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8" y="2"/>
                    <a:pt x="8" y="3"/>
                    <a:pt x="8" y="5"/>
                  </a:cubicBezTo>
                  <a:cubicBezTo>
                    <a:pt x="7" y="6"/>
                    <a:pt x="8" y="7"/>
                    <a:pt x="9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5" y="8"/>
                    <a:pt x="3" y="8"/>
                    <a:pt x="1" y="7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4" y="1"/>
                    <a:pt x="5" y="0"/>
                  </a:cubicBezTo>
                  <a:close/>
                </a:path>
              </a:pathLst>
            </a:custGeom>
            <a:solidFill>
              <a:srgbClr val="F4DD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2" name="Freeform 356"/>
            <p:cNvSpPr>
              <a:spLocks/>
            </p:cNvSpPr>
            <p:nvPr/>
          </p:nvSpPr>
          <p:spPr bwMode="auto">
            <a:xfrm>
              <a:off x="409" y="1361"/>
              <a:ext cx="18" cy="7"/>
            </a:xfrm>
            <a:custGeom>
              <a:avLst/>
              <a:gdLst>
                <a:gd name="T0" fmla="*/ 2 w 16"/>
                <a:gd name="T1" fmla="*/ 2 h 6"/>
                <a:gd name="T2" fmla="*/ 13 w 16"/>
                <a:gd name="T3" fmla="*/ 0 h 6"/>
                <a:gd name="T4" fmla="*/ 16 w 16"/>
                <a:gd name="T5" fmla="*/ 4 h 6"/>
                <a:gd name="T6" fmla="*/ 1 w 16"/>
                <a:gd name="T7" fmla="*/ 6 h 6"/>
                <a:gd name="T8" fmla="*/ 2 w 1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6">
                  <a:moveTo>
                    <a:pt x="2" y="2"/>
                  </a:moveTo>
                  <a:cubicBezTo>
                    <a:pt x="6" y="3"/>
                    <a:pt x="9" y="1"/>
                    <a:pt x="13" y="0"/>
                  </a:cubicBezTo>
                  <a:cubicBezTo>
                    <a:pt x="15" y="1"/>
                    <a:pt x="16" y="2"/>
                    <a:pt x="16" y="4"/>
                  </a:cubicBezTo>
                  <a:cubicBezTo>
                    <a:pt x="11" y="5"/>
                    <a:pt x="6" y="5"/>
                    <a:pt x="1" y="6"/>
                  </a:cubicBezTo>
                  <a:cubicBezTo>
                    <a:pt x="0" y="4"/>
                    <a:pt x="0" y="3"/>
                    <a:pt x="2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3" name="Freeform 357"/>
            <p:cNvSpPr>
              <a:spLocks/>
            </p:cNvSpPr>
            <p:nvPr/>
          </p:nvSpPr>
          <p:spPr bwMode="auto">
            <a:xfrm>
              <a:off x="485" y="1321"/>
              <a:ext cx="19" cy="13"/>
            </a:xfrm>
            <a:custGeom>
              <a:avLst/>
              <a:gdLst>
                <a:gd name="T0" fmla="*/ 9 w 17"/>
                <a:gd name="T1" fmla="*/ 1 h 11"/>
                <a:gd name="T2" fmla="*/ 10 w 17"/>
                <a:gd name="T3" fmla="*/ 0 h 11"/>
                <a:gd name="T4" fmla="*/ 12 w 17"/>
                <a:gd name="T5" fmla="*/ 1 h 11"/>
                <a:gd name="T6" fmla="*/ 15 w 17"/>
                <a:gd name="T7" fmla="*/ 9 h 11"/>
                <a:gd name="T8" fmla="*/ 13 w 17"/>
                <a:gd name="T9" fmla="*/ 8 h 11"/>
                <a:gd name="T10" fmla="*/ 12 w 17"/>
                <a:gd name="T11" fmla="*/ 6 h 11"/>
                <a:gd name="T12" fmla="*/ 3 w 17"/>
                <a:gd name="T13" fmla="*/ 5 h 11"/>
                <a:gd name="T14" fmla="*/ 0 w 17"/>
                <a:gd name="T15" fmla="*/ 3 h 11"/>
                <a:gd name="T16" fmla="*/ 0 w 17"/>
                <a:gd name="T17" fmla="*/ 2 h 11"/>
                <a:gd name="T18" fmla="*/ 15 w 17"/>
                <a:gd name="T19" fmla="*/ 4 h 11"/>
                <a:gd name="T20" fmla="*/ 9 w 17"/>
                <a:gd name="T2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" h="11">
                  <a:moveTo>
                    <a:pt x="9" y="1"/>
                  </a:moveTo>
                  <a:cubicBezTo>
                    <a:pt x="9" y="1"/>
                    <a:pt x="9" y="1"/>
                    <a:pt x="10" y="0"/>
                  </a:cubicBezTo>
                  <a:cubicBezTo>
                    <a:pt x="10" y="1"/>
                    <a:pt x="11" y="1"/>
                    <a:pt x="12" y="1"/>
                  </a:cubicBezTo>
                  <a:cubicBezTo>
                    <a:pt x="16" y="2"/>
                    <a:pt x="17" y="6"/>
                    <a:pt x="15" y="9"/>
                  </a:cubicBezTo>
                  <a:cubicBezTo>
                    <a:pt x="13" y="11"/>
                    <a:pt x="13" y="8"/>
                    <a:pt x="13" y="8"/>
                  </a:cubicBezTo>
                  <a:cubicBezTo>
                    <a:pt x="13" y="6"/>
                    <a:pt x="13" y="6"/>
                    <a:pt x="12" y="6"/>
                  </a:cubicBezTo>
                  <a:cubicBezTo>
                    <a:pt x="9" y="5"/>
                    <a:pt x="6" y="5"/>
                    <a:pt x="3" y="5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5" y="4"/>
                    <a:pt x="10" y="4"/>
                    <a:pt x="15" y="4"/>
                  </a:cubicBezTo>
                  <a:cubicBezTo>
                    <a:pt x="14" y="1"/>
                    <a:pt x="10" y="4"/>
                    <a:pt x="9" y="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4" name="Freeform 358"/>
            <p:cNvSpPr>
              <a:spLocks/>
            </p:cNvSpPr>
            <p:nvPr/>
          </p:nvSpPr>
          <p:spPr bwMode="auto">
            <a:xfrm>
              <a:off x="487" y="1345"/>
              <a:ext cx="19" cy="6"/>
            </a:xfrm>
            <a:custGeom>
              <a:avLst/>
              <a:gdLst>
                <a:gd name="T0" fmla="*/ 3 w 17"/>
                <a:gd name="T1" fmla="*/ 3 h 6"/>
                <a:gd name="T2" fmla="*/ 14 w 17"/>
                <a:gd name="T3" fmla="*/ 0 h 6"/>
                <a:gd name="T4" fmla="*/ 15 w 17"/>
                <a:gd name="T5" fmla="*/ 3 h 6"/>
                <a:gd name="T6" fmla="*/ 2 w 17"/>
                <a:gd name="T7" fmla="*/ 6 h 6"/>
                <a:gd name="T8" fmla="*/ 3 w 17"/>
                <a:gd name="T9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3" y="3"/>
                  </a:moveTo>
                  <a:cubicBezTo>
                    <a:pt x="7" y="2"/>
                    <a:pt x="10" y="1"/>
                    <a:pt x="14" y="0"/>
                  </a:cubicBezTo>
                  <a:cubicBezTo>
                    <a:pt x="17" y="0"/>
                    <a:pt x="16" y="1"/>
                    <a:pt x="15" y="3"/>
                  </a:cubicBezTo>
                  <a:cubicBezTo>
                    <a:pt x="10" y="2"/>
                    <a:pt x="6" y="4"/>
                    <a:pt x="2" y="6"/>
                  </a:cubicBezTo>
                  <a:cubicBezTo>
                    <a:pt x="0" y="4"/>
                    <a:pt x="2" y="4"/>
                    <a:pt x="3" y="3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5" name="Freeform 359"/>
            <p:cNvSpPr>
              <a:spLocks/>
            </p:cNvSpPr>
            <p:nvPr/>
          </p:nvSpPr>
          <p:spPr bwMode="auto">
            <a:xfrm>
              <a:off x="490" y="1350"/>
              <a:ext cx="14" cy="6"/>
            </a:xfrm>
            <a:custGeom>
              <a:avLst/>
              <a:gdLst>
                <a:gd name="T0" fmla="*/ 11 w 13"/>
                <a:gd name="T1" fmla="*/ 0 h 5"/>
                <a:gd name="T2" fmla="*/ 13 w 13"/>
                <a:gd name="T3" fmla="*/ 0 h 5"/>
                <a:gd name="T4" fmla="*/ 8 w 13"/>
                <a:gd name="T5" fmla="*/ 3 h 5"/>
                <a:gd name="T6" fmla="*/ 1 w 13"/>
                <a:gd name="T7" fmla="*/ 4 h 5"/>
                <a:gd name="T8" fmla="*/ 1 w 13"/>
                <a:gd name="T9" fmla="*/ 2 h 5"/>
                <a:gd name="T10" fmla="*/ 11 w 13"/>
                <a:gd name="T11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5">
                  <a:moveTo>
                    <a:pt x="11" y="0"/>
                  </a:moveTo>
                  <a:cubicBezTo>
                    <a:pt x="12" y="0"/>
                    <a:pt x="12" y="0"/>
                    <a:pt x="13" y="0"/>
                  </a:cubicBezTo>
                  <a:cubicBezTo>
                    <a:pt x="12" y="1"/>
                    <a:pt x="10" y="2"/>
                    <a:pt x="8" y="3"/>
                  </a:cubicBezTo>
                  <a:cubicBezTo>
                    <a:pt x="6" y="3"/>
                    <a:pt x="3" y="3"/>
                    <a:pt x="1" y="4"/>
                  </a:cubicBezTo>
                  <a:cubicBezTo>
                    <a:pt x="0" y="5"/>
                    <a:pt x="0" y="4"/>
                    <a:pt x="1" y="2"/>
                  </a:cubicBezTo>
                  <a:cubicBezTo>
                    <a:pt x="4" y="2"/>
                    <a:pt x="7" y="1"/>
                    <a:pt x="11" y="0"/>
                  </a:cubicBezTo>
                  <a:close/>
                </a:path>
              </a:pathLst>
            </a:custGeom>
            <a:solidFill>
              <a:srgbClr val="7239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6" name="Freeform 360"/>
            <p:cNvSpPr>
              <a:spLocks/>
            </p:cNvSpPr>
            <p:nvPr/>
          </p:nvSpPr>
          <p:spPr bwMode="auto">
            <a:xfrm>
              <a:off x="490" y="1347"/>
              <a:ext cx="14" cy="5"/>
            </a:xfrm>
            <a:custGeom>
              <a:avLst/>
              <a:gdLst>
                <a:gd name="T0" fmla="*/ 11 w 13"/>
                <a:gd name="T1" fmla="*/ 3 h 5"/>
                <a:gd name="T2" fmla="*/ 1 w 13"/>
                <a:gd name="T3" fmla="*/ 5 h 5"/>
                <a:gd name="T4" fmla="*/ 0 w 13"/>
                <a:gd name="T5" fmla="*/ 4 h 5"/>
                <a:gd name="T6" fmla="*/ 13 w 13"/>
                <a:gd name="T7" fmla="*/ 1 h 5"/>
                <a:gd name="T8" fmla="*/ 11 w 13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5">
                  <a:moveTo>
                    <a:pt x="11" y="3"/>
                  </a:moveTo>
                  <a:cubicBezTo>
                    <a:pt x="7" y="4"/>
                    <a:pt x="4" y="5"/>
                    <a:pt x="1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4" y="2"/>
                    <a:pt x="8" y="0"/>
                    <a:pt x="13" y="1"/>
                  </a:cubicBezTo>
                  <a:cubicBezTo>
                    <a:pt x="12" y="2"/>
                    <a:pt x="11" y="2"/>
                    <a:pt x="11" y="3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7" name="Freeform 361"/>
            <p:cNvSpPr>
              <a:spLocks/>
            </p:cNvSpPr>
            <p:nvPr/>
          </p:nvSpPr>
          <p:spPr bwMode="auto">
            <a:xfrm>
              <a:off x="483" y="1308"/>
              <a:ext cx="11" cy="6"/>
            </a:xfrm>
            <a:custGeom>
              <a:avLst/>
              <a:gdLst>
                <a:gd name="T0" fmla="*/ 8 w 10"/>
                <a:gd name="T1" fmla="*/ 4 h 5"/>
                <a:gd name="T2" fmla="*/ 3 w 10"/>
                <a:gd name="T3" fmla="*/ 5 h 5"/>
                <a:gd name="T4" fmla="*/ 1 w 10"/>
                <a:gd name="T5" fmla="*/ 4 h 5"/>
                <a:gd name="T6" fmla="*/ 0 w 10"/>
                <a:gd name="T7" fmla="*/ 1 h 5"/>
                <a:gd name="T8" fmla="*/ 5 w 10"/>
                <a:gd name="T9" fmla="*/ 0 h 5"/>
                <a:gd name="T10" fmla="*/ 6 w 10"/>
                <a:gd name="T11" fmla="*/ 3 h 5"/>
                <a:gd name="T12" fmla="*/ 7 w 10"/>
                <a:gd name="T13" fmla="*/ 1 h 5"/>
                <a:gd name="T14" fmla="*/ 9 w 10"/>
                <a:gd name="T15" fmla="*/ 0 h 5"/>
                <a:gd name="T16" fmla="*/ 9 w 10"/>
                <a:gd name="T17" fmla="*/ 2 h 5"/>
                <a:gd name="T18" fmla="*/ 8 w 10"/>
                <a:gd name="T1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5">
                  <a:moveTo>
                    <a:pt x="8" y="4"/>
                  </a:moveTo>
                  <a:cubicBezTo>
                    <a:pt x="7" y="5"/>
                    <a:pt x="4" y="4"/>
                    <a:pt x="3" y="5"/>
                  </a:cubicBezTo>
                  <a:cubicBezTo>
                    <a:pt x="2" y="5"/>
                    <a:pt x="2" y="5"/>
                    <a:pt x="1" y="4"/>
                  </a:cubicBezTo>
                  <a:cubicBezTo>
                    <a:pt x="1" y="3"/>
                    <a:pt x="1" y="2"/>
                    <a:pt x="0" y="1"/>
                  </a:cubicBezTo>
                  <a:cubicBezTo>
                    <a:pt x="3" y="3"/>
                    <a:pt x="3" y="3"/>
                    <a:pt x="5" y="0"/>
                  </a:cubicBezTo>
                  <a:cubicBezTo>
                    <a:pt x="5" y="1"/>
                    <a:pt x="5" y="2"/>
                    <a:pt x="6" y="3"/>
                  </a:cubicBezTo>
                  <a:cubicBezTo>
                    <a:pt x="7" y="3"/>
                    <a:pt x="6" y="2"/>
                    <a:pt x="7" y="1"/>
                  </a:cubicBezTo>
                  <a:cubicBezTo>
                    <a:pt x="7" y="0"/>
                    <a:pt x="8" y="0"/>
                    <a:pt x="9" y="0"/>
                  </a:cubicBezTo>
                  <a:cubicBezTo>
                    <a:pt x="10" y="1"/>
                    <a:pt x="9" y="2"/>
                    <a:pt x="9" y="2"/>
                  </a:cubicBezTo>
                  <a:cubicBezTo>
                    <a:pt x="8" y="3"/>
                    <a:pt x="7" y="3"/>
                    <a:pt x="8" y="4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8" name="Freeform 362"/>
            <p:cNvSpPr>
              <a:spLocks/>
            </p:cNvSpPr>
            <p:nvPr/>
          </p:nvSpPr>
          <p:spPr bwMode="auto">
            <a:xfrm>
              <a:off x="402" y="1339"/>
              <a:ext cx="8" cy="10"/>
            </a:xfrm>
            <a:custGeom>
              <a:avLst/>
              <a:gdLst>
                <a:gd name="T0" fmla="*/ 6 w 7"/>
                <a:gd name="T1" fmla="*/ 0 h 9"/>
                <a:gd name="T2" fmla="*/ 7 w 7"/>
                <a:gd name="T3" fmla="*/ 0 h 9"/>
                <a:gd name="T4" fmla="*/ 7 w 7"/>
                <a:gd name="T5" fmla="*/ 0 h 9"/>
                <a:gd name="T6" fmla="*/ 7 w 7"/>
                <a:gd name="T7" fmla="*/ 1 h 9"/>
                <a:gd name="T8" fmla="*/ 5 w 7"/>
                <a:gd name="T9" fmla="*/ 6 h 9"/>
                <a:gd name="T10" fmla="*/ 6 w 7"/>
                <a:gd name="T11" fmla="*/ 6 h 9"/>
                <a:gd name="T12" fmla="*/ 6 w 7"/>
                <a:gd name="T13" fmla="*/ 9 h 9"/>
                <a:gd name="T14" fmla="*/ 6 w 7"/>
                <a:gd name="T15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9">
                  <a:moveTo>
                    <a:pt x="6" y="0"/>
                  </a:moveTo>
                  <a:cubicBezTo>
                    <a:pt x="6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3" y="4"/>
                    <a:pt x="3" y="4"/>
                    <a:pt x="5" y="6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7"/>
                    <a:pt x="7" y="8"/>
                    <a:pt x="6" y="9"/>
                  </a:cubicBezTo>
                  <a:cubicBezTo>
                    <a:pt x="0" y="7"/>
                    <a:pt x="0" y="4"/>
                    <a:pt x="6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69" name="Freeform 363"/>
            <p:cNvSpPr>
              <a:spLocks/>
            </p:cNvSpPr>
            <p:nvPr/>
          </p:nvSpPr>
          <p:spPr bwMode="auto">
            <a:xfrm>
              <a:off x="410" y="1366"/>
              <a:ext cx="17" cy="3"/>
            </a:xfrm>
            <a:custGeom>
              <a:avLst/>
              <a:gdLst>
                <a:gd name="T0" fmla="*/ 0 w 15"/>
                <a:gd name="T1" fmla="*/ 2 h 3"/>
                <a:gd name="T2" fmla="*/ 15 w 15"/>
                <a:gd name="T3" fmla="*/ 0 h 3"/>
                <a:gd name="T4" fmla="*/ 8 w 15"/>
                <a:gd name="T5" fmla="*/ 2 h 3"/>
                <a:gd name="T6" fmla="*/ 0 w 15"/>
                <a:gd name="T7" fmla="*/ 3 h 3"/>
                <a:gd name="T8" fmla="*/ 0 w 15"/>
                <a:gd name="T9" fmla="*/ 2 h 3"/>
                <a:gd name="T10" fmla="*/ 0 w 15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3">
                  <a:moveTo>
                    <a:pt x="0" y="2"/>
                  </a:moveTo>
                  <a:cubicBezTo>
                    <a:pt x="5" y="1"/>
                    <a:pt x="10" y="1"/>
                    <a:pt x="15" y="0"/>
                  </a:cubicBezTo>
                  <a:cubicBezTo>
                    <a:pt x="13" y="2"/>
                    <a:pt x="10" y="1"/>
                    <a:pt x="8" y="2"/>
                  </a:cubicBezTo>
                  <a:cubicBezTo>
                    <a:pt x="6" y="3"/>
                    <a:pt x="3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0" name="Freeform 364"/>
            <p:cNvSpPr>
              <a:spLocks/>
            </p:cNvSpPr>
            <p:nvPr/>
          </p:nvSpPr>
          <p:spPr bwMode="auto">
            <a:xfrm>
              <a:off x="400" y="1299"/>
              <a:ext cx="9" cy="6"/>
            </a:xfrm>
            <a:custGeom>
              <a:avLst/>
              <a:gdLst>
                <a:gd name="T0" fmla="*/ 8 w 8"/>
                <a:gd name="T1" fmla="*/ 0 h 5"/>
                <a:gd name="T2" fmla="*/ 6 w 8"/>
                <a:gd name="T3" fmla="*/ 2 h 5"/>
                <a:gd name="T4" fmla="*/ 2 w 8"/>
                <a:gd name="T5" fmla="*/ 5 h 5"/>
                <a:gd name="T6" fmla="*/ 3 w 8"/>
                <a:gd name="T7" fmla="*/ 1 h 5"/>
                <a:gd name="T8" fmla="*/ 8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0"/>
                  </a:moveTo>
                  <a:cubicBezTo>
                    <a:pt x="8" y="1"/>
                    <a:pt x="7" y="3"/>
                    <a:pt x="6" y="2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3"/>
                    <a:pt x="1" y="2"/>
                    <a:pt x="3" y="1"/>
                  </a:cubicBezTo>
                  <a:cubicBezTo>
                    <a:pt x="5" y="0"/>
                    <a:pt x="6" y="0"/>
                    <a:pt x="8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1" name="Freeform 365"/>
            <p:cNvSpPr>
              <a:spLocks/>
            </p:cNvSpPr>
            <p:nvPr/>
          </p:nvSpPr>
          <p:spPr bwMode="auto">
            <a:xfrm>
              <a:off x="417" y="1330"/>
              <a:ext cx="5" cy="8"/>
            </a:xfrm>
            <a:custGeom>
              <a:avLst/>
              <a:gdLst>
                <a:gd name="T0" fmla="*/ 0 w 5"/>
                <a:gd name="T1" fmla="*/ 3 h 7"/>
                <a:gd name="T2" fmla="*/ 0 w 5"/>
                <a:gd name="T3" fmla="*/ 0 h 7"/>
                <a:gd name="T4" fmla="*/ 3 w 5"/>
                <a:gd name="T5" fmla="*/ 7 h 7"/>
                <a:gd name="T6" fmla="*/ 3 w 5"/>
                <a:gd name="T7" fmla="*/ 6 h 7"/>
                <a:gd name="T8" fmla="*/ 0 w 5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4" y="1"/>
                    <a:pt x="5" y="3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5"/>
                    <a:pt x="3" y="3"/>
                    <a:pt x="0" y="3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2" name="Freeform 366"/>
            <p:cNvSpPr>
              <a:spLocks/>
            </p:cNvSpPr>
            <p:nvPr/>
          </p:nvSpPr>
          <p:spPr bwMode="auto">
            <a:xfrm>
              <a:off x="482" y="1317"/>
              <a:ext cx="5" cy="8"/>
            </a:xfrm>
            <a:custGeom>
              <a:avLst/>
              <a:gdLst>
                <a:gd name="T0" fmla="*/ 4 w 5"/>
                <a:gd name="T1" fmla="*/ 0 h 7"/>
                <a:gd name="T2" fmla="*/ 5 w 5"/>
                <a:gd name="T3" fmla="*/ 3 h 7"/>
                <a:gd name="T4" fmla="*/ 3 w 5"/>
                <a:gd name="T5" fmla="*/ 6 h 7"/>
                <a:gd name="T6" fmla="*/ 3 w 5"/>
                <a:gd name="T7" fmla="*/ 7 h 7"/>
                <a:gd name="T8" fmla="*/ 4 w 5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7">
                  <a:moveTo>
                    <a:pt x="4" y="0"/>
                  </a:moveTo>
                  <a:cubicBezTo>
                    <a:pt x="4" y="1"/>
                    <a:pt x="4" y="2"/>
                    <a:pt x="5" y="3"/>
                  </a:cubicBezTo>
                  <a:cubicBezTo>
                    <a:pt x="3" y="4"/>
                    <a:pt x="1" y="4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1" y="4"/>
                    <a:pt x="0" y="1"/>
                    <a:pt x="4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3" name="Freeform 367"/>
            <p:cNvSpPr>
              <a:spLocks/>
            </p:cNvSpPr>
            <p:nvPr/>
          </p:nvSpPr>
          <p:spPr bwMode="auto">
            <a:xfrm>
              <a:off x="361" y="1294"/>
              <a:ext cx="5" cy="5"/>
            </a:xfrm>
            <a:custGeom>
              <a:avLst/>
              <a:gdLst>
                <a:gd name="T0" fmla="*/ 0 w 4"/>
                <a:gd name="T1" fmla="*/ 0 h 5"/>
                <a:gd name="T2" fmla="*/ 4 w 4"/>
                <a:gd name="T3" fmla="*/ 5 h 5"/>
                <a:gd name="T4" fmla="*/ 0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0" y="0"/>
                  </a:moveTo>
                  <a:cubicBezTo>
                    <a:pt x="2" y="1"/>
                    <a:pt x="4" y="2"/>
                    <a:pt x="4" y="5"/>
                  </a:cubicBezTo>
                  <a:cubicBezTo>
                    <a:pt x="2" y="3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4" name="Freeform 368"/>
            <p:cNvSpPr>
              <a:spLocks/>
            </p:cNvSpPr>
            <p:nvPr/>
          </p:nvSpPr>
          <p:spPr bwMode="auto">
            <a:xfrm>
              <a:off x="414" y="1325"/>
              <a:ext cx="3" cy="2"/>
            </a:xfrm>
            <a:custGeom>
              <a:avLst/>
              <a:gdLst>
                <a:gd name="T0" fmla="*/ 1 w 2"/>
                <a:gd name="T1" fmla="*/ 2 h 2"/>
                <a:gd name="T2" fmla="*/ 0 w 2"/>
                <a:gd name="T3" fmla="*/ 2 h 2"/>
                <a:gd name="T4" fmla="*/ 1 w 2"/>
                <a:gd name="T5" fmla="*/ 0 h 2"/>
                <a:gd name="T6" fmla="*/ 2 w 2"/>
                <a:gd name="T7" fmla="*/ 1 h 2"/>
                <a:gd name="T8" fmla="*/ 1 w 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0" y="2"/>
                    <a:pt x="0" y="2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5" name="Freeform 369"/>
            <p:cNvSpPr>
              <a:spLocks/>
            </p:cNvSpPr>
            <p:nvPr/>
          </p:nvSpPr>
          <p:spPr bwMode="auto">
            <a:xfrm>
              <a:off x="417" y="1337"/>
              <a:ext cx="3" cy="2"/>
            </a:xfrm>
            <a:custGeom>
              <a:avLst/>
              <a:gdLst>
                <a:gd name="T0" fmla="*/ 1 w 3"/>
                <a:gd name="T1" fmla="*/ 2 h 2"/>
                <a:gd name="T2" fmla="*/ 1 w 3"/>
                <a:gd name="T3" fmla="*/ 2 h 2"/>
                <a:gd name="T4" fmla="*/ 3 w 3"/>
                <a:gd name="T5" fmla="*/ 0 h 2"/>
                <a:gd name="T6" fmla="*/ 3 w 3"/>
                <a:gd name="T7" fmla="*/ 1 h 2"/>
                <a:gd name="T8" fmla="*/ 1 w 3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0" y="0"/>
                    <a:pt x="2" y="1"/>
                    <a:pt x="3" y="0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1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6" name="Freeform 370"/>
            <p:cNvSpPr>
              <a:spLocks/>
            </p:cNvSpPr>
            <p:nvPr/>
          </p:nvSpPr>
          <p:spPr bwMode="auto">
            <a:xfrm>
              <a:off x="498" y="1334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2"/>
                    <a:pt x="0" y="1"/>
                    <a:pt x="0" y="0"/>
                  </a:cubicBezTo>
                  <a:cubicBezTo>
                    <a:pt x="1" y="1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7" name="Freeform 371"/>
            <p:cNvSpPr>
              <a:spLocks/>
            </p:cNvSpPr>
            <p:nvPr/>
          </p:nvSpPr>
          <p:spPr bwMode="auto">
            <a:xfrm>
              <a:off x="464" y="1285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8" name="Freeform 372"/>
            <p:cNvSpPr>
              <a:spLocks/>
            </p:cNvSpPr>
            <p:nvPr/>
          </p:nvSpPr>
          <p:spPr bwMode="auto">
            <a:xfrm>
              <a:off x="358" y="1290"/>
              <a:ext cx="1" cy="2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4020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79" name="Freeform 373"/>
            <p:cNvSpPr>
              <a:spLocks/>
            </p:cNvSpPr>
            <p:nvPr/>
          </p:nvSpPr>
          <p:spPr bwMode="auto">
            <a:xfrm>
              <a:off x="357" y="1287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EBC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0" name="Freeform 374"/>
            <p:cNvSpPr>
              <a:spLocks/>
            </p:cNvSpPr>
            <p:nvPr/>
          </p:nvSpPr>
          <p:spPr bwMode="auto">
            <a:xfrm>
              <a:off x="412" y="1400"/>
              <a:ext cx="9" cy="11"/>
            </a:xfrm>
            <a:custGeom>
              <a:avLst/>
              <a:gdLst>
                <a:gd name="T0" fmla="*/ 2 w 8"/>
                <a:gd name="T1" fmla="*/ 10 h 10"/>
                <a:gd name="T2" fmla="*/ 8 w 8"/>
                <a:gd name="T3" fmla="*/ 0 h 10"/>
                <a:gd name="T4" fmla="*/ 8 w 8"/>
                <a:gd name="T5" fmla="*/ 4 h 10"/>
                <a:gd name="T6" fmla="*/ 2 w 8"/>
                <a:gd name="T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0">
                  <a:moveTo>
                    <a:pt x="2" y="10"/>
                  </a:moveTo>
                  <a:cubicBezTo>
                    <a:pt x="0" y="2"/>
                    <a:pt x="1" y="0"/>
                    <a:pt x="8" y="0"/>
                  </a:cubicBezTo>
                  <a:cubicBezTo>
                    <a:pt x="8" y="2"/>
                    <a:pt x="7" y="3"/>
                    <a:pt x="8" y="4"/>
                  </a:cubicBezTo>
                  <a:cubicBezTo>
                    <a:pt x="8" y="9"/>
                    <a:pt x="6" y="10"/>
                    <a:pt x="2" y="1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1" name="Freeform 375"/>
            <p:cNvSpPr>
              <a:spLocks/>
            </p:cNvSpPr>
            <p:nvPr/>
          </p:nvSpPr>
          <p:spPr bwMode="auto">
            <a:xfrm>
              <a:off x="414" y="1400"/>
              <a:ext cx="11" cy="13"/>
            </a:xfrm>
            <a:custGeom>
              <a:avLst/>
              <a:gdLst>
                <a:gd name="T0" fmla="*/ 0 w 10"/>
                <a:gd name="T1" fmla="*/ 10 h 12"/>
                <a:gd name="T2" fmla="*/ 6 w 10"/>
                <a:gd name="T3" fmla="*/ 4 h 12"/>
                <a:gd name="T4" fmla="*/ 6 w 10"/>
                <a:gd name="T5" fmla="*/ 0 h 12"/>
                <a:gd name="T6" fmla="*/ 8 w 10"/>
                <a:gd name="T7" fmla="*/ 2 h 12"/>
                <a:gd name="T8" fmla="*/ 8 w 10"/>
                <a:gd name="T9" fmla="*/ 7 h 12"/>
                <a:gd name="T10" fmla="*/ 7 w 10"/>
                <a:gd name="T11" fmla="*/ 11 h 12"/>
                <a:gd name="T12" fmla="*/ 0 w 10"/>
                <a:gd name="T13" fmla="*/ 1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2">
                  <a:moveTo>
                    <a:pt x="0" y="10"/>
                  </a:moveTo>
                  <a:cubicBezTo>
                    <a:pt x="4" y="10"/>
                    <a:pt x="6" y="9"/>
                    <a:pt x="6" y="4"/>
                  </a:cubicBezTo>
                  <a:cubicBezTo>
                    <a:pt x="5" y="3"/>
                    <a:pt x="6" y="2"/>
                    <a:pt x="6" y="0"/>
                  </a:cubicBezTo>
                  <a:cubicBezTo>
                    <a:pt x="7" y="0"/>
                    <a:pt x="8" y="0"/>
                    <a:pt x="8" y="2"/>
                  </a:cubicBezTo>
                  <a:cubicBezTo>
                    <a:pt x="8" y="3"/>
                    <a:pt x="8" y="5"/>
                    <a:pt x="8" y="7"/>
                  </a:cubicBezTo>
                  <a:cubicBezTo>
                    <a:pt x="8" y="8"/>
                    <a:pt x="10" y="10"/>
                    <a:pt x="7" y="11"/>
                  </a:cubicBezTo>
                  <a:cubicBezTo>
                    <a:pt x="4" y="12"/>
                    <a:pt x="2" y="12"/>
                    <a:pt x="0" y="1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2" name="Freeform 376"/>
            <p:cNvSpPr>
              <a:spLocks/>
            </p:cNvSpPr>
            <p:nvPr/>
          </p:nvSpPr>
          <p:spPr bwMode="auto">
            <a:xfrm>
              <a:off x="456" y="1401"/>
              <a:ext cx="10" cy="4"/>
            </a:xfrm>
            <a:custGeom>
              <a:avLst/>
              <a:gdLst>
                <a:gd name="T0" fmla="*/ 0 w 9"/>
                <a:gd name="T1" fmla="*/ 4 h 4"/>
                <a:gd name="T2" fmla="*/ 7 w 9"/>
                <a:gd name="T3" fmla="*/ 0 h 4"/>
                <a:gd name="T4" fmla="*/ 9 w 9"/>
                <a:gd name="T5" fmla="*/ 2 h 4"/>
                <a:gd name="T6" fmla="*/ 7 w 9"/>
                <a:gd name="T7" fmla="*/ 4 h 4"/>
                <a:gd name="T8" fmla="*/ 0 w 9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4">
                  <a:moveTo>
                    <a:pt x="0" y="4"/>
                  </a:moveTo>
                  <a:cubicBezTo>
                    <a:pt x="2" y="0"/>
                    <a:pt x="6" y="2"/>
                    <a:pt x="7" y="0"/>
                  </a:cubicBezTo>
                  <a:cubicBezTo>
                    <a:pt x="8" y="1"/>
                    <a:pt x="9" y="2"/>
                    <a:pt x="9" y="2"/>
                  </a:cubicBezTo>
                  <a:cubicBezTo>
                    <a:pt x="9" y="4"/>
                    <a:pt x="8" y="4"/>
                    <a:pt x="7" y="4"/>
                  </a:cubicBezTo>
                  <a:cubicBezTo>
                    <a:pt x="5" y="4"/>
                    <a:pt x="3" y="4"/>
                    <a:pt x="0" y="4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3" name="Freeform 377"/>
            <p:cNvSpPr>
              <a:spLocks/>
            </p:cNvSpPr>
            <p:nvPr/>
          </p:nvSpPr>
          <p:spPr bwMode="auto">
            <a:xfrm>
              <a:off x="481" y="1393"/>
              <a:ext cx="13" cy="6"/>
            </a:xfrm>
            <a:custGeom>
              <a:avLst/>
              <a:gdLst>
                <a:gd name="T0" fmla="*/ 12 w 12"/>
                <a:gd name="T1" fmla="*/ 2 h 5"/>
                <a:gd name="T2" fmla="*/ 0 w 12"/>
                <a:gd name="T3" fmla="*/ 5 h 5"/>
                <a:gd name="T4" fmla="*/ 0 w 12"/>
                <a:gd name="T5" fmla="*/ 3 h 5"/>
                <a:gd name="T6" fmla="*/ 8 w 12"/>
                <a:gd name="T7" fmla="*/ 0 h 5"/>
                <a:gd name="T8" fmla="*/ 12 w 12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5">
                  <a:moveTo>
                    <a:pt x="12" y="2"/>
                  </a:moveTo>
                  <a:cubicBezTo>
                    <a:pt x="8" y="4"/>
                    <a:pt x="4" y="5"/>
                    <a:pt x="0" y="5"/>
                  </a:cubicBezTo>
                  <a:cubicBezTo>
                    <a:pt x="0" y="5"/>
                    <a:pt x="0" y="4"/>
                    <a:pt x="0" y="3"/>
                  </a:cubicBezTo>
                  <a:cubicBezTo>
                    <a:pt x="3" y="2"/>
                    <a:pt x="6" y="3"/>
                    <a:pt x="8" y="0"/>
                  </a:cubicBezTo>
                  <a:cubicBezTo>
                    <a:pt x="10" y="0"/>
                    <a:pt x="11" y="1"/>
                    <a:pt x="12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4" name="Freeform 378"/>
            <p:cNvSpPr>
              <a:spLocks/>
            </p:cNvSpPr>
            <p:nvPr/>
          </p:nvSpPr>
          <p:spPr bwMode="auto">
            <a:xfrm>
              <a:off x="480" y="1391"/>
              <a:ext cx="10" cy="6"/>
            </a:xfrm>
            <a:custGeom>
              <a:avLst/>
              <a:gdLst>
                <a:gd name="T0" fmla="*/ 9 w 9"/>
                <a:gd name="T1" fmla="*/ 2 h 5"/>
                <a:gd name="T2" fmla="*/ 1 w 9"/>
                <a:gd name="T3" fmla="*/ 5 h 5"/>
                <a:gd name="T4" fmla="*/ 5 w 9"/>
                <a:gd name="T5" fmla="*/ 1 h 5"/>
                <a:gd name="T6" fmla="*/ 9 w 9"/>
                <a:gd name="T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5">
                  <a:moveTo>
                    <a:pt x="9" y="2"/>
                  </a:moveTo>
                  <a:cubicBezTo>
                    <a:pt x="7" y="5"/>
                    <a:pt x="4" y="4"/>
                    <a:pt x="1" y="5"/>
                  </a:cubicBezTo>
                  <a:cubicBezTo>
                    <a:pt x="0" y="2"/>
                    <a:pt x="1" y="0"/>
                    <a:pt x="5" y="1"/>
                  </a:cubicBezTo>
                  <a:cubicBezTo>
                    <a:pt x="6" y="1"/>
                    <a:pt x="8" y="1"/>
                    <a:pt x="9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5" name="Freeform 379"/>
            <p:cNvSpPr>
              <a:spLocks/>
            </p:cNvSpPr>
            <p:nvPr/>
          </p:nvSpPr>
          <p:spPr bwMode="auto">
            <a:xfrm>
              <a:off x="514" y="1392"/>
              <a:ext cx="24" cy="12"/>
            </a:xfrm>
            <a:custGeom>
              <a:avLst/>
              <a:gdLst>
                <a:gd name="T0" fmla="*/ 12 w 22"/>
                <a:gd name="T1" fmla="*/ 5 h 11"/>
                <a:gd name="T2" fmla="*/ 5 w 22"/>
                <a:gd name="T3" fmla="*/ 10 h 11"/>
                <a:gd name="T4" fmla="*/ 0 w 22"/>
                <a:gd name="T5" fmla="*/ 4 h 11"/>
                <a:gd name="T6" fmla="*/ 9 w 22"/>
                <a:gd name="T7" fmla="*/ 2 h 11"/>
                <a:gd name="T8" fmla="*/ 22 w 22"/>
                <a:gd name="T9" fmla="*/ 0 h 11"/>
                <a:gd name="T10" fmla="*/ 15 w 22"/>
                <a:gd name="T11" fmla="*/ 4 h 11"/>
                <a:gd name="T12" fmla="*/ 12 w 22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" h="11">
                  <a:moveTo>
                    <a:pt x="12" y="5"/>
                  </a:moveTo>
                  <a:cubicBezTo>
                    <a:pt x="10" y="6"/>
                    <a:pt x="9" y="11"/>
                    <a:pt x="5" y="10"/>
                  </a:cubicBezTo>
                  <a:cubicBezTo>
                    <a:pt x="6" y="6"/>
                    <a:pt x="2" y="6"/>
                    <a:pt x="0" y="4"/>
                  </a:cubicBezTo>
                  <a:cubicBezTo>
                    <a:pt x="2" y="1"/>
                    <a:pt x="6" y="3"/>
                    <a:pt x="9" y="2"/>
                  </a:cubicBezTo>
                  <a:cubicBezTo>
                    <a:pt x="13" y="1"/>
                    <a:pt x="17" y="1"/>
                    <a:pt x="22" y="0"/>
                  </a:cubicBezTo>
                  <a:cubicBezTo>
                    <a:pt x="20" y="3"/>
                    <a:pt x="18" y="4"/>
                    <a:pt x="15" y="4"/>
                  </a:cubicBezTo>
                  <a:cubicBezTo>
                    <a:pt x="14" y="4"/>
                    <a:pt x="12" y="3"/>
                    <a:pt x="12" y="5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6" name="Freeform 380"/>
            <p:cNvSpPr>
              <a:spLocks/>
            </p:cNvSpPr>
            <p:nvPr/>
          </p:nvSpPr>
          <p:spPr bwMode="auto">
            <a:xfrm>
              <a:off x="502" y="1397"/>
              <a:ext cx="18" cy="12"/>
            </a:xfrm>
            <a:custGeom>
              <a:avLst/>
              <a:gdLst>
                <a:gd name="T0" fmla="*/ 11 w 17"/>
                <a:gd name="T1" fmla="*/ 0 h 11"/>
                <a:gd name="T2" fmla="*/ 16 w 17"/>
                <a:gd name="T3" fmla="*/ 6 h 11"/>
                <a:gd name="T4" fmla="*/ 14 w 17"/>
                <a:gd name="T5" fmla="*/ 6 h 11"/>
                <a:gd name="T6" fmla="*/ 5 w 17"/>
                <a:gd name="T7" fmla="*/ 7 h 11"/>
                <a:gd name="T8" fmla="*/ 9 w 17"/>
                <a:gd name="T9" fmla="*/ 8 h 11"/>
                <a:gd name="T10" fmla="*/ 1 w 17"/>
                <a:gd name="T11" fmla="*/ 11 h 11"/>
                <a:gd name="T12" fmla="*/ 3 w 17"/>
                <a:gd name="T13" fmla="*/ 2 h 11"/>
                <a:gd name="T14" fmla="*/ 11 w 17"/>
                <a:gd name="T15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1">
                  <a:moveTo>
                    <a:pt x="11" y="0"/>
                  </a:moveTo>
                  <a:cubicBezTo>
                    <a:pt x="13" y="2"/>
                    <a:pt x="17" y="2"/>
                    <a:pt x="16" y="6"/>
                  </a:cubicBezTo>
                  <a:cubicBezTo>
                    <a:pt x="15" y="6"/>
                    <a:pt x="14" y="6"/>
                    <a:pt x="14" y="6"/>
                  </a:cubicBezTo>
                  <a:cubicBezTo>
                    <a:pt x="10" y="2"/>
                    <a:pt x="7" y="3"/>
                    <a:pt x="5" y="7"/>
                  </a:cubicBezTo>
                  <a:cubicBezTo>
                    <a:pt x="6" y="7"/>
                    <a:pt x="8" y="8"/>
                    <a:pt x="9" y="8"/>
                  </a:cubicBezTo>
                  <a:cubicBezTo>
                    <a:pt x="7" y="10"/>
                    <a:pt x="4" y="10"/>
                    <a:pt x="1" y="11"/>
                  </a:cubicBezTo>
                  <a:cubicBezTo>
                    <a:pt x="0" y="8"/>
                    <a:pt x="1" y="5"/>
                    <a:pt x="3" y="2"/>
                  </a:cubicBezTo>
                  <a:cubicBezTo>
                    <a:pt x="5" y="0"/>
                    <a:pt x="8" y="1"/>
                    <a:pt x="11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7" name="Freeform 381"/>
            <p:cNvSpPr>
              <a:spLocks/>
            </p:cNvSpPr>
            <p:nvPr/>
          </p:nvSpPr>
          <p:spPr bwMode="auto">
            <a:xfrm>
              <a:off x="481" y="1400"/>
              <a:ext cx="13" cy="12"/>
            </a:xfrm>
            <a:custGeom>
              <a:avLst/>
              <a:gdLst>
                <a:gd name="T0" fmla="*/ 10 w 12"/>
                <a:gd name="T1" fmla="*/ 0 h 11"/>
                <a:gd name="T2" fmla="*/ 1 w 12"/>
                <a:gd name="T3" fmla="*/ 9 h 11"/>
                <a:gd name="T4" fmla="*/ 6 w 12"/>
                <a:gd name="T5" fmla="*/ 6 h 11"/>
                <a:gd name="T6" fmla="*/ 0 w 12"/>
                <a:gd name="T7" fmla="*/ 5 h 11"/>
                <a:gd name="T8" fmla="*/ 0 w 12"/>
                <a:gd name="T9" fmla="*/ 2 h 11"/>
                <a:gd name="T10" fmla="*/ 10 w 12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1">
                  <a:moveTo>
                    <a:pt x="10" y="0"/>
                  </a:moveTo>
                  <a:cubicBezTo>
                    <a:pt x="12" y="7"/>
                    <a:pt x="9" y="11"/>
                    <a:pt x="1" y="9"/>
                  </a:cubicBezTo>
                  <a:cubicBezTo>
                    <a:pt x="2" y="7"/>
                    <a:pt x="6" y="8"/>
                    <a:pt x="6" y="6"/>
                  </a:cubicBezTo>
                  <a:cubicBezTo>
                    <a:pt x="5" y="3"/>
                    <a:pt x="2" y="5"/>
                    <a:pt x="0" y="5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3" y="1"/>
                    <a:pt x="7" y="1"/>
                    <a:pt x="10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8" name="Freeform 382"/>
            <p:cNvSpPr>
              <a:spLocks/>
            </p:cNvSpPr>
            <p:nvPr/>
          </p:nvSpPr>
          <p:spPr bwMode="auto">
            <a:xfrm>
              <a:off x="481" y="1403"/>
              <a:ext cx="6" cy="7"/>
            </a:xfrm>
            <a:custGeom>
              <a:avLst/>
              <a:gdLst>
                <a:gd name="T0" fmla="*/ 0 w 6"/>
                <a:gd name="T1" fmla="*/ 2 h 6"/>
                <a:gd name="T2" fmla="*/ 6 w 6"/>
                <a:gd name="T3" fmla="*/ 3 h 6"/>
                <a:gd name="T4" fmla="*/ 1 w 6"/>
                <a:gd name="T5" fmla="*/ 6 h 6"/>
                <a:gd name="T6" fmla="*/ 0 w 6"/>
                <a:gd name="T7" fmla="*/ 6 h 6"/>
                <a:gd name="T8" fmla="*/ 0 w 6"/>
                <a:gd name="T9" fmla="*/ 2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2"/>
                  </a:moveTo>
                  <a:cubicBezTo>
                    <a:pt x="2" y="2"/>
                    <a:pt x="5" y="0"/>
                    <a:pt x="6" y="3"/>
                  </a:cubicBezTo>
                  <a:cubicBezTo>
                    <a:pt x="6" y="5"/>
                    <a:pt x="2" y="4"/>
                    <a:pt x="1" y="6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89" name="Freeform 383"/>
            <p:cNvSpPr>
              <a:spLocks/>
            </p:cNvSpPr>
            <p:nvPr/>
          </p:nvSpPr>
          <p:spPr bwMode="auto">
            <a:xfrm>
              <a:off x="507" y="1399"/>
              <a:ext cx="10" cy="6"/>
            </a:xfrm>
            <a:custGeom>
              <a:avLst/>
              <a:gdLst>
                <a:gd name="T0" fmla="*/ 4 w 9"/>
                <a:gd name="T1" fmla="*/ 6 h 6"/>
                <a:gd name="T2" fmla="*/ 0 w 9"/>
                <a:gd name="T3" fmla="*/ 5 h 6"/>
                <a:gd name="T4" fmla="*/ 9 w 9"/>
                <a:gd name="T5" fmla="*/ 4 h 6"/>
                <a:gd name="T6" fmla="*/ 8 w 9"/>
                <a:gd name="T7" fmla="*/ 6 h 6"/>
                <a:gd name="T8" fmla="*/ 6 w 9"/>
                <a:gd name="T9" fmla="*/ 6 h 6"/>
                <a:gd name="T10" fmla="*/ 4 w 9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6">
                  <a:moveTo>
                    <a:pt x="4" y="6"/>
                  </a:moveTo>
                  <a:cubicBezTo>
                    <a:pt x="3" y="6"/>
                    <a:pt x="1" y="5"/>
                    <a:pt x="0" y="5"/>
                  </a:cubicBezTo>
                  <a:cubicBezTo>
                    <a:pt x="2" y="1"/>
                    <a:pt x="5" y="0"/>
                    <a:pt x="9" y="4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7" y="6"/>
                    <a:pt x="7" y="6"/>
                    <a:pt x="6" y="6"/>
                  </a:cubicBezTo>
                  <a:cubicBezTo>
                    <a:pt x="5" y="6"/>
                    <a:pt x="5" y="6"/>
                    <a:pt x="4" y="6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0" name="Freeform 384"/>
            <p:cNvSpPr>
              <a:spLocks/>
            </p:cNvSpPr>
            <p:nvPr/>
          </p:nvSpPr>
          <p:spPr bwMode="auto">
            <a:xfrm>
              <a:off x="429" y="1306"/>
              <a:ext cx="15" cy="22"/>
            </a:xfrm>
            <a:custGeom>
              <a:avLst/>
              <a:gdLst>
                <a:gd name="T0" fmla="*/ 11 w 14"/>
                <a:gd name="T1" fmla="*/ 8 h 20"/>
                <a:gd name="T2" fmla="*/ 13 w 14"/>
                <a:gd name="T3" fmla="*/ 14 h 20"/>
                <a:gd name="T4" fmla="*/ 13 w 14"/>
                <a:gd name="T5" fmla="*/ 15 h 20"/>
                <a:gd name="T6" fmla="*/ 13 w 14"/>
                <a:gd name="T7" fmla="*/ 18 h 20"/>
                <a:gd name="T8" fmla="*/ 2 w 14"/>
                <a:gd name="T9" fmla="*/ 19 h 20"/>
                <a:gd name="T10" fmla="*/ 2 w 14"/>
                <a:gd name="T11" fmla="*/ 16 h 20"/>
                <a:gd name="T12" fmla="*/ 1 w 14"/>
                <a:gd name="T13" fmla="*/ 9 h 20"/>
                <a:gd name="T14" fmla="*/ 1 w 14"/>
                <a:gd name="T15" fmla="*/ 3 h 20"/>
                <a:gd name="T16" fmla="*/ 8 w 14"/>
                <a:gd name="T17" fmla="*/ 1 h 20"/>
                <a:gd name="T18" fmla="*/ 11 w 14"/>
                <a:gd name="T19" fmla="*/ 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0">
                  <a:moveTo>
                    <a:pt x="11" y="8"/>
                  </a:moveTo>
                  <a:cubicBezTo>
                    <a:pt x="12" y="10"/>
                    <a:pt x="12" y="12"/>
                    <a:pt x="13" y="14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4" y="16"/>
                    <a:pt x="14" y="18"/>
                    <a:pt x="13" y="18"/>
                  </a:cubicBezTo>
                  <a:cubicBezTo>
                    <a:pt x="9" y="19"/>
                    <a:pt x="6" y="20"/>
                    <a:pt x="2" y="19"/>
                  </a:cubicBezTo>
                  <a:cubicBezTo>
                    <a:pt x="1" y="19"/>
                    <a:pt x="2" y="18"/>
                    <a:pt x="2" y="16"/>
                  </a:cubicBezTo>
                  <a:cubicBezTo>
                    <a:pt x="3" y="14"/>
                    <a:pt x="2" y="11"/>
                    <a:pt x="1" y="9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4" y="3"/>
                    <a:pt x="6" y="0"/>
                    <a:pt x="8" y="1"/>
                  </a:cubicBezTo>
                  <a:cubicBezTo>
                    <a:pt x="10" y="3"/>
                    <a:pt x="13" y="5"/>
                    <a:pt x="11" y="8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1" name="Freeform 385"/>
            <p:cNvSpPr>
              <a:spLocks/>
            </p:cNvSpPr>
            <p:nvPr/>
          </p:nvSpPr>
          <p:spPr bwMode="auto">
            <a:xfrm>
              <a:off x="461" y="1327"/>
              <a:ext cx="19" cy="25"/>
            </a:xfrm>
            <a:custGeom>
              <a:avLst/>
              <a:gdLst>
                <a:gd name="T0" fmla="*/ 3 w 17"/>
                <a:gd name="T1" fmla="*/ 11 h 23"/>
                <a:gd name="T2" fmla="*/ 0 w 17"/>
                <a:gd name="T3" fmla="*/ 7 h 23"/>
                <a:gd name="T4" fmla="*/ 1 w 17"/>
                <a:gd name="T5" fmla="*/ 7 h 23"/>
                <a:gd name="T6" fmla="*/ 4 w 17"/>
                <a:gd name="T7" fmla="*/ 6 h 23"/>
                <a:gd name="T8" fmla="*/ 2 w 17"/>
                <a:gd name="T9" fmla="*/ 5 h 23"/>
                <a:gd name="T10" fmla="*/ 0 w 17"/>
                <a:gd name="T11" fmla="*/ 4 h 23"/>
                <a:gd name="T12" fmla="*/ 2 w 17"/>
                <a:gd name="T13" fmla="*/ 3 h 23"/>
                <a:gd name="T14" fmla="*/ 16 w 17"/>
                <a:gd name="T15" fmla="*/ 11 h 23"/>
                <a:gd name="T16" fmla="*/ 10 w 17"/>
                <a:gd name="T17" fmla="*/ 23 h 23"/>
                <a:gd name="T18" fmla="*/ 11 w 17"/>
                <a:gd name="T19" fmla="*/ 23 h 23"/>
                <a:gd name="T20" fmla="*/ 14 w 17"/>
                <a:gd name="T21" fmla="*/ 17 h 23"/>
                <a:gd name="T22" fmla="*/ 14 w 17"/>
                <a:gd name="T23" fmla="*/ 12 h 23"/>
                <a:gd name="T24" fmla="*/ 11 w 17"/>
                <a:gd name="T25" fmla="*/ 12 h 23"/>
                <a:gd name="T26" fmla="*/ 8 w 17"/>
                <a:gd name="T27" fmla="*/ 12 h 23"/>
                <a:gd name="T28" fmla="*/ 8 w 17"/>
                <a:gd name="T29" fmla="*/ 11 h 23"/>
                <a:gd name="T30" fmla="*/ 10 w 17"/>
                <a:gd name="T31" fmla="*/ 10 h 23"/>
                <a:gd name="T32" fmla="*/ 13 w 17"/>
                <a:gd name="T33" fmla="*/ 8 h 23"/>
                <a:gd name="T34" fmla="*/ 9 w 17"/>
                <a:gd name="T35" fmla="*/ 3 h 23"/>
                <a:gd name="T36" fmla="*/ 5 w 17"/>
                <a:gd name="T37" fmla="*/ 10 h 23"/>
                <a:gd name="T38" fmla="*/ 3 w 17"/>
                <a:gd name="T39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23">
                  <a:moveTo>
                    <a:pt x="3" y="11"/>
                  </a:moveTo>
                  <a:cubicBezTo>
                    <a:pt x="3" y="10"/>
                    <a:pt x="0" y="10"/>
                    <a:pt x="0" y="7"/>
                  </a:cubicBezTo>
                  <a:cubicBezTo>
                    <a:pt x="0" y="7"/>
                    <a:pt x="1" y="7"/>
                    <a:pt x="1" y="7"/>
                  </a:cubicBezTo>
                  <a:cubicBezTo>
                    <a:pt x="2" y="7"/>
                    <a:pt x="3" y="8"/>
                    <a:pt x="4" y="6"/>
                  </a:cubicBezTo>
                  <a:cubicBezTo>
                    <a:pt x="4" y="5"/>
                    <a:pt x="3" y="5"/>
                    <a:pt x="2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2"/>
                    <a:pt x="1" y="3"/>
                    <a:pt x="2" y="3"/>
                  </a:cubicBezTo>
                  <a:cubicBezTo>
                    <a:pt x="13" y="0"/>
                    <a:pt x="13" y="0"/>
                    <a:pt x="16" y="11"/>
                  </a:cubicBezTo>
                  <a:cubicBezTo>
                    <a:pt x="17" y="18"/>
                    <a:pt x="15" y="21"/>
                    <a:pt x="10" y="23"/>
                  </a:cubicBezTo>
                  <a:cubicBezTo>
                    <a:pt x="11" y="23"/>
                    <a:pt x="11" y="23"/>
                    <a:pt x="11" y="23"/>
                  </a:cubicBezTo>
                  <a:cubicBezTo>
                    <a:pt x="11" y="20"/>
                    <a:pt x="13" y="19"/>
                    <a:pt x="14" y="17"/>
                  </a:cubicBezTo>
                  <a:cubicBezTo>
                    <a:pt x="15" y="15"/>
                    <a:pt x="14" y="13"/>
                    <a:pt x="14" y="12"/>
                  </a:cubicBezTo>
                  <a:cubicBezTo>
                    <a:pt x="13" y="11"/>
                    <a:pt x="12" y="12"/>
                    <a:pt x="11" y="12"/>
                  </a:cubicBezTo>
                  <a:cubicBezTo>
                    <a:pt x="10" y="12"/>
                    <a:pt x="9" y="12"/>
                    <a:pt x="8" y="12"/>
                  </a:cubicBezTo>
                  <a:cubicBezTo>
                    <a:pt x="8" y="12"/>
                    <a:pt x="8" y="11"/>
                    <a:pt x="8" y="11"/>
                  </a:cubicBezTo>
                  <a:cubicBezTo>
                    <a:pt x="9" y="10"/>
                    <a:pt x="10" y="10"/>
                    <a:pt x="10" y="10"/>
                  </a:cubicBezTo>
                  <a:cubicBezTo>
                    <a:pt x="12" y="10"/>
                    <a:pt x="14" y="10"/>
                    <a:pt x="13" y="8"/>
                  </a:cubicBezTo>
                  <a:cubicBezTo>
                    <a:pt x="12" y="6"/>
                    <a:pt x="14" y="2"/>
                    <a:pt x="9" y="3"/>
                  </a:cubicBezTo>
                  <a:cubicBezTo>
                    <a:pt x="6" y="4"/>
                    <a:pt x="6" y="4"/>
                    <a:pt x="5" y="10"/>
                  </a:cubicBezTo>
                  <a:cubicBezTo>
                    <a:pt x="5" y="11"/>
                    <a:pt x="4" y="11"/>
                    <a:pt x="3" y="11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2" name="Freeform 386"/>
            <p:cNvSpPr>
              <a:spLocks/>
            </p:cNvSpPr>
            <p:nvPr/>
          </p:nvSpPr>
          <p:spPr bwMode="auto">
            <a:xfrm>
              <a:off x="438" y="1328"/>
              <a:ext cx="11" cy="34"/>
            </a:xfrm>
            <a:custGeom>
              <a:avLst/>
              <a:gdLst>
                <a:gd name="T0" fmla="*/ 8 w 10"/>
                <a:gd name="T1" fmla="*/ 31 h 31"/>
                <a:gd name="T2" fmla="*/ 3 w 10"/>
                <a:gd name="T3" fmla="*/ 7 h 31"/>
                <a:gd name="T4" fmla="*/ 0 w 10"/>
                <a:gd name="T5" fmla="*/ 3 h 31"/>
                <a:gd name="T6" fmla="*/ 6 w 10"/>
                <a:gd name="T7" fmla="*/ 6 h 31"/>
                <a:gd name="T8" fmla="*/ 10 w 10"/>
                <a:gd name="T9" fmla="*/ 28 h 31"/>
                <a:gd name="T10" fmla="*/ 8 w 10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1">
                  <a:moveTo>
                    <a:pt x="8" y="31"/>
                  </a:moveTo>
                  <a:cubicBezTo>
                    <a:pt x="5" y="23"/>
                    <a:pt x="4" y="15"/>
                    <a:pt x="3" y="7"/>
                  </a:cubicBezTo>
                  <a:cubicBezTo>
                    <a:pt x="3" y="5"/>
                    <a:pt x="3" y="3"/>
                    <a:pt x="0" y="3"/>
                  </a:cubicBezTo>
                  <a:cubicBezTo>
                    <a:pt x="4" y="0"/>
                    <a:pt x="5" y="3"/>
                    <a:pt x="6" y="6"/>
                  </a:cubicBezTo>
                  <a:cubicBezTo>
                    <a:pt x="7" y="14"/>
                    <a:pt x="8" y="21"/>
                    <a:pt x="10" y="28"/>
                  </a:cubicBezTo>
                  <a:cubicBezTo>
                    <a:pt x="10" y="30"/>
                    <a:pt x="9" y="30"/>
                    <a:pt x="8" y="3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3" name="Freeform 387"/>
            <p:cNvSpPr>
              <a:spLocks/>
            </p:cNvSpPr>
            <p:nvPr/>
          </p:nvSpPr>
          <p:spPr bwMode="auto">
            <a:xfrm>
              <a:off x="457" y="1337"/>
              <a:ext cx="16" cy="19"/>
            </a:xfrm>
            <a:custGeom>
              <a:avLst/>
              <a:gdLst>
                <a:gd name="T0" fmla="*/ 13 w 14"/>
                <a:gd name="T1" fmla="*/ 14 h 17"/>
                <a:gd name="T2" fmla="*/ 2 w 14"/>
                <a:gd name="T3" fmla="*/ 12 h 17"/>
                <a:gd name="T4" fmla="*/ 1 w 14"/>
                <a:gd name="T5" fmla="*/ 0 h 17"/>
                <a:gd name="T6" fmla="*/ 6 w 14"/>
                <a:gd name="T7" fmla="*/ 2 h 17"/>
                <a:gd name="T8" fmla="*/ 6 w 14"/>
                <a:gd name="T9" fmla="*/ 2 h 17"/>
                <a:gd name="T10" fmla="*/ 7 w 14"/>
                <a:gd name="T11" fmla="*/ 5 h 17"/>
                <a:gd name="T12" fmla="*/ 4 w 14"/>
                <a:gd name="T13" fmla="*/ 11 h 17"/>
                <a:gd name="T14" fmla="*/ 7 w 14"/>
                <a:gd name="T15" fmla="*/ 5 h 17"/>
                <a:gd name="T16" fmla="*/ 8 w 14"/>
                <a:gd name="T17" fmla="*/ 5 h 17"/>
                <a:gd name="T18" fmla="*/ 7 w 14"/>
                <a:gd name="T19" fmla="*/ 8 h 17"/>
                <a:gd name="T20" fmla="*/ 11 w 14"/>
                <a:gd name="T21" fmla="*/ 13 h 17"/>
                <a:gd name="T22" fmla="*/ 9 w 14"/>
                <a:gd name="T23" fmla="*/ 5 h 17"/>
                <a:gd name="T24" fmla="*/ 10 w 14"/>
                <a:gd name="T25" fmla="*/ 5 h 17"/>
                <a:gd name="T26" fmla="*/ 14 w 14"/>
                <a:gd name="T27" fmla="*/ 14 h 17"/>
                <a:gd name="T28" fmla="*/ 13 w 14"/>
                <a:gd name="T29" fmla="*/ 14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17">
                  <a:moveTo>
                    <a:pt x="13" y="14"/>
                  </a:moveTo>
                  <a:cubicBezTo>
                    <a:pt x="11" y="17"/>
                    <a:pt x="4" y="16"/>
                    <a:pt x="2" y="12"/>
                  </a:cubicBezTo>
                  <a:cubicBezTo>
                    <a:pt x="0" y="8"/>
                    <a:pt x="0" y="4"/>
                    <a:pt x="1" y="0"/>
                  </a:cubicBezTo>
                  <a:cubicBezTo>
                    <a:pt x="0" y="7"/>
                    <a:pt x="4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3"/>
                    <a:pt x="7" y="4"/>
                    <a:pt x="7" y="5"/>
                  </a:cubicBezTo>
                  <a:cubicBezTo>
                    <a:pt x="2" y="5"/>
                    <a:pt x="2" y="7"/>
                    <a:pt x="4" y="11"/>
                  </a:cubicBezTo>
                  <a:cubicBezTo>
                    <a:pt x="5" y="9"/>
                    <a:pt x="6" y="7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8" y="6"/>
                    <a:pt x="8" y="7"/>
                    <a:pt x="7" y="8"/>
                  </a:cubicBezTo>
                  <a:cubicBezTo>
                    <a:pt x="5" y="13"/>
                    <a:pt x="5" y="13"/>
                    <a:pt x="11" y="13"/>
                  </a:cubicBezTo>
                  <a:cubicBezTo>
                    <a:pt x="9" y="11"/>
                    <a:pt x="9" y="8"/>
                    <a:pt x="9" y="5"/>
                  </a:cubicBezTo>
                  <a:cubicBezTo>
                    <a:pt x="9" y="5"/>
                    <a:pt x="10" y="5"/>
                    <a:pt x="10" y="5"/>
                  </a:cubicBezTo>
                  <a:cubicBezTo>
                    <a:pt x="11" y="8"/>
                    <a:pt x="10" y="12"/>
                    <a:pt x="14" y="14"/>
                  </a:cubicBezTo>
                  <a:lnTo>
                    <a:pt x="13" y="14"/>
                  </a:ln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4" name="Freeform 388"/>
            <p:cNvSpPr>
              <a:spLocks noEditPoints="1"/>
            </p:cNvSpPr>
            <p:nvPr/>
          </p:nvSpPr>
          <p:spPr bwMode="auto">
            <a:xfrm>
              <a:off x="445" y="1320"/>
              <a:ext cx="14" cy="17"/>
            </a:xfrm>
            <a:custGeom>
              <a:avLst/>
              <a:gdLst>
                <a:gd name="T0" fmla="*/ 1 w 12"/>
                <a:gd name="T1" fmla="*/ 13 h 15"/>
                <a:gd name="T2" fmla="*/ 1 w 12"/>
                <a:gd name="T3" fmla="*/ 5 h 15"/>
                <a:gd name="T4" fmla="*/ 5 w 12"/>
                <a:gd name="T5" fmla="*/ 1 h 15"/>
                <a:gd name="T6" fmla="*/ 9 w 12"/>
                <a:gd name="T7" fmla="*/ 4 h 15"/>
                <a:gd name="T8" fmla="*/ 12 w 12"/>
                <a:gd name="T9" fmla="*/ 8 h 15"/>
                <a:gd name="T10" fmla="*/ 3 w 12"/>
                <a:gd name="T11" fmla="*/ 14 h 15"/>
                <a:gd name="T12" fmla="*/ 2 w 12"/>
                <a:gd name="T13" fmla="*/ 13 h 15"/>
                <a:gd name="T14" fmla="*/ 1 w 12"/>
                <a:gd name="T15" fmla="*/ 13 h 15"/>
                <a:gd name="T16" fmla="*/ 9 w 12"/>
                <a:gd name="T17" fmla="*/ 8 h 15"/>
                <a:gd name="T18" fmla="*/ 6 w 12"/>
                <a:gd name="T19" fmla="*/ 4 h 15"/>
                <a:gd name="T20" fmla="*/ 2 w 12"/>
                <a:gd name="T21" fmla="*/ 4 h 15"/>
                <a:gd name="T22" fmla="*/ 3 w 12"/>
                <a:gd name="T23" fmla="*/ 10 h 15"/>
                <a:gd name="T24" fmla="*/ 5 w 12"/>
                <a:gd name="T25" fmla="*/ 12 h 15"/>
                <a:gd name="T26" fmla="*/ 8 w 12"/>
                <a:gd name="T27" fmla="*/ 12 h 15"/>
                <a:gd name="T28" fmla="*/ 9 w 12"/>
                <a:gd name="T29" fmla="*/ 8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15">
                  <a:moveTo>
                    <a:pt x="1" y="13"/>
                  </a:moveTo>
                  <a:cubicBezTo>
                    <a:pt x="1" y="10"/>
                    <a:pt x="0" y="8"/>
                    <a:pt x="1" y="5"/>
                  </a:cubicBezTo>
                  <a:cubicBezTo>
                    <a:pt x="1" y="3"/>
                    <a:pt x="3" y="2"/>
                    <a:pt x="5" y="1"/>
                  </a:cubicBezTo>
                  <a:cubicBezTo>
                    <a:pt x="7" y="0"/>
                    <a:pt x="8" y="2"/>
                    <a:pt x="9" y="4"/>
                  </a:cubicBezTo>
                  <a:cubicBezTo>
                    <a:pt x="10" y="5"/>
                    <a:pt x="11" y="6"/>
                    <a:pt x="12" y="8"/>
                  </a:cubicBezTo>
                  <a:cubicBezTo>
                    <a:pt x="12" y="13"/>
                    <a:pt x="9" y="15"/>
                    <a:pt x="3" y="14"/>
                  </a:cubicBezTo>
                  <a:cubicBezTo>
                    <a:pt x="3" y="14"/>
                    <a:pt x="2" y="14"/>
                    <a:pt x="2" y="13"/>
                  </a:cubicBezTo>
                  <a:cubicBezTo>
                    <a:pt x="2" y="13"/>
                    <a:pt x="1" y="13"/>
                    <a:pt x="1" y="13"/>
                  </a:cubicBezTo>
                  <a:close/>
                  <a:moveTo>
                    <a:pt x="9" y="8"/>
                  </a:moveTo>
                  <a:cubicBezTo>
                    <a:pt x="9" y="6"/>
                    <a:pt x="8" y="4"/>
                    <a:pt x="6" y="4"/>
                  </a:cubicBezTo>
                  <a:cubicBezTo>
                    <a:pt x="5" y="3"/>
                    <a:pt x="3" y="4"/>
                    <a:pt x="2" y="4"/>
                  </a:cubicBezTo>
                  <a:cubicBezTo>
                    <a:pt x="2" y="6"/>
                    <a:pt x="2" y="8"/>
                    <a:pt x="3" y="10"/>
                  </a:cubicBezTo>
                  <a:cubicBezTo>
                    <a:pt x="4" y="10"/>
                    <a:pt x="4" y="11"/>
                    <a:pt x="5" y="12"/>
                  </a:cubicBezTo>
                  <a:cubicBezTo>
                    <a:pt x="6" y="14"/>
                    <a:pt x="7" y="14"/>
                    <a:pt x="8" y="12"/>
                  </a:cubicBezTo>
                  <a:cubicBezTo>
                    <a:pt x="8" y="11"/>
                    <a:pt x="8" y="9"/>
                    <a:pt x="9" y="8"/>
                  </a:cubicBezTo>
                  <a:close/>
                </a:path>
              </a:pathLst>
            </a:custGeom>
            <a:solidFill>
              <a:srgbClr val="263E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5" name="Freeform 389"/>
            <p:cNvSpPr>
              <a:spLocks/>
            </p:cNvSpPr>
            <p:nvPr/>
          </p:nvSpPr>
          <p:spPr bwMode="auto">
            <a:xfrm>
              <a:off x="434" y="1331"/>
              <a:ext cx="9" cy="31"/>
            </a:xfrm>
            <a:custGeom>
              <a:avLst/>
              <a:gdLst>
                <a:gd name="T0" fmla="*/ 3 w 8"/>
                <a:gd name="T1" fmla="*/ 0 h 28"/>
                <a:gd name="T2" fmla="*/ 7 w 8"/>
                <a:gd name="T3" fmla="*/ 25 h 28"/>
                <a:gd name="T4" fmla="*/ 5 w 8"/>
                <a:gd name="T5" fmla="*/ 28 h 28"/>
                <a:gd name="T6" fmla="*/ 1 w 8"/>
                <a:gd name="T7" fmla="*/ 3 h 28"/>
                <a:gd name="T8" fmla="*/ 3 w 8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28">
                  <a:moveTo>
                    <a:pt x="3" y="0"/>
                  </a:moveTo>
                  <a:cubicBezTo>
                    <a:pt x="4" y="9"/>
                    <a:pt x="6" y="17"/>
                    <a:pt x="7" y="25"/>
                  </a:cubicBezTo>
                  <a:cubicBezTo>
                    <a:pt x="8" y="27"/>
                    <a:pt x="7" y="28"/>
                    <a:pt x="5" y="28"/>
                  </a:cubicBezTo>
                  <a:cubicBezTo>
                    <a:pt x="4" y="19"/>
                    <a:pt x="2" y="11"/>
                    <a:pt x="1" y="3"/>
                  </a:cubicBezTo>
                  <a:cubicBezTo>
                    <a:pt x="1" y="2"/>
                    <a:pt x="0" y="0"/>
                    <a:pt x="3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6" name="Freeform 390"/>
            <p:cNvSpPr>
              <a:spLocks/>
            </p:cNvSpPr>
            <p:nvPr/>
          </p:nvSpPr>
          <p:spPr bwMode="auto">
            <a:xfrm>
              <a:off x="431" y="1293"/>
              <a:ext cx="28" cy="15"/>
            </a:xfrm>
            <a:custGeom>
              <a:avLst/>
              <a:gdLst>
                <a:gd name="T0" fmla="*/ 3 w 25"/>
                <a:gd name="T1" fmla="*/ 7 h 14"/>
                <a:gd name="T2" fmla="*/ 0 w 25"/>
                <a:gd name="T3" fmla="*/ 6 h 14"/>
                <a:gd name="T4" fmla="*/ 24 w 25"/>
                <a:gd name="T5" fmla="*/ 1 h 14"/>
                <a:gd name="T6" fmla="*/ 24 w 25"/>
                <a:gd name="T7" fmla="*/ 2 h 14"/>
                <a:gd name="T8" fmla="*/ 23 w 25"/>
                <a:gd name="T9" fmla="*/ 3 h 14"/>
                <a:gd name="T10" fmla="*/ 19 w 25"/>
                <a:gd name="T11" fmla="*/ 4 h 14"/>
                <a:gd name="T12" fmla="*/ 15 w 25"/>
                <a:gd name="T13" fmla="*/ 13 h 14"/>
                <a:gd name="T14" fmla="*/ 14 w 25"/>
                <a:gd name="T15" fmla="*/ 13 h 14"/>
                <a:gd name="T16" fmla="*/ 14 w 25"/>
                <a:gd name="T17" fmla="*/ 14 h 14"/>
                <a:gd name="T18" fmla="*/ 13 w 25"/>
                <a:gd name="T19" fmla="*/ 11 h 14"/>
                <a:gd name="T20" fmla="*/ 3 w 25"/>
                <a:gd name="T21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5" h="14">
                  <a:moveTo>
                    <a:pt x="3" y="7"/>
                  </a:moveTo>
                  <a:cubicBezTo>
                    <a:pt x="3" y="6"/>
                    <a:pt x="2" y="6"/>
                    <a:pt x="0" y="6"/>
                  </a:cubicBezTo>
                  <a:cubicBezTo>
                    <a:pt x="8" y="2"/>
                    <a:pt x="16" y="0"/>
                    <a:pt x="24" y="1"/>
                  </a:cubicBezTo>
                  <a:cubicBezTo>
                    <a:pt x="25" y="1"/>
                    <a:pt x="24" y="2"/>
                    <a:pt x="24" y="2"/>
                  </a:cubicBezTo>
                  <a:cubicBezTo>
                    <a:pt x="24" y="3"/>
                    <a:pt x="23" y="3"/>
                    <a:pt x="23" y="3"/>
                  </a:cubicBezTo>
                  <a:cubicBezTo>
                    <a:pt x="21" y="2"/>
                    <a:pt x="20" y="3"/>
                    <a:pt x="19" y="4"/>
                  </a:cubicBezTo>
                  <a:cubicBezTo>
                    <a:pt x="14" y="5"/>
                    <a:pt x="14" y="5"/>
                    <a:pt x="15" y="13"/>
                  </a:cubicBezTo>
                  <a:cubicBezTo>
                    <a:pt x="15" y="13"/>
                    <a:pt x="15" y="13"/>
                    <a:pt x="14" y="13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3"/>
                    <a:pt x="14" y="12"/>
                    <a:pt x="13" y="11"/>
                  </a:cubicBezTo>
                  <a:cubicBezTo>
                    <a:pt x="12" y="4"/>
                    <a:pt x="9" y="4"/>
                    <a:pt x="3" y="7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7" name="Freeform 391"/>
            <p:cNvSpPr>
              <a:spLocks/>
            </p:cNvSpPr>
            <p:nvPr/>
          </p:nvSpPr>
          <p:spPr bwMode="auto">
            <a:xfrm>
              <a:off x="444" y="1335"/>
              <a:ext cx="7" cy="24"/>
            </a:xfrm>
            <a:custGeom>
              <a:avLst/>
              <a:gdLst>
                <a:gd name="T0" fmla="*/ 2 w 6"/>
                <a:gd name="T1" fmla="*/ 0 h 22"/>
                <a:gd name="T2" fmla="*/ 3 w 6"/>
                <a:gd name="T3" fmla="*/ 0 h 22"/>
                <a:gd name="T4" fmla="*/ 6 w 6"/>
                <a:gd name="T5" fmla="*/ 21 h 22"/>
                <a:gd name="T6" fmla="*/ 4 w 6"/>
                <a:gd name="T7" fmla="*/ 22 h 22"/>
                <a:gd name="T8" fmla="*/ 0 w 6"/>
                <a:gd name="T9" fmla="*/ 0 h 22"/>
                <a:gd name="T10" fmla="*/ 2 w 6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2">
                  <a:moveTo>
                    <a:pt x="2" y="0"/>
                  </a:moveTo>
                  <a:cubicBezTo>
                    <a:pt x="2" y="0"/>
                    <a:pt x="3" y="0"/>
                    <a:pt x="3" y="0"/>
                  </a:cubicBezTo>
                  <a:cubicBezTo>
                    <a:pt x="4" y="7"/>
                    <a:pt x="5" y="14"/>
                    <a:pt x="6" y="21"/>
                  </a:cubicBezTo>
                  <a:cubicBezTo>
                    <a:pt x="6" y="22"/>
                    <a:pt x="5" y="22"/>
                    <a:pt x="4" y="22"/>
                  </a:cubicBezTo>
                  <a:cubicBezTo>
                    <a:pt x="2" y="15"/>
                    <a:pt x="1" y="8"/>
                    <a:pt x="0" y="0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8" name="Freeform 392"/>
            <p:cNvSpPr>
              <a:spLocks/>
            </p:cNvSpPr>
            <p:nvPr/>
          </p:nvSpPr>
          <p:spPr bwMode="auto">
            <a:xfrm>
              <a:off x="448" y="1335"/>
              <a:ext cx="6" cy="23"/>
            </a:xfrm>
            <a:custGeom>
              <a:avLst/>
              <a:gdLst>
                <a:gd name="T0" fmla="*/ 3 w 6"/>
                <a:gd name="T1" fmla="*/ 21 h 21"/>
                <a:gd name="T2" fmla="*/ 0 w 6"/>
                <a:gd name="T3" fmla="*/ 0 h 21"/>
                <a:gd name="T4" fmla="*/ 1 w 6"/>
                <a:gd name="T5" fmla="*/ 1 h 21"/>
                <a:gd name="T6" fmla="*/ 6 w 6"/>
                <a:gd name="T7" fmla="*/ 4 h 21"/>
                <a:gd name="T8" fmla="*/ 3 w 6"/>
                <a:gd name="T9" fmla="*/ 6 h 21"/>
                <a:gd name="T10" fmla="*/ 6 w 6"/>
                <a:gd name="T11" fmla="*/ 17 h 21"/>
                <a:gd name="T12" fmla="*/ 3 w 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21">
                  <a:moveTo>
                    <a:pt x="3" y="21"/>
                  </a:moveTo>
                  <a:cubicBezTo>
                    <a:pt x="2" y="14"/>
                    <a:pt x="1" y="7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1" y="4"/>
                    <a:pt x="4" y="3"/>
                    <a:pt x="6" y="4"/>
                  </a:cubicBezTo>
                  <a:cubicBezTo>
                    <a:pt x="4" y="4"/>
                    <a:pt x="3" y="4"/>
                    <a:pt x="3" y="6"/>
                  </a:cubicBezTo>
                  <a:cubicBezTo>
                    <a:pt x="4" y="10"/>
                    <a:pt x="4" y="13"/>
                    <a:pt x="6" y="17"/>
                  </a:cubicBezTo>
                  <a:cubicBezTo>
                    <a:pt x="6" y="19"/>
                    <a:pt x="5" y="20"/>
                    <a:pt x="3" y="21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099" name="Freeform 393"/>
            <p:cNvSpPr>
              <a:spLocks/>
            </p:cNvSpPr>
            <p:nvPr/>
          </p:nvSpPr>
          <p:spPr bwMode="auto">
            <a:xfrm>
              <a:off x="451" y="1339"/>
              <a:ext cx="5" cy="14"/>
            </a:xfrm>
            <a:custGeom>
              <a:avLst/>
              <a:gdLst>
                <a:gd name="T0" fmla="*/ 3 w 5"/>
                <a:gd name="T1" fmla="*/ 13 h 13"/>
                <a:gd name="T2" fmla="*/ 0 w 5"/>
                <a:gd name="T3" fmla="*/ 2 h 13"/>
                <a:gd name="T4" fmla="*/ 3 w 5"/>
                <a:gd name="T5" fmla="*/ 0 h 13"/>
                <a:gd name="T6" fmla="*/ 3 w 5"/>
                <a:gd name="T7" fmla="*/ 0 h 13"/>
                <a:gd name="T8" fmla="*/ 3 w 5"/>
                <a:gd name="T9" fmla="*/ 2 h 13"/>
                <a:gd name="T10" fmla="*/ 3 w 5"/>
                <a:gd name="T11" fmla="*/ 3 h 13"/>
                <a:gd name="T12" fmla="*/ 5 w 5"/>
                <a:gd name="T13" fmla="*/ 10 h 13"/>
                <a:gd name="T14" fmla="*/ 3 w 5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13">
                  <a:moveTo>
                    <a:pt x="3" y="13"/>
                  </a:moveTo>
                  <a:cubicBezTo>
                    <a:pt x="1" y="9"/>
                    <a:pt x="1" y="6"/>
                    <a:pt x="0" y="2"/>
                  </a:cubicBezTo>
                  <a:cubicBezTo>
                    <a:pt x="0" y="0"/>
                    <a:pt x="1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3" y="2"/>
                    <a:pt x="3" y="2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4" y="5"/>
                    <a:pt x="4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0" name="Freeform 394"/>
            <p:cNvSpPr>
              <a:spLocks/>
            </p:cNvSpPr>
            <p:nvPr/>
          </p:nvSpPr>
          <p:spPr bwMode="auto">
            <a:xfrm>
              <a:off x="454" y="1342"/>
              <a:ext cx="2" cy="8"/>
            </a:xfrm>
            <a:custGeom>
              <a:avLst/>
              <a:gdLst>
                <a:gd name="T0" fmla="*/ 2 w 2"/>
                <a:gd name="T1" fmla="*/ 7 h 7"/>
                <a:gd name="T2" fmla="*/ 0 w 2"/>
                <a:gd name="T3" fmla="*/ 0 h 7"/>
                <a:gd name="T4" fmla="*/ 2 w 2"/>
                <a:gd name="T5" fmla="*/ 7 h 7"/>
                <a:gd name="T6" fmla="*/ 2 w 2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7">
                  <a:moveTo>
                    <a:pt x="2" y="7"/>
                  </a:moveTo>
                  <a:cubicBezTo>
                    <a:pt x="1" y="5"/>
                    <a:pt x="1" y="2"/>
                    <a:pt x="0" y="0"/>
                  </a:cubicBezTo>
                  <a:cubicBezTo>
                    <a:pt x="2" y="2"/>
                    <a:pt x="2" y="5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1" name="Freeform 395"/>
            <p:cNvSpPr>
              <a:spLocks/>
            </p:cNvSpPr>
            <p:nvPr/>
          </p:nvSpPr>
          <p:spPr bwMode="auto">
            <a:xfrm>
              <a:off x="410" y="1323"/>
              <a:ext cx="2" cy="2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0 h 2"/>
                <a:gd name="T4" fmla="*/ 0 w 2"/>
                <a:gd name="T5" fmla="*/ 2 h 2"/>
                <a:gd name="T6" fmla="*/ 0 w 2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0" y="0"/>
                    <a:pt x="1" y="0"/>
                    <a:pt x="2" y="0"/>
                  </a:cubicBezTo>
                  <a:cubicBezTo>
                    <a:pt x="1" y="1"/>
                    <a:pt x="1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2" name="Freeform 396"/>
            <p:cNvSpPr>
              <a:spLocks/>
            </p:cNvSpPr>
            <p:nvPr/>
          </p:nvSpPr>
          <p:spPr bwMode="auto">
            <a:xfrm>
              <a:off x="454" y="1339"/>
              <a:ext cx="1" cy="2"/>
            </a:xfrm>
            <a:custGeom>
              <a:avLst/>
              <a:gdLst>
                <a:gd name="T0" fmla="*/ 0 w 1"/>
                <a:gd name="T1" fmla="*/ 2 h 2"/>
                <a:gd name="T2" fmla="*/ 0 w 1"/>
                <a:gd name="T3" fmla="*/ 0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3" name="Freeform 397"/>
            <p:cNvSpPr>
              <a:spLocks/>
            </p:cNvSpPr>
            <p:nvPr/>
          </p:nvSpPr>
          <p:spPr bwMode="auto">
            <a:xfrm>
              <a:off x="451" y="1299"/>
              <a:ext cx="20" cy="24"/>
            </a:xfrm>
            <a:custGeom>
              <a:avLst/>
              <a:gdLst>
                <a:gd name="T0" fmla="*/ 17 w 18"/>
                <a:gd name="T1" fmla="*/ 8 h 21"/>
                <a:gd name="T2" fmla="*/ 18 w 18"/>
                <a:gd name="T3" fmla="*/ 9 h 21"/>
                <a:gd name="T4" fmla="*/ 18 w 18"/>
                <a:gd name="T5" fmla="*/ 19 h 21"/>
                <a:gd name="T6" fmla="*/ 16 w 18"/>
                <a:gd name="T7" fmla="*/ 21 h 21"/>
                <a:gd name="T8" fmla="*/ 14 w 18"/>
                <a:gd name="T9" fmla="*/ 19 h 21"/>
                <a:gd name="T10" fmla="*/ 11 w 18"/>
                <a:gd name="T11" fmla="*/ 18 h 21"/>
                <a:gd name="T12" fmla="*/ 8 w 18"/>
                <a:gd name="T13" fmla="*/ 18 h 21"/>
                <a:gd name="T14" fmla="*/ 9 w 18"/>
                <a:gd name="T15" fmla="*/ 16 h 21"/>
                <a:gd name="T16" fmla="*/ 9 w 18"/>
                <a:gd name="T17" fmla="*/ 12 h 21"/>
                <a:gd name="T18" fmla="*/ 5 w 18"/>
                <a:gd name="T19" fmla="*/ 12 h 21"/>
                <a:gd name="T20" fmla="*/ 3 w 18"/>
                <a:gd name="T21" fmla="*/ 12 h 21"/>
                <a:gd name="T22" fmla="*/ 2 w 18"/>
                <a:gd name="T23" fmla="*/ 7 h 21"/>
                <a:gd name="T24" fmla="*/ 1 w 18"/>
                <a:gd name="T25" fmla="*/ 5 h 21"/>
                <a:gd name="T26" fmla="*/ 4 w 18"/>
                <a:gd name="T27" fmla="*/ 5 h 21"/>
                <a:gd name="T28" fmla="*/ 7 w 18"/>
                <a:gd name="T29" fmla="*/ 4 h 21"/>
                <a:gd name="T30" fmla="*/ 11 w 18"/>
                <a:gd name="T31" fmla="*/ 1 h 21"/>
                <a:gd name="T32" fmla="*/ 13 w 18"/>
                <a:gd name="T33" fmla="*/ 6 h 21"/>
                <a:gd name="T34" fmla="*/ 13 w 18"/>
                <a:gd name="T35" fmla="*/ 8 h 21"/>
                <a:gd name="T36" fmla="*/ 15 w 18"/>
                <a:gd name="T37" fmla="*/ 11 h 21"/>
                <a:gd name="T38" fmla="*/ 17 w 18"/>
                <a:gd name="T39" fmla="*/ 8 h 21"/>
                <a:gd name="T40" fmla="*/ 17 w 18"/>
                <a:gd name="T41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8" h="21">
                  <a:moveTo>
                    <a:pt x="17" y="8"/>
                  </a:moveTo>
                  <a:cubicBezTo>
                    <a:pt x="17" y="8"/>
                    <a:pt x="18" y="9"/>
                    <a:pt x="18" y="9"/>
                  </a:cubicBezTo>
                  <a:cubicBezTo>
                    <a:pt x="16" y="12"/>
                    <a:pt x="17" y="16"/>
                    <a:pt x="18" y="19"/>
                  </a:cubicBezTo>
                  <a:cubicBezTo>
                    <a:pt x="18" y="20"/>
                    <a:pt x="17" y="20"/>
                    <a:pt x="16" y="21"/>
                  </a:cubicBezTo>
                  <a:cubicBezTo>
                    <a:pt x="15" y="21"/>
                    <a:pt x="14" y="20"/>
                    <a:pt x="14" y="19"/>
                  </a:cubicBezTo>
                  <a:cubicBezTo>
                    <a:pt x="14" y="17"/>
                    <a:pt x="13" y="16"/>
                    <a:pt x="11" y="18"/>
                  </a:cubicBezTo>
                  <a:cubicBezTo>
                    <a:pt x="10" y="19"/>
                    <a:pt x="9" y="19"/>
                    <a:pt x="8" y="18"/>
                  </a:cubicBezTo>
                  <a:cubicBezTo>
                    <a:pt x="8" y="17"/>
                    <a:pt x="8" y="17"/>
                    <a:pt x="9" y="16"/>
                  </a:cubicBezTo>
                  <a:cubicBezTo>
                    <a:pt x="9" y="15"/>
                    <a:pt x="11" y="13"/>
                    <a:pt x="9" y="12"/>
                  </a:cubicBezTo>
                  <a:cubicBezTo>
                    <a:pt x="8" y="10"/>
                    <a:pt x="7" y="12"/>
                    <a:pt x="5" y="12"/>
                  </a:cubicBezTo>
                  <a:cubicBezTo>
                    <a:pt x="5" y="13"/>
                    <a:pt x="4" y="13"/>
                    <a:pt x="3" y="12"/>
                  </a:cubicBezTo>
                  <a:cubicBezTo>
                    <a:pt x="6" y="10"/>
                    <a:pt x="4" y="9"/>
                    <a:pt x="2" y="7"/>
                  </a:cubicBezTo>
                  <a:cubicBezTo>
                    <a:pt x="1" y="7"/>
                    <a:pt x="0" y="6"/>
                    <a:pt x="1" y="5"/>
                  </a:cubicBezTo>
                  <a:cubicBezTo>
                    <a:pt x="2" y="3"/>
                    <a:pt x="3" y="5"/>
                    <a:pt x="4" y="5"/>
                  </a:cubicBezTo>
                  <a:cubicBezTo>
                    <a:pt x="5" y="6"/>
                    <a:pt x="7" y="7"/>
                    <a:pt x="7" y="4"/>
                  </a:cubicBezTo>
                  <a:cubicBezTo>
                    <a:pt x="7" y="2"/>
                    <a:pt x="8" y="0"/>
                    <a:pt x="11" y="1"/>
                  </a:cubicBezTo>
                  <a:cubicBezTo>
                    <a:pt x="13" y="1"/>
                    <a:pt x="13" y="4"/>
                    <a:pt x="13" y="6"/>
                  </a:cubicBezTo>
                  <a:cubicBezTo>
                    <a:pt x="13" y="7"/>
                    <a:pt x="13" y="7"/>
                    <a:pt x="13" y="8"/>
                  </a:cubicBezTo>
                  <a:cubicBezTo>
                    <a:pt x="12" y="10"/>
                    <a:pt x="13" y="11"/>
                    <a:pt x="15" y="11"/>
                  </a:cubicBezTo>
                  <a:cubicBezTo>
                    <a:pt x="17" y="12"/>
                    <a:pt x="17" y="10"/>
                    <a:pt x="17" y="8"/>
                  </a:cubicBezTo>
                  <a:cubicBezTo>
                    <a:pt x="17" y="8"/>
                    <a:pt x="17" y="8"/>
                    <a:pt x="17" y="8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4" name="Freeform 398"/>
            <p:cNvSpPr>
              <a:spLocks/>
            </p:cNvSpPr>
            <p:nvPr/>
          </p:nvSpPr>
          <p:spPr bwMode="auto">
            <a:xfrm>
              <a:off x="466" y="1298"/>
              <a:ext cx="4" cy="8"/>
            </a:xfrm>
            <a:custGeom>
              <a:avLst/>
              <a:gdLst>
                <a:gd name="T0" fmla="*/ 2 w 3"/>
                <a:gd name="T1" fmla="*/ 7 h 7"/>
                <a:gd name="T2" fmla="*/ 1 w 3"/>
                <a:gd name="T3" fmla="*/ 6 h 7"/>
                <a:gd name="T4" fmla="*/ 1 w 3"/>
                <a:gd name="T5" fmla="*/ 1 h 7"/>
                <a:gd name="T6" fmla="*/ 3 w 3"/>
                <a:gd name="T7" fmla="*/ 3 h 7"/>
                <a:gd name="T8" fmla="*/ 2 w 3"/>
                <a:gd name="T9" fmla="*/ 6 h 7"/>
                <a:gd name="T10" fmla="*/ 2 w 3"/>
                <a:gd name="T11" fmla="*/ 7 h 7"/>
                <a:gd name="T12" fmla="*/ 2 w 3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7">
                  <a:moveTo>
                    <a:pt x="2" y="7"/>
                  </a:moveTo>
                  <a:cubicBezTo>
                    <a:pt x="2" y="7"/>
                    <a:pt x="1" y="7"/>
                    <a:pt x="1" y="6"/>
                  </a:cubicBezTo>
                  <a:cubicBezTo>
                    <a:pt x="1" y="4"/>
                    <a:pt x="0" y="3"/>
                    <a:pt x="1" y="1"/>
                  </a:cubicBezTo>
                  <a:cubicBezTo>
                    <a:pt x="3" y="0"/>
                    <a:pt x="3" y="1"/>
                    <a:pt x="3" y="3"/>
                  </a:cubicBezTo>
                  <a:cubicBezTo>
                    <a:pt x="3" y="4"/>
                    <a:pt x="2" y="5"/>
                    <a:pt x="2" y="6"/>
                  </a:cubicBezTo>
                  <a:cubicBezTo>
                    <a:pt x="2" y="6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5" name="Freeform 399"/>
            <p:cNvSpPr>
              <a:spLocks/>
            </p:cNvSpPr>
            <p:nvPr/>
          </p:nvSpPr>
          <p:spPr bwMode="auto">
            <a:xfrm>
              <a:off x="452" y="1295"/>
              <a:ext cx="4" cy="2"/>
            </a:xfrm>
            <a:custGeom>
              <a:avLst/>
              <a:gdLst>
                <a:gd name="T0" fmla="*/ 0 w 4"/>
                <a:gd name="T1" fmla="*/ 2 h 2"/>
                <a:gd name="T2" fmla="*/ 4 w 4"/>
                <a:gd name="T3" fmla="*/ 1 h 2"/>
                <a:gd name="T4" fmla="*/ 0 w 4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cubicBezTo>
                    <a:pt x="1" y="1"/>
                    <a:pt x="2" y="0"/>
                    <a:pt x="4" y="1"/>
                  </a:cubicBezTo>
                  <a:cubicBezTo>
                    <a:pt x="3" y="2"/>
                    <a:pt x="1" y="2"/>
                    <a:pt x="0" y="2"/>
                  </a:cubicBezTo>
                  <a:close/>
                </a:path>
              </a:pathLst>
            </a:custGeom>
            <a:solidFill>
              <a:srgbClr val="CCAC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6" name="Freeform 400"/>
            <p:cNvSpPr>
              <a:spLocks/>
            </p:cNvSpPr>
            <p:nvPr/>
          </p:nvSpPr>
          <p:spPr bwMode="auto">
            <a:xfrm>
              <a:off x="469" y="1306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0 w 1"/>
                <a:gd name="T5" fmla="*/ 0 h 2"/>
                <a:gd name="T6" fmla="*/ 1 w 1"/>
                <a:gd name="T7" fmla="*/ 2 h 2"/>
                <a:gd name="T8" fmla="*/ 1 w 1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A790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7" name="Freeform 401"/>
            <p:cNvSpPr>
              <a:spLocks/>
            </p:cNvSpPr>
            <p:nvPr/>
          </p:nvSpPr>
          <p:spPr bwMode="auto">
            <a:xfrm>
              <a:off x="428" y="1272"/>
              <a:ext cx="11" cy="7"/>
            </a:xfrm>
            <a:custGeom>
              <a:avLst/>
              <a:gdLst>
                <a:gd name="T0" fmla="*/ 2 w 10"/>
                <a:gd name="T1" fmla="*/ 7 h 7"/>
                <a:gd name="T2" fmla="*/ 1 w 10"/>
                <a:gd name="T3" fmla="*/ 3 h 7"/>
                <a:gd name="T4" fmla="*/ 7 w 10"/>
                <a:gd name="T5" fmla="*/ 0 h 7"/>
                <a:gd name="T6" fmla="*/ 10 w 10"/>
                <a:gd name="T7" fmla="*/ 4 h 7"/>
                <a:gd name="T8" fmla="*/ 2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2" y="7"/>
                  </a:moveTo>
                  <a:cubicBezTo>
                    <a:pt x="0" y="6"/>
                    <a:pt x="0" y="5"/>
                    <a:pt x="1" y="3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9" y="0"/>
                    <a:pt x="10" y="2"/>
                    <a:pt x="10" y="4"/>
                  </a:cubicBezTo>
                  <a:cubicBezTo>
                    <a:pt x="7" y="4"/>
                    <a:pt x="5" y="6"/>
                    <a:pt x="2" y="7"/>
                  </a:cubicBezTo>
                  <a:close/>
                </a:path>
              </a:pathLst>
            </a:custGeom>
            <a:solidFill>
              <a:srgbClr val="FCE5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8" name="Freeform 402"/>
            <p:cNvSpPr>
              <a:spLocks/>
            </p:cNvSpPr>
            <p:nvPr/>
          </p:nvSpPr>
          <p:spPr bwMode="auto">
            <a:xfrm>
              <a:off x="443" y="1269"/>
              <a:ext cx="12" cy="6"/>
            </a:xfrm>
            <a:custGeom>
              <a:avLst/>
              <a:gdLst>
                <a:gd name="T0" fmla="*/ 0 w 11"/>
                <a:gd name="T1" fmla="*/ 5 h 5"/>
                <a:gd name="T2" fmla="*/ 2 w 11"/>
                <a:gd name="T3" fmla="*/ 1 h 5"/>
                <a:gd name="T4" fmla="*/ 8 w 11"/>
                <a:gd name="T5" fmla="*/ 1 h 5"/>
                <a:gd name="T6" fmla="*/ 7 w 11"/>
                <a:gd name="T7" fmla="*/ 5 h 5"/>
                <a:gd name="T8" fmla="*/ 0 w 11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5">
                  <a:moveTo>
                    <a:pt x="0" y="5"/>
                  </a:moveTo>
                  <a:cubicBezTo>
                    <a:pt x="0" y="3"/>
                    <a:pt x="0" y="1"/>
                    <a:pt x="2" y="1"/>
                  </a:cubicBezTo>
                  <a:cubicBezTo>
                    <a:pt x="4" y="0"/>
                    <a:pt x="6" y="0"/>
                    <a:pt x="8" y="1"/>
                  </a:cubicBezTo>
                  <a:cubicBezTo>
                    <a:pt x="11" y="3"/>
                    <a:pt x="10" y="5"/>
                    <a:pt x="7" y="5"/>
                  </a:cubicBezTo>
                  <a:cubicBezTo>
                    <a:pt x="5" y="5"/>
                    <a:pt x="2" y="5"/>
                    <a:pt x="0" y="5"/>
                  </a:cubicBezTo>
                  <a:close/>
                </a:path>
              </a:pathLst>
            </a:custGeom>
            <a:solidFill>
              <a:srgbClr val="FCE5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09" name="Freeform 403"/>
            <p:cNvSpPr>
              <a:spLocks/>
            </p:cNvSpPr>
            <p:nvPr/>
          </p:nvSpPr>
          <p:spPr bwMode="auto">
            <a:xfrm>
              <a:off x="455" y="1269"/>
              <a:ext cx="11" cy="7"/>
            </a:xfrm>
            <a:custGeom>
              <a:avLst/>
              <a:gdLst>
                <a:gd name="T0" fmla="*/ 1 w 10"/>
                <a:gd name="T1" fmla="*/ 5 h 6"/>
                <a:gd name="T2" fmla="*/ 1 w 10"/>
                <a:gd name="T3" fmla="*/ 1 h 6"/>
                <a:gd name="T4" fmla="*/ 7 w 10"/>
                <a:gd name="T5" fmla="*/ 1 h 6"/>
                <a:gd name="T6" fmla="*/ 10 w 10"/>
                <a:gd name="T7" fmla="*/ 6 h 6"/>
                <a:gd name="T8" fmla="*/ 1 w 10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6">
                  <a:moveTo>
                    <a:pt x="1" y="5"/>
                  </a:moveTo>
                  <a:cubicBezTo>
                    <a:pt x="0" y="4"/>
                    <a:pt x="0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9" y="2"/>
                    <a:pt x="10" y="3"/>
                    <a:pt x="10" y="6"/>
                  </a:cubicBezTo>
                  <a:cubicBezTo>
                    <a:pt x="7" y="5"/>
                    <a:pt x="4" y="4"/>
                    <a:pt x="1" y="5"/>
                  </a:cubicBezTo>
                  <a:close/>
                </a:path>
              </a:pathLst>
            </a:custGeom>
            <a:solidFill>
              <a:srgbClr val="FCE5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0" name="Freeform 404"/>
            <p:cNvSpPr>
              <a:spLocks/>
            </p:cNvSpPr>
            <p:nvPr/>
          </p:nvSpPr>
          <p:spPr bwMode="auto">
            <a:xfrm>
              <a:off x="456" y="1275"/>
              <a:ext cx="10" cy="7"/>
            </a:xfrm>
            <a:custGeom>
              <a:avLst/>
              <a:gdLst>
                <a:gd name="T0" fmla="*/ 9 w 9"/>
                <a:gd name="T1" fmla="*/ 5 h 6"/>
                <a:gd name="T2" fmla="*/ 8 w 9"/>
                <a:gd name="T3" fmla="*/ 6 h 6"/>
                <a:gd name="T4" fmla="*/ 2 w 9"/>
                <a:gd name="T5" fmla="*/ 5 h 6"/>
                <a:gd name="T6" fmla="*/ 2 w 9"/>
                <a:gd name="T7" fmla="*/ 1 h 6"/>
                <a:gd name="T8" fmla="*/ 9 w 9"/>
                <a:gd name="T9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">
                  <a:moveTo>
                    <a:pt x="9" y="5"/>
                  </a:moveTo>
                  <a:cubicBezTo>
                    <a:pt x="8" y="5"/>
                    <a:pt x="8" y="6"/>
                    <a:pt x="8" y="6"/>
                  </a:cubicBezTo>
                  <a:cubicBezTo>
                    <a:pt x="6" y="6"/>
                    <a:pt x="4" y="6"/>
                    <a:pt x="2" y="5"/>
                  </a:cubicBezTo>
                  <a:cubicBezTo>
                    <a:pt x="0" y="3"/>
                    <a:pt x="0" y="2"/>
                    <a:pt x="2" y="1"/>
                  </a:cubicBezTo>
                  <a:cubicBezTo>
                    <a:pt x="5" y="0"/>
                    <a:pt x="8" y="2"/>
                    <a:pt x="9" y="5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111" name="Freeform 405"/>
            <p:cNvSpPr>
              <a:spLocks/>
            </p:cNvSpPr>
            <p:nvPr/>
          </p:nvSpPr>
          <p:spPr bwMode="auto">
            <a:xfrm>
              <a:off x="416" y="1276"/>
              <a:ext cx="11" cy="9"/>
            </a:xfrm>
            <a:custGeom>
              <a:avLst/>
              <a:gdLst>
                <a:gd name="T0" fmla="*/ 3 w 10"/>
                <a:gd name="T1" fmla="*/ 8 h 8"/>
                <a:gd name="T2" fmla="*/ 5 w 10"/>
                <a:gd name="T3" fmla="*/ 2 h 8"/>
                <a:gd name="T4" fmla="*/ 10 w 10"/>
                <a:gd name="T5" fmla="*/ 5 h 8"/>
                <a:gd name="T6" fmla="*/ 3 w 10"/>
                <a:gd name="T7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8">
                  <a:moveTo>
                    <a:pt x="3" y="8"/>
                  </a:moveTo>
                  <a:cubicBezTo>
                    <a:pt x="0" y="4"/>
                    <a:pt x="3" y="3"/>
                    <a:pt x="5" y="2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7" y="5"/>
                    <a:pt x="5" y="6"/>
                    <a:pt x="3" y="8"/>
                  </a:cubicBezTo>
                  <a:close/>
                </a:path>
              </a:pathLst>
            </a:custGeom>
            <a:solidFill>
              <a:srgbClr val="FCE5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grpSp>
        <p:nvGrpSpPr>
          <p:cNvPr id="7" name="Group 607"/>
          <p:cNvGrpSpPr>
            <a:grpSpLocks/>
          </p:cNvGrpSpPr>
          <p:nvPr/>
        </p:nvGrpSpPr>
        <p:grpSpPr bwMode="auto">
          <a:xfrm>
            <a:off x="461153" y="1061591"/>
            <a:ext cx="2959100" cy="2079625"/>
            <a:chOff x="237" y="476"/>
            <a:chExt cx="1864" cy="1310"/>
          </a:xfrm>
        </p:grpSpPr>
        <p:sp>
          <p:nvSpPr>
            <p:cNvPr id="2712" name="Freeform 407"/>
            <p:cNvSpPr>
              <a:spLocks/>
            </p:cNvSpPr>
            <p:nvPr/>
          </p:nvSpPr>
          <p:spPr bwMode="auto">
            <a:xfrm>
              <a:off x="431" y="1277"/>
              <a:ext cx="9" cy="8"/>
            </a:xfrm>
            <a:custGeom>
              <a:avLst/>
              <a:gdLst>
                <a:gd name="T0" fmla="*/ 8 w 8"/>
                <a:gd name="T1" fmla="*/ 2 h 7"/>
                <a:gd name="T2" fmla="*/ 3 w 8"/>
                <a:gd name="T3" fmla="*/ 7 h 7"/>
                <a:gd name="T4" fmla="*/ 1 w 8"/>
                <a:gd name="T5" fmla="*/ 3 h 7"/>
                <a:gd name="T6" fmla="*/ 6 w 8"/>
                <a:gd name="T7" fmla="*/ 1 h 7"/>
                <a:gd name="T8" fmla="*/ 7 w 8"/>
                <a:gd name="T9" fmla="*/ 2 h 7"/>
                <a:gd name="T10" fmla="*/ 8 w 8"/>
                <a:gd name="T11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8" y="2"/>
                  </a:moveTo>
                  <a:cubicBezTo>
                    <a:pt x="7" y="4"/>
                    <a:pt x="6" y="7"/>
                    <a:pt x="3" y="7"/>
                  </a:cubicBezTo>
                  <a:cubicBezTo>
                    <a:pt x="2" y="6"/>
                    <a:pt x="0" y="5"/>
                    <a:pt x="1" y="3"/>
                  </a:cubicBezTo>
                  <a:cubicBezTo>
                    <a:pt x="2" y="2"/>
                    <a:pt x="3" y="0"/>
                    <a:pt x="6" y="1"/>
                  </a:cubicBezTo>
                  <a:cubicBezTo>
                    <a:pt x="6" y="1"/>
                    <a:pt x="7" y="2"/>
                    <a:pt x="7" y="2"/>
                  </a:cubicBezTo>
                  <a:cubicBezTo>
                    <a:pt x="7" y="2"/>
                    <a:pt x="8" y="2"/>
                    <a:pt x="8" y="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3" name="Freeform 408"/>
            <p:cNvSpPr>
              <a:spLocks/>
            </p:cNvSpPr>
            <p:nvPr/>
          </p:nvSpPr>
          <p:spPr bwMode="auto">
            <a:xfrm>
              <a:off x="420" y="1283"/>
              <a:ext cx="8" cy="5"/>
            </a:xfrm>
            <a:custGeom>
              <a:avLst/>
              <a:gdLst>
                <a:gd name="T0" fmla="*/ 5 w 7"/>
                <a:gd name="T1" fmla="*/ 0 h 5"/>
                <a:gd name="T2" fmla="*/ 7 w 7"/>
                <a:gd name="T3" fmla="*/ 2 h 5"/>
                <a:gd name="T4" fmla="*/ 3 w 7"/>
                <a:gd name="T5" fmla="*/ 5 h 5"/>
                <a:gd name="T6" fmla="*/ 0 w 7"/>
                <a:gd name="T7" fmla="*/ 4 h 5"/>
                <a:gd name="T8" fmla="*/ 5 w 7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5" y="0"/>
                  </a:moveTo>
                  <a:cubicBezTo>
                    <a:pt x="6" y="0"/>
                    <a:pt x="7" y="1"/>
                    <a:pt x="7" y="2"/>
                  </a:cubicBezTo>
                  <a:cubicBezTo>
                    <a:pt x="6" y="4"/>
                    <a:pt x="5" y="5"/>
                    <a:pt x="3" y="5"/>
                  </a:cubicBezTo>
                  <a:cubicBezTo>
                    <a:pt x="1" y="5"/>
                    <a:pt x="0" y="5"/>
                    <a:pt x="0" y="4"/>
                  </a:cubicBezTo>
                  <a:cubicBezTo>
                    <a:pt x="0" y="1"/>
                    <a:pt x="3" y="1"/>
                    <a:pt x="5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4" name="Freeform 409"/>
            <p:cNvSpPr>
              <a:spLocks/>
            </p:cNvSpPr>
            <p:nvPr/>
          </p:nvSpPr>
          <p:spPr bwMode="auto">
            <a:xfrm>
              <a:off x="444" y="1275"/>
              <a:ext cx="8" cy="7"/>
            </a:xfrm>
            <a:custGeom>
              <a:avLst/>
              <a:gdLst>
                <a:gd name="T0" fmla="*/ 7 w 7"/>
                <a:gd name="T1" fmla="*/ 4 h 6"/>
                <a:gd name="T2" fmla="*/ 4 w 7"/>
                <a:gd name="T3" fmla="*/ 6 h 6"/>
                <a:gd name="T4" fmla="*/ 1 w 7"/>
                <a:gd name="T5" fmla="*/ 3 h 6"/>
                <a:gd name="T6" fmla="*/ 3 w 7"/>
                <a:gd name="T7" fmla="*/ 1 h 6"/>
                <a:gd name="T8" fmla="*/ 7 w 7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6">
                  <a:moveTo>
                    <a:pt x="7" y="4"/>
                  </a:moveTo>
                  <a:cubicBezTo>
                    <a:pt x="7" y="5"/>
                    <a:pt x="5" y="6"/>
                    <a:pt x="4" y="6"/>
                  </a:cubicBezTo>
                  <a:cubicBezTo>
                    <a:pt x="2" y="5"/>
                    <a:pt x="0" y="5"/>
                    <a:pt x="1" y="3"/>
                  </a:cubicBezTo>
                  <a:cubicBezTo>
                    <a:pt x="1" y="1"/>
                    <a:pt x="1" y="0"/>
                    <a:pt x="3" y="1"/>
                  </a:cubicBezTo>
                  <a:cubicBezTo>
                    <a:pt x="5" y="2"/>
                    <a:pt x="7" y="1"/>
                    <a:pt x="7" y="4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5" name="Freeform 410"/>
            <p:cNvSpPr>
              <a:spLocks/>
            </p:cNvSpPr>
            <p:nvPr/>
          </p:nvSpPr>
          <p:spPr bwMode="auto">
            <a:xfrm>
              <a:off x="455" y="1357"/>
              <a:ext cx="9" cy="5"/>
            </a:xfrm>
            <a:custGeom>
              <a:avLst/>
              <a:gdLst>
                <a:gd name="T0" fmla="*/ 8 w 8"/>
                <a:gd name="T1" fmla="*/ 2 h 5"/>
                <a:gd name="T2" fmla="*/ 3 w 8"/>
                <a:gd name="T3" fmla="*/ 4 h 5"/>
                <a:gd name="T4" fmla="*/ 0 w 8"/>
                <a:gd name="T5" fmla="*/ 4 h 5"/>
                <a:gd name="T6" fmla="*/ 3 w 8"/>
                <a:gd name="T7" fmla="*/ 2 h 5"/>
                <a:gd name="T8" fmla="*/ 8 w 8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8" y="2"/>
                  </a:moveTo>
                  <a:cubicBezTo>
                    <a:pt x="7" y="4"/>
                    <a:pt x="5" y="3"/>
                    <a:pt x="3" y="4"/>
                  </a:cubicBezTo>
                  <a:cubicBezTo>
                    <a:pt x="2" y="5"/>
                    <a:pt x="1" y="4"/>
                    <a:pt x="0" y="4"/>
                  </a:cubicBezTo>
                  <a:cubicBezTo>
                    <a:pt x="1" y="3"/>
                    <a:pt x="2" y="2"/>
                    <a:pt x="3" y="2"/>
                  </a:cubicBezTo>
                  <a:cubicBezTo>
                    <a:pt x="4" y="3"/>
                    <a:pt x="6" y="0"/>
                    <a:pt x="8" y="2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6" name="Freeform 411"/>
            <p:cNvSpPr>
              <a:spLocks/>
            </p:cNvSpPr>
            <p:nvPr/>
          </p:nvSpPr>
          <p:spPr bwMode="auto">
            <a:xfrm>
              <a:off x="494" y="1311"/>
              <a:ext cx="1" cy="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1 h 1"/>
                <a:gd name="T4" fmla="*/ 1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1" y="0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6686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7" name="Freeform 412"/>
            <p:cNvSpPr>
              <a:spLocks/>
            </p:cNvSpPr>
            <p:nvPr/>
          </p:nvSpPr>
          <p:spPr bwMode="auto">
            <a:xfrm>
              <a:off x="406" y="1334"/>
              <a:ext cx="14" cy="12"/>
            </a:xfrm>
            <a:custGeom>
              <a:avLst/>
              <a:gdLst>
                <a:gd name="T0" fmla="*/ 13 w 13"/>
                <a:gd name="T1" fmla="*/ 3 h 11"/>
                <a:gd name="T2" fmla="*/ 11 w 13"/>
                <a:gd name="T3" fmla="*/ 5 h 11"/>
                <a:gd name="T4" fmla="*/ 7 w 13"/>
                <a:gd name="T5" fmla="*/ 8 h 11"/>
                <a:gd name="T6" fmla="*/ 5 w 13"/>
                <a:gd name="T7" fmla="*/ 9 h 11"/>
                <a:gd name="T8" fmla="*/ 5 w 13"/>
                <a:gd name="T9" fmla="*/ 9 h 11"/>
                <a:gd name="T10" fmla="*/ 2 w 13"/>
                <a:gd name="T11" fmla="*/ 11 h 11"/>
                <a:gd name="T12" fmla="*/ 2 w 13"/>
                <a:gd name="T13" fmla="*/ 11 h 11"/>
                <a:gd name="T14" fmla="*/ 4 w 13"/>
                <a:gd name="T15" fmla="*/ 6 h 11"/>
                <a:gd name="T16" fmla="*/ 4 w 13"/>
                <a:gd name="T17" fmla="*/ 5 h 11"/>
                <a:gd name="T18" fmla="*/ 4 w 13"/>
                <a:gd name="T19" fmla="*/ 5 h 11"/>
                <a:gd name="T20" fmla="*/ 10 w 13"/>
                <a:gd name="T21" fmla="*/ 0 h 11"/>
                <a:gd name="T22" fmla="*/ 13 w 13"/>
                <a:gd name="T23" fmla="*/ 3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" h="11">
                  <a:moveTo>
                    <a:pt x="13" y="3"/>
                  </a:moveTo>
                  <a:cubicBezTo>
                    <a:pt x="12" y="4"/>
                    <a:pt x="10" y="3"/>
                    <a:pt x="11" y="5"/>
                  </a:cubicBezTo>
                  <a:cubicBezTo>
                    <a:pt x="10" y="6"/>
                    <a:pt x="9" y="7"/>
                    <a:pt x="7" y="8"/>
                  </a:cubicBezTo>
                  <a:cubicBezTo>
                    <a:pt x="6" y="7"/>
                    <a:pt x="5" y="8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4" y="9"/>
                    <a:pt x="2" y="9"/>
                    <a:pt x="2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0" y="9"/>
                    <a:pt x="0" y="9"/>
                    <a:pt x="4" y="6"/>
                  </a:cubicBezTo>
                  <a:cubicBezTo>
                    <a:pt x="4" y="6"/>
                    <a:pt x="4" y="6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6" y="3"/>
                    <a:pt x="9" y="3"/>
                    <a:pt x="10" y="0"/>
                  </a:cubicBezTo>
                  <a:cubicBezTo>
                    <a:pt x="13" y="0"/>
                    <a:pt x="13" y="2"/>
                    <a:pt x="13" y="3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8" name="Freeform 413"/>
            <p:cNvSpPr>
              <a:spLocks/>
            </p:cNvSpPr>
            <p:nvPr/>
          </p:nvSpPr>
          <p:spPr bwMode="auto">
            <a:xfrm>
              <a:off x="408" y="1344"/>
              <a:ext cx="3" cy="2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0" y="0"/>
                    <a:pt x="2" y="0"/>
                    <a:pt x="3" y="0"/>
                  </a:cubicBezTo>
                  <a:cubicBezTo>
                    <a:pt x="2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19" name="Freeform 414"/>
            <p:cNvSpPr>
              <a:spLocks/>
            </p:cNvSpPr>
            <p:nvPr/>
          </p:nvSpPr>
          <p:spPr bwMode="auto">
            <a:xfrm>
              <a:off x="411" y="1341"/>
              <a:ext cx="2" cy="3"/>
            </a:xfrm>
            <a:custGeom>
              <a:avLst/>
              <a:gdLst>
                <a:gd name="T0" fmla="*/ 0 w 2"/>
                <a:gd name="T1" fmla="*/ 2 h 2"/>
                <a:gd name="T2" fmla="*/ 2 w 2"/>
                <a:gd name="T3" fmla="*/ 1 h 2"/>
                <a:gd name="T4" fmla="*/ 0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cubicBezTo>
                    <a:pt x="0" y="1"/>
                    <a:pt x="1" y="0"/>
                    <a:pt x="2" y="1"/>
                  </a:cubicBezTo>
                  <a:cubicBezTo>
                    <a:pt x="1" y="1"/>
                    <a:pt x="1" y="1"/>
                    <a:pt x="0" y="2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0" name="Freeform 415"/>
            <p:cNvSpPr>
              <a:spLocks/>
            </p:cNvSpPr>
            <p:nvPr/>
          </p:nvSpPr>
          <p:spPr bwMode="auto">
            <a:xfrm>
              <a:off x="483" y="1320"/>
              <a:ext cx="19" cy="6"/>
            </a:xfrm>
            <a:custGeom>
              <a:avLst/>
              <a:gdLst>
                <a:gd name="T0" fmla="*/ 2 w 17"/>
                <a:gd name="T1" fmla="*/ 3 h 5"/>
                <a:gd name="T2" fmla="*/ 4 w 17"/>
                <a:gd name="T3" fmla="*/ 0 h 5"/>
                <a:gd name="T4" fmla="*/ 11 w 17"/>
                <a:gd name="T5" fmla="*/ 2 h 5"/>
                <a:gd name="T6" fmla="*/ 17 w 17"/>
                <a:gd name="T7" fmla="*/ 5 h 5"/>
                <a:gd name="T8" fmla="*/ 2 w 17"/>
                <a:gd name="T9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5">
                  <a:moveTo>
                    <a:pt x="2" y="3"/>
                  </a:moveTo>
                  <a:cubicBezTo>
                    <a:pt x="0" y="1"/>
                    <a:pt x="2" y="1"/>
                    <a:pt x="4" y="0"/>
                  </a:cubicBezTo>
                  <a:cubicBezTo>
                    <a:pt x="6" y="1"/>
                    <a:pt x="8" y="1"/>
                    <a:pt x="11" y="2"/>
                  </a:cubicBezTo>
                  <a:cubicBezTo>
                    <a:pt x="12" y="5"/>
                    <a:pt x="16" y="2"/>
                    <a:pt x="17" y="5"/>
                  </a:cubicBezTo>
                  <a:cubicBezTo>
                    <a:pt x="12" y="5"/>
                    <a:pt x="7" y="5"/>
                    <a:pt x="2" y="3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1" name="Freeform 416"/>
            <p:cNvSpPr>
              <a:spLocks/>
            </p:cNvSpPr>
            <p:nvPr/>
          </p:nvSpPr>
          <p:spPr bwMode="auto">
            <a:xfrm>
              <a:off x="469" y="1339"/>
              <a:ext cx="8" cy="13"/>
            </a:xfrm>
            <a:custGeom>
              <a:avLst/>
              <a:gdLst>
                <a:gd name="T0" fmla="*/ 4 w 8"/>
                <a:gd name="T1" fmla="*/ 12 h 12"/>
                <a:gd name="T2" fmla="*/ 0 w 8"/>
                <a:gd name="T3" fmla="*/ 3 h 12"/>
                <a:gd name="T4" fmla="*/ 1 w 8"/>
                <a:gd name="T5" fmla="*/ 1 h 12"/>
                <a:gd name="T6" fmla="*/ 4 w 8"/>
                <a:gd name="T7" fmla="*/ 1 h 12"/>
                <a:gd name="T8" fmla="*/ 7 w 8"/>
                <a:gd name="T9" fmla="*/ 1 h 12"/>
                <a:gd name="T10" fmla="*/ 7 w 8"/>
                <a:gd name="T11" fmla="*/ 6 h 12"/>
                <a:gd name="T12" fmla="*/ 4 w 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2">
                  <a:moveTo>
                    <a:pt x="4" y="12"/>
                  </a:moveTo>
                  <a:cubicBezTo>
                    <a:pt x="0" y="10"/>
                    <a:pt x="1" y="6"/>
                    <a:pt x="0" y="3"/>
                  </a:cubicBezTo>
                  <a:cubicBezTo>
                    <a:pt x="1" y="3"/>
                    <a:pt x="2" y="2"/>
                    <a:pt x="1" y="1"/>
                  </a:cubicBezTo>
                  <a:cubicBezTo>
                    <a:pt x="2" y="1"/>
                    <a:pt x="3" y="1"/>
                    <a:pt x="4" y="1"/>
                  </a:cubicBezTo>
                  <a:cubicBezTo>
                    <a:pt x="5" y="1"/>
                    <a:pt x="6" y="0"/>
                    <a:pt x="7" y="1"/>
                  </a:cubicBezTo>
                  <a:cubicBezTo>
                    <a:pt x="7" y="2"/>
                    <a:pt x="8" y="4"/>
                    <a:pt x="7" y="6"/>
                  </a:cubicBezTo>
                  <a:cubicBezTo>
                    <a:pt x="6" y="8"/>
                    <a:pt x="4" y="9"/>
                    <a:pt x="4" y="12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2" name="Freeform 417"/>
            <p:cNvSpPr>
              <a:spLocks/>
            </p:cNvSpPr>
            <p:nvPr/>
          </p:nvSpPr>
          <p:spPr bwMode="auto">
            <a:xfrm>
              <a:off x="466" y="1329"/>
              <a:ext cx="10" cy="10"/>
            </a:xfrm>
            <a:custGeom>
              <a:avLst/>
              <a:gdLst>
                <a:gd name="T0" fmla="*/ 0 w 9"/>
                <a:gd name="T1" fmla="*/ 8 h 9"/>
                <a:gd name="T2" fmla="*/ 4 w 9"/>
                <a:gd name="T3" fmla="*/ 1 h 9"/>
                <a:gd name="T4" fmla="*/ 8 w 9"/>
                <a:gd name="T5" fmla="*/ 6 h 9"/>
                <a:gd name="T6" fmla="*/ 5 w 9"/>
                <a:gd name="T7" fmla="*/ 8 h 9"/>
                <a:gd name="T8" fmla="*/ 3 w 9"/>
                <a:gd name="T9" fmla="*/ 9 h 9"/>
                <a:gd name="T10" fmla="*/ 0 w 9"/>
                <a:gd name="T11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9">
                  <a:moveTo>
                    <a:pt x="0" y="8"/>
                  </a:moveTo>
                  <a:cubicBezTo>
                    <a:pt x="1" y="2"/>
                    <a:pt x="1" y="2"/>
                    <a:pt x="4" y="1"/>
                  </a:cubicBezTo>
                  <a:cubicBezTo>
                    <a:pt x="9" y="0"/>
                    <a:pt x="7" y="4"/>
                    <a:pt x="8" y="6"/>
                  </a:cubicBezTo>
                  <a:cubicBezTo>
                    <a:pt x="9" y="8"/>
                    <a:pt x="7" y="8"/>
                    <a:pt x="5" y="8"/>
                  </a:cubicBezTo>
                  <a:cubicBezTo>
                    <a:pt x="5" y="8"/>
                    <a:pt x="4" y="8"/>
                    <a:pt x="3" y="9"/>
                  </a:cubicBezTo>
                  <a:cubicBezTo>
                    <a:pt x="3" y="7"/>
                    <a:pt x="1" y="8"/>
                    <a:pt x="0" y="8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3" name="Freeform 418"/>
            <p:cNvSpPr>
              <a:spLocks/>
            </p:cNvSpPr>
            <p:nvPr/>
          </p:nvSpPr>
          <p:spPr bwMode="auto">
            <a:xfrm>
              <a:off x="464" y="1337"/>
              <a:ext cx="7" cy="5"/>
            </a:xfrm>
            <a:custGeom>
              <a:avLst/>
              <a:gdLst>
                <a:gd name="T0" fmla="*/ 2 w 6"/>
                <a:gd name="T1" fmla="*/ 1 h 5"/>
                <a:gd name="T2" fmla="*/ 5 w 6"/>
                <a:gd name="T3" fmla="*/ 2 h 5"/>
                <a:gd name="T4" fmla="*/ 5 w 6"/>
                <a:gd name="T5" fmla="*/ 3 h 5"/>
                <a:gd name="T6" fmla="*/ 4 w 6"/>
                <a:gd name="T7" fmla="*/ 5 h 5"/>
                <a:gd name="T8" fmla="*/ 3 w 6"/>
                <a:gd name="T9" fmla="*/ 5 h 5"/>
                <a:gd name="T10" fmla="*/ 2 w 6"/>
                <a:gd name="T11" fmla="*/ 5 h 5"/>
                <a:gd name="T12" fmla="*/ 1 w 6"/>
                <a:gd name="T13" fmla="*/ 5 h 5"/>
                <a:gd name="T14" fmla="*/ 1 w 6"/>
                <a:gd name="T15" fmla="*/ 5 h 5"/>
                <a:gd name="T16" fmla="*/ 0 w 6"/>
                <a:gd name="T17" fmla="*/ 2 h 5"/>
                <a:gd name="T18" fmla="*/ 2 w 6"/>
                <a:gd name="T1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5">
                  <a:moveTo>
                    <a:pt x="2" y="1"/>
                  </a:moveTo>
                  <a:cubicBezTo>
                    <a:pt x="3" y="1"/>
                    <a:pt x="5" y="0"/>
                    <a:pt x="5" y="2"/>
                  </a:cubicBezTo>
                  <a:cubicBezTo>
                    <a:pt x="5" y="2"/>
                    <a:pt x="5" y="3"/>
                    <a:pt x="5" y="3"/>
                  </a:cubicBezTo>
                  <a:cubicBezTo>
                    <a:pt x="6" y="4"/>
                    <a:pt x="5" y="5"/>
                    <a:pt x="4" y="5"/>
                  </a:cubicBezTo>
                  <a:cubicBezTo>
                    <a:pt x="4" y="5"/>
                    <a:pt x="3" y="5"/>
                    <a:pt x="3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2" y="5"/>
                    <a:pt x="2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2" y="2"/>
                    <a:pt x="2" y="1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4" name="Freeform 419"/>
            <p:cNvSpPr>
              <a:spLocks/>
            </p:cNvSpPr>
            <p:nvPr/>
          </p:nvSpPr>
          <p:spPr bwMode="auto">
            <a:xfrm>
              <a:off x="463" y="1342"/>
              <a:ext cx="7" cy="9"/>
            </a:xfrm>
            <a:custGeom>
              <a:avLst/>
              <a:gdLst>
                <a:gd name="T0" fmla="*/ 3 w 6"/>
                <a:gd name="T1" fmla="*/ 0 h 8"/>
                <a:gd name="T2" fmla="*/ 4 w 6"/>
                <a:gd name="T3" fmla="*/ 0 h 8"/>
                <a:gd name="T4" fmla="*/ 6 w 6"/>
                <a:gd name="T5" fmla="*/ 8 h 8"/>
                <a:gd name="T6" fmla="*/ 2 w 6"/>
                <a:gd name="T7" fmla="*/ 3 h 8"/>
                <a:gd name="T8" fmla="*/ 3 w 6"/>
                <a:gd name="T9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cubicBezTo>
                    <a:pt x="3" y="0"/>
                    <a:pt x="4" y="0"/>
                    <a:pt x="4" y="0"/>
                  </a:cubicBezTo>
                  <a:cubicBezTo>
                    <a:pt x="4" y="3"/>
                    <a:pt x="4" y="6"/>
                    <a:pt x="6" y="8"/>
                  </a:cubicBezTo>
                  <a:cubicBezTo>
                    <a:pt x="0" y="8"/>
                    <a:pt x="0" y="8"/>
                    <a:pt x="2" y="3"/>
                  </a:cubicBezTo>
                  <a:cubicBezTo>
                    <a:pt x="3" y="2"/>
                    <a:pt x="3" y="1"/>
                    <a:pt x="3" y="0"/>
                  </a:cubicBezTo>
                  <a:close/>
                </a:path>
              </a:pathLst>
            </a:custGeom>
            <a:solidFill>
              <a:srgbClr val="E42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5" name="Freeform 420"/>
            <p:cNvSpPr>
              <a:spLocks/>
            </p:cNvSpPr>
            <p:nvPr/>
          </p:nvSpPr>
          <p:spPr bwMode="auto">
            <a:xfrm>
              <a:off x="460" y="1342"/>
              <a:ext cx="5" cy="7"/>
            </a:xfrm>
            <a:custGeom>
              <a:avLst/>
              <a:gdLst>
                <a:gd name="T0" fmla="*/ 5 w 5"/>
                <a:gd name="T1" fmla="*/ 0 h 6"/>
                <a:gd name="T2" fmla="*/ 5 w 5"/>
                <a:gd name="T3" fmla="*/ 0 h 6"/>
                <a:gd name="T4" fmla="*/ 2 w 5"/>
                <a:gd name="T5" fmla="*/ 6 h 6"/>
                <a:gd name="T6" fmla="*/ 5 w 5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6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2"/>
                    <a:pt x="3" y="4"/>
                    <a:pt x="2" y="6"/>
                  </a:cubicBezTo>
                  <a:cubicBezTo>
                    <a:pt x="0" y="2"/>
                    <a:pt x="0" y="0"/>
                    <a:pt x="5" y="0"/>
                  </a:cubicBezTo>
                  <a:close/>
                </a:path>
              </a:pathLst>
            </a:custGeom>
            <a:solidFill>
              <a:srgbClr val="AD2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6" name="Freeform 421"/>
            <p:cNvSpPr>
              <a:spLocks/>
            </p:cNvSpPr>
            <p:nvPr/>
          </p:nvSpPr>
          <p:spPr bwMode="auto">
            <a:xfrm>
              <a:off x="448" y="1324"/>
              <a:ext cx="7" cy="12"/>
            </a:xfrm>
            <a:custGeom>
              <a:avLst/>
              <a:gdLst>
                <a:gd name="T0" fmla="*/ 7 w 7"/>
                <a:gd name="T1" fmla="*/ 5 h 11"/>
                <a:gd name="T2" fmla="*/ 6 w 7"/>
                <a:gd name="T3" fmla="*/ 9 h 11"/>
                <a:gd name="T4" fmla="*/ 3 w 7"/>
                <a:gd name="T5" fmla="*/ 9 h 11"/>
                <a:gd name="T6" fmla="*/ 1 w 7"/>
                <a:gd name="T7" fmla="*/ 7 h 11"/>
                <a:gd name="T8" fmla="*/ 0 w 7"/>
                <a:gd name="T9" fmla="*/ 1 h 11"/>
                <a:gd name="T10" fmla="*/ 4 w 7"/>
                <a:gd name="T11" fmla="*/ 1 h 11"/>
                <a:gd name="T12" fmla="*/ 7 w 7"/>
                <a:gd name="T13" fmla="*/ 5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11">
                  <a:moveTo>
                    <a:pt x="7" y="5"/>
                  </a:moveTo>
                  <a:cubicBezTo>
                    <a:pt x="6" y="6"/>
                    <a:pt x="6" y="8"/>
                    <a:pt x="6" y="9"/>
                  </a:cubicBezTo>
                  <a:cubicBezTo>
                    <a:pt x="5" y="11"/>
                    <a:pt x="4" y="11"/>
                    <a:pt x="3" y="9"/>
                  </a:cubicBezTo>
                  <a:cubicBezTo>
                    <a:pt x="2" y="8"/>
                    <a:pt x="2" y="7"/>
                    <a:pt x="1" y="7"/>
                  </a:cubicBezTo>
                  <a:cubicBezTo>
                    <a:pt x="0" y="5"/>
                    <a:pt x="0" y="3"/>
                    <a:pt x="0" y="1"/>
                  </a:cubicBezTo>
                  <a:cubicBezTo>
                    <a:pt x="1" y="1"/>
                    <a:pt x="3" y="0"/>
                    <a:pt x="4" y="1"/>
                  </a:cubicBezTo>
                  <a:cubicBezTo>
                    <a:pt x="6" y="1"/>
                    <a:pt x="7" y="3"/>
                    <a:pt x="7" y="5"/>
                  </a:cubicBezTo>
                  <a:close/>
                </a:path>
              </a:pathLst>
            </a:custGeom>
            <a:solidFill>
              <a:srgbClr val="A375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7" name="Freeform 422"/>
            <p:cNvSpPr>
              <a:spLocks/>
            </p:cNvSpPr>
            <p:nvPr/>
          </p:nvSpPr>
          <p:spPr bwMode="auto">
            <a:xfrm>
              <a:off x="567" y="629"/>
              <a:ext cx="82" cy="79"/>
            </a:xfrm>
            <a:custGeom>
              <a:avLst/>
              <a:gdLst>
                <a:gd name="T0" fmla="*/ 39 w 74"/>
                <a:gd name="T1" fmla="*/ 16 h 72"/>
                <a:gd name="T2" fmla="*/ 35 w 74"/>
                <a:gd name="T3" fmla="*/ 16 h 72"/>
                <a:gd name="T4" fmla="*/ 34 w 74"/>
                <a:gd name="T5" fmla="*/ 17 h 72"/>
                <a:gd name="T6" fmla="*/ 34 w 74"/>
                <a:gd name="T7" fmla="*/ 18 h 72"/>
                <a:gd name="T8" fmla="*/ 34 w 74"/>
                <a:gd name="T9" fmla="*/ 20 h 72"/>
                <a:gd name="T10" fmla="*/ 34 w 74"/>
                <a:gd name="T11" fmla="*/ 61 h 72"/>
                <a:gd name="T12" fmla="*/ 30 w 74"/>
                <a:gd name="T13" fmla="*/ 70 h 72"/>
                <a:gd name="T14" fmla="*/ 30 w 74"/>
                <a:gd name="T15" fmla="*/ 70 h 72"/>
                <a:gd name="T16" fmla="*/ 21 w 74"/>
                <a:gd name="T17" fmla="*/ 68 h 72"/>
                <a:gd name="T18" fmla="*/ 21 w 74"/>
                <a:gd name="T19" fmla="*/ 68 h 72"/>
                <a:gd name="T20" fmla="*/ 20 w 74"/>
                <a:gd name="T21" fmla="*/ 54 h 72"/>
                <a:gd name="T22" fmla="*/ 21 w 74"/>
                <a:gd name="T23" fmla="*/ 22 h 72"/>
                <a:gd name="T24" fmla="*/ 14 w 74"/>
                <a:gd name="T25" fmla="*/ 16 h 72"/>
                <a:gd name="T26" fmla="*/ 4 w 74"/>
                <a:gd name="T27" fmla="*/ 16 h 72"/>
                <a:gd name="T28" fmla="*/ 1 w 74"/>
                <a:gd name="T29" fmla="*/ 12 h 72"/>
                <a:gd name="T30" fmla="*/ 4 w 74"/>
                <a:gd name="T31" fmla="*/ 0 h 72"/>
                <a:gd name="T32" fmla="*/ 69 w 74"/>
                <a:gd name="T33" fmla="*/ 0 h 72"/>
                <a:gd name="T34" fmla="*/ 73 w 74"/>
                <a:gd name="T35" fmla="*/ 11 h 72"/>
                <a:gd name="T36" fmla="*/ 69 w 74"/>
                <a:gd name="T37" fmla="*/ 16 h 72"/>
                <a:gd name="T38" fmla="*/ 59 w 74"/>
                <a:gd name="T39" fmla="*/ 16 h 72"/>
                <a:gd name="T40" fmla="*/ 54 w 74"/>
                <a:gd name="T41" fmla="*/ 21 h 72"/>
                <a:gd name="T42" fmla="*/ 54 w 74"/>
                <a:gd name="T43" fmla="*/ 50 h 72"/>
                <a:gd name="T44" fmla="*/ 54 w 74"/>
                <a:gd name="T45" fmla="*/ 64 h 72"/>
                <a:gd name="T46" fmla="*/ 50 w 74"/>
                <a:gd name="T47" fmla="*/ 70 h 72"/>
                <a:gd name="T48" fmla="*/ 43 w 74"/>
                <a:gd name="T49" fmla="*/ 69 h 72"/>
                <a:gd name="T50" fmla="*/ 41 w 74"/>
                <a:gd name="T51" fmla="*/ 65 h 72"/>
                <a:gd name="T52" fmla="*/ 41 w 74"/>
                <a:gd name="T53" fmla="*/ 18 h 72"/>
                <a:gd name="T54" fmla="*/ 39 w 74"/>
                <a:gd name="T55" fmla="*/ 1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4" h="72">
                  <a:moveTo>
                    <a:pt x="39" y="16"/>
                  </a:moveTo>
                  <a:cubicBezTo>
                    <a:pt x="38" y="16"/>
                    <a:pt x="36" y="16"/>
                    <a:pt x="35" y="16"/>
                  </a:cubicBezTo>
                  <a:cubicBezTo>
                    <a:pt x="34" y="16"/>
                    <a:pt x="34" y="16"/>
                    <a:pt x="34" y="17"/>
                  </a:cubicBezTo>
                  <a:cubicBezTo>
                    <a:pt x="34" y="17"/>
                    <a:pt x="34" y="18"/>
                    <a:pt x="34" y="18"/>
                  </a:cubicBezTo>
                  <a:cubicBezTo>
                    <a:pt x="34" y="19"/>
                    <a:pt x="34" y="19"/>
                    <a:pt x="34" y="20"/>
                  </a:cubicBezTo>
                  <a:cubicBezTo>
                    <a:pt x="34" y="34"/>
                    <a:pt x="34" y="47"/>
                    <a:pt x="34" y="61"/>
                  </a:cubicBezTo>
                  <a:cubicBezTo>
                    <a:pt x="34" y="65"/>
                    <a:pt x="33" y="68"/>
                    <a:pt x="30" y="7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27" y="72"/>
                    <a:pt x="24" y="70"/>
                    <a:pt x="2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3"/>
                    <a:pt x="21" y="59"/>
                    <a:pt x="20" y="54"/>
                  </a:cubicBezTo>
                  <a:cubicBezTo>
                    <a:pt x="20" y="44"/>
                    <a:pt x="21" y="33"/>
                    <a:pt x="21" y="22"/>
                  </a:cubicBezTo>
                  <a:cubicBezTo>
                    <a:pt x="21" y="17"/>
                    <a:pt x="19" y="16"/>
                    <a:pt x="14" y="16"/>
                  </a:cubicBezTo>
                  <a:cubicBezTo>
                    <a:pt x="11" y="16"/>
                    <a:pt x="7" y="16"/>
                    <a:pt x="4" y="16"/>
                  </a:cubicBezTo>
                  <a:cubicBezTo>
                    <a:pt x="1" y="16"/>
                    <a:pt x="0" y="15"/>
                    <a:pt x="1" y="12"/>
                  </a:cubicBezTo>
                  <a:cubicBezTo>
                    <a:pt x="2" y="8"/>
                    <a:pt x="3" y="4"/>
                    <a:pt x="4" y="0"/>
                  </a:cubicBezTo>
                  <a:cubicBezTo>
                    <a:pt x="26" y="0"/>
                    <a:pt x="48" y="0"/>
                    <a:pt x="69" y="0"/>
                  </a:cubicBezTo>
                  <a:cubicBezTo>
                    <a:pt x="71" y="3"/>
                    <a:pt x="72" y="7"/>
                    <a:pt x="73" y="11"/>
                  </a:cubicBezTo>
                  <a:cubicBezTo>
                    <a:pt x="74" y="15"/>
                    <a:pt x="73" y="16"/>
                    <a:pt x="69" y="16"/>
                  </a:cubicBezTo>
                  <a:cubicBezTo>
                    <a:pt x="66" y="16"/>
                    <a:pt x="62" y="16"/>
                    <a:pt x="59" y="16"/>
                  </a:cubicBezTo>
                  <a:cubicBezTo>
                    <a:pt x="56" y="16"/>
                    <a:pt x="54" y="18"/>
                    <a:pt x="54" y="21"/>
                  </a:cubicBezTo>
                  <a:cubicBezTo>
                    <a:pt x="54" y="30"/>
                    <a:pt x="54" y="40"/>
                    <a:pt x="54" y="50"/>
                  </a:cubicBezTo>
                  <a:cubicBezTo>
                    <a:pt x="53" y="54"/>
                    <a:pt x="54" y="59"/>
                    <a:pt x="54" y="64"/>
                  </a:cubicBezTo>
                  <a:cubicBezTo>
                    <a:pt x="54" y="67"/>
                    <a:pt x="53" y="69"/>
                    <a:pt x="50" y="70"/>
                  </a:cubicBezTo>
                  <a:cubicBezTo>
                    <a:pt x="48" y="71"/>
                    <a:pt x="45" y="71"/>
                    <a:pt x="43" y="69"/>
                  </a:cubicBezTo>
                  <a:cubicBezTo>
                    <a:pt x="42" y="68"/>
                    <a:pt x="41" y="67"/>
                    <a:pt x="41" y="65"/>
                  </a:cubicBezTo>
                  <a:cubicBezTo>
                    <a:pt x="41" y="50"/>
                    <a:pt x="41" y="34"/>
                    <a:pt x="41" y="18"/>
                  </a:cubicBezTo>
                  <a:cubicBezTo>
                    <a:pt x="41" y="18"/>
                    <a:pt x="41" y="16"/>
                    <a:pt x="39" y="16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8" name="Freeform 423"/>
            <p:cNvSpPr>
              <a:spLocks/>
            </p:cNvSpPr>
            <p:nvPr/>
          </p:nvSpPr>
          <p:spPr bwMode="auto">
            <a:xfrm>
              <a:off x="561" y="483"/>
              <a:ext cx="99" cy="128"/>
            </a:xfrm>
            <a:custGeom>
              <a:avLst/>
              <a:gdLst>
                <a:gd name="T0" fmla="*/ 2 w 89"/>
                <a:gd name="T1" fmla="*/ 53 h 116"/>
                <a:gd name="T2" fmla="*/ 7 w 89"/>
                <a:gd name="T3" fmla="*/ 44 h 116"/>
                <a:gd name="T4" fmla="*/ 23 w 89"/>
                <a:gd name="T5" fmla="*/ 34 h 116"/>
                <a:gd name="T6" fmla="*/ 18 w 89"/>
                <a:gd name="T7" fmla="*/ 25 h 116"/>
                <a:gd name="T8" fmla="*/ 19 w 89"/>
                <a:gd name="T9" fmla="*/ 6 h 116"/>
                <a:gd name="T10" fmla="*/ 24 w 89"/>
                <a:gd name="T11" fmla="*/ 5 h 116"/>
                <a:gd name="T12" fmla="*/ 30 w 89"/>
                <a:gd name="T13" fmla="*/ 5 h 116"/>
                <a:gd name="T14" fmla="*/ 40 w 89"/>
                <a:gd name="T15" fmla="*/ 2 h 116"/>
                <a:gd name="T16" fmla="*/ 45 w 89"/>
                <a:gd name="T17" fmla="*/ 1 h 116"/>
                <a:gd name="T18" fmla="*/ 52 w 89"/>
                <a:gd name="T19" fmla="*/ 4 h 116"/>
                <a:gd name="T20" fmla="*/ 51 w 89"/>
                <a:gd name="T21" fmla="*/ 6 h 116"/>
                <a:gd name="T22" fmla="*/ 48 w 89"/>
                <a:gd name="T23" fmla="*/ 4 h 116"/>
                <a:gd name="T24" fmla="*/ 32 w 89"/>
                <a:gd name="T25" fmla="*/ 7 h 116"/>
                <a:gd name="T26" fmla="*/ 28 w 89"/>
                <a:gd name="T27" fmla="*/ 24 h 116"/>
                <a:gd name="T28" fmla="*/ 43 w 89"/>
                <a:gd name="T29" fmla="*/ 32 h 116"/>
                <a:gd name="T30" fmla="*/ 53 w 89"/>
                <a:gd name="T31" fmla="*/ 27 h 116"/>
                <a:gd name="T32" fmla="*/ 56 w 89"/>
                <a:gd name="T33" fmla="*/ 27 h 116"/>
                <a:gd name="T34" fmla="*/ 59 w 89"/>
                <a:gd name="T35" fmla="*/ 14 h 116"/>
                <a:gd name="T36" fmla="*/ 63 w 89"/>
                <a:gd name="T37" fmla="*/ 8 h 116"/>
                <a:gd name="T38" fmla="*/ 60 w 89"/>
                <a:gd name="T39" fmla="*/ 1 h 116"/>
                <a:gd name="T40" fmla="*/ 66 w 89"/>
                <a:gd name="T41" fmla="*/ 10 h 116"/>
                <a:gd name="T42" fmla="*/ 63 w 89"/>
                <a:gd name="T43" fmla="*/ 31 h 116"/>
                <a:gd name="T44" fmla="*/ 62 w 89"/>
                <a:gd name="T45" fmla="*/ 35 h 116"/>
                <a:gd name="T46" fmla="*/ 58 w 89"/>
                <a:gd name="T47" fmla="*/ 36 h 116"/>
                <a:gd name="T48" fmla="*/ 72 w 89"/>
                <a:gd name="T49" fmla="*/ 43 h 116"/>
                <a:gd name="T50" fmla="*/ 66 w 89"/>
                <a:gd name="T51" fmla="*/ 43 h 116"/>
                <a:gd name="T52" fmla="*/ 73 w 89"/>
                <a:gd name="T53" fmla="*/ 52 h 116"/>
                <a:gd name="T54" fmla="*/ 78 w 89"/>
                <a:gd name="T55" fmla="*/ 65 h 116"/>
                <a:gd name="T56" fmla="*/ 86 w 89"/>
                <a:gd name="T57" fmla="*/ 92 h 116"/>
                <a:gd name="T58" fmla="*/ 87 w 89"/>
                <a:gd name="T59" fmla="*/ 96 h 116"/>
                <a:gd name="T60" fmla="*/ 88 w 89"/>
                <a:gd name="T61" fmla="*/ 101 h 116"/>
                <a:gd name="T62" fmla="*/ 89 w 89"/>
                <a:gd name="T63" fmla="*/ 108 h 116"/>
                <a:gd name="T64" fmla="*/ 83 w 89"/>
                <a:gd name="T65" fmla="*/ 115 h 116"/>
                <a:gd name="T66" fmla="*/ 75 w 89"/>
                <a:gd name="T67" fmla="*/ 112 h 116"/>
                <a:gd name="T68" fmla="*/ 73 w 89"/>
                <a:gd name="T69" fmla="*/ 106 h 116"/>
                <a:gd name="T70" fmla="*/ 69 w 89"/>
                <a:gd name="T71" fmla="*/ 95 h 116"/>
                <a:gd name="T72" fmla="*/ 69 w 89"/>
                <a:gd name="T73" fmla="*/ 94 h 116"/>
                <a:gd name="T74" fmla="*/ 61 w 89"/>
                <a:gd name="T75" fmla="*/ 68 h 116"/>
                <a:gd name="T76" fmla="*/ 60 w 89"/>
                <a:gd name="T77" fmla="*/ 67 h 116"/>
                <a:gd name="T78" fmla="*/ 60 w 89"/>
                <a:gd name="T79" fmla="*/ 70 h 116"/>
                <a:gd name="T80" fmla="*/ 65 w 89"/>
                <a:gd name="T81" fmla="*/ 87 h 116"/>
                <a:gd name="T82" fmla="*/ 64 w 89"/>
                <a:gd name="T83" fmla="*/ 90 h 116"/>
                <a:gd name="T84" fmla="*/ 58 w 89"/>
                <a:gd name="T85" fmla="*/ 69 h 116"/>
                <a:gd name="T86" fmla="*/ 60 w 89"/>
                <a:gd name="T87" fmla="*/ 65 h 116"/>
                <a:gd name="T88" fmla="*/ 63 w 89"/>
                <a:gd name="T89" fmla="*/ 67 h 116"/>
                <a:gd name="T90" fmla="*/ 64 w 89"/>
                <a:gd name="T91" fmla="*/ 70 h 116"/>
                <a:gd name="T92" fmla="*/ 76 w 89"/>
                <a:gd name="T93" fmla="*/ 108 h 116"/>
                <a:gd name="T94" fmla="*/ 83 w 89"/>
                <a:gd name="T95" fmla="*/ 113 h 116"/>
                <a:gd name="T96" fmla="*/ 87 w 89"/>
                <a:gd name="T97" fmla="*/ 104 h 116"/>
                <a:gd name="T98" fmla="*/ 81 w 89"/>
                <a:gd name="T99" fmla="*/ 85 h 116"/>
                <a:gd name="T100" fmla="*/ 73 w 89"/>
                <a:gd name="T101" fmla="*/ 58 h 116"/>
                <a:gd name="T102" fmla="*/ 54 w 89"/>
                <a:gd name="T103" fmla="*/ 45 h 116"/>
                <a:gd name="T104" fmla="*/ 31 w 89"/>
                <a:gd name="T105" fmla="*/ 45 h 116"/>
                <a:gd name="T106" fmla="*/ 11 w 89"/>
                <a:gd name="T107" fmla="*/ 58 h 116"/>
                <a:gd name="T108" fmla="*/ 7 w 89"/>
                <a:gd name="T109" fmla="*/ 69 h 116"/>
                <a:gd name="T110" fmla="*/ 1 w 89"/>
                <a:gd name="T111" fmla="*/ 87 h 116"/>
                <a:gd name="T112" fmla="*/ 2 w 89"/>
                <a:gd name="T113" fmla="*/ 78 h 116"/>
                <a:gd name="T114" fmla="*/ 4 w 89"/>
                <a:gd name="T115" fmla="*/ 71 h 116"/>
                <a:gd name="T116" fmla="*/ 14 w 89"/>
                <a:gd name="T117" fmla="*/ 49 h 116"/>
                <a:gd name="T118" fmla="*/ 14 w 89"/>
                <a:gd name="T119" fmla="*/ 45 h 116"/>
                <a:gd name="T120" fmla="*/ 10 w 89"/>
                <a:gd name="T121" fmla="*/ 45 h 116"/>
                <a:gd name="T122" fmla="*/ 5 w 89"/>
                <a:gd name="T123" fmla="*/ 51 h 116"/>
                <a:gd name="T124" fmla="*/ 2 w 89"/>
                <a:gd name="T125" fmla="*/ 5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9" h="116">
                  <a:moveTo>
                    <a:pt x="2" y="53"/>
                  </a:moveTo>
                  <a:cubicBezTo>
                    <a:pt x="2" y="49"/>
                    <a:pt x="5" y="47"/>
                    <a:pt x="7" y="44"/>
                  </a:cubicBezTo>
                  <a:cubicBezTo>
                    <a:pt x="11" y="39"/>
                    <a:pt x="16" y="35"/>
                    <a:pt x="23" y="34"/>
                  </a:cubicBezTo>
                  <a:cubicBezTo>
                    <a:pt x="20" y="31"/>
                    <a:pt x="19" y="28"/>
                    <a:pt x="18" y="25"/>
                  </a:cubicBezTo>
                  <a:cubicBezTo>
                    <a:pt x="16" y="18"/>
                    <a:pt x="16" y="12"/>
                    <a:pt x="19" y="6"/>
                  </a:cubicBezTo>
                  <a:cubicBezTo>
                    <a:pt x="20" y="4"/>
                    <a:pt x="21" y="2"/>
                    <a:pt x="24" y="5"/>
                  </a:cubicBezTo>
                  <a:cubicBezTo>
                    <a:pt x="25" y="6"/>
                    <a:pt x="28" y="7"/>
                    <a:pt x="30" y="5"/>
                  </a:cubicBezTo>
                  <a:cubicBezTo>
                    <a:pt x="33" y="2"/>
                    <a:pt x="36" y="1"/>
                    <a:pt x="40" y="2"/>
                  </a:cubicBezTo>
                  <a:cubicBezTo>
                    <a:pt x="41" y="2"/>
                    <a:pt x="43" y="2"/>
                    <a:pt x="45" y="1"/>
                  </a:cubicBezTo>
                  <a:cubicBezTo>
                    <a:pt x="48" y="0"/>
                    <a:pt x="50" y="1"/>
                    <a:pt x="52" y="4"/>
                  </a:cubicBezTo>
                  <a:cubicBezTo>
                    <a:pt x="51" y="4"/>
                    <a:pt x="51" y="5"/>
                    <a:pt x="51" y="6"/>
                  </a:cubicBezTo>
                  <a:cubicBezTo>
                    <a:pt x="50" y="5"/>
                    <a:pt x="49" y="5"/>
                    <a:pt x="48" y="4"/>
                  </a:cubicBezTo>
                  <a:cubicBezTo>
                    <a:pt x="43" y="1"/>
                    <a:pt x="36" y="3"/>
                    <a:pt x="32" y="7"/>
                  </a:cubicBezTo>
                  <a:cubicBezTo>
                    <a:pt x="27" y="11"/>
                    <a:pt x="26" y="18"/>
                    <a:pt x="28" y="24"/>
                  </a:cubicBezTo>
                  <a:cubicBezTo>
                    <a:pt x="31" y="29"/>
                    <a:pt x="36" y="32"/>
                    <a:pt x="43" y="32"/>
                  </a:cubicBezTo>
                  <a:cubicBezTo>
                    <a:pt x="47" y="32"/>
                    <a:pt x="50" y="30"/>
                    <a:pt x="53" y="27"/>
                  </a:cubicBezTo>
                  <a:cubicBezTo>
                    <a:pt x="54" y="29"/>
                    <a:pt x="55" y="29"/>
                    <a:pt x="56" y="27"/>
                  </a:cubicBezTo>
                  <a:cubicBezTo>
                    <a:pt x="59" y="23"/>
                    <a:pt x="60" y="19"/>
                    <a:pt x="59" y="14"/>
                  </a:cubicBezTo>
                  <a:cubicBezTo>
                    <a:pt x="64" y="14"/>
                    <a:pt x="65" y="13"/>
                    <a:pt x="63" y="8"/>
                  </a:cubicBezTo>
                  <a:cubicBezTo>
                    <a:pt x="62" y="6"/>
                    <a:pt x="61" y="4"/>
                    <a:pt x="60" y="1"/>
                  </a:cubicBezTo>
                  <a:cubicBezTo>
                    <a:pt x="64" y="3"/>
                    <a:pt x="65" y="6"/>
                    <a:pt x="66" y="10"/>
                  </a:cubicBezTo>
                  <a:cubicBezTo>
                    <a:pt x="69" y="17"/>
                    <a:pt x="67" y="24"/>
                    <a:pt x="63" y="31"/>
                  </a:cubicBezTo>
                  <a:cubicBezTo>
                    <a:pt x="62" y="32"/>
                    <a:pt x="61" y="33"/>
                    <a:pt x="62" y="35"/>
                  </a:cubicBezTo>
                  <a:cubicBezTo>
                    <a:pt x="61" y="35"/>
                    <a:pt x="59" y="34"/>
                    <a:pt x="58" y="36"/>
                  </a:cubicBezTo>
                  <a:cubicBezTo>
                    <a:pt x="69" y="38"/>
                    <a:pt x="71" y="39"/>
                    <a:pt x="72" y="43"/>
                  </a:cubicBezTo>
                  <a:cubicBezTo>
                    <a:pt x="70" y="42"/>
                    <a:pt x="68" y="41"/>
                    <a:pt x="66" y="43"/>
                  </a:cubicBezTo>
                  <a:cubicBezTo>
                    <a:pt x="69" y="46"/>
                    <a:pt x="72" y="49"/>
                    <a:pt x="73" y="52"/>
                  </a:cubicBezTo>
                  <a:cubicBezTo>
                    <a:pt x="75" y="57"/>
                    <a:pt x="76" y="61"/>
                    <a:pt x="78" y="65"/>
                  </a:cubicBezTo>
                  <a:cubicBezTo>
                    <a:pt x="81" y="74"/>
                    <a:pt x="83" y="83"/>
                    <a:pt x="86" y="92"/>
                  </a:cubicBezTo>
                  <a:cubicBezTo>
                    <a:pt x="86" y="93"/>
                    <a:pt x="86" y="95"/>
                    <a:pt x="87" y="96"/>
                  </a:cubicBezTo>
                  <a:cubicBezTo>
                    <a:pt x="87" y="97"/>
                    <a:pt x="88" y="99"/>
                    <a:pt x="88" y="101"/>
                  </a:cubicBezTo>
                  <a:cubicBezTo>
                    <a:pt x="89" y="103"/>
                    <a:pt x="89" y="105"/>
                    <a:pt x="89" y="108"/>
                  </a:cubicBezTo>
                  <a:cubicBezTo>
                    <a:pt x="89" y="111"/>
                    <a:pt x="87" y="114"/>
                    <a:pt x="83" y="115"/>
                  </a:cubicBezTo>
                  <a:cubicBezTo>
                    <a:pt x="80" y="116"/>
                    <a:pt x="77" y="115"/>
                    <a:pt x="75" y="112"/>
                  </a:cubicBezTo>
                  <a:cubicBezTo>
                    <a:pt x="74" y="110"/>
                    <a:pt x="74" y="108"/>
                    <a:pt x="73" y="106"/>
                  </a:cubicBezTo>
                  <a:cubicBezTo>
                    <a:pt x="71" y="103"/>
                    <a:pt x="71" y="99"/>
                    <a:pt x="69" y="95"/>
                  </a:cubicBezTo>
                  <a:cubicBezTo>
                    <a:pt x="69" y="95"/>
                    <a:pt x="69" y="95"/>
                    <a:pt x="69" y="94"/>
                  </a:cubicBezTo>
                  <a:cubicBezTo>
                    <a:pt x="67" y="85"/>
                    <a:pt x="64" y="76"/>
                    <a:pt x="61" y="68"/>
                  </a:cubicBezTo>
                  <a:cubicBezTo>
                    <a:pt x="61" y="67"/>
                    <a:pt x="61" y="66"/>
                    <a:pt x="60" y="67"/>
                  </a:cubicBezTo>
                  <a:cubicBezTo>
                    <a:pt x="59" y="68"/>
                    <a:pt x="59" y="69"/>
                    <a:pt x="60" y="70"/>
                  </a:cubicBezTo>
                  <a:cubicBezTo>
                    <a:pt x="62" y="76"/>
                    <a:pt x="63" y="81"/>
                    <a:pt x="65" y="87"/>
                  </a:cubicBezTo>
                  <a:cubicBezTo>
                    <a:pt x="65" y="88"/>
                    <a:pt x="66" y="89"/>
                    <a:pt x="64" y="90"/>
                  </a:cubicBezTo>
                  <a:cubicBezTo>
                    <a:pt x="61" y="83"/>
                    <a:pt x="60" y="76"/>
                    <a:pt x="58" y="69"/>
                  </a:cubicBezTo>
                  <a:cubicBezTo>
                    <a:pt x="58" y="67"/>
                    <a:pt x="58" y="65"/>
                    <a:pt x="60" y="65"/>
                  </a:cubicBezTo>
                  <a:cubicBezTo>
                    <a:pt x="61" y="64"/>
                    <a:pt x="62" y="66"/>
                    <a:pt x="63" y="67"/>
                  </a:cubicBezTo>
                  <a:cubicBezTo>
                    <a:pt x="63" y="68"/>
                    <a:pt x="64" y="69"/>
                    <a:pt x="64" y="70"/>
                  </a:cubicBezTo>
                  <a:cubicBezTo>
                    <a:pt x="68" y="82"/>
                    <a:pt x="72" y="95"/>
                    <a:pt x="76" y="108"/>
                  </a:cubicBezTo>
                  <a:cubicBezTo>
                    <a:pt x="77" y="112"/>
                    <a:pt x="80" y="114"/>
                    <a:pt x="83" y="113"/>
                  </a:cubicBezTo>
                  <a:cubicBezTo>
                    <a:pt x="87" y="112"/>
                    <a:pt x="88" y="108"/>
                    <a:pt x="87" y="104"/>
                  </a:cubicBezTo>
                  <a:cubicBezTo>
                    <a:pt x="85" y="98"/>
                    <a:pt x="82" y="91"/>
                    <a:pt x="81" y="85"/>
                  </a:cubicBezTo>
                  <a:cubicBezTo>
                    <a:pt x="78" y="76"/>
                    <a:pt x="76" y="67"/>
                    <a:pt x="73" y="58"/>
                  </a:cubicBezTo>
                  <a:cubicBezTo>
                    <a:pt x="68" y="46"/>
                    <a:pt x="66" y="44"/>
                    <a:pt x="54" y="45"/>
                  </a:cubicBezTo>
                  <a:cubicBezTo>
                    <a:pt x="46" y="45"/>
                    <a:pt x="39" y="45"/>
                    <a:pt x="31" y="45"/>
                  </a:cubicBezTo>
                  <a:cubicBezTo>
                    <a:pt x="21" y="44"/>
                    <a:pt x="15" y="48"/>
                    <a:pt x="11" y="58"/>
                  </a:cubicBezTo>
                  <a:cubicBezTo>
                    <a:pt x="9" y="61"/>
                    <a:pt x="8" y="65"/>
                    <a:pt x="7" y="69"/>
                  </a:cubicBezTo>
                  <a:cubicBezTo>
                    <a:pt x="5" y="75"/>
                    <a:pt x="4" y="81"/>
                    <a:pt x="1" y="87"/>
                  </a:cubicBezTo>
                  <a:cubicBezTo>
                    <a:pt x="0" y="84"/>
                    <a:pt x="1" y="81"/>
                    <a:pt x="2" y="78"/>
                  </a:cubicBezTo>
                  <a:cubicBezTo>
                    <a:pt x="3" y="76"/>
                    <a:pt x="3" y="74"/>
                    <a:pt x="4" y="71"/>
                  </a:cubicBezTo>
                  <a:cubicBezTo>
                    <a:pt x="6" y="63"/>
                    <a:pt x="8" y="55"/>
                    <a:pt x="14" y="49"/>
                  </a:cubicBezTo>
                  <a:cubicBezTo>
                    <a:pt x="15" y="47"/>
                    <a:pt x="15" y="46"/>
                    <a:pt x="14" y="45"/>
                  </a:cubicBezTo>
                  <a:cubicBezTo>
                    <a:pt x="12" y="43"/>
                    <a:pt x="11" y="44"/>
                    <a:pt x="10" y="45"/>
                  </a:cubicBezTo>
                  <a:cubicBezTo>
                    <a:pt x="8" y="47"/>
                    <a:pt x="6" y="49"/>
                    <a:pt x="5" y="51"/>
                  </a:cubicBezTo>
                  <a:cubicBezTo>
                    <a:pt x="5" y="53"/>
                    <a:pt x="4" y="54"/>
                    <a:pt x="2" y="53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29" name="Freeform 424"/>
            <p:cNvSpPr>
              <a:spLocks noEditPoints="1"/>
            </p:cNvSpPr>
            <p:nvPr/>
          </p:nvSpPr>
          <p:spPr bwMode="auto">
            <a:xfrm>
              <a:off x="354" y="622"/>
              <a:ext cx="91" cy="92"/>
            </a:xfrm>
            <a:custGeom>
              <a:avLst/>
              <a:gdLst>
                <a:gd name="T0" fmla="*/ 73 w 83"/>
                <a:gd name="T1" fmla="*/ 37 h 83"/>
                <a:gd name="T2" fmla="*/ 73 w 83"/>
                <a:gd name="T3" fmla="*/ 44 h 83"/>
                <a:gd name="T4" fmla="*/ 63 w 83"/>
                <a:gd name="T5" fmla="*/ 60 h 83"/>
                <a:gd name="T6" fmla="*/ 55 w 83"/>
                <a:gd name="T7" fmla="*/ 82 h 83"/>
                <a:gd name="T8" fmla="*/ 18 w 83"/>
                <a:gd name="T9" fmla="*/ 71 h 83"/>
                <a:gd name="T10" fmla="*/ 24 w 83"/>
                <a:gd name="T11" fmla="*/ 70 h 83"/>
                <a:gd name="T12" fmla="*/ 18 w 83"/>
                <a:gd name="T13" fmla="*/ 61 h 83"/>
                <a:gd name="T14" fmla="*/ 10 w 83"/>
                <a:gd name="T15" fmla="*/ 55 h 83"/>
                <a:gd name="T16" fmla="*/ 9 w 83"/>
                <a:gd name="T17" fmla="*/ 39 h 83"/>
                <a:gd name="T18" fmla="*/ 0 w 83"/>
                <a:gd name="T19" fmla="*/ 25 h 83"/>
                <a:gd name="T20" fmla="*/ 11 w 83"/>
                <a:gd name="T21" fmla="*/ 9 h 83"/>
                <a:gd name="T22" fmla="*/ 11 w 83"/>
                <a:gd name="T23" fmla="*/ 12 h 83"/>
                <a:gd name="T24" fmla="*/ 11 w 83"/>
                <a:gd name="T25" fmla="*/ 29 h 83"/>
                <a:gd name="T26" fmla="*/ 21 w 83"/>
                <a:gd name="T27" fmla="*/ 13 h 83"/>
                <a:gd name="T28" fmla="*/ 24 w 83"/>
                <a:gd name="T29" fmla="*/ 3 h 83"/>
                <a:gd name="T30" fmla="*/ 28 w 83"/>
                <a:gd name="T31" fmla="*/ 3 h 83"/>
                <a:gd name="T32" fmla="*/ 24 w 83"/>
                <a:gd name="T33" fmla="*/ 14 h 83"/>
                <a:gd name="T34" fmla="*/ 18 w 83"/>
                <a:gd name="T35" fmla="*/ 36 h 83"/>
                <a:gd name="T36" fmla="*/ 23 w 83"/>
                <a:gd name="T37" fmla="*/ 47 h 83"/>
                <a:gd name="T38" fmla="*/ 26 w 83"/>
                <a:gd name="T39" fmla="*/ 71 h 83"/>
                <a:gd name="T40" fmla="*/ 38 w 83"/>
                <a:gd name="T41" fmla="*/ 71 h 83"/>
                <a:gd name="T42" fmla="*/ 40 w 83"/>
                <a:gd name="T43" fmla="*/ 47 h 83"/>
                <a:gd name="T44" fmla="*/ 42 w 83"/>
                <a:gd name="T45" fmla="*/ 71 h 83"/>
                <a:gd name="T46" fmla="*/ 54 w 83"/>
                <a:gd name="T47" fmla="*/ 72 h 83"/>
                <a:gd name="T48" fmla="*/ 60 w 83"/>
                <a:gd name="T49" fmla="*/ 73 h 83"/>
                <a:gd name="T50" fmla="*/ 62 w 83"/>
                <a:gd name="T51" fmla="*/ 64 h 83"/>
                <a:gd name="T52" fmla="*/ 55 w 83"/>
                <a:gd name="T53" fmla="*/ 58 h 83"/>
                <a:gd name="T54" fmla="*/ 62 w 83"/>
                <a:gd name="T55" fmla="*/ 48 h 83"/>
                <a:gd name="T56" fmla="*/ 65 w 83"/>
                <a:gd name="T57" fmla="*/ 46 h 83"/>
                <a:gd name="T58" fmla="*/ 53 w 83"/>
                <a:gd name="T59" fmla="*/ 8 h 83"/>
                <a:gd name="T60" fmla="*/ 56 w 83"/>
                <a:gd name="T61" fmla="*/ 7 h 83"/>
                <a:gd name="T62" fmla="*/ 67 w 83"/>
                <a:gd name="T63" fmla="*/ 29 h 83"/>
                <a:gd name="T64" fmla="*/ 70 w 83"/>
                <a:gd name="T65" fmla="*/ 18 h 83"/>
                <a:gd name="T66" fmla="*/ 72 w 83"/>
                <a:gd name="T67" fmla="*/ 29 h 83"/>
                <a:gd name="T68" fmla="*/ 79 w 83"/>
                <a:gd name="T69" fmla="*/ 26 h 83"/>
                <a:gd name="T70" fmla="*/ 77 w 83"/>
                <a:gd name="T71" fmla="*/ 14 h 83"/>
                <a:gd name="T72" fmla="*/ 39 w 83"/>
                <a:gd name="T73" fmla="*/ 60 h 83"/>
                <a:gd name="T74" fmla="*/ 40 w 83"/>
                <a:gd name="T75" fmla="*/ 6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3" h="83">
                  <a:moveTo>
                    <a:pt x="77" y="14"/>
                  </a:moveTo>
                  <a:cubicBezTo>
                    <a:pt x="83" y="23"/>
                    <a:pt x="81" y="33"/>
                    <a:pt x="73" y="37"/>
                  </a:cubicBezTo>
                  <a:cubicBezTo>
                    <a:pt x="72" y="37"/>
                    <a:pt x="71" y="38"/>
                    <a:pt x="72" y="40"/>
                  </a:cubicBezTo>
                  <a:cubicBezTo>
                    <a:pt x="73" y="41"/>
                    <a:pt x="73" y="42"/>
                    <a:pt x="73" y="44"/>
                  </a:cubicBezTo>
                  <a:cubicBezTo>
                    <a:pt x="75" y="50"/>
                    <a:pt x="72" y="55"/>
                    <a:pt x="66" y="56"/>
                  </a:cubicBezTo>
                  <a:cubicBezTo>
                    <a:pt x="63" y="56"/>
                    <a:pt x="63" y="58"/>
                    <a:pt x="63" y="60"/>
                  </a:cubicBezTo>
                  <a:cubicBezTo>
                    <a:pt x="63" y="66"/>
                    <a:pt x="64" y="72"/>
                    <a:pt x="62" y="77"/>
                  </a:cubicBezTo>
                  <a:cubicBezTo>
                    <a:pt x="60" y="81"/>
                    <a:pt x="59" y="82"/>
                    <a:pt x="55" y="82"/>
                  </a:cubicBezTo>
                  <a:cubicBezTo>
                    <a:pt x="45" y="82"/>
                    <a:pt x="35" y="81"/>
                    <a:pt x="26" y="82"/>
                  </a:cubicBezTo>
                  <a:cubicBezTo>
                    <a:pt x="21" y="83"/>
                    <a:pt x="17" y="77"/>
                    <a:pt x="18" y="71"/>
                  </a:cubicBezTo>
                  <a:cubicBezTo>
                    <a:pt x="20" y="71"/>
                    <a:pt x="21" y="71"/>
                    <a:pt x="22" y="71"/>
                  </a:cubicBezTo>
                  <a:cubicBezTo>
                    <a:pt x="23" y="71"/>
                    <a:pt x="24" y="71"/>
                    <a:pt x="24" y="70"/>
                  </a:cubicBezTo>
                  <a:cubicBezTo>
                    <a:pt x="26" y="64"/>
                    <a:pt x="24" y="61"/>
                    <a:pt x="18" y="61"/>
                  </a:cubicBezTo>
                  <a:cubicBezTo>
                    <a:pt x="18" y="61"/>
                    <a:pt x="18" y="61"/>
                    <a:pt x="18" y="61"/>
                  </a:cubicBezTo>
                  <a:cubicBezTo>
                    <a:pt x="17" y="59"/>
                    <a:pt x="19" y="56"/>
                    <a:pt x="17" y="55"/>
                  </a:cubicBezTo>
                  <a:cubicBezTo>
                    <a:pt x="15" y="54"/>
                    <a:pt x="12" y="55"/>
                    <a:pt x="10" y="55"/>
                  </a:cubicBezTo>
                  <a:cubicBezTo>
                    <a:pt x="9" y="55"/>
                    <a:pt x="9" y="54"/>
                    <a:pt x="8" y="54"/>
                  </a:cubicBezTo>
                  <a:cubicBezTo>
                    <a:pt x="6" y="49"/>
                    <a:pt x="7" y="44"/>
                    <a:pt x="9" y="39"/>
                  </a:cubicBezTo>
                  <a:cubicBezTo>
                    <a:pt x="10" y="37"/>
                    <a:pt x="9" y="36"/>
                    <a:pt x="7" y="36"/>
                  </a:cubicBezTo>
                  <a:cubicBezTo>
                    <a:pt x="3" y="33"/>
                    <a:pt x="0" y="30"/>
                    <a:pt x="0" y="25"/>
                  </a:cubicBezTo>
                  <a:cubicBezTo>
                    <a:pt x="2" y="24"/>
                    <a:pt x="5" y="26"/>
                    <a:pt x="6" y="24"/>
                  </a:cubicBezTo>
                  <a:cubicBezTo>
                    <a:pt x="8" y="19"/>
                    <a:pt x="10" y="14"/>
                    <a:pt x="11" y="9"/>
                  </a:cubicBezTo>
                  <a:cubicBezTo>
                    <a:pt x="13" y="8"/>
                    <a:pt x="12" y="5"/>
                    <a:pt x="14" y="3"/>
                  </a:cubicBezTo>
                  <a:cubicBezTo>
                    <a:pt x="14" y="6"/>
                    <a:pt x="12" y="9"/>
                    <a:pt x="11" y="12"/>
                  </a:cubicBezTo>
                  <a:cubicBezTo>
                    <a:pt x="10" y="15"/>
                    <a:pt x="9" y="19"/>
                    <a:pt x="8" y="22"/>
                  </a:cubicBezTo>
                  <a:cubicBezTo>
                    <a:pt x="7" y="25"/>
                    <a:pt x="8" y="28"/>
                    <a:pt x="11" y="29"/>
                  </a:cubicBezTo>
                  <a:cubicBezTo>
                    <a:pt x="13" y="30"/>
                    <a:pt x="15" y="29"/>
                    <a:pt x="16" y="27"/>
                  </a:cubicBezTo>
                  <a:cubicBezTo>
                    <a:pt x="19" y="23"/>
                    <a:pt x="20" y="18"/>
                    <a:pt x="21" y="13"/>
                  </a:cubicBezTo>
                  <a:cubicBezTo>
                    <a:pt x="21" y="11"/>
                    <a:pt x="21" y="8"/>
                    <a:pt x="22" y="6"/>
                  </a:cubicBezTo>
                  <a:cubicBezTo>
                    <a:pt x="24" y="6"/>
                    <a:pt x="23" y="4"/>
                    <a:pt x="24" y="3"/>
                  </a:cubicBezTo>
                  <a:cubicBezTo>
                    <a:pt x="25" y="2"/>
                    <a:pt x="26" y="1"/>
                    <a:pt x="26" y="0"/>
                  </a:cubicBezTo>
                  <a:cubicBezTo>
                    <a:pt x="29" y="0"/>
                    <a:pt x="29" y="1"/>
                    <a:pt x="28" y="3"/>
                  </a:cubicBezTo>
                  <a:cubicBezTo>
                    <a:pt x="27" y="6"/>
                    <a:pt x="26" y="9"/>
                    <a:pt x="26" y="12"/>
                  </a:cubicBezTo>
                  <a:cubicBezTo>
                    <a:pt x="24" y="12"/>
                    <a:pt x="25" y="13"/>
                    <a:pt x="24" y="14"/>
                  </a:cubicBezTo>
                  <a:cubicBezTo>
                    <a:pt x="23" y="17"/>
                    <a:pt x="23" y="21"/>
                    <a:pt x="22" y="24"/>
                  </a:cubicBezTo>
                  <a:cubicBezTo>
                    <a:pt x="20" y="27"/>
                    <a:pt x="18" y="31"/>
                    <a:pt x="18" y="36"/>
                  </a:cubicBezTo>
                  <a:cubicBezTo>
                    <a:pt x="18" y="37"/>
                    <a:pt x="18" y="38"/>
                    <a:pt x="17" y="39"/>
                  </a:cubicBezTo>
                  <a:cubicBezTo>
                    <a:pt x="15" y="46"/>
                    <a:pt x="15" y="47"/>
                    <a:pt x="23" y="47"/>
                  </a:cubicBezTo>
                  <a:cubicBezTo>
                    <a:pt x="25" y="47"/>
                    <a:pt x="26" y="47"/>
                    <a:pt x="26" y="50"/>
                  </a:cubicBezTo>
                  <a:cubicBezTo>
                    <a:pt x="26" y="57"/>
                    <a:pt x="26" y="64"/>
                    <a:pt x="26" y="71"/>
                  </a:cubicBezTo>
                  <a:cubicBezTo>
                    <a:pt x="26" y="74"/>
                    <a:pt x="26" y="77"/>
                    <a:pt x="30" y="77"/>
                  </a:cubicBezTo>
                  <a:cubicBezTo>
                    <a:pt x="34" y="79"/>
                    <a:pt x="38" y="75"/>
                    <a:pt x="38" y="71"/>
                  </a:cubicBezTo>
                  <a:cubicBezTo>
                    <a:pt x="38" y="64"/>
                    <a:pt x="38" y="57"/>
                    <a:pt x="38" y="50"/>
                  </a:cubicBezTo>
                  <a:cubicBezTo>
                    <a:pt x="38" y="48"/>
                    <a:pt x="37" y="47"/>
                    <a:pt x="40" y="47"/>
                  </a:cubicBezTo>
                  <a:cubicBezTo>
                    <a:pt x="43" y="47"/>
                    <a:pt x="42" y="48"/>
                    <a:pt x="42" y="50"/>
                  </a:cubicBezTo>
                  <a:cubicBezTo>
                    <a:pt x="42" y="57"/>
                    <a:pt x="42" y="64"/>
                    <a:pt x="42" y="71"/>
                  </a:cubicBezTo>
                  <a:cubicBezTo>
                    <a:pt x="42" y="75"/>
                    <a:pt x="45" y="77"/>
                    <a:pt x="48" y="77"/>
                  </a:cubicBezTo>
                  <a:cubicBezTo>
                    <a:pt x="51" y="77"/>
                    <a:pt x="53" y="76"/>
                    <a:pt x="54" y="72"/>
                  </a:cubicBezTo>
                  <a:cubicBezTo>
                    <a:pt x="54" y="71"/>
                    <a:pt x="54" y="70"/>
                    <a:pt x="54" y="70"/>
                  </a:cubicBezTo>
                  <a:cubicBezTo>
                    <a:pt x="55" y="72"/>
                    <a:pt x="57" y="73"/>
                    <a:pt x="60" y="73"/>
                  </a:cubicBezTo>
                  <a:cubicBezTo>
                    <a:pt x="63" y="72"/>
                    <a:pt x="61" y="69"/>
                    <a:pt x="62" y="68"/>
                  </a:cubicBezTo>
                  <a:cubicBezTo>
                    <a:pt x="62" y="66"/>
                    <a:pt x="62" y="65"/>
                    <a:pt x="62" y="64"/>
                  </a:cubicBezTo>
                  <a:cubicBezTo>
                    <a:pt x="62" y="61"/>
                    <a:pt x="61" y="59"/>
                    <a:pt x="58" y="60"/>
                  </a:cubicBezTo>
                  <a:cubicBezTo>
                    <a:pt x="57" y="60"/>
                    <a:pt x="55" y="60"/>
                    <a:pt x="55" y="58"/>
                  </a:cubicBezTo>
                  <a:cubicBezTo>
                    <a:pt x="55" y="55"/>
                    <a:pt x="54" y="51"/>
                    <a:pt x="56" y="49"/>
                  </a:cubicBezTo>
                  <a:cubicBezTo>
                    <a:pt x="57" y="47"/>
                    <a:pt x="60" y="48"/>
                    <a:pt x="62" y="48"/>
                  </a:cubicBezTo>
                  <a:cubicBezTo>
                    <a:pt x="63" y="48"/>
                    <a:pt x="63" y="48"/>
                    <a:pt x="64" y="48"/>
                  </a:cubicBezTo>
                  <a:cubicBezTo>
                    <a:pt x="65" y="48"/>
                    <a:pt x="66" y="47"/>
                    <a:pt x="65" y="46"/>
                  </a:cubicBezTo>
                  <a:cubicBezTo>
                    <a:pt x="64" y="41"/>
                    <a:pt x="63" y="35"/>
                    <a:pt x="60" y="31"/>
                  </a:cubicBezTo>
                  <a:cubicBezTo>
                    <a:pt x="57" y="23"/>
                    <a:pt x="55" y="16"/>
                    <a:pt x="53" y="8"/>
                  </a:cubicBezTo>
                  <a:cubicBezTo>
                    <a:pt x="57" y="8"/>
                    <a:pt x="54" y="6"/>
                    <a:pt x="54" y="5"/>
                  </a:cubicBezTo>
                  <a:cubicBezTo>
                    <a:pt x="55" y="5"/>
                    <a:pt x="55" y="6"/>
                    <a:pt x="56" y="7"/>
                  </a:cubicBezTo>
                  <a:cubicBezTo>
                    <a:pt x="58" y="13"/>
                    <a:pt x="60" y="19"/>
                    <a:pt x="62" y="26"/>
                  </a:cubicBezTo>
                  <a:cubicBezTo>
                    <a:pt x="63" y="28"/>
                    <a:pt x="64" y="30"/>
                    <a:pt x="67" y="29"/>
                  </a:cubicBezTo>
                  <a:cubicBezTo>
                    <a:pt x="70" y="28"/>
                    <a:pt x="71" y="26"/>
                    <a:pt x="71" y="23"/>
                  </a:cubicBezTo>
                  <a:cubicBezTo>
                    <a:pt x="71" y="22"/>
                    <a:pt x="70" y="20"/>
                    <a:pt x="70" y="18"/>
                  </a:cubicBezTo>
                  <a:cubicBezTo>
                    <a:pt x="72" y="20"/>
                    <a:pt x="73" y="23"/>
                    <a:pt x="72" y="26"/>
                  </a:cubicBezTo>
                  <a:cubicBezTo>
                    <a:pt x="71" y="27"/>
                    <a:pt x="71" y="29"/>
                    <a:pt x="72" y="29"/>
                  </a:cubicBezTo>
                  <a:cubicBezTo>
                    <a:pt x="74" y="29"/>
                    <a:pt x="76" y="31"/>
                    <a:pt x="77" y="30"/>
                  </a:cubicBezTo>
                  <a:cubicBezTo>
                    <a:pt x="79" y="29"/>
                    <a:pt x="79" y="27"/>
                    <a:pt x="79" y="26"/>
                  </a:cubicBezTo>
                  <a:cubicBezTo>
                    <a:pt x="80" y="22"/>
                    <a:pt x="77" y="18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lose/>
                  <a:moveTo>
                    <a:pt x="40" y="60"/>
                  </a:moveTo>
                  <a:cubicBezTo>
                    <a:pt x="40" y="60"/>
                    <a:pt x="40" y="60"/>
                    <a:pt x="39" y="60"/>
                  </a:cubicBezTo>
                  <a:cubicBezTo>
                    <a:pt x="39" y="64"/>
                    <a:pt x="39" y="67"/>
                    <a:pt x="40" y="71"/>
                  </a:cubicBezTo>
                  <a:cubicBezTo>
                    <a:pt x="40" y="67"/>
                    <a:pt x="40" y="64"/>
                    <a:pt x="40" y="6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0" name="Freeform 425"/>
            <p:cNvSpPr>
              <a:spLocks noEditPoints="1"/>
            </p:cNvSpPr>
            <p:nvPr/>
          </p:nvSpPr>
          <p:spPr bwMode="auto">
            <a:xfrm>
              <a:off x="249" y="480"/>
              <a:ext cx="90" cy="144"/>
            </a:xfrm>
            <a:custGeom>
              <a:avLst/>
              <a:gdLst>
                <a:gd name="T0" fmla="*/ 79 w 82"/>
                <a:gd name="T1" fmla="*/ 85 h 130"/>
                <a:gd name="T2" fmla="*/ 81 w 82"/>
                <a:gd name="T3" fmla="*/ 88 h 130"/>
                <a:gd name="T4" fmla="*/ 82 w 82"/>
                <a:gd name="T5" fmla="*/ 118 h 130"/>
                <a:gd name="T6" fmla="*/ 75 w 82"/>
                <a:gd name="T7" fmla="*/ 130 h 130"/>
                <a:gd name="T8" fmla="*/ 74 w 82"/>
                <a:gd name="T9" fmla="*/ 128 h 130"/>
                <a:gd name="T10" fmla="*/ 79 w 82"/>
                <a:gd name="T11" fmla="*/ 115 h 130"/>
                <a:gd name="T12" fmla="*/ 79 w 82"/>
                <a:gd name="T13" fmla="*/ 103 h 130"/>
                <a:gd name="T14" fmla="*/ 78 w 82"/>
                <a:gd name="T15" fmla="*/ 100 h 130"/>
                <a:gd name="T16" fmla="*/ 74 w 82"/>
                <a:gd name="T17" fmla="*/ 101 h 130"/>
                <a:gd name="T18" fmla="*/ 72 w 82"/>
                <a:gd name="T19" fmla="*/ 103 h 130"/>
                <a:gd name="T20" fmla="*/ 71 w 82"/>
                <a:gd name="T21" fmla="*/ 65 h 130"/>
                <a:gd name="T22" fmla="*/ 71 w 82"/>
                <a:gd name="T23" fmla="*/ 60 h 130"/>
                <a:gd name="T24" fmla="*/ 53 w 82"/>
                <a:gd name="T25" fmla="*/ 45 h 130"/>
                <a:gd name="T26" fmla="*/ 21 w 82"/>
                <a:gd name="T27" fmla="*/ 45 h 130"/>
                <a:gd name="T28" fmla="*/ 5 w 82"/>
                <a:gd name="T29" fmla="*/ 49 h 130"/>
                <a:gd name="T30" fmla="*/ 4 w 82"/>
                <a:gd name="T31" fmla="*/ 47 h 130"/>
                <a:gd name="T32" fmla="*/ 0 w 82"/>
                <a:gd name="T33" fmla="*/ 45 h 130"/>
                <a:gd name="T34" fmla="*/ 2 w 82"/>
                <a:gd name="T35" fmla="*/ 42 h 130"/>
                <a:gd name="T36" fmla="*/ 5 w 82"/>
                <a:gd name="T37" fmla="*/ 40 h 130"/>
                <a:gd name="T38" fmla="*/ 14 w 82"/>
                <a:gd name="T39" fmla="*/ 37 h 130"/>
                <a:gd name="T40" fmla="*/ 16 w 82"/>
                <a:gd name="T41" fmla="*/ 34 h 130"/>
                <a:gd name="T42" fmla="*/ 13 w 82"/>
                <a:gd name="T43" fmla="*/ 16 h 130"/>
                <a:gd name="T44" fmla="*/ 15 w 82"/>
                <a:gd name="T45" fmla="*/ 17 h 130"/>
                <a:gd name="T46" fmla="*/ 18 w 82"/>
                <a:gd name="T47" fmla="*/ 16 h 130"/>
                <a:gd name="T48" fmla="*/ 34 w 82"/>
                <a:gd name="T49" fmla="*/ 6 h 130"/>
                <a:gd name="T50" fmla="*/ 47 w 82"/>
                <a:gd name="T51" fmla="*/ 8 h 130"/>
                <a:gd name="T52" fmla="*/ 50 w 82"/>
                <a:gd name="T53" fmla="*/ 9 h 130"/>
                <a:gd name="T54" fmla="*/ 50 w 82"/>
                <a:gd name="T55" fmla="*/ 5 h 130"/>
                <a:gd name="T56" fmla="*/ 45 w 82"/>
                <a:gd name="T57" fmla="*/ 1 h 130"/>
                <a:gd name="T58" fmla="*/ 47 w 82"/>
                <a:gd name="T59" fmla="*/ 0 h 130"/>
                <a:gd name="T60" fmla="*/ 59 w 82"/>
                <a:gd name="T61" fmla="*/ 14 h 130"/>
                <a:gd name="T62" fmla="*/ 58 w 82"/>
                <a:gd name="T63" fmla="*/ 31 h 130"/>
                <a:gd name="T64" fmla="*/ 60 w 82"/>
                <a:gd name="T65" fmla="*/ 35 h 130"/>
                <a:gd name="T66" fmla="*/ 79 w 82"/>
                <a:gd name="T67" fmla="*/ 51 h 130"/>
                <a:gd name="T68" fmla="*/ 78 w 82"/>
                <a:gd name="T69" fmla="*/ 54 h 130"/>
                <a:gd name="T70" fmla="*/ 75 w 82"/>
                <a:gd name="T71" fmla="*/ 50 h 130"/>
                <a:gd name="T72" fmla="*/ 73 w 82"/>
                <a:gd name="T73" fmla="*/ 48 h 130"/>
                <a:gd name="T74" fmla="*/ 71 w 82"/>
                <a:gd name="T75" fmla="*/ 53 h 130"/>
                <a:gd name="T76" fmla="*/ 74 w 82"/>
                <a:gd name="T77" fmla="*/ 64 h 130"/>
                <a:gd name="T78" fmla="*/ 73 w 82"/>
                <a:gd name="T79" fmla="*/ 95 h 130"/>
                <a:gd name="T80" fmla="*/ 77 w 82"/>
                <a:gd name="T81" fmla="*/ 98 h 130"/>
                <a:gd name="T82" fmla="*/ 80 w 82"/>
                <a:gd name="T83" fmla="*/ 95 h 130"/>
                <a:gd name="T84" fmla="*/ 79 w 82"/>
                <a:gd name="T85" fmla="*/ 85 h 130"/>
                <a:gd name="T86" fmla="*/ 22 w 82"/>
                <a:gd name="T87" fmla="*/ 31 h 130"/>
                <a:gd name="T88" fmla="*/ 22 w 82"/>
                <a:gd name="T89" fmla="*/ 31 h 130"/>
                <a:gd name="T90" fmla="*/ 22 w 82"/>
                <a:gd name="T91" fmla="*/ 31 h 130"/>
                <a:gd name="T92" fmla="*/ 34 w 82"/>
                <a:gd name="T93" fmla="*/ 39 h 130"/>
                <a:gd name="T94" fmla="*/ 37 w 82"/>
                <a:gd name="T95" fmla="*/ 37 h 130"/>
                <a:gd name="T96" fmla="*/ 50 w 82"/>
                <a:gd name="T97" fmla="*/ 23 h 130"/>
                <a:gd name="T98" fmla="*/ 41 w 82"/>
                <a:gd name="T99" fmla="*/ 8 h 130"/>
                <a:gd name="T100" fmla="*/ 24 w 82"/>
                <a:gd name="T101" fmla="*/ 12 h 130"/>
                <a:gd name="T102" fmla="*/ 22 w 82"/>
                <a:gd name="T103" fmla="*/ 29 h 130"/>
                <a:gd name="T104" fmla="*/ 23 w 82"/>
                <a:gd name="T105" fmla="*/ 32 h 130"/>
                <a:gd name="T106" fmla="*/ 22 w 82"/>
                <a:gd name="T107" fmla="*/ 3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2" h="130">
                  <a:moveTo>
                    <a:pt x="79" y="85"/>
                  </a:moveTo>
                  <a:cubicBezTo>
                    <a:pt x="81" y="85"/>
                    <a:pt x="81" y="86"/>
                    <a:pt x="81" y="88"/>
                  </a:cubicBezTo>
                  <a:cubicBezTo>
                    <a:pt x="82" y="98"/>
                    <a:pt x="82" y="108"/>
                    <a:pt x="82" y="118"/>
                  </a:cubicBezTo>
                  <a:cubicBezTo>
                    <a:pt x="81" y="123"/>
                    <a:pt x="80" y="127"/>
                    <a:pt x="75" y="130"/>
                  </a:cubicBezTo>
                  <a:cubicBezTo>
                    <a:pt x="75" y="129"/>
                    <a:pt x="75" y="129"/>
                    <a:pt x="74" y="128"/>
                  </a:cubicBezTo>
                  <a:cubicBezTo>
                    <a:pt x="77" y="125"/>
                    <a:pt x="79" y="121"/>
                    <a:pt x="79" y="115"/>
                  </a:cubicBezTo>
                  <a:cubicBezTo>
                    <a:pt x="78" y="111"/>
                    <a:pt x="79" y="107"/>
                    <a:pt x="79" y="103"/>
                  </a:cubicBezTo>
                  <a:cubicBezTo>
                    <a:pt x="79" y="102"/>
                    <a:pt x="79" y="100"/>
                    <a:pt x="78" y="100"/>
                  </a:cubicBezTo>
                  <a:cubicBezTo>
                    <a:pt x="76" y="99"/>
                    <a:pt x="75" y="100"/>
                    <a:pt x="74" y="101"/>
                  </a:cubicBezTo>
                  <a:cubicBezTo>
                    <a:pt x="73" y="102"/>
                    <a:pt x="73" y="103"/>
                    <a:pt x="72" y="103"/>
                  </a:cubicBezTo>
                  <a:cubicBezTo>
                    <a:pt x="71" y="90"/>
                    <a:pt x="71" y="77"/>
                    <a:pt x="71" y="65"/>
                  </a:cubicBezTo>
                  <a:cubicBezTo>
                    <a:pt x="71" y="63"/>
                    <a:pt x="72" y="61"/>
                    <a:pt x="71" y="60"/>
                  </a:cubicBezTo>
                  <a:cubicBezTo>
                    <a:pt x="69" y="50"/>
                    <a:pt x="63" y="45"/>
                    <a:pt x="53" y="45"/>
                  </a:cubicBezTo>
                  <a:cubicBezTo>
                    <a:pt x="42" y="45"/>
                    <a:pt x="31" y="45"/>
                    <a:pt x="21" y="45"/>
                  </a:cubicBezTo>
                  <a:cubicBezTo>
                    <a:pt x="15" y="45"/>
                    <a:pt x="10" y="46"/>
                    <a:pt x="5" y="49"/>
                  </a:cubicBezTo>
                  <a:cubicBezTo>
                    <a:pt x="5" y="48"/>
                    <a:pt x="6" y="46"/>
                    <a:pt x="4" y="47"/>
                  </a:cubicBezTo>
                  <a:cubicBezTo>
                    <a:pt x="2" y="47"/>
                    <a:pt x="1" y="46"/>
                    <a:pt x="0" y="45"/>
                  </a:cubicBezTo>
                  <a:cubicBezTo>
                    <a:pt x="0" y="45"/>
                    <a:pt x="1" y="43"/>
                    <a:pt x="2" y="42"/>
                  </a:cubicBezTo>
                  <a:cubicBezTo>
                    <a:pt x="3" y="42"/>
                    <a:pt x="4" y="41"/>
                    <a:pt x="5" y="40"/>
                  </a:cubicBezTo>
                  <a:cubicBezTo>
                    <a:pt x="8" y="38"/>
                    <a:pt x="11" y="38"/>
                    <a:pt x="14" y="37"/>
                  </a:cubicBezTo>
                  <a:cubicBezTo>
                    <a:pt x="16" y="37"/>
                    <a:pt x="17" y="36"/>
                    <a:pt x="16" y="34"/>
                  </a:cubicBezTo>
                  <a:cubicBezTo>
                    <a:pt x="12" y="29"/>
                    <a:pt x="11" y="23"/>
                    <a:pt x="13" y="16"/>
                  </a:cubicBezTo>
                  <a:cubicBezTo>
                    <a:pt x="13" y="17"/>
                    <a:pt x="14" y="17"/>
                    <a:pt x="15" y="17"/>
                  </a:cubicBezTo>
                  <a:cubicBezTo>
                    <a:pt x="17" y="18"/>
                    <a:pt x="17" y="18"/>
                    <a:pt x="18" y="16"/>
                  </a:cubicBezTo>
                  <a:cubicBezTo>
                    <a:pt x="22" y="8"/>
                    <a:pt x="26" y="5"/>
                    <a:pt x="34" y="6"/>
                  </a:cubicBezTo>
                  <a:cubicBezTo>
                    <a:pt x="39" y="7"/>
                    <a:pt x="43" y="6"/>
                    <a:pt x="47" y="8"/>
                  </a:cubicBezTo>
                  <a:cubicBezTo>
                    <a:pt x="48" y="9"/>
                    <a:pt x="49" y="11"/>
                    <a:pt x="50" y="9"/>
                  </a:cubicBezTo>
                  <a:cubicBezTo>
                    <a:pt x="52" y="8"/>
                    <a:pt x="51" y="6"/>
                    <a:pt x="50" y="5"/>
                  </a:cubicBezTo>
                  <a:cubicBezTo>
                    <a:pt x="48" y="3"/>
                    <a:pt x="47" y="2"/>
                    <a:pt x="45" y="1"/>
                  </a:cubicBezTo>
                  <a:cubicBezTo>
                    <a:pt x="46" y="1"/>
                    <a:pt x="46" y="0"/>
                    <a:pt x="47" y="0"/>
                  </a:cubicBezTo>
                  <a:cubicBezTo>
                    <a:pt x="54" y="2"/>
                    <a:pt x="57" y="8"/>
                    <a:pt x="59" y="14"/>
                  </a:cubicBezTo>
                  <a:cubicBezTo>
                    <a:pt x="61" y="20"/>
                    <a:pt x="61" y="26"/>
                    <a:pt x="58" y="31"/>
                  </a:cubicBezTo>
                  <a:cubicBezTo>
                    <a:pt x="57" y="34"/>
                    <a:pt x="58" y="35"/>
                    <a:pt x="60" y="35"/>
                  </a:cubicBezTo>
                  <a:cubicBezTo>
                    <a:pt x="69" y="37"/>
                    <a:pt x="75" y="43"/>
                    <a:pt x="79" y="51"/>
                  </a:cubicBezTo>
                  <a:cubicBezTo>
                    <a:pt x="79" y="52"/>
                    <a:pt x="80" y="54"/>
                    <a:pt x="78" y="54"/>
                  </a:cubicBezTo>
                  <a:cubicBezTo>
                    <a:pt x="77" y="52"/>
                    <a:pt x="76" y="51"/>
                    <a:pt x="75" y="50"/>
                  </a:cubicBezTo>
                  <a:cubicBezTo>
                    <a:pt x="74" y="48"/>
                    <a:pt x="73" y="47"/>
                    <a:pt x="73" y="48"/>
                  </a:cubicBezTo>
                  <a:cubicBezTo>
                    <a:pt x="71" y="49"/>
                    <a:pt x="69" y="50"/>
                    <a:pt x="71" y="53"/>
                  </a:cubicBezTo>
                  <a:cubicBezTo>
                    <a:pt x="73" y="56"/>
                    <a:pt x="74" y="60"/>
                    <a:pt x="74" y="64"/>
                  </a:cubicBezTo>
                  <a:cubicBezTo>
                    <a:pt x="73" y="74"/>
                    <a:pt x="73" y="85"/>
                    <a:pt x="73" y="95"/>
                  </a:cubicBezTo>
                  <a:cubicBezTo>
                    <a:pt x="73" y="97"/>
                    <a:pt x="74" y="98"/>
                    <a:pt x="77" y="98"/>
                  </a:cubicBezTo>
                  <a:cubicBezTo>
                    <a:pt x="80" y="98"/>
                    <a:pt x="79" y="97"/>
                    <a:pt x="80" y="95"/>
                  </a:cubicBezTo>
                  <a:cubicBezTo>
                    <a:pt x="80" y="91"/>
                    <a:pt x="78" y="88"/>
                    <a:pt x="79" y="85"/>
                  </a:cubicBezTo>
                  <a:close/>
                  <a:moveTo>
                    <a:pt x="22" y="31"/>
                  </a:moveTo>
                  <a:cubicBezTo>
                    <a:pt x="22" y="31"/>
                    <a:pt x="22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3" y="35"/>
                    <a:pt x="29" y="39"/>
                    <a:pt x="34" y="39"/>
                  </a:cubicBezTo>
                  <a:cubicBezTo>
                    <a:pt x="35" y="39"/>
                    <a:pt x="37" y="39"/>
                    <a:pt x="37" y="37"/>
                  </a:cubicBezTo>
                  <a:cubicBezTo>
                    <a:pt x="45" y="35"/>
                    <a:pt x="49" y="30"/>
                    <a:pt x="50" y="23"/>
                  </a:cubicBezTo>
                  <a:cubicBezTo>
                    <a:pt x="50" y="17"/>
                    <a:pt x="47" y="11"/>
                    <a:pt x="41" y="8"/>
                  </a:cubicBezTo>
                  <a:cubicBezTo>
                    <a:pt x="36" y="6"/>
                    <a:pt x="28" y="7"/>
                    <a:pt x="24" y="12"/>
                  </a:cubicBezTo>
                  <a:cubicBezTo>
                    <a:pt x="19" y="16"/>
                    <a:pt x="19" y="23"/>
                    <a:pt x="22" y="29"/>
                  </a:cubicBezTo>
                  <a:cubicBezTo>
                    <a:pt x="22" y="30"/>
                    <a:pt x="23" y="31"/>
                    <a:pt x="23" y="32"/>
                  </a:cubicBezTo>
                  <a:cubicBezTo>
                    <a:pt x="23" y="32"/>
                    <a:pt x="22" y="32"/>
                    <a:pt x="22" y="3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1" name="Freeform 426"/>
            <p:cNvSpPr>
              <a:spLocks/>
            </p:cNvSpPr>
            <p:nvPr/>
          </p:nvSpPr>
          <p:spPr bwMode="auto">
            <a:xfrm>
              <a:off x="454" y="570"/>
              <a:ext cx="80" cy="107"/>
            </a:xfrm>
            <a:custGeom>
              <a:avLst/>
              <a:gdLst>
                <a:gd name="T0" fmla="*/ 72 w 72"/>
                <a:gd name="T1" fmla="*/ 51 h 97"/>
                <a:gd name="T2" fmla="*/ 72 w 72"/>
                <a:gd name="T3" fmla="*/ 63 h 97"/>
                <a:gd name="T4" fmla="*/ 70 w 72"/>
                <a:gd name="T5" fmla="*/ 63 h 97"/>
                <a:gd name="T6" fmla="*/ 64 w 72"/>
                <a:gd name="T7" fmla="*/ 63 h 97"/>
                <a:gd name="T8" fmla="*/ 63 w 72"/>
                <a:gd name="T9" fmla="*/ 47 h 97"/>
                <a:gd name="T10" fmla="*/ 60 w 72"/>
                <a:gd name="T11" fmla="*/ 40 h 97"/>
                <a:gd name="T12" fmla="*/ 60 w 72"/>
                <a:gd name="T13" fmla="*/ 40 h 97"/>
                <a:gd name="T14" fmla="*/ 54 w 72"/>
                <a:gd name="T15" fmla="*/ 37 h 97"/>
                <a:gd name="T16" fmla="*/ 39 w 72"/>
                <a:gd name="T17" fmla="*/ 37 h 97"/>
                <a:gd name="T18" fmla="*/ 25 w 72"/>
                <a:gd name="T19" fmla="*/ 37 h 97"/>
                <a:gd name="T20" fmla="*/ 19 w 72"/>
                <a:gd name="T21" fmla="*/ 37 h 97"/>
                <a:gd name="T22" fmla="*/ 10 w 72"/>
                <a:gd name="T23" fmla="*/ 46 h 97"/>
                <a:gd name="T24" fmla="*/ 10 w 72"/>
                <a:gd name="T25" fmla="*/ 78 h 97"/>
                <a:gd name="T26" fmla="*/ 15 w 72"/>
                <a:gd name="T27" fmla="*/ 82 h 97"/>
                <a:gd name="T28" fmla="*/ 20 w 72"/>
                <a:gd name="T29" fmla="*/ 78 h 97"/>
                <a:gd name="T30" fmla="*/ 20 w 72"/>
                <a:gd name="T31" fmla="*/ 69 h 97"/>
                <a:gd name="T32" fmla="*/ 20 w 72"/>
                <a:gd name="T33" fmla="*/ 67 h 97"/>
                <a:gd name="T34" fmla="*/ 20 w 72"/>
                <a:gd name="T35" fmla="*/ 60 h 97"/>
                <a:gd name="T36" fmla="*/ 18 w 72"/>
                <a:gd name="T37" fmla="*/ 59 h 97"/>
                <a:gd name="T38" fmla="*/ 16 w 72"/>
                <a:gd name="T39" fmla="*/ 60 h 97"/>
                <a:gd name="T40" fmla="*/ 16 w 72"/>
                <a:gd name="T41" fmla="*/ 59 h 97"/>
                <a:gd name="T42" fmla="*/ 17 w 72"/>
                <a:gd name="T43" fmla="*/ 58 h 97"/>
                <a:gd name="T44" fmla="*/ 20 w 72"/>
                <a:gd name="T45" fmla="*/ 57 h 97"/>
                <a:gd name="T46" fmla="*/ 22 w 72"/>
                <a:gd name="T47" fmla="*/ 60 h 97"/>
                <a:gd name="T48" fmla="*/ 23 w 72"/>
                <a:gd name="T49" fmla="*/ 69 h 97"/>
                <a:gd name="T50" fmla="*/ 23 w 72"/>
                <a:gd name="T51" fmla="*/ 82 h 97"/>
                <a:gd name="T52" fmla="*/ 21 w 72"/>
                <a:gd name="T53" fmla="*/ 80 h 97"/>
                <a:gd name="T54" fmla="*/ 9 w 72"/>
                <a:gd name="T55" fmla="*/ 80 h 97"/>
                <a:gd name="T56" fmla="*/ 9 w 72"/>
                <a:gd name="T57" fmla="*/ 65 h 97"/>
                <a:gd name="T58" fmla="*/ 6 w 72"/>
                <a:gd name="T59" fmla="*/ 63 h 97"/>
                <a:gd name="T60" fmla="*/ 2 w 72"/>
                <a:gd name="T61" fmla="*/ 65 h 97"/>
                <a:gd name="T62" fmla="*/ 3 w 72"/>
                <a:gd name="T63" fmla="*/ 80 h 97"/>
                <a:gd name="T64" fmla="*/ 12 w 72"/>
                <a:gd name="T65" fmla="*/ 90 h 97"/>
                <a:gd name="T66" fmla="*/ 15 w 72"/>
                <a:gd name="T67" fmla="*/ 92 h 97"/>
                <a:gd name="T68" fmla="*/ 13 w 72"/>
                <a:gd name="T69" fmla="*/ 97 h 97"/>
                <a:gd name="T70" fmla="*/ 9 w 72"/>
                <a:gd name="T71" fmla="*/ 90 h 97"/>
                <a:gd name="T72" fmla="*/ 1 w 72"/>
                <a:gd name="T73" fmla="*/ 78 h 97"/>
                <a:gd name="T74" fmla="*/ 1 w 72"/>
                <a:gd name="T75" fmla="*/ 45 h 97"/>
                <a:gd name="T76" fmla="*/ 7 w 72"/>
                <a:gd name="T77" fmla="*/ 33 h 97"/>
                <a:gd name="T78" fmla="*/ 10 w 72"/>
                <a:gd name="T79" fmla="*/ 31 h 97"/>
                <a:gd name="T80" fmla="*/ 10 w 72"/>
                <a:gd name="T81" fmla="*/ 31 h 97"/>
                <a:gd name="T82" fmla="*/ 18 w 72"/>
                <a:gd name="T83" fmla="*/ 29 h 97"/>
                <a:gd name="T84" fmla="*/ 28 w 72"/>
                <a:gd name="T85" fmla="*/ 28 h 97"/>
                <a:gd name="T86" fmla="*/ 33 w 72"/>
                <a:gd name="T87" fmla="*/ 30 h 97"/>
                <a:gd name="T88" fmla="*/ 48 w 72"/>
                <a:gd name="T89" fmla="*/ 23 h 97"/>
                <a:gd name="T90" fmla="*/ 46 w 72"/>
                <a:gd name="T91" fmla="*/ 1 h 97"/>
                <a:gd name="T92" fmla="*/ 46 w 72"/>
                <a:gd name="T93" fmla="*/ 0 h 97"/>
                <a:gd name="T94" fmla="*/ 52 w 72"/>
                <a:gd name="T95" fmla="*/ 10 h 97"/>
                <a:gd name="T96" fmla="*/ 60 w 72"/>
                <a:gd name="T97" fmla="*/ 19 h 97"/>
                <a:gd name="T98" fmla="*/ 56 w 72"/>
                <a:gd name="T99" fmla="*/ 28 h 97"/>
                <a:gd name="T100" fmla="*/ 71 w 72"/>
                <a:gd name="T101" fmla="*/ 43 h 97"/>
                <a:gd name="T102" fmla="*/ 72 w 72"/>
                <a:gd name="T103" fmla="*/ 51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2" h="97">
                  <a:moveTo>
                    <a:pt x="72" y="51"/>
                  </a:moveTo>
                  <a:cubicBezTo>
                    <a:pt x="72" y="55"/>
                    <a:pt x="72" y="59"/>
                    <a:pt x="72" y="63"/>
                  </a:cubicBezTo>
                  <a:cubicBezTo>
                    <a:pt x="71" y="63"/>
                    <a:pt x="71" y="63"/>
                    <a:pt x="70" y="63"/>
                  </a:cubicBezTo>
                  <a:cubicBezTo>
                    <a:pt x="68" y="63"/>
                    <a:pt x="66" y="63"/>
                    <a:pt x="64" y="63"/>
                  </a:cubicBezTo>
                  <a:cubicBezTo>
                    <a:pt x="64" y="58"/>
                    <a:pt x="64" y="53"/>
                    <a:pt x="63" y="47"/>
                  </a:cubicBezTo>
                  <a:cubicBezTo>
                    <a:pt x="63" y="44"/>
                    <a:pt x="63" y="41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9" y="37"/>
                    <a:pt x="56" y="37"/>
                    <a:pt x="54" y="37"/>
                  </a:cubicBezTo>
                  <a:cubicBezTo>
                    <a:pt x="49" y="36"/>
                    <a:pt x="44" y="36"/>
                    <a:pt x="39" y="37"/>
                  </a:cubicBezTo>
                  <a:cubicBezTo>
                    <a:pt x="34" y="37"/>
                    <a:pt x="29" y="36"/>
                    <a:pt x="25" y="37"/>
                  </a:cubicBezTo>
                  <a:cubicBezTo>
                    <a:pt x="23" y="37"/>
                    <a:pt x="21" y="37"/>
                    <a:pt x="19" y="37"/>
                  </a:cubicBezTo>
                  <a:cubicBezTo>
                    <a:pt x="15" y="37"/>
                    <a:pt x="10" y="41"/>
                    <a:pt x="10" y="46"/>
                  </a:cubicBezTo>
                  <a:cubicBezTo>
                    <a:pt x="9" y="57"/>
                    <a:pt x="9" y="67"/>
                    <a:pt x="10" y="78"/>
                  </a:cubicBezTo>
                  <a:cubicBezTo>
                    <a:pt x="10" y="80"/>
                    <a:pt x="12" y="82"/>
                    <a:pt x="15" y="82"/>
                  </a:cubicBezTo>
                  <a:cubicBezTo>
                    <a:pt x="18" y="82"/>
                    <a:pt x="20" y="80"/>
                    <a:pt x="20" y="78"/>
                  </a:cubicBezTo>
                  <a:cubicBezTo>
                    <a:pt x="20" y="75"/>
                    <a:pt x="21" y="72"/>
                    <a:pt x="20" y="69"/>
                  </a:cubicBezTo>
                  <a:cubicBezTo>
                    <a:pt x="20" y="68"/>
                    <a:pt x="20" y="68"/>
                    <a:pt x="20" y="67"/>
                  </a:cubicBezTo>
                  <a:cubicBezTo>
                    <a:pt x="21" y="65"/>
                    <a:pt x="21" y="63"/>
                    <a:pt x="20" y="60"/>
                  </a:cubicBezTo>
                  <a:cubicBezTo>
                    <a:pt x="20" y="59"/>
                    <a:pt x="20" y="57"/>
                    <a:pt x="18" y="59"/>
                  </a:cubicBezTo>
                  <a:cubicBezTo>
                    <a:pt x="17" y="60"/>
                    <a:pt x="17" y="60"/>
                    <a:pt x="16" y="60"/>
                  </a:cubicBezTo>
                  <a:cubicBezTo>
                    <a:pt x="16" y="60"/>
                    <a:pt x="16" y="59"/>
                    <a:pt x="16" y="59"/>
                  </a:cubicBezTo>
                  <a:cubicBezTo>
                    <a:pt x="16" y="58"/>
                    <a:pt x="16" y="58"/>
                    <a:pt x="17" y="58"/>
                  </a:cubicBezTo>
                  <a:cubicBezTo>
                    <a:pt x="18" y="58"/>
                    <a:pt x="19" y="58"/>
                    <a:pt x="20" y="57"/>
                  </a:cubicBezTo>
                  <a:cubicBezTo>
                    <a:pt x="21" y="58"/>
                    <a:pt x="21" y="59"/>
                    <a:pt x="22" y="60"/>
                  </a:cubicBezTo>
                  <a:cubicBezTo>
                    <a:pt x="24" y="63"/>
                    <a:pt x="22" y="66"/>
                    <a:pt x="23" y="69"/>
                  </a:cubicBezTo>
                  <a:cubicBezTo>
                    <a:pt x="23" y="73"/>
                    <a:pt x="23" y="78"/>
                    <a:pt x="23" y="82"/>
                  </a:cubicBezTo>
                  <a:cubicBezTo>
                    <a:pt x="21" y="82"/>
                    <a:pt x="22" y="80"/>
                    <a:pt x="21" y="80"/>
                  </a:cubicBezTo>
                  <a:cubicBezTo>
                    <a:pt x="17" y="84"/>
                    <a:pt x="14" y="84"/>
                    <a:pt x="9" y="80"/>
                  </a:cubicBezTo>
                  <a:cubicBezTo>
                    <a:pt x="8" y="75"/>
                    <a:pt x="9" y="70"/>
                    <a:pt x="9" y="65"/>
                  </a:cubicBezTo>
                  <a:cubicBezTo>
                    <a:pt x="9" y="63"/>
                    <a:pt x="8" y="63"/>
                    <a:pt x="6" y="63"/>
                  </a:cubicBezTo>
                  <a:cubicBezTo>
                    <a:pt x="5" y="63"/>
                    <a:pt x="2" y="62"/>
                    <a:pt x="2" y="65"/>
                  </a:cubicBezTo>
                  <a:cubicBezTo>
                    <a:pt x="2" y="70"/>
                    <a:pt x="1" y="75"/>
                    <a:pt x="3" y="80"/>
                  </a:cubicBezTo>
                  <a:cubicBezTo>
                    <a:pt x="4" y="86"/>
                    <a:pt x="7" y="88"/>
                    <a:pt x="12" y="90"/>
                  </a:cubicBezTo>
                  <a:cubicBezTo>
                    <a:pt x="13" y="90"/>
                    <a:pt x="15" y="90"/>
                    <a:pt x="15" y="92"/>
                  </a:cubicBezTo>
                  <a:cubicBezTo>
                    <a:pt x="15" y="94"/>
                    <a:pt x="16" y="96"/>
                    <a:pt x="13" y="97"/>
                  </a:cubicBezTo>
                  <a:cubicBezTo>
                    <a:pt x="14" y="93"/>
                    <a:pt x="12" y="91"/>
                    <a:pt x="9" y="90"/>
                  </a:cubicBezTo>
                  <a:cubicBezTo>
                    <a:pt x="3" y="88"/>
                    <a:pt x="1" y="83"/>
                    <a:pt x="1" y="78"/>
                  </a:cubicBezTo>
                  <a:cubicBezTo>
                    <a:pt x="0" y="67"/>
                    <a:pt x="0" y="56"/>
                    <a:pt x="1" y="45"/>
                  </a:cubicBezTo>
                  <a:cubicBezTo>
                    <a:pt x="1" y="40"/>
                    <a:pt x="3" y="36"/>
                    <a:pt x="7" y="33"/>
                  </a:cubicBezTo>
                  <a:cubicBezTo>
                    <a:pt x="8" y="33"/>
                    <a:pt x="10" y="33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3" y="32"/>
                    <a:pt x="15" y="30"/>
                    <a:pt x="18" y="29"/>
                  </a:cubicBezTo>
                  <a:cubicBezTo>
                    <a:pt x="21" y="27"/>
                    <a:pt x="25" y="26"/>
                    <a:pt x="28" y="28"/>
                  </a:cubicBezTo>
                  <a:cubicBezTo>
                    <a:pt x="30" y="29"/>
                    <a:pt x="31" y="29"/>
                    <a:pt x="33" y="30"/>
                  </a:cubicBezTo>
                  <a:cubicBezTo>
                    <a:pt x="39" y="31"/>
                    <a:pt x="46" y="28"/>
                    <a:pt x="48" y="23"/>
                  </a:cubicBezTo>
                  <a:cubicBezTo>
                    <a:pt x="53" y="15"/>
                    <a:pt x="52" y="9"/>
                    <a:pt x="46" y="1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9" y="2"/>
                    <a:pt x="51" y="6"/>
                    <a:pt x="52" y="10"/>
                  </a:cubicBezTo>
                  <a:cubicBezTo>
                    <a:pt x="52" y="17"/>
                    <a:pt x="52" y="17"/>
                    <a:pt x="60" y="19"/>
                  </a:cubicBezTo>
                  <a:cubicBezTo>
                    <a:pt x="59" y="22"/>
                    <a:pt x="57" y="25"/>
                    <a:pt x="56" y="28"/>
                  </a:cubicBezTo>
                  <a:cubicBezTo>
                    <a:pt x="63" y="30"/>
                    <a:pt x="70" y="34"/>
                    <a:pt x="71" y="43"/>
                  </a:cubicBezTo>
                  <a:cubicBezTo>
                    <a:pt x="70" y="46"/>
                    <a:pt x="69" y="49"/>
                    <a:pt x="72" y="51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2" name="Freeform 427"/>
            <p:cNvSpPr>
              <a:spLocks/>
            </p:cNvSpPr>
            <p:nvPr/>
          </p:nvSpPr>
          <p:spPr bwMode="auto">
            <a:xfrm>
              <a:off x="268" y="629"/>
              <a:ext cx="17" cy="78"/>
            </a:xfrm>
            <a:custGeom>
              <a:avLst/>
              <a:gdLst>
                <a:gd name="T0" fmla="*/ 9 w 16"/>
                <a:gd name="T1" fmla="*/ 71 h 71"/>
                <a:gd name="T2" fmla="*/ 0 w 16"/>
                <a:gd name="T3" fmla="*/ 61 h 71"/>
                <a:gd name="T4" fmla="*/ 0 w 16"/>
                <a:gd name="T5" fmla="*/ 0 h 71"/>
                <a:gd name="T6" fmla="*/ 0 w 16"/>
                <a:gd name="T7" fmla="*/ 0 h 71"/>
                <a:gd name="T8" fmla="*/ 15 w 16"/>
                <a:gd name="T9" fmla="*/ 0 h 71"/>
                <a:gd name="T10" fmla="*/ 16 w 16"/>
                <a:gd name="T11" fmla="*/ 20 h 71"/>
                <a:gd name="T12" fmla="*/ 15 w 16"/>
                <a:gd name="T13" fmla="*/ 61 h 71"/>
                <a:gd name="T14" fmla="*/ 11 w 16"/>
                <a:gd name="T15" fmla="*/ 70 h 71"/>
                <a:gd name="T16" fmla="*/ 9 w 16"/>
                <a:gd name="T1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71">
                  <a:moveTo>
                    <a:pt x="9" y="71"/>
                  </a:moveTo>
                  <a:cubicBezTo>
                    <a:pt x="2" y="70"/>
                    <a:pt x="0" y="68"/>
                    <a:pt x="0" y="61"/>
                  </a:cubicBezTo>
                  <a:cubicBezTo>
                    <a:pt x="0" y="40"/>
                    <a:pt x="0" y="2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" y="0"/>
                    <a:pt x="10" y="0"/>
                    <a:pt x="15" y="0"/>
                  </a:cubicBezTo>
                  <a:cubicBezTo>
                    <a:pt x="15" y="6"/>
                    <a:pt x="15" y="13"/>
                    <a:pt x="16" y="20"/>
                  </a:cubicBezTo>
                  <a:cubicBezTo>
                    <a:pt x="15" y="33"/>
                    <a:pt x="15" y="47"/>
                    <a:pt x="15" y="61"/>
                  </a:cubicBezTo>
                  <a:cubicBezTo>
                    <a:pt x="15" y="65"/>
                    <a:pt x="14" y="68"/>
                    <a:pt x="11" y="70"/>
                  </a:cubicBezTo>
                  <a:cubicBezTo>
                    <a:pt x="10" y="71"/>
                    <a:pt x="10" y="71"/>
                    <a:pt x="9" y="71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3" name="Freeform 428"/>
            <p:cNvSpPr>
              <a:spLocks/>
            </p:cNvSpPr>
            <p:nvPr/>
          </p:nvSpPr>
          <p:spPr bwMode="auto">
            <a:xfrm>
              <a:off x="350" y="568"/>
              <a:ext cx="89" cy="114"/>
            </a:xfrm>
            <a:custGeom>
              <a:avLst/>
              <a:gdLst>
                <a:gd name="T0" fmla="*/ 3 w 80"/>
                <a:gd name="T1" fmla="*/ 74 h 103"/>
                <a:gd name="T2" fmla="*/ 10 w 80"/>
                <a:gd name="T3" fmla="*/ 85 h 103"/>
                <a:gd name="T4" fmla="*/ 12 w 80"/>
                <a:gd name="T5" fmla="*/ 88 h 103"/>
                <a:gd name="T6" fmla="*/ 11 w 80"/>
                <a:gd name="T7" fmla="*/ 103 h 103"/>
                <a:gd name="T8" fmla="*/ 8 w 80"/>
                <a:gd name="T9" fmla="*/ 95 h 103"/>
                <a:gd name="T10" fmla="*/ 9 w 80"/>
                <a:gd name="T11" fmla="*/ 93 h 103"/>
                <a:gd name="T12" fmla="*/ 6 w 80"/>
                <a:gd name="T13" fmla="*/ 84 h 103"/>
                <a:gd name="T14" fmla="*/ 2 w 80"/>
                <a:gd name="T15" fmla="*/ 70 h 103"/>
                <a:gd name="T16" fmla="*/ 13 w 80"/>
                <a:gd name="T17" fmla="*/ 38 h 103"/>
                <a:gd name="T18" fmla="*/ 14 w 80"/>
                <a:gd name="T19" fmla="*/ 36 h 103"/>
                <a:gd name="T20" fmla="*/ 17 w 80"/>
                <a:gd name="T21" fmla="*/ 33 h 103"/>
                <a:gd name="T22" fmla="*/ 18 w 80"/>
                <a:gd name="T23" fmla="*/ 32 h 103"/>
                <a:gd name="T24" fmla="*/ 27 w 80"/>
                <a:gd name="T25" fmla="*/ 31 h 103"/>
                <a:gd name="T26" fmla="*/ 23 w 80"/>
                <a:gd name="T27" fmla="*/ 27 h 103"/>
                <a:gd name="T28" fmla="*/ 23 w 80"/>
                <a:gd name="T29" fmla="*/ 27 h 103"/>
                <a:gd name="T30" fmla="*/ 21 w 80"/>
                <a:gd name="T31" fmla="*/ 22 h 103"/>
                <a:gd name="T32" fmla="*/ 21 w 80"/>
                <a:gd name="T33" fmla="*/ 18 h 103"/>
                <a:gd name="T34" fmla="*/ 26 w 80"/>
                <a:gd name="T35" fmla="*/ 18 h 103"/>
                <a:gd name="T36" fmla="*/ 28 w 80"/>
                <a:gd name="T37" fmla="*/ 21 h 103"/>
                <a:gd name="T38" fmla="*/ 36 w 80"/>
                <a:gd name="T39" fmla="*/ 28 h 103"/>
                <a:gd name="T40" fmla="*/ 36 w 80"/>
                <a:gd name="T41" fmla="*/ 28 h 103"/>
                <a:gd name="T42" fmla="*/ 39 w 80"/>
                <a:gd name="T43" fmla="*/ 30 h 103"/>
                <a:gd name="T44" fmla="*/ 39 w 80"/>
                <a:gd name="T45" fmla="*/ 30 h 103"/>
                <a:gd name="T46" fmla="*/ 40 w 80"/>
                <a:gd name="T47" fmla="*/ 31 h 103"/>
                <a:gd name="T48" fmla="*/ 53 w 80"/>
                <a:gd name="T49" fmla="*/ 27 h 103"/>
                <a:gd name="T50" fmla="*/ 54 w 80"/>
                <a:gd name="T51" fmla="*/ 24 h 103"/>
                <a:gd name="T52" fmla="*/ 58 w 80"/>
                <a:gd name="T53" fmla="*/ 11 h 103"/>
                <a:gd name="T54" fmla="*/ 51 w 80"/>
                <a:gd name="T55" fmla="*/ 0 h 103"/>
                <a:gd name="T56" fmla="*/ 51 w 80"/>
                <a:gd name="T57" fmla="*/ 0 h 103"/>
                <a:gd name="T58" fmla="*/ 53 w 80"/>
                <a:gd name="T59" fmla="*/ 1 h 103"/>
                <a:gd name="T60" fmla="*/ 59 w 80"/>
                <a:gd name="T61" fmla="*/ 18 h 103"/>
                <a:gd name="T62" fmla="*/ 61 w 80"/>
                <a:gd name="T63" fmla="*/ 22 h 103"/>
                <a:gd name="T64" fmla="*/ 66 w 80"/>
                <a:gd name="T65" fmla="*/ 19 h 103"/>
                <a:gd name="T66" fmla="*/ 67 w 80"/>
                <a:gd name="T67" fmla="*/ 17 h 103"/>
                <a:gd name="T68" fmla="*/ 63 w 80"/>
                <a:gd name="T69" fmla="*/ 28 h 103"/>
                <a:gd name="T70" fmla="*/ 64 w 80"/>
                <a:gd name="T71" fmla="*/ 31 h 103"/>
                <a:gd name="T72" fmla="*/ 74 w 80"/>
                <a:gd name="T73" fmla="*/ 41 h 103"/>
                <a:gd name="T74" fmla="*/ 80 w 80"/>
                <a:gd name="T75" fmla="*/ 63 h 103"/>
                <a:gd name="T76" fmla="*/ 80 w 80"/>
                <a:gd name="T77" fmla="*/ 63 h 103"/>
                <a:gd name="T78" fmla="*/ 72 w 80"/>
                <a:gd name="T79" fmla="*/ 58 h 103"/>
                <a:gd name="T80" fmla="*/ 69 w 80"/>
                <a:gd name="T81" fmla="*/ 55 h 103"/>
                <a:gd name="T82" fmla="*/ 66 w 80"/>
                <a:gd name="T83" fmla="*/ 44 h 103"/>
                <a:gd name="T84" fmla="*/ 58 w 80"/>
                <a:gd name="T85" fmla="*/ 38 h 103"/>
                <a:gd name="T86" fmla="*/ 28 w 80"/>
                <a:gd name="T87" fmla="*/ 38 h 103"/>
                <a:gd name="T88" fmla="*/ 23 w 80"/>
                <a:gd name="T89" fmla="*/ 39 h 103"/>
                <a:gd name="T90" fmla="*/ 20 w 80"/>
                <a:gd name="T91" fmla="*/ 44 h 103"/>
                <a:gd name="T92" fmla="*/ 17 w 80"/>
                <a:gd name="T93" fmla="*/ 52 h 103"/>
                <a:gd name="T94" fmla="*/ 17 w 80"/>
                <a:gd name="T95" fmla="*/ 52 h 103"/>
                <a:gd name="T96" fmla="*/ 14 w 80"/>
                <a:gd name="T97" fmla="*/ 58 h 103"/>
                <a:gd name="T98" fmla="*/ 7 w 80"/>
                <a:gd name="T99" fmla="*/ 59 h 103"/>
                <a:gd name="T100" fmla="*/ 3 w 80"/>
                <a:gd name="T101" fmla="*/ 7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0" h="103">
                  <a:moveTo>
                    <a:pt x="3" y="74"/>
                  </a:moveTo>
                  <a:cubicBezTo>
                    <a:pt x="3" y="79"/>
                    <a:pt x="6" y="82"/>
                    <a:pt x="10" y="85"/>
                  </a:cubicBezTo>
                  <a:cubicBezTo>
                    <a:pt x="12" y="85"/>
                    <a:pt x="13" y="86"/>
                    <a:pt x="12" y="88"/>
                  </a:cubicBezTo>
                  <a:cubicBezTo>
                    <a:pt x="10" y="93"/>
                    <a:pt x="9" y="98"/>
                    <a:pt x="11" y="103"/>
                  </a:cubicBezTo>
                  <a:cubicBezTo>
                    <a:pt x="8" y="101"/>
                    <a:pt x="8" y="98"/>
                    <a:pt x="8" y="95"/>
                  </a:cubicBezTo>
                  <a:cubicBezTo>
                    <a:pt x="8" y="94"/>
                    <a:pt x="8" y="93"/>
                    <a:pt x="9" y="93"/>
                  </a:cubicBezTo>
                  <a:cubicBezTo>
                    <a:pt x="11" y="89"/>
                    <a:pt x="10" y="86"/>
                    <a:pt x="6" y="84"/>
                  </a:cubicBezTo>
                  <a:cubicBezTo>
                    <a:pt x="1" y="80"/>
                    <a:pt x="0" y="75"/>
                    <a:pt x="2" y="70"/>
                  </a:cubicBezTo>
                  <a:cubicBezTo>
                    <a:pt x="5" y="59"/>
                    <a:pt x="9" y="49"/>
                    <a:pt x="13" y="38"/>
                  </a:cubicBezTo>
                  <a:cubicBezTo>
                    <a:pt x="13" y="38"/>
                    <a:pt x="13" y="37"/>
                    <a:pt x="14" y="36"/>
                  </a:cubicBezTo>
                  <a:cubicBezTo>
                    <a:pt x="16" y="36"/>
                    <a:pt x="17" y="35"/>
                    <a:pt x="17" y="33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21" y="32"/>
                    <a:pt x="23" y="31"/>
                    <a:pt x="27" y="31"/>
                  </a:cubicBezTo>
                  <a:cubicBezTo>
                    <a:pt x="25" y="29"/>
                    <a:pt x="25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5"/>
                    <a:pt x="21" y="24"/>
                    <a:pt x="21" y="22"/>
                  </a:cubicBezTo>
                  <a:cubicBezTo>
                    <a:pt x="21" y="20"/>
                    <a:pt x="20" y="19"/>
                    <a:pt x="21" y="18"/>
                  </a:cubicBezTo>
                  <a:cubicBezTo>
                    <a:pt x="23" y="17"/>
                    <a:pt x="24" y="17"/>
                    <a:pt x="26" y="18"/>
                  </a:cubicBezTo>
                  <a:cubicBezTo>
                    <a:pt x="27" y="18"/>
                    <a:pt x="27" y="20"/>
                    <a:pt x="28" y="21"/>
                  </a:cubicBezTo>
                  <a:cubicBezTo>
                    <a:pt x="30" y="24"/>
                    <a:pt x="31" y="28"/>
                    <a:pt x="36" y="2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6" y="31"/>
                    <a:pt x="38" y="30"/>
                    <a:pt x="39" y="30"/>
                  </a:cubicBezTo>
                  <a:cubicBezTo>
                    <a:pt x="39" y="30"/>
                    <a:pt x="39" y="30"/>
                    <a:pt x="39" y="30"/>
                  </a:cubicBezTo>
                  <a:cubicBezTo>
                    <a:pt x="39" y="30"/>
                    <a:pt x="40" y="31"/>
                    <a:pt x="40" y="31"/>
                  </a:cubicBezTo>
                  <a:cubicBezTo>
                    <a:pt x="45" y="30"/>
                    <a:pt x="50" y="30"/>
                    <a:pt x="53" y="27"/>
                  </a:cubicBezTo>
                  <a:cubicBezTo>
                    <a:pt x="54" y="27"/>
                    <a:pt x="56" y="26"/>
                    <a:pt x="54" y="24"/>
                  </a:cubicBezTo>
                  <a:cubicBezTo>
                    <a:pt x="57" y="20"/>
                    <a:pt x="58" y="16"/>
                    <a:pt x="58" y="11"/>
                  </a:cubicBezTo>
                  <a:cubicBezTo>
                    <a:pt x="57" y="6"/>
                    <a:pt x="54" y="4"/>
                    <a:pt x="51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2" y="1"/>
                    <a:pt x="53" y="1"/>
                    <a:pt x="53" y="1"/>
                  </a:cubicBezTo>
                  <a:cubicBezTo>
                    <a:pt x="58" y="6"/>
                    <a:pt x="60" y="11"/>
                    <a:pt x="59" y="18"/>
                  </a:cubicBezTo>
                  <a:cubicBezTo>
                    <a:pt x="59" y="20"/>
                    <a:pt x="58" y="22"/>
                    <a:pt x="61" y="22"/>
                  </a:cubicBezTo>
                  <a:cubicBezTo>
                    <a:pt x="63" y="22"/>
                    <a:pt x="66" y="22"/>
                    <a:pt x="66" y="19"/>
                  </a:cubicBezTo>
                  <a:cubicBezTo>
                    <a:pt x="66" y="18"/>
                    <a:pt x="66" y="17"/>
                    <a:pt x="67" y="17"/>
                  </a:cubicBezTo>
                  <a:cubicBezTo>
                    <a:pt x="67" y="21"/>
                    <a:pt x="66" y="24"/>
                    <a:pt x="63" y="28"/>
                  </a:cubicBezTo>
                  <a:cubicBezTo>
                    <a:pt x="62" y="29"/>
                    <a:pt x="62" y="30"/>
                    <a:pt x="64" y="31"/>
                  </a:cubicBezTo>
                  <a:cubicBezTo>
                    <a:pt x="69" y="32"/>
                    <a:pt x="72" y="36"/>
                    <a:pt x="74" y="41"/>
                  </a:cubicBezTo>
                  <a:cubicBezTo>
                    <a:pt x="76" y="48"/>
                    <a:pt x="78" y="56"/>
                    <a:pt x="80" y="63"/>
                  </a:cubicBezTo>
                  <a:cubicBezTo>
                    <a:pt x="80" y="63"/>
                    <a:pt x="80" y="63"/>
                    <a:pt x="80" y="63"/>
                  </a:cubicBezTo>
                  <a:cubicBezTo>
                    <a:pt x="77" y="57"/>
                    <a:pt x="77" y="57"/>
                    <a:pt x="72" y="58"/>
                  </a:cubicBezTo>
                  <a:cubicBezTo>
                    <a:pt x="70" y="57"/>
                    <a:pt x="70" y="56"/>
                    <a:pt x="69" y="55"/>
                  </a:cubicBezTo>
                  <a:cubicBezTo>
                    <a:pt x="68" y="51"/>
                    <a:pt x="67" y="47"/>
                    <a:pt x="66" y="44"/>
                  </a:cubicBezTo>
                  <a:cubicBezTo>
                    <a:pt x="64" y="39"/>
                    <a:pt x="63" y="38"/>
                    <a:pt x="58" y="38"/>
                  </a:cubicBezTo>
                  <a:cubicBezTo>
                    <a:pt x="48" y="38"/>
                    <a:pt x="38" y="38"/>
                    <a:pt x="28" y="38"/>
                  </a:cubicBezTo>
                  <a:cubicBezTo>
                    <a:pt x="26" y="38"/>
                    <a:pt x="24" y="38"/>
                    <a:pt x="23" y="39"/>
                  </a:cubicBezTo>
                  <a:cubicBezTo>
                    <a:pt x="21" y="40"/>
                    <a:pt x="20" y="42"/>
                    <a:pt x="20" y="44"/>
                  </a:cubicBezTo>
                  <a:cubicBezTo>
                    <a:pt x="18" y="46"/>
                    <a:pt x="17" y="49"/>
                    <a:pt x="17" y="52"/>
                  </a:cubicBezTo>
                  <a:cubicBezTo>
                    <a:pt x="17" y="52"/>
                    <a:pt x="17" y="52"/>
                    <a:pt x="17" y="52"/>
                  </a:cubicBezTo>
                  <a:cubicBezTo>
                    <a:pt x="15" y="54"/>
                    <a:pt x="16" y="57"/>
                    <a:pt x="14" y="58"/>
                  </a:cubicBezTo>
                  <a:cubicBezTo>
                    <a:pt x="11" y="58"/>
                    <a:pt x="8" y="56"/>
                    <a:pt x="7" y="59"/>
                  </a:cubicBezTo>
                  <a:cubicBezTo>
                    <a:pt x="5" y="64"/>
                    <a:pt x="3" y="68"/>
                    <a:pt x="3" y="74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4" name="Freeform 429"/>
            <p:cNvSpPr>
              <a:spLocks/>
            </p:cNvSpPr>
            <p:nvPr/>
          </p:nvSpPr>
          <p:spPr bwMode="auto">
            <a:xfrm>
              <a:off x="558" y="553"/>
              <a:ext cx="42" cy="157"/>
            </a:xfrm>
            <a:custGeom>
              <a:avLst/>
              <a:gdLst>
                <a:gd name="T0" fmla="*/ 29 w 38"/>
                <a:gd name="T1" fmla="*/ 136 h 142"/>
                <a:gd name="T2" fmla="*/ 38 w 38"/>
                <a:gd name="T3" fmla="*/ 138 h 142"/>
                <a:gd name="T4" fmla="*/ 38 w 38"/>
                <a:gd name="T5" fmla="*/ 140 h 142"/>
                <a:gd name="T6" fmla="*/ 27 w 38"/>
                <a:gd name="T7" fmla="*/ 141 h 142"/>
                <a:gd name="T8" fmla="*/ 20 w 38"/>
                <a:gd name="T9" fmla="*/ 134 h 142"/>
                <a:gd name="T10" fmla="*/ 20 w 38"/>
                <a:gd name="T11" fmla="*/ 126 h 142"/>
                <a:gd name="T12" fmla="*/ 26 w 38"/>
                <a:gd name="T13" fmla="*/ 122 h 142"/>
                <a:gd name="T14" fmla="*/ 26 w 38"/>
                <a:gd name="T15" fmla="*/ 106 h 142"/>
                <a:gd name="T16" fmla="*/ 21 w 38"/>
                <a:gd name="T17" fmla="*/ 100 h 142"/>
                <a:gd name="T18" fmla="*/ 20 w 38"/>
                <a:gd name="T19" fmla="*/ 97 h 142"/>
                <a:gd name="T20" fmla="*/ 14 w 38"/>
                <a:gd name="T21" fmla="*/ 93 h 142"/>
                <a:gd name="T22" fmla="*/ 10 w 38"/>
                <a:gd name="T23" fmla="*/ 94 h 142"/>
                <a:gd name="T24" fmla="*/ 7 w 38"/>
                <a:gd name="T25" fmla="*/ 91 h 142"/>
                <a:gd name="T26" fmla="*/ 0 w 38"/>
                <a:gd name="T27" fmla="*/ 81 h 142"/>
                <a:gd name="T28" fmla="*/ 2 w 38"/>
                <a:gd name="T29" fmla="*/ 75 h 142"/>
                <a:gd name="T30" fmla="*/ 6 w 38"/>
                <a:gd name="T31" fmla="*/ 60 h 142"/>
                <a:gd name="T32" fmla="*/ 12 w 38"/>
                <a:gd name="T33" fmla="*/ 57 h 142"/>
                <a:gd name="T34" fmla="*/ 18 w 38"/>
                <a:gd name="T35" fmla="*/ 31 h 142"/>
                <a:gd name="T36" fmla="*/ 19 w 38"/>
                <a:gd name="T37" fmla="*/ 29 h 142"/>
                <a:gd name="T38" fmla="*/ 26 w 38"/>
                <a:gd name="T39" fmla="*/ 4 h 142"/>
                <a:gd name="T40" fmla="*/ 25 w 38"/>
                <a:gd name="T41" fmla="*/ 3 h 142"/>
                <a:gd name="T42" fmla="*/ 23 w 38"/>
                <a:gd name="T43" fmla="*/ 5 h 142"/>
                <a:gd name="T44" fmla="*/ 20 w 38"/>
                <a:gd name="T45" fmla="*/ 16 h 142"/>
                <a:gd name="T46" fmla="*/ 16 w 38"/>
                <a:gd name="T47" fmla="*/ 25 h 142"/>
                <a:gd name="T48" fmla="*/ 23 w 38"/>
                <a:gd name="T49" fmla="*/ 2 h 142"/>
                <a:gd name="T50" fmla="*/ 26 w 38"/>
                <a:gd name="T51" fmla="*/ 1 h 142"/>
                <a:gd name="T52" fmla="*/ 28 w 38"/>
                <a:gd name="T53" fmla="*/ 4 h 142"/>
                <a:gd name="T54" fmla="*/ 26 w 38"/>
                <a:gd name="T55" fmla="*/ 13 h 142"/>
                <a:gd name="T56" fmla="*/ 26 w 38"/>
                <a:gd name="T57" fmla="*/ 13 h 142"/>
                <a:gd name="T58" fmla="*/ 25 w 38"/>
                <a:gd name="T59" fmla="*/ 13 h 142"/>
                <a:gd name="T60" fmla="*/ 25 w 38"/>
                <a:gd name="T61" fmla="*/ 15 h 142"/>
                <a:gd name="T62" fmla="*/ 22 w 38"/>
                <a:gd name="T63" fmla="*/ 28 h 142"/>
                <a:gd name="T64" fmla="*/ 22 w 38"/>
                <a:gd name="T65" fmla="*/ 31 h 142"/>
                <a:gd name="T66" fmla="*/ 22 w 38"/>
                <a:gd name="T67" fmla="*/ 32 h 142"/>
                <a:gd name="T68" fmla="*/ 20 w 38"/>
                <a:gd name="T69" fmla="*/ 35 h 142"/>
                <a:gd name="T70" fmla="*/ 21 w 38"/>
                <a:gd name="T71" fmla="*/ 37 h 142"/>
                <a:gd name="T72" fmla="*/ 18 w 38"/>
                <a:gd name="T73" fmla="*/ 42 h 142"/>
                <a:gd name="T74" fmla="*/ 17 w 38"/>
                <a:gd name="T75" fmla="*/ 45 h 142"/>
                <a:gd name="T76" fmla="*/ 17 w 38"/>
                <a:gd name="T77" fmla="*/ 48 h 142"/>
                <a:gd name="T78" fmla="*/ 12 w 38"/>
                <a:gd name="T79" fmla="*/ 68 h 142"/>
                <a:gd name="T80" fmla="*/ 9 w 38"/>
                <a:gd name="T81" fmla="*/ 80 h 142"/>
                <a:gd name="T82" fmla="*/ 12 w 38"/>
                <a:gd name="T83" fmla="*/ 84 h 142"/>
                <a:gd name="T84" fmla="*/ 22 w 38"/>
                <a:gd name="T85" fmla="*/ 84 h 142"/>
                <a:gd name="T86" fmla="*/ 29 w 38"/>
                <a:gd name="T87" fmla="*/ 90 h 142"/>
                <a:gd name="T88" fmla="*/ 28 w 38"/>
                <a:gd name="T89" fmla="*/ 122 h 142"/>
                <a:gd name="T90" fmla="*/ 29 w 38"/>
                <a:gd name="T91" fmla="*/ 136 h 142"/>
                <a:gd name="T92" fmla="*/ 28 w 38"/>
                <a:gd name="T93" fmla="*/ 137 h 142"/>
                <a:gd name="T94" fmla="*/ 28 w 38"/>
                <a:gd name="T95" fmla="*/ 137 h 142"/>
                <a:gd name="T96" fmla="*/ 29 w 38"/>
                <a:gd name="T97" fmla="*/ 136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142">
                  <a:moveTo>
                    <a:pt x="29" y="136"/>
                  </a:moveTo>
                  <a:cubicBezTo>
                    <a:pt x="32" y="138"/>
                    <a:pt x="35" y="140"/>
                    <a:pt x="38" y="138"/>
                  </a:cubicBezTo>
                  <a:cubicBezTo>
                    <a:pt x="38" y="139"/>
                    <a:pt x="38" y="140"/>
                    <a:pt x="38" y="140"/>
                  </a:cubicBezTo>
                  <a:cubicBezTo>
                    <a:pt x="34" y="140"/>
                    <a:pt x="30" y="140"/>
                    <a:pt x="27" y="141"/>
                  </a:cubicBezTo>
                  <a:cubicBezTo>
                    <a:pt x="23" y="142"/>
                    <a:pt x="21" y="138"/>
                    <a:pt x="20" y="134"/>
                  </a:cubicBezTo>
                  <a:cubicBezTo>
                    <a:pt x="20" y="131"/>
                    <a:pt x="20" y="128"/>
                    <a:pt x="20" y="126"/>
                  </a:cubicBezTo>
                  <a:cubicBezTo>
                    <a:pt x="25" y="127"/>
                    <a:pt x="26" y="127"/>
                    <a:pt x="26" y="122"/>
                  </a:cubicBezTo>
                  <a:cubicBezTo>
                    <a:pt x="26" y="116"/>
                    <a:pt x="25" y="111"/>
                    <a:pt x="26" y="106"/>
                  </a:cubicBezTo>
                  <a:cubicBezTo>
                    <a:pt x="26" y="102"/>
                    <a:pt x="24" y="100"/>
                    <a:pt x="21" y="100"/>
                  </a:cubicBezTo>
                  <a:cubicBezTo>
                    <a:pt x="21" y="99"/>
                    <a:pt x="20" y="98"/>
                    <a:pt x="20" y="97"/>
                  </a:cubicBezTo>
                  <a:cubicBezTo>
                    <a:pt x="20" y="92"/>
                    <a:pt x="18" y="91"/>
                    <a:pt x="14" y="93"/>
                  </a:cubicBezTo>
                  <a:cubicBezTo>
                    <a:pt x="12" y="93"/>
                    <a:pt x="12" y="95"/>
                    <a:pt x="10" y="94"/>
                  </a:cubicBezTo>
                  <a:cubicBezTo>
                    <a:pt x="10" y="92"/>
                    <a:pt x="9" y="91"/>
                    <a:pt x="7" y="91"/>
                  </a:cubicBezTo>
                  <a:cubicBezTo>
                    <a:pt x="3" y="89"/>
                    <a:pt x="1" y="86"/>
                    <a:pt x="0" y="81"/>
                  </a:cubicBezTo>
                  <a:cubicBezTo>
                    <a:pt x="0" y="79"/>
                    <a:pt x="1" y="77"/>
                    <a:pt x="2" y="75"/>
                  </a:cubicBezTo>
                  <a:cubicBezTo>
                    <a:pt x="3" y="70"/>
                    <a:pt x="3" y="65"/>
                    <a:pt x="6" y="60"/>
                  </a:cubicBezTo>
                  <a:cubicBezTo>
                    <a:pt x="10" y="62"/>
                    <a:pt x="11" y="62"/>
                    <a:pt x="12" y="57"/>
                  </a:cubicBezTo>
                  <a:cubicBezTo>
                    <a:pt x="14" y="48"/>
                    <a:pt x="16" y="40"/>
                    <a:pt x="18" y="31"/>
                  </a:cubicBezTo>
                  <a:cubicBezTo>
                    <a:pt x="19" y="31"/>
                    <a:pt x="19" y="30"/>
                    <a:pt x="19" y="29"/>
                  </a:cubicBezTo>
                  <a:cubicBezTo>
                    <a:pt x="21" y="21"/>
                    <a:pt x="23" y="12"/>
                    <a:pt x="26" y="4"/>
                  </a:cubicBezTo>
                  <a:cubicBezTo>
                    <a:pt x="26" y="4"/>
                    <a:pt x="26" y="3"/>
                    <a:pt x="25" y="3"/>
                  </a:cubicBezTo>
                  <a:cubicBezTo>
                    <a:pt x="24" y="2"/>
                    <a:pt x="23" y="4"/>
                    <a:pt x="23" y="5"/>
                  </a:cubicBezTo>
                  <a:cubicBezTo>
                    <a:pt x="22" y="8"/>
                    <a:pt x="21" y="12"/>
                    <a:pt x="20" y="16"/>
                  </a:cubicBezTo>
                  <a:cubicBezTo>
                    <a:pt x="19" y="19"/>
                    <a:pt x="19" y="23"/>
                    <a:pt x="16" y="25"/>
                  </a:cubicBezTo>
                  <a:cubicBezTo>
                    <a:pt x="18" y="17"/>
                    <a:pt x="20" y="10"/>
                    <a:pt x="23" y="2"/>
                  </a:cubicBezTo>
                  <a:cubicBezTo>
                    <a:pt x="23" y="1"/>
                    <a:pt x="24" y="0"/>
                    <a:pt x="26" y="1"/>
                  </a:cubicBezTo>
                  <a:cubicBezTo>
                    <a:pt x="28" y="1"/>
                    <a:pt x="28" y="3"/>
                    <a:pt x="28" y="4"/>
                  </a:cubicBezTo>
                  <a:cubicBezTo>
                    <a:pt x="27" y="7"/>
                    <a:pt x="26" y="10"/>
                    <a:pt x="26" y="13"/>
                  </a:cubicBezTo>
                  <a:cubicBezTo>
                    <a:pt x="26" y="13"/>
                    <a:pt x="26" y="13"/>
                    <a:pt x="26" y="13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4"/>
                    <a:pt x="25" y="14"/>
                    <a:pt x="25" y="15"/>
                  </a:cubicBezTo>
                  <a:cubicBezTo>
                    <a:pt x="24" y="19"/>
                    <a:pt x="22" y="23"/>
                    <a:pt x="22" y="28"/>
                  </a:cubicBezTo>
                  <a:cubicBezTo>
                    <a:pt x="22" y="29"/>
                    <a:pt x="21" y="30"/>
                    <a:pt x="22" y="31"/>
                  </a:cubicBezTo>
                  <a:cubicBezTo>
                    <a:pt x="22" y="31"/>
                    <a:pt x="22" y="31"/>
                    <a:pt x="22" y="32"/>
                  </a:cubicBezTo>
                  <a:cubicBezTo>
                    <a:pt x="21" y="33"/>
                    <a:pt x="21" y="34"/>
                    <a:pt x="20" y="35"/>
                  </a:cubicBezTo>
                  <a:cubicBezTo>
                    <a:pt x="19" y="36"/>
                    <a:pt x="20" y="37"/>
                    <a:pt x="21" y="37"/>
                  </a:cubicBezTo>
                  <a:cubicBezTo>
                    <a:pt x="21" y="39"/>
                    <a:pt x="22" y="42"/>
                    <a:pt x="18" y="42"/>
                  </a:cubicBezTo>
                  <a:cubicBezTo>
                    <a:pt x="17" y="43"/>
                    <a:pt x="18" y="44"/>
                    <a:pt x="17" y="45"/>
                  </a:cubicBezTo>
                  <a:cubicBezTo>
                    <a:pt x="17" y="46"/>
                    <a:pt x="16" y="47"/>
                    <a:pt x="17" y="48"/>
                  </a:cubicBezTo>
                  <a:cubicBezTo>
                    <a:pt x="15" y="54"/>
                    <a:pt x="13" y="61"/>
                    <a:pt x="12" y="68"/>
                  </a:cubicBezTo>
                  <a:cubicBezTo>
                    <a:pt x="11" y="72"/>
                    <a:pt x="10" y="76"/>
                    <a:pt x="9" y="80"/>
                  </a:cubicBezTo>
                  <a:cubicBezTo>
                    <a:pt x="8" y="83"/>
                    <a:pt x="9" y="84"/>
                    <a:pt x="12" y="84"/>
                  </a:cubicBezTo>
                  <a:cubicBezTo>
                    <a:pt x="15" y="84"/>
                    <a:pt x="19" y="84"/>
                    <a:pt x="22" y="84"/>
                  </a:cubicBezTo>
                  <a:cubicBezTo>
                    <a:pt x="27" y="84"/>
                    <a:pt x="29" y="85"/>
                    <a:pt x="29" y="90"/>
                  </a:cubicBezTo>
                  <a:cubicBezTo>
                    <a:pt x="29" y="101"/>
                    <a:pt x="28" y="112"/>
                    <a:pt x="28" y="122"/>
                  </a:cubicBezTo>
                  <a:cubicBezTo>
                    <a:pt x="29" y="127"/>
                    <a:pt x="29" y="131"/>
                    <a:pt x="29" y="136"/>
                  </a:cubicBezTo>
                  <a:cubicBezTo>
                    <a:pt x="29" y="136"/>
                    <a:pt x="28" y="137"/>
                    <a:pt x="28" y="137"/>
                  </a:cubicBezTo>
                  <a:cubicBezTo>
                    <a:pt x="28" y="137"/>
                    <a:pt x="28" y="137"/>
                    <a:pt x="28" y="137"/>
                  </a:cubicBezTo>
                  <a:cubicBezTo>
                    <a:pt x="29" y="137"/>
                    <a:pt x="29" y="136"/>
                    <a:pt x="29" y="136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5" name="Freeform 430"/>
            <p:cNvSpPr>
              <a:spLocks/>
            </p:cNvSpPr>
            <p:nvPr/>
          </p:nvSpPr>
          <p:spPr bwMode="auto">
            <a:xfrm>
              <a:off x="544" y="530"/>
              <a:ext cx="43" cy="127"/>
            </a:xfrm>
            <a:custGeom>
              <a:avLst/>
              <a:gdLst>
                <a:gd name="T0" fmla="*/ 19 w 39"/>
                <a:gd name="T1" fmla="*/ 81 h 115"/>
                <a:gd name="T2" fmla="*/ 15 w 39"/>
                <a:gd name="T3" fmla="*/ 96 h 115"/>
                <a:gd name="T4" fmla="*/ 13 w 39"/>
                <a:gd name="T5" fmla="*/ 102 h 115"/>
                <a:gd name="T6" fmla="*/ 20 w 39"/>
                <a:gd name="T7" fmla="*/ 112 h 115"/>
                <a:gd name="T8" fmla="*/ 23 w 39"/>
                <a:gd name="T9" fmla="*/ 115 h 115"/>
                <a:gd name="T10" fmla="*/ 11 w 39"/>
                <a:gd name="T11" fmla="*/ 99 h 115"/>
                <a:gd name="T12" fmla="*/ 15 w 39"/>
                <a:gd name="T13" fmla="*/ 82 h 115"/>
                <a:gd name="T14" fmla="*/ 14 w 39"/>
                <a:gd name="T15" fmla="*/ 79 h 115"/>
                <a:gd name="T16" fmla="*/ 3 w 39"/>
                <a:gd name="T17" fmla="*/ 58 h 115"/>
                <a:gd name="T18" fmla="*/ 15 w 39"/>
                <a:gd name="T19" fmla="*/ 15 h 115"/>
                <a:gd name="T20" fmla="*/ 18 w 39"/>
                <a:gd name="T21" fmla="*/ 10 h 115"/>
                <a:gd name="T22" fmla="*/ 21 w 39"/>
                <a:gd name="T23" fmla="*/ 8 h 115"/>
                <a:gd name="T24" fmla="*/ 26 w 39"/>
                <a:gd name="T25" fmla="*/ 2 h 115"/>
                <a:gd name="T26" fmla="*/ 30 w 39"/>
                <a:gd name="T27" fmla="*/ 2 h 115"/>
                <a:gd name="T28" fmla="*/ 30 w 39"/>
                <a:gd name="T29" fmla="*/ 6 h 115"/>
                <a:gd name="T30" fmla="*/ 20 w 39"/>
                <a:gd name="T31" fmla="*/ 28 h 115"/>
                <a:gd name="T32" fmla="*/ 18 w 39"/>
                <a:gd name="T33" fmla="*/ 35 h 115"/>
                <a:gd name="T34" fmla="*/ 17 w 39"/>
                <a:gd name="T35" fmla="*/ 44 h 115"/>
                <a:gd name="T36" fmla="*/ 16 w 39"/>
                <a:gd name="T37" fmla="*/ 49 h 115"/>
                <a:gd name="T38" fmla="*/ 12 w 39"/>
                <a:gd name="T39" fmla="*/ 63 h 115"/>
                <a:gd name="T40" fmla="*/ 16 w 39"/>
                <a:gd name="T41" fmla="*/ 69 h 115"/>
                <a:gd name="T42" fmla="*/ 23 w 39"/>
                <a:gd name="T43" fmla="*/ 65 h 115"/>
                <a:gd name="T44" fmla="*/ 28 w 39"/>
                <a:gd name="T45" fmla="*/ 50 h 115"/>
                <a:gd name="T46" fmla="*/ 28 w 39"/>
                <a:gd name="T47" fmla="*/ 49 h 115"/>
                <a:gd name="T48" fmla="*/ 28 w 39"/>
                <a:gd name="T49" fmla="*/ 49 h 115"/>
                <a:gd name="T50" fmla="*/ 29 w 39"/>
                <a:gd name="T51" fmla="*/ 48 h 115"/>
                <a:gd name="T52" fmla="*/ 29 w 39"/>
                <a:gd name="T53" fmla="*/ 46 h 115"/>
                <a:gd name="T54" fmla="*/ 33 w 39"/>
                <a:gd name="T55" fmla="*/ 37 h 115"/>
                <a:gd name="T56" fmla="*/ 36 w 39"/>
                <a:gd name="T57" fmla="*/ 26 h 115"/>
                <a:gd name="T58" fmla="*/ 38 w 39"/>
                <a:gd name="T59" fmla="*/ 24 h 115"/>
                <a:gd name="T60" fmla="*/ 39 w 39"/>
                <a:gd name="T61" fmla="*/ 25 h 115"/>
                <a:gd name="T62" fmla="*/ 32 w 39"/>
                <a:gd name="T63" fmla="*/ 50 h 115"/>
                <a:gd name="T64" fmla="*/ 31 w 39"/>
                <a:gd name="T65" fmla="*/ 52 h 115"/>
                <a:gd name="T66" fmla="*/ 28 w 39"/>
                <a:gd name="T67" fmla="*/ 55 h 115"/>
                <a:gd name="T68" fmla="*/ 24 w 39"/>
                <a:gd name="T69" fmla="*/ 68 h 115"/>
                <a:gd name="T70" fmla="*/ 14 w 39"/>
                <a:gd name="T71" fmla="*/ 71 h 115"/>
                <a:gd name="T72" fmla="*/ 10 w 39"/>
                <a:gd name="T73" fmla="*/ 64 h 115"/>
                <a:gd name="T74" fmla="*/ 12 w 39"/>
                <a:gd name="T75" fmla="*/ 56 h 115"/>
                <a:gd name="T76" fmla="*/ 11 w 39"/>
                <a:gd name="T77" fmla="*/ 52 h 115"/>
                <a:gd name="T78" fmla="*/ 6 w 39"/>
                <a:gd name="T79" fmla="*/ 55 h 115"/>
                <a:gd name="T80" fmla="*/ 5 w 39"/>
                <a:gd name="T81" fmla="*/ 60 h 115"/>
                <a:gd name="T82" fmla="*/ 15 w 39"/>
                <a:gd name="T83" fmla="*/ 77 h 115"/>
                <a:gd name="T84" fmla="*/ 19 w 39"/>
                <a:gd name="T85" fmla="*/ 81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9" h="115">
                  <a:moveTo>
                    <a:pt x="19" y="81"/>
                  </a:moveTo>
                  <a:cubicBezTo>
                    <a:pt x="16" y="86"/>
                    <a:pt x="16" y="91"/>
                    <a:pt x="15" y="96"/>
                  </a:cubicBezTo>
                  <a:cubicBezTo>
                    <a:pt x="14" y="98"/>
                    <a:pt x="13" y="100"/>
                    <a:pt x="13" y="102"/>
                  </a:cubicBezTo>
                  <a:cubicBezTo>
                    <a:pt x="14" y="107"/>
                    <a:pt x="16" y="110"/>
                    <a:pt x="20" y="112"/>
                  </a:cubicBezTo>
                  <a:cubicBezTo>
                    <a:pt x="22" y="112"/>
                    <a:pt x="23" y="113"/>
                    <a:pt x="23" y="115"/>
                  </a:cubicBezTo>
                  <a:cubicBezTo>
                    <a:pt x="14" y="114"/>
                    <a:pt x="9" y="107"/>
                    <a:pt x="11" y="99"/>
                  </a:cubicBezTo>
                  <a:cubicBezTo>
                    <a:pt x="13" y="93"/>
                    <a:pt x="14" y="88"/>
                    <a:pt x="15" y="82"/>
                  </a:cubicBezTo>
                  <a:cubicBezTo>
                    <a:pt x="16" y="80"/>
                    <a:pt x="16" y="80"/>
                    <a:pt x="14" y="79"/>
                  </a:cubicBezTo>
                  <a:cubicBezTo>
                    <a:pt x="4" y="76"/>
                    <a:pt x="0" y="68"/>
                    <a:pt x="3" y="58"/>
                  </a:cubicBezTo>
                  <a:cubicBezTo>
                    <a:pt x="7" y="44"/>
                    <a:pt x="11" y="29"/>
                    <a:pt x="15" y="15"/>
                  </a:cubicBezTo>
                  <a:cubicBezTo>
                    <a:pt x="16" y="13"/>
                    <a:pt x="17" y="11"/>
                    <a:pt x="18" y="10"/>
                  </a:cubicBezTo>
                  <a:cubicBezTo>
                    <a:pt x="20" y="11"/>
                    <a:pt x="21" y="10"/>
                    <a:pt x="21" y="8"/>
                  </a:cubicBezTo>
                  <a:cubicBezTo>
                    <a:pt x="22" y="6"/>
                    <a:pt x="24" y="4"/>
                    <a:pt x="26" y="2"/>
                  </a:cubicBezTo>
                  <a:cubicBezTo>
                    <a:pt x="27" y="1"/>
                    <a:pt x="28" y="0"/>
                    <a:pt x="30" y="2"/>
                  </a:cubicBezTo>
                  <a:cubicBezTo>
                    <a:pt x="31" y="3"/>
                    <a:pt x="31" y="4"/>
                    <a:pt x="30" y="6"/>
                  </a:cubicBezTo>
                  <a:cubicBezTo>
                    <a:pt x="24" y="12"/>
                    <a:pt x="22" y="20"/>
                    <a:pt x="20" y="28"/>
                  </a:cubicBezTo>
                  <a:cubicBezTo>
                    <a:pt x="19" y="31"/>
                    <a:pt x="19" y="33"/>
                    <a:pt x="18" y="35"/>
                  </a:cubicBezTo>
                  <a:cubicBezTo>
                    <a:pt x="17" y="38"/>
                    <a:pt x="16" y="41"/>
                    <a:pt x="17" y="44"/>
                  </a:cubicBezTo>
                  <a:cubicBezTo>
                    <a:pt x="17" y="46"/>
                    <a:pt x="17" y="47"/>
                    <a:pt x="16" y="49"/>
                  </a:cubicBezTo>
                  <a:cubicBezTo>
                    <a:pt x="15" y="54"/>
                    <a:pt x="13" y="58"/>
                    <a:pt x="12" y="63"/>
                  </a:cubicBezTo>
                  <a:cubicBezTo>
                    <a:pt x="12" y="66"/>
                    <a:pt x="13" y="68"/>
                    <a:pt x="16" y="69"/>
                  </a:cubicBezTo>
                  <a:cubicBezTo>
                    <a:pt x="20" y="70"/>
                    <a:pt x="22" y="68"/>
                    <a:pt x="23" y="65"/>
                  </a:cubicBezTo>
                  <a:cubicBezTo>
                    <a:pt x="25" y="60"/>
                    <a:pt x="26" y="55"/>
                    <a:pt x="28" y="50"/>
                  </a:cubicBezTo>
                  <a:cubicBezTo>
                    <a:pt x="28" y="50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9"/>
                    <a:pt x="29" y="49"/>
                    <a:pt x="29" y="48"/>
                  </a:cubicBezTo>
                  <a:cubicBezTo>
                    <a:pt x="29" y="47"/>
                    <a:pt x="29" y="47"/>
                    <a:pt x="29" y="46"/>
                  </a:cubicBezTo>
                  <a:cubicBezTo>
                    <a:pt x="32" y="44"/>
                    <a:pt x="32" y="40"/>
                    <a:pt x="33" y="37"/>
                  </a:cubicBezTo>
                  <a:cubicBezTo>
                    <a:pt x="34" y="33"/>
                    <a:pt x="35" y="29"/>
                    <a:pt x="36" y="26"/>
                  </a:cubicBezTo>
                  <a:cubicBezTo>
                    <a:pt x="36" y="25"/>
                    <a:pt x="37" y="23"/>
                    <a:pt x="38" y="24"/>
                  </a:cubicBezTo>
                  <a:cubicBezTo>
                    <a:pt x="39" y="24"/>
                    <a:pt x="39" y="25"/>
                    <a:pt x="39" y="25"/>
                  </a:cubicBezTo>
                  <a:cubicBezTo>
                    <a:pt x="36" y="33"/>
                    <a:pt x="34" y="42"/>
                    <a:pt x="32" y="50"/>
                  </a:cubicBezTo>
                  <a:cubicBezTo>
                    <a:pt x="32" y="51"/>
                    <a:pt x="32" y="52"/>
                    <a:pt x="31" y="52"/>
                  </a:cubicBezTo>
                  <a:cubicBezTo>
                    <a:pt x="29" y="52"/>
                    <a:pt x="29" y="54"/>
                    <a:pt x="28" y="55"/>
                  </a:cubicBezTo>
                  <a:cubicBezTo>
                    <a:pt x="27" y="59"/>
                    <a:pt x="26" y="64"/>
                    <a:pt x="24" y="68"/>
                  </a:cubicBezTo>
                  <a:cubicBezTo>
                    <a:pt x="22" y="71"/>
                    <a:pt x="18" y="72"/>
                    <a:pt x="14" y="71"/>
                  </a:cubicBezTo>
                  <a:cubicBezTo>
                    <a:pt x="11" y="70"/>
                    <a:pt x="10" y="67"/>
                    <a:pt x="10" y="64"/>
                  </a:cubicBezTo>
                  <a:cubicBezTo>
                    <a:pt x="10" y="61"/>
                    <a:pt x="12" y="59"/>
                    <a:pt x="12" y="56"/>
                  </a:cubicBezTo>
                  <a:cubicBezTo>
                    <a:pt x="12" y="55"/>
                    <a:pt x="14" y="53"/>
                    <a:pt x="11" y="52"/>
                  </a:cubicBezTo>
                  <a:cubicBezTo>
                    <a:pt x="9" y="52"/>
                    <a:pt x="7" y="52"/>
                    <a:pt x="6" y="55"/>
                  </a:cubicBezTo>
                  <a:cubicBezTo>
                    <a:pt x="6" y="57"/>
                    <a:pt x="5" y="58"/>
                    <a:pt x="5" y="60"/>
                  </a:cubicBezTo>
                  <a:cubicBezTo>
                    <a:pt x="3" y="68"/>
                    <a:pt x="7" y="75"/>
                    <a:pt x="15" y="77"/>
                  </a:cubicBezTo>
                  <a:cubicBezTo>
                    <a:pt x="19" y="77"/>
                    <a:pt x="20" y="78"/>
                    <a:pt x="19" y="81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6" name="Freeform 431"/>
            <p:cNvSpPr>
              <a:spLocks/>
            </p:cNvSpPr>
            <p:nvPr/>
          </p:nvSpPr>
          <p:spPr bwMode="auto">
            <a:xfrm>
              <a:off x="284" y="620"/>
              <a:ext cx="48" cy="90"/>
            </a:xfrm>
            <a:custGeom>
              <a:avLst/>
              <a:gdLst>
                <a:gd name="T0" fmla="*/ 1 w 43"/>
                <a:gd name="T1" fmla="*/ 28 h 82"/>
                <a:gd name="T2" fmla="*/ 0 w 43"/>
                <a:gd name="T3" fmla="*/ 8 h 82"/>
                <a:gd name="T4" fmla="*/ 1 w 43"/>
                <a:gd name="T5" fmla="*/ 3 h 82"/>
                <a:gd name="T6" fmla="*/ 4 w 43"/>
                <a:gd name="T7" fmla="*/ 0 h 82"/>
                <a:gd name="T8" fmla="*/ 6 w 43"/>
                <a:gd name="T9" fmla="*/ 4 h 82"/>
                <a:gd name="T10" fmla="*/ 7 w 43"/>
                <a:gd name="T11" fmla="*/ 8 h 82"/>
                <a:gd name="T12" fmla="*/ 7 w 43"/>
                <a:gd name="T13" fmla="*/ 64 h 82"/>
                <a:gd name="T14" fmla="*/ 7 w 43"/>
                <a:gd name="T15" fmla="*/ 71 h 82"/>
                <a:gd name="T16" fmla="*/ 15 w 43"/>
                <a:gd name="T17" fmla="*/ 79 h 82"/>
                <a:gd name="T18" fmla="*/ 23 w 43"/>
                <a:gd name="T19" fmla="*/ 71 h 82"/>
                <a:gd name="T20" fmla="*/ 23 w 43"/>
                <a:gd name="T21" fmla="*/ 68 h 82"/>
                <a:gd name="T22" fmla="*/ 23 w 43"/>
                <a:gd name="T23" fmla="*/ 18 h 82"/>
                <a:gd name="T24" fmla="*/ 25 w 43"/>
                <a:gd name="T25" fmla="*/ 32 h 82"/>
                <a:gd name="T26" fmla="*/ 25 w 43"/>
                <a:gd name="T27" fmla="*/ 38 h 82"/>
                <a:gd name="T28" fmla="*/ 27 w 43"/>
                <a:gd name="T29" fmla="*/ 41 h 82"/>
                <a:gd name="T30" fmla="*/ 31 w 43"/>
                <a:gd name="T31" fmla="*/ 38 h 82"/>
                <a:gd name="T32" fmla="*/ 31 w 43"/>
                <a:gd name="T33" fmla="*/ 13 h 82"/>
                <a:gd name="T34" fmla="*/ 31 w 43"/>
                <a:gd name="T35" fmla="*/ 8 h 82"/>
                <a:gd name="T36" fmla="*/ 34 w 43"/>
                <a:gd name="T37" fmla="*/ 5 h 82"/>
                <a:gd name="T38" fmla="*/ 42 w 43"/>
                <a:gd name="T39" fmla="*/ 2 h 82"/>
                <a:gd name="T40" fmla="*/ 43 w 43"/>
                <a:gd name="T41" fmla="*/ 4 h 82"/>
                <a:gd name="T42" fmla="*/ 36 w 43"/>
                <a:gd name="T43" fmla="*/ 7 h 82"/>
                <a:gd name="T44" fmla="*/ 33 w 43"/>
                <a:gd name="T45" fmla="*/ 11 h 82"/>
                <a:gd name="T46" fmla="*/ 33 w 43"/>
                <a:gd name="T47" fmla="*/ 57 h 82"/>
                <a:gd name="T48" fmla="*/ 31 w 43"/>
                <a:gd name="T49" fmla="*/ 63 h 82"/>
                <a:gd name="T50" fmla="*/ 28 w 43"/>
                <a:gd name="T51" fmla="*/ 68 h 82"/>
                <a:gd name="T52" fmla="*/ 26 w 43"/>
                <a:gd name="T53" fmla="*/ 70 h 82"/>
                <a:gd name="T54" fmla="*/ 23 w 43"/>
                <a:gd name="T55" fmla="*/ 76 h 82"/>
                <a:gd name="T56" fmla="*/ 12 w 43"/>
                <a:gd name="T57" fmla="*/ 81 h 82"/>
                <a:gd name="T58" fmla="*/ 4 w 43"/>
                <a:gd name="T59" fmla="*/ 70 h 82"/>
                <a:gd name="T60" fmla="*/ 3 w 43"/>
                <a:gd name="T61" fmla="*/ 67 h 82"/>
                <a:gd name="T62" fmla="*/ 3 w 43"/>
                <a:gd name="T63" fmla="*/ 48 h 82"/>
                <a:gd name="T64" fmla="*/ 4 w 43"/>
                <a:gd name="T65" fmla="*/ 46 h 82"/>
                <a:gd name="T66" fmla="*/ 5 w 43"/>
                <a:gd name="T67" fmla="*/ 5 h 82"/>
                <a:gd name="T68" fmla="*/ 4 w 43"/>
                <a:gd name="T69" fmla="*/ 3 h 82"/>
                <a:gd name="T70" fmla="*/ 3 w 43"/>
                <a:gd name="T71" fmla="*/ 7 h 82"/>
                <a:gd name="T72" fmla="*/ 3 w 43"/>
                <a:gd name="T73" fmla="*/ 38 h 82"/>
                <a:gd name="T74" fmla="*/ 3 w 43"/>
                <a:gd name="T75" fmla="*/ 42 h 82"/>
                <a:gd name="T76" fmla="*/ 1 w 43"/>
                <a:gd name="T77" fmla="*/ 39 h 82"/>
                <a:gd name="T78" fmla="*/ 1 w 43"/>
                <a:gd name="T79" fmla="*/ 28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" h="82">
                  <a:moveTo>
                    <a:pt x="1" y="28"/>
                  </a:moveTo>
                  <a:cubicBezTo>
                    <a:pt x="0" y="21"/>
                    <a:pt x="0" y="14"/>
                    <a:pt x="0" y="8"/>
                  </a:cubicBezTo>
                  <a:cubicBezTo>
                    <a:pt x="1" y="6"/>
                    <a:pt x="0" y="5"/>
                    <a:pt x="1" y="3"/>
                  </a:cubicBezTo>
                  <a:cubicBezTo>
                    <a:pt x="1" y="2"/>
                    <a:pt x="2" y="0"/>
                    <a:pt x="4" y="0"/>
                  </a:cubicBezTo>
                  <a:cubicBezTo>
                    <a:pt x="6" y="1"/>
                    <a:pt x="6" y="2"/>
                    <a:pt x="6" y="4"/>
                  </a:cubicBezTo>
                  <a:cubicBezTo>
                    <a:pt x="6" y="5"/>
                    <a:pt x="6" y="7"/>
                    <a:pt x="7" y="8"/>
                  </a:cubicBezTo>
                  <a:cubicBezTo>
                    <a:pt x="7" y="27"/>
                    <a:pt x="7" y="46"/>
                    <a:pt x="7" y="64"/>
                  </a:cubicBezTo>
                  <a:cubicBezTo>
                    <a:pt x="7" y="67"/>
                    <a:pt x="7" y="69"/>
                    <a:pt x="7" y="71"/>
                  </a:cubicBezTo>
                  <a:cubicBezTo>
                    <a:pt x="7" y="76"/>
                    <a:pt x="11" y="79"/>
                    <a:pt x="15" y="79"/>
                  </a:cubicBezTo>
                  <a:cubicBezTo>
                    <a:pt x="19" y="79"/>
                    <a:pt x="22" y="76"/>
                    <a:pt x="23" y="71"/>
                  </a:cubicBezTo>
                  <a:cubicBezTo>
                    <a:pt x="23" y="70"/>
                    <a:pt x="23" y="69"/>
                    <a:pt x="23" y="68"/>
                  </a:cubicBezTo>
                  <a:cubicBezTo>
                    <a:pt x="23" y="51"/>
                    <a:pt x="23" y="34"/>
                    <a:pt x="23" y="18"/>
                  </a:cubicBezTo>
                  <a:cubicBezTo>
                    <a:pt x="24" y="23"/>
                    <a:pt x="26" y="27"/>
                    <a:pt x="25" y="32"/>
                  </a:cubicBezTo>
                  <a:cubicBezTo>
                    <a:pt x="25" y="34"/>
                    <a:pt x="25" y="36"/>
                    <a:pt x="25" y="38"/>
                  </a:cubicBezTo>
                  <a:cubicBezTo>
                    <a:pt x="25" y="40"/>
                    <a:pt x="25" y="41"/>
                    <a:pt x="27" y="41"/>
                  </a:cubicBezTo>
                  <a:cubicBezTo>
                    <a:pt x="29" y="41"/>
                    <a:pt x="31" y="41"/>
                    <a:pt x="31" y="38"/>
                  </a:cubicBezTo>
                  <a:cubicBezTo>
                    <a:pt x="31" y="30"/>
                    <a:pt x="31" y="21"/>
                    <a:pt x="31" y="13"/>
                  </a:cubicBezTo>
                  <a:cubicBezTo>
                    <a:pt x="31" y="11"/>
                    <a:pt x="31" y="10"/>
                    <a:pt x="31" y="8"/>
                  </a:cubicBezTo>
                  <a:cubicBezTo>
                    <a:pt x="31" y="6"/>
                    <a:pt x="32" y="5"/>
                    <a:pt x="34" y="5"/>
                  </a:cubicBezTo>
                  <a:cubicBezTo>
                    <a:pt x="37" y="5"/>
                    <a:pt x="40" y="4"/>
                    <a:pt x="42" y="2"/>
                  </a:cubicBezTo>
                  <a:cubicBezTo>
                    <a:pt x="43" y="3"/>
                    <a:pt x="43" y="3"/>
                    <a:pt x="43" y="4"/>
                  </a:cubicBezTo>
                  <a:cubicBezTo>
                    <a:pt x="42" y="6"/>
                    <a:pt x="39" y="7"/>
                    <a:pt x="36" y="7"/>
                  </a:cubicBezTo>
                  <a:cubicBezTo>
                    <a:pt x="33" y="7"/>
                    <a:pt x="33" y="9"/>
                    <a:pt x="33" y="11"/>
                  </a:cubicBezTo>
                  <a:cubicBezTo>
                    <a:pt x="33" y="27"/>
                    <a:pt x="33" y="42"/>
                    <a:pt x="33" y="57"/>
                  </a:cubicBezTo>
                  <a:cubicBezTo>
                    <a:pt x="29" y="58"/>
                    <a:pt x="31" y="61"/>
                    <a:pt x="31" y="63"/>
                  </a:cubicBezTo>
                  <a:cubicBezTo>
                    <a:pt x="31" y="66"/>
                    <a:pt x="31" y="68"/>
                    <a:pt x="28" y="68"/>
                  </a:cubicBezTo>
                  <a:cubicBezTo>
                    <a:pt x="26" y="68"/>
                    <a:pt x="26" y="69"/>
                    <a:pt x="26" y="70"/>
                  </a:cubicBezTo>
                  <a:cubicBezTo>
                    <a:pt x="25" y="72"/>
                    <a:pt x="24" y="74"/>
                    <a:pt x="23" y="76"/>
                  </a:cubicBezTo>
                  <a:cubicBezTo>
                    <a:pt x="21" y="81"/>
                    <a:pt x="16" y="82"/>
                    <a:pt x="12" y="81"/>
                  </a:cubicBezTo>
                  <a:cubicBezTo>
                    <a:pt x="6" y="79"/>
                    <a:pt x="5" y="75"/>
                    <a:pt x="4" y="70"/>
                  </a:cubicBezTo>
                  <a:cubicBezTo>
                    <a:pt x="4" y="69"/>
                    <a:pt x="5" y="67"/>
                    <a:pt x="3" y="67"/>
                  </a:cubicBezTo>
                  <a:cubicBezTo>
                    <a:pt x="2" y="61"/>
                    <a:pt x="2" y="55"/>
                    <a:pt x="3" y="48"/>
                  </a:cubicBezTo>
                  <a:cubicBezTo>
                    <a:pt x="4" y="48"/>
                    <a:pt x="4" y="47"/>
                    <a:pt x="4" y="46"/>
                  </a:cubicBezTo>
                  <a:cubicBezTo>
                    <a:pt x="4" y="33"/>
                    <a:pt x="5" y="19"/>
                    <a:pt x="5" y="5"/>
                  </a:cubicBezTo>
                  <a:cubicBezTo>
                    <a:pt x="5" y="4"/>
                    <a:pt x="5" y="3"/>
                    <a:pt x="4" y="3"/>
                  </a:cubicBezTo>
                  <a:cubicBezTo>
                    <a:pt x="3" y="5"/>
                    <a:pt x="3" y="6"/>
                    <a:pt x="3" y="7"/>
                  </a:cubicBezTo>
                  <a:cubicBezTo>
                    <a:pt x="3" y="17"/>
                    <a:pt x="3" y="28"/>
                    <a:pt x="3" y="38"/>
                  </a:cubicBezTo>
                  <a:cubicBezTo>
                    <a:pt x="3" y="39"/>
                    <a:pt x="4" y="41"/>
                    <a:pt x="3" y="42"/>
                  </a:cubicBezTo>
                  <a:cubicBezTo>
                    <a:pt x="1" y="42"/>
                    <a:pt x="1" y="40"/>
                    <a:pt x="1" y="39"/>
                  </a:cubicBezTo>
                  <a:cubicBezTo>
                    <a:pt x="1" y="35"/>
                    <a:pt x="2" y="31"/>
                    <a:pt x="1" y="28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7" name="Freeform 432"/>
            <p:cNvSpPr>
              <a:spLocks/>
            </p:cNvSpPr>
            <p:nvPr/>
          </p:nvSpPr>
          <p:spPr bwMode="auto">
            <a:xfrm>
              <a:off x="237" y="476"/>
              <a:ext cx="64" cy="132"/>
            </a:xfrm>
            <a:custGeom>
              <a:avLst/>
              <a:gdLst>
                <a:gd name="T0" fmla="*/ 24 w 58"/>
                <a:gd name="T1" fmla="*/ 20 h 119"/>
                <a:gd name="T2" fmla="*/ 27 w 58"/>
                <a:gd name="T3" fmla="*/ 38 h 119"/>
                <a:gd name="T4" fmla="*/ 25 w 58"/>
                <a:gd name="T5" fmla="*/ 41 h 119"/>
                <a:gd name="T6" fmla="*/ 16 w 58"/>
                <a:gd name="T7" fmla="*/ 44 h 119"/>
                <a:gd name="T8" fmla="*/ 13 w 58"/>
                <a:gd name="T9" fmla="*/ 46 h 119"/>
                <a:gd name="T10" fmla="*/ 11 w 58"/>
                <a:gd name="T11" fmla="*/ 49 h 119"/>
                <a:gd name="T12" fmla="*/ 15 w 58"/>
                <a:gd name="T13" fmla="*/ 51 h 119"/>
                <a:gd name="T14" fmla="*/ 16 w 58"/>
                <a:gd name="T15" fmla="*/ 53 h 119"/>
                <a:gd name="T16" fmla="*/ 16 w 58"/>
                <a:gd name="T17" fmla="*/ 53 h 119"/>
                <a:gd name="T18" fmla="*/ 10 w 58"/>
                <a:gd name="T19" fmla="*/ 65 h 119"/>
                <a:gd name="T20" fmla="*/ 9 w 58"/>
                <a:gd name="T21" fmla="*/ 91 h 119"/>
                <a:gd name="T22" fmla="*/ 10 w 58"/>
                <a:gd name="T23" fmla="*/ 94 h 119"/>
                <a:gd name="T24" fmla="*/ 10 w 58"/>
                <a:gd name="T25" fmla="*/ 101 h 119"/>
                <a:gd name="T26" fmla="*/ 10 w 58"/>
                <a:gd name="T27" fmla="*/ 104 h 119"/>
                <a:gd name="T28" fmla="*/ 10 w 58"/>
                <a:gd name="T29" fmla="*/ 112 h 119"/>
                <a:gd name="T30" fmla="*/ 9 w 58"/>
                <a:gd name="T31" fmla="*/ 113 h 119"/>
                <a:gd name="T32" fmla="*/ 9 w 58"/>
                <a:gd name="T33" fmla="*/ 106 h 119"/>
                <a:gd name="T34" fmla="*/ 6 w 58"/>
                <a:gd name="T35" fmla="*/ 103 h 119"/>
                <a:gd name="T36" fmla="*/ 3 w 58"/>
                <a:gd name="T37" fmla="*/ 106 h 119"/>
                <a:gd name="T38" fmla="*/ 3 w 58"/>
                <a:gd name="T39" fmla="*/ 115 h 119"/>
                <a:gd name="T40" fmla="*/ 2 w 58"/>
                <a:gd name="T41" fmla="*/ 119 h 119"/>
                <a:gd name="T42" fmla="*/ 0 w 58"/>
                <a:gd name="T43" fmla="*/ 115 h 119"/>
                <a:gd name="T44" fmla="*/ 0 w 58"/>
                <a:gd name="T45" fmla="*/ 103 h 119"/>
                <a:gd name="T46" fmla="*/ 1 w 58"/>
                <a:gd name="T47" fmla="*/ 66 h 119"/>
                <a:gd name="T48" fmla="*/ 21 w 58"/>
                <a:gd name="T49" fmla="*/ 39 h 119"/>
                <a:gd name="T50" fmla="*/ 22 w 58"/>
                <a:gd name="T51" fmla="*/ 36 h 119"/>
                <a:gd name="T52" fmla="*/ 33 w 58"/>
                <a:gd name="T53" fmla="*/ 4 h 119"/>
                <a:gd name="T54" fmla="*/ 58 w 58"/>
                <a:gd name="T55" fmla="*/ 4 h 119"/>
                <a:gd name="T56" fmla="*/ 56 w 58"/>
                <a:gd name="T57" fmla="*/ 5 h 119"/>
                <a:gd name="T58" fmla="*/ 52 w 58"/>
                <a:gd name="T59" fmla="*/ 4 h 119"/>
                <a:gd name="T60" fmla="*/ 24 w 58"/>
                <a:gd name="T61" fmla="*/ 2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8" h="119">
                  <a:moveTo>
                    <a:pt x="24" y="20"/>
                  </a:moveTo>
                  <a:cubicBezTo>
                    <a:pt x="22" y="27"/>
                    <a:pt x="23" y="33"/>
                    <a:pt x="27" y="38"/>
                  </a:cubicBezTo>
                  <a:cubicBezTo>
                    <a:pt x="28" y="40"/>
                    <a:pt x="27" y="41"/>
                    <a:pt x="25" y="41"/>
                  </a:cubicBezTo>
                  <a:cubicBezTo>
                    <a:pt x="22" y="42"/>
                    <a:pt x="19" y="42"/>
                    <a:pt x="16" y="44"/>
                  </a:cubicBezTo>
                  <a:cubicBezTo>
                    <a:pt x="15" y="45"/>
                    <a:pt x="14" y="46"/>
                    <a:pt x="13" y="46"/>
                  </a:cubicBezTo>
                  <a:cubicBezTo>
                    <a:pt x="12" y="47"/>
                    <a:pt x="11" y="49"/>
                    <a:pt x="11" y="49"/>
                  </a:cubicBezTo>
                  <a:cubicBezTo>
                    <a:pt x="12" y="50"/>
                    <a:pt x="13" y="51"/>
                    <a:pt x="15" y="51"/>
                  </a:cubicBezTo>
                  <a:cubicBezTo>
                    <a:pt x="17" y="50"/>
                    <a:pt x="16" y="52"/>
                    <a:pt x="16" y="53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1" y="56"/>
                    <a:pt x="11" y="61"/>
                    <a:pt x="10" y="65"/>
                  </a:cubicBezTo>
                  <a:cubicBezTo>
                    <a:pt x="8" y="74"/>
                    <a:pt x="9" y="82"/>
                    <a:pt x="9" y="91"/>
                  </a:cubicBezTo>
                  <a:cubicBezTo>
                    <a:pt x="9" y="92"/>
                    <a:pt x="9" y="94"/>
                    <a:pt x="10" y="94"/>
                  </a:cubicBezTo>
                  <a:cubicBezTo>
                    <a:pt x="11" y="96"/>
                    <a:pt x="11" y="98"/>
                    <a:pt x="10" y="101"/>
                  </a:cubicBezTo>
                  <a:cubicBezTo>
                    <a:pt x="9" y="102"/>
                    <a:pt x="9" y="103"/>
                    <a:pt x="10" y="104"/>
                  </a:cubicBezTo>
                  <a:cubicBezTo>
                    <a:pt x="10" y="107"/>
                    <a:pt x="10" y="110"/>
                    <a:pt x="10" y="112"/>
                  </a:cubicBezTo>
                  <a:cubicBezTo>
                    <a:pt x="10" y="112"/>
                    <a:pt x="9" y="112"/>
                    <a:pt x="9" y="113"/>
                  </a:cubicBezTo>
                  <a:cubicBezTo>
                    <a:pt x="9" y="110"/>
                    <a:pt x="9" y="108"/>
                    <a:pt x="9" y="106"/>
                  </a:cubicBezTo>
                  <a:cubicBezTo>
                    <a:pt x="9" y="104"/>
                    <a:pt x="8" y="103"/>
                    <a:pt x="6" y="103"/>
                  </a:cubicBezTo>
                  <a:cubicBezTo>
                    <a:pt x="3" y="103"/>
                    <a:pt x="3" y="104"/>
                    <a:pt x="3" y="106"/>
                  </a:cubicBezTo>
                  <a:cubicBezTo>
                    <a:pt x="3" y="109"/>
                    <a:pt x="3" y="112"/>
                    <a:pt x="3" y="115"/>
                  </a:cubicBezTo>
                  <a:cubicBezTo>
                    <a:pt x="3" y="117"/>
                    <a:pt x="4" y="119"/>
                    <a:pt x="2" y="119"/>
                  </a:cubicBezTo>
                  <a:cubicBezTo>
                    <a:pt x="0" y="118"/>
                    <a:pt x="1" y="117"/>
                    <a:pt x="0" y="115"/>
                  </a:cubicBezTo>
                  <a:cubicBezTo>
                    <a:pt x="0" y="111"/>
                    <a:pt x="0" y="107"/>
                    <a:pt x="0" y="103"/>
                  </a:cubicBezTo>
                  <a:cubicBezTo>
                    <a:pt x="0" y="91"/>
                    <a:pt x="0" y="78"/>
                    <a:pt x="1" y="66"/>
                  </a:cubicBezTo>
                  <a:cubicBezTo>
                    <a:pt x="1" y="54"/>
                    <a:pt x="9" y="43"/>
                    <a:pt x="21" y="39"/>
                  </a:cubicBezTo>
                  <a:cubicBezTo>
                    <a:pt x="23" y="39"/>
                    <a:pt x="23" y="38"/>
                    <a:pt x="22" y="36"/>
                  </a:cubicBezTo>
                  <a:cubicBezTo>
                    <a:pt x="17" y="24"/>
                    <a:pt x="22" y="11"/>
                    <a:pt x="33" y="4"/>
                  </a:cubicBezTo>
                  <a:cubicBezTo>
                    <a:pt x="40" y="0"/>
                    <a:pt x="52" y="0"/>
                    <a:pt x="58" y="4"/>
                  </a:cubicBezTo>
                  <a:cubicBezTo>
                    <a:pt x="57" y="4"/>
                    <a:pt x="57" y="5"/>
                    <a:pt x="56" y="5"/>
                  </a:cubicBezTo>
                  <a:cubicBezTo>
                    <a:pt x="55" y="4"/>
                    <a:pt x="53" y="4"/>
                    <a:pt x="52" y="4"/>
                  </a:cubicBezTo>
                  <a:cubicBezTo>
                    <a:pt x="39" y="0"/>
                    <a:pt x="25" y="9"/>
                    <a:pt x="24" y="2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8" name="Freeform 433"/>
            <p:cNvSpPr>
              <a:spLocks/>
            </p:cNvSpPr>
            <p:nvPr/>
          </p:nvSpPr>
          <p:spPr bwMode="auto">
            <a:xfrm>
              <a:off x="457" y="658"/>
              <a:ext cx="61" cy="60"/>
            </a:xfrm>
            <a:custGeom>
              <a:avLst/>
              <a:gdLst>
                <a:gd name="T0" fmla="*/ 6 w 55"/>
                <a:gd name="T1" fmla="*/ 0 h 54"/>
                <a:gd name="T2" fmla="*/ 18 w 55"/>
                <a:gd name="T3" fmla="*/ 0 h 54"/>
                <a:gd name="T4" fmla="*/ 20 w 55"/>
                <a:gd name="T5" fmla="*/ 2 h 54"/>
                <a:gd name="T6" fmla="*/ 20 w 55"/>
                <a:gd name="T7" fmla="*/ 2 h 54"/>
                <a:gd name="T8" fmla="*/ 20 w 55"/>
                <a:gd name="T9" fmla="*/ 39 h 54"/>
                <a:gd name="T10" fmla="*/ 21 w 55"/>
                <a:gd name="T11" fmla="*/ 42 h 54"/>
                <a:gd name="T12" fmla="*/ 27 w 55"/>
                <a:gd name="T13" fmla="*/ 44 h 54"/>
                <a:gd name="T14" fmla="*/ 31 w 55"/>
                <a:gd name="T15" fmla="*/ 39 h 54"/>
                <a:gd name="T16" fmla="*/ 31 w 55"/>
                <a:gd name="T17" fmla="*/ 9 h 54"/>
                <a:gd name="T18" fmla="*/ 33 w 55"/>
                <a:gd name="T19" fmla="*/ 5 h 54"/>
                <a:gd name="T20" fmla="*/ 35 w 55"/>
                <a:gd name="T21" fmla="*/ 9 h 54"/>
                <a:gd name="T22" fmla="*/ 35 w 55"/>
                <a:gd name="T23" fmla="*/ 36 h 54"/>
                <a:gd name="T24" fmla="*/ 43 w 55"/>
                <a:gd name="T25" fmla="*/ 44 h 54"/>
                <a:gd name="T26" fmla="*/ 44 w 55"/>
                <a:gd name="T27" fmla="*/ 46 h 54"/>
                <a:gd name="T28" fmla="*/ 54 w 55"/>
                <a:gd name="T29" fmla="*/ 42 h 54"/>
                <a:gd name="T30" fmla="*/ 54 w 55"/>
                <a:gd name="T31" fmla="*/ 47 h 54"/>
                <a:gd name="T32" fmla="*/ 41 w 55"/>
                <a:gd name="T33" fmla="*/ 54 h 54"/>
                <a:gd name="T34" fmla="*/ 40 w 55"/>
                <a:gd name="T35" fmla="*/ 54 h 54"/>
                <a:gd name="T36" fmla="*/ 24 w 55"/>
                <a:gd name="T37" fmla="*/ 52 h 54"/>
                <a:gd name="T38" fmla="*/ 15 w 55"/>
                <a:gd name="T39" fmla="*/ 47 h 54"/>
                <a:gd name="T40" fmla="*/ 28 w 55"/>
                <a:gd name="T41" fmla="*/ 47 h 54"/>
                <a:gd name="T42" fmla="*/ 38 w 55"/>
                <a:gd name="T43" fmla="*/ 46 h 54"/>
                <a:gd name="T44" fmla="*/ 34 w 55"/>
                <a:gd name="T45" fmla="*/ 36 h 54"/>
                <a:gd name="T46" fmla="*/ 33 w 55"/>
                <a:gd name="T47" fmla="*/ 23 h 54"/>
                <a:gd name="T48" fmla="*/ 32 w 55"/>
                <a:gd name="T49" fmla="*/ 27 h 54"/>
                <a:gd name="T50" fmla="*/ 32 w 55"/>
                <a:gd name="T51" fmla="*/ 39 h 54"/>
                <a:gd name="T52" fmla="*/ 25 w 55"/>
                <a:gd name="T53" fmla="*/ 46 h 54"/>
                <a:gd name="T54" fmla="*/ 19 w 55"/>
                <a:gd name="T55" fmla="*/ 40 h 54"/>
                <a:gd name="T56" fmla="*/ 18 w 55"/>
                <a:gd name="T57" fmla="*/ 35 h 54"/>
                <a:gd name="T58" fmla="*/ 14 w 55"/>
                <a:gd name="T59" fmla="*/ 32 h 54"/>
                <a:gd name="T60" fmla="*/ 12 w 55"/>
                <a:gd name="T61" fmla="*/ 32 h 54"/>
                <a:gd name="T62" fmla="*/ 11 w 55"/>
                <a:gd name="T63" fmla="*/ 28 h 54"/>
                <a:gd name="T64" fmla="*/ 10 w 55"/>
                <a:gd name="T65" fmla="*/ 17 h 54"/>
                <a:gd name="T66" fmla="*/ 12 w 55"/>
                <a:gd name="T67" fmla="*/ 12 h 54"/>
                <a:gd name="T68" fmla="*/ 9 w 55"/>
                <a:gd name="T69" fmla="*/ 10 h 54"/>
                <a:gd name="T70" fmla="*/ 0 w 55"/>
                <a:gd name="T71" fmla="*/ 0 h 54"/>
                <a:gd name="T72" fmla="*/ 6 w 55"/>
                <a:gd name="T7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5" h="54">
                  <a:moveTo>
                    <a:pt x="6" y="0"/>
                  </a:moveTo>
                  <a:cubicBezTo>
                    <a:pt x="11" y="4"/>
                    <a:pt x="14" y="4"/>
                    <a:pt x="18" y="0"/>
                  </a:cubicBezTo>
                  <a:cubicBezTo>
                    <a:pt x="19" y="0"/>
                    <a:pt x="18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15"/>
                    <a:pt x="20" y="27"/>
                    <a:pt x="20" y="39"/>
                  </a:cubicBezTo>
                  <a:cubicBezTo>
                    <a:pt x="20" y="40"/>
                    <a:pt x="20" y="41"/>
                    <a:pt x="21" y="42"/>
                  </a:cubicBezTo>
                  <a:cubicBezTo>
                    <a:pt x="23" y="44"/>
                    <a:pt x="25" y="45"/>
                    <a:pt x="27" y="44"/>
                  </a:cubicBezTo>
                  <a:cubicBezTo>
                    <a:pt x="30" y="43"/>
                    <a:pt x="31" y="41"/>
                    <a:pt x="31" y="39"/>
                  </a:cubicBezTo>
                  <a:cubicBezTo>
                    <a:pt x="31" y="29"/>
                    <a:pt x="31" y="19"/>
                    <a:pt x="31" y="9"/>
                  </a:cubicBezTo>
                  <a:cubicBezTo>
                    <a:pt x="31" y="7"/>
                    <a:pt x="30" y="5"/>
                    <a:pt x="33" y="5"/>
                  </a:cubicBezTo>
                  <a:cubicBezTo>
                    <a:pt x="36" y="5"/>
                    <a:pt x="35" y="7"/>
                    <a:pt x="35" y="9"/>
                  </a:cubicBezTo>
                  <a:cubicBezTo>
                    <a:pt x="35" y="18"/>
                    <a:pt x="35" y="27"/>
                    <a:pt x="35" y="36"/>
                  </a:cubicBezTo>
                  <a:cubicBezTo>
                    <a:pt x="35" y="43"/>
                    <a:pt x="37" y="44"/>
                    <a:pt x="43" y="44"/>
                  </a:cubicBezTo>
                  <a:cubicBezTo>
                    <a:pt x="43" y="45"/>
                    <a:pt x="43" y="46"/>
                    <a:pt x="44" y="46"/>
                  </a:cubicBezTo>
                  <a:cubicBezTo>
                    <a:pt x="47" y="47"/>
                    <a:pt x="53" y="45"/>
                    <a:pt x="54" y="42"/>
                  </a:cubicBezTo>
                  <a:cubicBezTo>
                    <a:pt x="55" y="44"/>
                    <a:pt x="55" y="46"/>
                    <a:pt x="54" y="47"/>
                  </a:cubicBezTo>
                  <a:cubicBezTo>
                    <a:pt x="50" y="51"/>
                    <a:pt x="46" y="53"/>
                    <a:pt x="41" y="54"/>
                  </a:cubicBezTo>
                  <a:cubicBezTo>
                    <a:pt x="40" y="54"/>
                    <a:pt x="40" y="54"/>
                    <a:pt x="40" y="54"/>
                  </a:cubicBezTo>
                  <a:cubicBezTo>
                    <a:pt x="35" y="49"/>
                    <a:pt x="29" y="53"/>
                    <a:pt x="24" y="52"/>
                  </a:cubicBezTo>
                  <a:cubicBezTo>
                    <a:pt x="20" y="52"/>
                    <a:pt x="17" y="50"/>
                    <a:pt x="15" y="47"/>
                  </a:cubicBezTo>
                  <a:cubicBezTo>
                    <a:pt x="19" y="47"/>
                    <a:pt x="23" y="47"/>
                    <a:pt x="28" y="47"/>
                  </a:cubicBezTo>
                  <a:cubicBezTo>
                    <a:pt x="31" y="47"/>
                    <a:pt x="34" y="46"/>
                    <a:pt x="38" y="46"/>
                  </a:cubicBezTo>
                  <a:cubicBezTo>
                    <a:pt x="34" y="43"/>
                    <a:pt x="34" y="40"/>
                    <a:pt x="34" y="36"/>
                  </a:cubicBezTo>
                  <a:cubicBezTo>
                    <a:pt x="34" y="32"/>
                    <a:pt x="34" y="27"/>
                    <a:pt x="33" y="23"/>
                  </a:cubicBezTo>
                  <a:cubicBezTo>
                    <a:pt x="32" y="24"/>
                    <a:pt x="32" y="25"/>
                    <a:pt x="32" y="27"/>
                  </a:cubicBezTo>
                  <a:cubicBezTo>
                    <a:pt x="32" y="31"/>
                    <a:pt x="32" y="35"/>
                    <a:pt x="32" y="39"/>
                  </a:cubicBezTo>
                  <a:cubicBezTo>
                    <a:pt x="32" y="43"/>
                    <a:pt x="29" y="46"/>
                    <a:pt x="25" y="46"/>
                  </a:cubicBezTo>
                  <a:cubicBezTo>
                    <a:pt x="22" y="46"/>
                    <a:pt x="19" y="43"/>
                    <a:pt x="19" y="40"/>
                  </a:cubicBezTo>
                  <a:cubicBezTo>
                    <a:pt x="18" y="38"/>
                    <a:pt x="18" y="37"/>
                    <a:pt x="18" y="35"/>
                  </a:cubicBezTo>
                  <a:cubicBezTo>
                    <a:pt x="18" y="32"/>
                    <a:pt x="17" y="32"/>
                    <a:pt x="14" y="32"/>
                  </a:cubicBezTo>
                  <a:cubicBezTo>
                    <a:pt x="14" y="32"/>
                    <a:pt x="13" y="32"/>
                    <a:pt x="12" y="32"/>
                  </a:cubicBezTo>
                  <a:cubicBezTo>
                    <a:pt x="11" y="31"/>
                    <a:pt x="11" y="29"/>
                    <a:pt x="11" y="28"/>
                  </a:cubicBezTo>
                  <a:cubicBezTo>
                    <a:pt x="11" y="24"/>
                    <a:pt x="11" y="21"/>
                    <a:pt x="10" y="17"/>
                  </a:cubicBezTo>
                  <a:cubicBezTo>
                    <a:pt x="13" y="16"/>
                    <a:pt x="12" y="14"/>
                    <a:pt x="12" y="12"/>
                  </a:cubicBezTo>
                  <a:cubicBezTo>
                    <a:pt x="12" y="10"/>
                    <a:pt x="10" y="10"/>
                    <a:pt x="9" y="10"/>
                  </a:cubicBezTo>
                  <a:cubicBezTo>
                    <a:pt x="4" y="8"/>
                    <a:pt x="1" y="6"/>
                    <a:pt x="0" y="0"/>
                  </a:cubicBezTo>
                  <a:cubicBezTo>
                    <a:pt x="2" y="0"/>
                    <a:pt x="4" y="2"/>
                    <a:pt x="6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39" name="Freeform 434"/>
            <p:cNvSpPr>
              <a:spLocks/>
            </p:cNvSpPr>
            <p:nvPr/>
          </p:nvSpPr>
          <p:spPr bwMode="auto">
            <a:xfrm>
              <a:off x="256" y="683"/>
              <a:ext cx="66" cy="41"/>
            </a:xfrm>
            <a:custGeom>
              <a:avLst/>
              <a:gdLst>
                <a:gd name="T0" fmla="*/ 28 w 59"/>
                <a:gd name="T1" fmla="*/ 10 h 37"/>
                <a:gd name="T2" fmla="*/ 29 w 59"/>
                <a:gd name="T3" fmla="*/ 13 h 37"/>
                <a:gd name="T4" fmla="*/ 37 w 59"/>
                <a:gd name="T5" fmla="*/ 24 h 37"/>
                <a:gd name="T6" fmla="*/ 48 w 59"/>
                <a:gd name="T7" fmla="*/ 19 h 37"/>
                <a:gd name="T8" fmla="*/ 51 w 59"/>
                <a:gd name="T9" fmla="*/ 13 h 37"/>
                <a:gd name="T10" fmla="*/ 53 w 59"/>
                <a:gd name="T11" fmla="*/ 11 h 37"/>
                <a:gd name="T12" fmla="*/ 56 w 59"/>
                <a:gd name="T13" fmla="*/ 6 h 37"/>
                <a:gd name="T14" fmla="*/ 58 w 59"/>
                <a:gd name="T15" fmla="*/ 0 h 37"/>
                <a:gd name="T16" fmla="*/ 58 w 59"/>
                <a:gd name="T17" fmla="*/ 17 h 37"/>
                <a:gd name="T18" fmla="*/ 31 w 59"/>
                <a:gd name="T19" fmla="*/ 30 h 37"/>
                <a:gd name="T20" fmla="*/ 27 w 59"/>
                <a:gd name="T21" fmla="*/ 30 h 37"/>
                <a:gd name="T22" fmla="*/ 7 w 59"/>
                <a:gd name="T23" fmla="*/ 29 h 37"/>
                <a:gd name="T24" fmla="*/ 0 w 59"/>
                <a:gd name="T25" fmla="*/ 19 h 37"/>
                <a:gd name="T26" fmla="*/ 1 w 59"/>
                <a:gd name="T27" fmla="*/ 10 h 37"/>
                <a:gd name="T28" fmla="*/ 7 w 59"/>
                <a:gd name="T29" fmla="*/ 10 h 37"/>
                <a:gd name="T30" fmla="*/ 7 w 59"/>
                <a:gd name="T31" fmla="*/ 14 h 37"/>
                <a:gd name="T32" fmla="*/ 19 w 59"/>
                <a:gd name="T33" fmla="*/ 22 h 37"/>
                <a:gd name="T34" fmla="*/ 21 w 59"/>
                <a:gd name="T35" fmla="*/ 21 h 37"/>
                <a:gd name="T36" fmla="*/ 22 w 59"/>
                <a:gd name="T37" fmla="*/ 23 h 37"/>
                <a:gd name="T38" fmla="*/ 27 w 59"/>
                <a:gd name="T39" fmla="*/ 18 h 37"/>
                <a:gd name="T40" fmla="*/ 28 w 59"/>
                <a:gd name="T41" fmla="*/ 1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9" h="37">
                  <a:moveTo>
                    <a:pt x="28" y="10"/>
                  </a:moveTo>
                  <a:cubicBezTo>
                    <a:pt x="30" y="10"/>
                    <a:pt x="29" y="12"/>
                    <a:pt x="29" y="13"/>
                  </a:cubicBezTo>
                  <a:cubicBezTo>
                    <a:pt x="30" y="18"/>
                    <a:pt x="31" y="22"/>
                    <a:pt x="37" y="24"/>
                  </a:cubicBezTo>
                  <a:cubicBezTo>
                    <a:pt x="41" y="25"/>
                    <a:pt x="46" y="24"/>
                    <a:pt x="48" y="19"/>
                  </a:cubicBezTo>
                  <a:cubicBezTo>
                    <a:pt x="49" y="17"/>
                    <a:pt x="50" y="15"/>
                    <a:pt x="51" y="13"/>
                  </a:cubicBezTo>
                  <a:cubicBezTo>
                    <a:pt x="51" y="12"/>
                    <a:pt x="51" y="11"/>
                    <a:pt x="53" y="11"/>
                  </a:cubicBezTo>
                  <a:cubicBezTo>
                    <a:pt x="56" y="11"/>
                    <a:pt x="56" y="9"/>
                    <a:pt x="56" y="6"/>
                  </a:cubicBezTo>
                  <a:cubicBezTo>
                    <a:pt x="56" y="4"/>
                    <a:pt x="54" y="1"/>
                    <a:pt x="58" y="0"/>
                  </a:cubicBezTo>
                  <a:cubicBezTo>
                    <a:pt x="58" y="6"/>
                    <a:pt x="59" y="11"/>
                    <a:pt x="58" y="17"/>
                  </a:cubicBezTo>
                  <a:cubicBezTo>
                    <a:pt x="56" y="29"/>
                    <a:pt x="42" y="37"/>
                    <a:pt x="31" y="30"/>
                  </a:cubicBezTo>
                  <a:cubicBezTo>
                    <a:pt x="29" y="29"/>
                    <a:pt x="28" y="29"/>
                    <a:pt x="27" y="30"/>
                  </a:cubicBezTo>
                  <a:cubicBezTo>
                    <a:pt x="20" y="34"/>
                    <a:pt x="14" y="33"/>
                    <a:pt x="7" y="29"/>
                  </a:cubicBezTo>
                  <a:cubicBezTo>
                    <a:pt x="4" y="27"/>
                    <a:pt x="1" y="23"/>
                    <a:pt x="0" y="19"/>
                  </a:cubicBezTo>
                  <a:cubicBezTo>
                    <a:pt x="0" y="16"/>
                    <a:pt x="2" y="13"/>
                    <a:pt x="1" y="10"/>
                  </a:cubicBezTo>
                  <a:cubicBezTo>
                    <a:pt x="3" y="10"/>
                    <a:pt x="5" y="10"/>
                    <a:pt x="7" y="10"/>
                  </a:cubicBezTo>
                  <a:cubicBezTo>
                    <a:pt x="7" y="11"/>
                    <a:pt x="8" y="13"/>
                    <a:pt x="7" y="14"/>
                  </a:cubicBezTo>
                  <a:cubicBezTo>
                    <a:pt x="7" y="20"/>
                    <a:pt x="14" y="25"/>
                    <a:pt x="19" y="22"/>
                  </a:cubicBezTo>
                  <a:cubicBezTo>
                    <a:pt x="20" y="22"/>
                    <a:pt x="20" y="22"/>
                    <a:pt x="21" y="21"/>
                  </a:cubicBezTo>
                  <a:cubicBezTo>
                    <a:pt x="21" y="22"/>
                    <a:pt x="21" y="23"/>
                    <a:pt x="22" y="23"/>
                  </a:cubicBezTo>
                  <a:cubicBezTo>
                    <a:pt x="24" y="22"/>
                    <a:pt x="26" y="20"/>
                    <a:pt x="27" y="18"/>
                  </a:cubicBezTo>
                  <a:cubicBezTo>
                    <a:pt x="28" y="16"/>
                    <a:pt x="27" y="13"/>
                    <a:pt x="28" y="1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0" name="Freeform 435"/>
            <p:cNvSpPr>
              <a:spLocks/>
            </p:cNvSpPr>
            <p:nvPr/>
          </p:nvSpPr>
          <p:spPr bwMode="auto">
            <a:xfrm>
              <a:off x="625" y="520"/>
              <a:ext cx="45" cy="83"/>
            </a:xfrm>
            <a:custGeom>
              <a:avLst/>
              <a:gdLst>
                <a:gd name="T0" fmla="*/ 29 w 40"/>
                <a:gd name="T1" fmla="*/ 62 h 75"/>
                <a:gd name="T2" fmla="*/ 28 w 40"/>
                <a:gd name="T3" fmla="*/ 58 h 75"/>
                <a:gd name="T4" fmla="*/ 20 w 40"/>
                <a:gd name="T5" fmla="*/ 31 h 75"/>
                <a:gd name="T6" fmla="*/ 15 w 40"/>
                <a:gd name="T7" fmla="*/ 18 h 75"/>
                <a:gd name="T8" fmla="*/ 8 w 40"/>
                <a:gd name="T9" fmla="*/ 9 h 75"/>
                <a:gd name="T10" fmla="*/ 14 w 40"/>
                <a:gd name="T11" fmla="*/ 9 h 75"/>
                <a:gd name="T12" fmla="*/ 0 w 40"/>
                <a:gd name="T13" fmla="*/ 2 h 75"/>
                <a:gd name="T14" fmla="*/ 4 w 40"/>
                <a:gd name="T15" fmla="*/ 1 h 75"/>
                <a:gd name="T16" fmla="*/ 21 w 40"/>
                <a:gd name="T17" fmla="*/ 13 h 75"/>
                <a:gd name="T18" fmla="*/ 31 w 40"/>
                <a:gd name="T19" fmla="*/ 42 h 75"/>
                <a:gd name="T20" fmla="*/ 38 w 40"/>
                <a:gd name="T21" fmla="*/ 65 h 75"/>
                <a:gd name="T22" fmla="*/ 40 w 40"/>
                <a:gd name="T23" fmla="*/ 75 h 75"/>
                <a:gd name="T24" fmla="*/ 37 w 40"/>
                <a:gd name="T25" fmla="*/ 75 h 75"/>
                <a:gd name="T26" fmla="*/ 37 w 40"/>
                <a:gd name="T27" fmla="*/ 71 h 75"/>
                <a:gd name="T28" fmla="*/ 29 w 40"/>
                <a:gd name="T29" fmla="*/ 62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0" h="75">
                  <a:moveTo>
                    <a:pt x="29" y="62"/>
                  </a:moveTo>
                  <a:cubicBezTo>
                    <a:pt x="28" y="61"/>
                    <a:pt x="28" y="59"/>
                    <a:pt x="28" y="58"/>
                  </a:cubicBezTo>
                  <a:cubicBezTo>
                    <a:pt x="25" y="49"/>
                    <a:pt x="23" y="40"/>
                    <a:pt x="20" y="31"/>
                  </a:cubicBezTo>
                  <a:cubicBezTo>
                    <a:pt x="18" y="27"/>
                    <a:pt x="17" y="23"/>
                    <a:pt x="15" y="18"/>
                  </a:cubicBezTo>
                  <a:cubicBezTo>
                    <a:pt x="14" y="15"/>
                    <a:pt x="11" y="12"/>
                    <a:pt x="8" y="9"/>
                  </a:cubicBezTo>
                  <a:cubicBezTo>
                    <a:pt x="10" y="7"/>
                    <a:pt x="12" y="8"/>
                    <a:pt x="14" y="9"/>
                  </a:cubicBezTo>
                  <a:cubicBezTo>
                    <a:pt x="13" y="5"/>
                    <a:pt x="11" y="4"/>
                    <a:pt x="0" y="2"/>
                  </a:cubicBezTo>
                  <a:cubicBezTo>
                    <a:pt x="1" y="0"/>
                    <a:pt x="3" y="1"/>
                    <a:pt x="4" y="1"/>
                  </a:cubicBezTo>
                  <a:cubicBezTo>
                    <a:pt x="12" y="1"/>
                    <a:pt x="18" y="5"/>
                    <a:pt x="21" y="13"/>
                  </a:cubicBezTo>
                  <a:cubicBezTo>
                    <a:pt x="26" y="22"/>
                    <a:pt x="28" y="32"/>
                    <a:pt x="31" y="42"/>
                  </a:cubicBezTo>
                  <a:cubicBezTo>
                    <a:pt x="34" y="49"/>
                    <a:pt x="36" y="57"/>
                    <a:pt x="38" y="65"/>
                  </a:cubicBezTo>
                  <a:cubicBezTo>
                    <a:pt x="38" y="68"/>
                    <a:pt x="40" y="71"/>
                    <a:pt x="40" y="75"/>
                  </a:cubicBezTo>
                  <a:cubicBezTo>
                    <a:pt x="39" y="75"/>
                    <a:pt x="38" y="75"/>
                    <a:pt x="37" y="75"/>
                  </a:cubicBezTo>
                  <a:cubicBezTo>
                    <a:pt x="37" y="73"/>
                    <a:pt x="37" y="72"/>
                    <a:pt x="37" y="71"/>
                  </a:cubicBezTo>
                  <a:cubicBezTo>
                    <a:pt x="37" y="64"/>
                    <a:pt x="35" y="61"/>
                    <a:pt x="29" y="62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1" name="Freeform 436"/>
            <p:cNvSpPr>
              <a:spLocks/>
            </p:cNvSpPr>
            <p:nvPr/>
          </p:nvSpPr>
          <p:spPr bwMode="auto">
            <a:xfrm>
              <a:off x="629" y="603"/>
              <a:ext cx="41" cy="79"/>
            </a:xfrm>
            <a:custGeom>
              <a:avLst/>
              <a:gdLst>
                <a:gd name="T0" fmla="*/ 34 w 37"/>
                <a:gd name="T1" fmla="*/ 0 h 71"/>
                <a:gd name="T2" fmla="*/ 37 w 37"/>
                <a:gd name="T3" fmla="*/ 0 h 71"/>
                <a:gd name="T4" fmla="*/ 25 w 37"/>
                <a:gd name="T5" fmla="*/ 14 h 71"/>
                <a:gd name="T6" fmla="*/ 23 w 37"/>
                <a:gd name="T7" fmla="*/ 17 h 71"/>
                <a:gd name="T8" fmla="*/ 27 w 37"/>
                <a:gd name="T9" fmla="*/ 31 h 71"/>
                <a:gd name="T10" fmla="*/ 13 w 37"/>
                <a:gd name="T11" fmla="*/ 49 h 71"/>
                <a:gd name="T12" fmla="*/ 8 w 37"/>
                <a:gd name="T13" fmla="*/ 54 h 71"/>
                <a:gd name="T14" fmla="*/ 8 w 37"/>
                <a:gd name="T15" fmla="*/ 68 h 71"/>
                <a:gd name="T16" fmla="*/ 6 w 37"/>
                <a:gd name="T17" fmla="*/ 71 h 71"/>
                <a:gd name="T18" fmla="*/ 6 w 37"/>
                <a:gd name="T19" fmla="*/ 59 h 71"/>
                <a:gd name="T20" fmla="*/ 4 w 37"/>
                <a:gd name="T21" fmla="*/ 57 h 71"/>
                <a:gd name="T22" fmla="*/ 1 w 37"/>
                <a:gd name="T23" fmla="*/ 51 h 71"/>
                <a:gd name="T24" fmla="*/ 1 w 37"/>
                <a:gd name="T25" fmla="*/ 46 h 71"/>
                <a:gd name="T26" fmla="*/ 6 w 37"/>
                <a:gd name="T27" fmla="*/ 41 h 71"/>
                <a:gd name="T28" fmla="*/ 15 w 37"/>
                <a:gd name="T29" fmla="*/ 41 h 71"/>
                <a:gd name="T30" fmla="*/ 19 w 37"/>
                <a:gd name="T31" fmla="*/ 36 h 71"/>
                <a:gd name="T32" fmla="*/ 16 w 37"/>
                <a:gd name="T33" fmla="*/ 22 h 71"/>
                <a:gd name="T34" fmla="*/ 21 w 37"/>
                <a:gd name="T35" fmla="*/ 17 h 71"/>
                <a:gd name="T36" fmla="*/ 20 w 37"/>
                <a:gd name="T37" fmla="*/ 14 h 71"/>
                <a:gd name="T38" fmla="*/ 21 w 37"/>
                <a:gd name="T39" fmla="*/ 12 h 71"/>
                <a:gd name="T40" fmla="*/ 34 w 37"/>
                <a:gd name="T41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7" h="71">
                  <a:moveTo>
                    <a:pt x="34" y="0"/>
                  </a:moveTo>
                  <a:cubicBezTo>
                    <a:pt x="35" y="0"/>
                    <a:pt x="36" y="0"/>
                    <a:pt x="37" y="0"/>
                  </a:cubicBezTo>
                  <a:cubicBezTo>
                    <a:pt x="37" y="5"/>
                    <a:pt x="32" y="12"/>
                    <a:pt x="25" y="14"/>
                  </a:cubicBezTo>
                  <a:cubicBezTo>
                    <a:pt x="22" y="14"/>
                    <a:pt x="23" y="16"/>
                    <a:pt x="23" y="17"/>
                  </a:cubicBezTo>
                  <a:cubicBezTo>
                    <a:pt x="24" y="22"/>
                    <a:pt x="25" y="26"/>
                    <a:pt x="27" y="31"/>
                  </a:cubicBezTo>
                  <a:cubicBezTo>
                    <a:pt x="30" y="41"/>
                    <a:pt x="23" y="50"/>
                    <a:pt x="13" y="49"/>
                  </a:cubicBezTo>
                  <a:cubicBezTo>
                    <a:pt x="8" y="49"/>
                    <a:pt x="8" y="49"/>
                    <a:pt x="8" y="54"/>
                  </a:cubicBezTo>
                  <a:cubicBezTo>
                    <a:pt x="8" y="59"/>
                    <a:pt x="8" y="63"/>
                    <a:pt x="8" y="68"/>
                  </a:cubicBezTo>
                  <a:cubicBezTo>
                    <a:pt x="8" y="70"/>
                    <a:pt x="8" y="71"/>
                    <a:pt x="6" y="71"/>
                  </a:cubicBezTo>
                  <a:cubicBezTo>
                    <a:pt x="6" y="67"/>
                    <a:pt x="6" y="63"/>
                    <a:pt x="6" y="59"/>
                  </a:cubicBezTo>
                  <a:cubicBezTo>
                    <a:pt x="6" y="58"/>
                    <a:pt x="6" y="57"/>
                    <a:pt x="4" y="57"/>
                  </a:cubicBezTo>
                  <a:cubicBezTo>
                    <a:pt x="0" y="57"/>
                    <a:pt x="1" y="54"/>
                    <a:pt x="1" y="51"/>
                  </a:cubicBezTo>
                  <a:cubicBezTo>
                    <a:pt x="1" y="49"/>
                    <a:pt x="1" y="48"/>
                    <a:pt x="1" y="46"/>
                  </a:cubicBezTo>
                  <a:cubicBezTo>
                    <a:pt x="1" y="41"/>
                    <a:pt x="1" y="41"/>
                    <a:pt x="6" y="41"/>
                  </a:cubicBezTo>
                  <a:cubicBezTo>
                    <a:pt x="9" y="41"/>
                    <a:pt x="12" y="41"/>
                    <a:pt x="15" y="41"/>
                  </a:cubicBezTo>
                  <a:cubicBezTo>
                    <a:pt x="19" y="41"/>
                    <a:pt x="20" y="39"/>
                    <a:pt x="19" y="36"/>
                  </a:cubicBezTo>
                  <a:cubicBezTo>
                    <a:pt x="19" y="31"/>
                    <a:pt x="17" y="27"/>
                    <a:pt x="16" y="22"/>
                  </a:cubicBezTo>
                  <a:cubicBezTo>
                    <a:pt x="21" y="23"/>
                    <a:pt x="21" y="21"/>
                    <a:pt x="21" y="17"/>
                  </a:cubicBezTo>
                  <a:cubicBezTo>
                    <a:pt x="21" y="16"/>
                    <a:pt x="20" y="15"/>
                    <a:pt x="20" y="14"/>
                  </a:cubicBezTo>
                  <a:cubicBezTo>
                    <a:pt x="19" y="13"/>
                    <a:pt x="19" y="12"/>
                    <a:pt x="21" y="12"/>
                  </a:cubicBezTo>
                  <a:cubicBezTo>
                    <a:pt x="29" y="11"/>
                    <a:pt x="33" y="7"/>
                    <a:pt x="34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2" name="Freeform 437"/>
            <p:cNvSpPr>
              <a:spLocks/>
            </p:cNvSpPr>
            <p:nvPr/>
          </p:nvSpPr>
          <p:spPr bwMode="auto">
            <a:xfrm>
              <a:off x="626" y="556"/>
              <a:ext cx="25" cy="138"/>
            </a:xfrm>
            <a:custGeom>
              <a:avLst/>
              <a:gdLst>
                <a:gd name="T0" fmla="*/ 18 w 22"/>
                <a:gd name="T1" fmla="*/ 65 h 125"/>
                <a:gd name="T2" fmla="*/ 21 w 22"/>
                <a:gd name="T3" fmla="*/ 79 h 125"/>
                <a:gd name="T4" fmla="*/ 17 w 22"/>
                <a:gd name="T5" fmla="*/ 84 h 125"/>
                <a:gd name="T6" fmla="*/ 8 w 22"/>
                <a:gd name="T7" fmla="*/ 84 h 125"/>
                <a:gd name="T8" fmla="*/ 3 w 22"/>
                <a:gd name="T9" fmla="*/ 89 h 125"/>
                <a:gd name="T10" fmla="*/ 3 w 22"/>
                <a:gd name="T11" fmla="*/ 94 h 125"/>
                <a:gd name="T12" fmla="*/ 6 w 22"/>
                <a:gd name="T13" fmla="*/ 100 h 125"/>
                <a:gd name="T14" fmla="*/ 8 w 22"/>
                <a:gd name="T15" fmla="*/ 102 h 125"/>
                <a:gd name="T16" fmla="*/ 8 w 22"/>
                <a:gd name="T17" fmla="*/ 114 h 125"/>
                <a:gd name="T18" fmla="*/ 8 w 22"/>
                <a:gd name="T19" fmla="*/ 125 h 125"/>
                <a:gd name="T20" fmla="*/ 2 w 22"/>
                <a:gd name="T21" fmla="*/ 125 h 125"/>
                <a:gd name="T22" fmla="*/ 0 w 22"/>
                <a:gd name="T23" fmla="*/ 116 h 125"/>
                <a:gd name="T24" fmla="*/ 0 w 22"/>
                <a:gd name="T25" fmla="*/ 87 h 125"/>
                <a:gd name="T26" fmla="*/ 5 w 22"/>
                <a:gd name="T27" fmla="*/ 82 h 125"/>
                <a:gd name="T28" fmla="*/ 15 w 22"/>
                <a:gd name="T29" fmla="*/ 82 h 125"/>
                <a:gd name="T30" fmla="*/ 19 w 22"/>
                <a:gd name="T31" fmla="*/ 77 h 125"/>
                <a:gd name="T32" fmla="*/ 15 w 22"/>
                <a:gd name="T33" fmla="*/ 66 h 125"/>
                <a:gd name="T34" fmla="*/ 9 w 22"/>
                <a:gd name="T35" fmla="*/ 39 h 125"/>
                <a:gd name="T36" fmla="*/ 5 w 22"/>
                <a:gd name="T37" fmla="*/ 24 h 125"/>
                <a:gd name="T38" fmla="*/ 6 w 22"/>
                <a:gd name="T39" fmla="*/ 21 h 125"/>
                <a:gd name="T40" fmla="*/ 1 w 22"/>
                <a:gd name="T41" fmla="*/ 4 h 125"/>
                <a:gd name="T42" fmla="*/ 1 w 22"/>
                <a:gd name="T43" fmla="*/ 1 h 125"/>
                <a:gd name="T44" fmla="*/ 2 w 22"/>
                <a:gd name="T45" fmla="*/ 2 h 125"/>
                <a:gd name="T46" fmla="*/ 10 w 22"/>
                <a:gd name="T47" fmla="*/ 28 h 125"/>
                <a:gd name="T48" fmla="*/ 10 w 22"/>
                <a:gd name="T49" fmla="*/ 29 h 125"/>
                <a:gd name="T50" fmla="*/ 9 w 22"/>
                <a:gd name="T51" fmla="*/ 31 h 125"/>
                <a:gd name="T52" fmla="*/ 18 w 22"/>
                <a:gd name="T53" fmla="*/ 65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2" h="125">
                  <a:moveTo>
                    <a:pt x="18" y="65"/>
                  </a:moveTo>
                  <a:cubicBezTo>
                    <a:pt x="19" y="70"/>
                    <a:pt x="21" y="74"/>
                    <a:pt x="21" y="79"/>
                  </a:cubicBezTo>
                  <a:cubicBezTo>
                    <a:pt x="22" y="82"/>
                    <a:pt x="21" y="84"/>
                    <a:pt x="17" y="84"/>
                  </a:cubicBezTo>
                  <a:cubicBezTo>
                    <a:pt x="14" y="84"/>
                    <a:pt x="11" y="84"/>
                    <a:pt x="8" y="84"/>
                  </a:cubicBezTo>
                  <a:cubicBezTo>
                    <a:pt x="3" y="84"/>
                    <a:pt x="3" y="84"/>
                    <a:pt x="3" y="89"/>
                  </a:cubicBezTo>
                  <a:cubicBezTo>
                    <a:pt x="3" y="91"/>
                    <a:pt x="3" y="92"/>
                    <a:pt x="3" y="94"/>
                  </a:cubicBezTo>
                  <a:cubicBezTo>
                    <a:pt x="3" y="97"/>
                    <a:pt x="2" y="100"/>
                    <a:pt x="6" y="100"/>
                  </a:cubicBezTo>
                  <a:cubicBezTo>
                    <a:pt x="8" y="100"/>
                    <a:pt x="8" y="101"/>
                    <a:pt x="8" y="102"/>
                  </a:cubicBezTo>
                  <a:cubicBezTo>
                    <a:pt x="8" y="106"/>
                    <a:pt x="8" y="110"/>
                    <a:pt x="8" y="114"/>
                  </a:cubicBezTo>
                  <a:cubicBezTo>
                    <a:pt x="8" y="118"/>
                    <a:pt x="8" y="121"/>
                    <a:pt x="8" y="125"/>
                  </a:cubicBezTo>
                  <a:cubicBezTo>
                    <a:pt x="6" y="125"/>
                    <a:pt x="4" y="125"/>
                    <a:pt x="2" y="125"/>
                  </a:cubicBezTo>
                  <a:cubicBezTo>
                    <a:pt x="2" y="122"/>
                    <a:pt x="2" y="119"/>
                    <a:pt x="0" y="116"/>
                  </a:cubicBezTo>
                  <a:cubicBezTo>
                    <a:pt x="0" y="106"/>
                    <a:pt x="0" y="96"/>
                    <a:pt x="0" y="87"/>
                  </a:cubicBezTo>
                  <a:cubicBezTo>
                    <a:pt x="0" y="84"/>
                    <a:pt x="2" y="82"/>
                    <a:pt x="5" y="82"/>
                  </a:cubicBezTo>
                  <a:cubicBezTo>
                    <a:pt x="8" y="82"/>
                    <a:pt x="12" y="82"/>
                    <a:pt x="15" y="82"/>
                  </a:cubicBezTo>
                  <a:cubicBezTo>
                    <a:pt x="19" y="82"/>
                    <a:pt x="20" y="81"/>
                    <a:pt x="19" y="77"/>
                  </a:cubicBezTo>
                  <a:cubicBezTo>
                    <a:pt x="18" y="73"/>
                    <a:pt x="17" y="69"/>
                    <a:pt x="15" y="66"/>
                  </a:cubicBezTo>
                  <a:cubicBezTo>
                    <a:pt x="14" y="57"/>
                    <a:pt x="11" y="48"/>
                    <a:pt x="9" y="39"/>
                  </a:cubicBezTo>
                  <a:cubicBezTo>
                    <a:pt x="8" y="34"/>
                    <a:pt x="5" y="29"/>
                    <a:pt x="5" y="24"/>
                  </a:cubicBezTo>
                  <a:cubicBezTo>
                    <a:pt x="7" y="23"/>
                    <a:pt x="6" y="22"/>
                    <a:pt x="6" y="21"/>
                  </a:cubicBezTo>
                  <a:cubicBezTo>
                    <a:pt x="4" y="15"/>
                    <a:pt x="3" y="10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5" y="10"/>
                    <a:pt x="8" y="19"/>
                    <a:pt x="10" y="28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9" y="30"/>
                    <a:pt x="9" y="31"/>
                  </a:cubicBezTo>
                  <a:cubicBezTo>
                    <a:pt x="12" y="43"/>
                    <a:pt x="15" y="54"/>
                    <a:pt x="18" y="65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3" name="Freeform 438"/>
            <p:cNvSpPr>
              <a:spLocks/>
            </p:cNvSpPr>
            <p:nvPr/>
          </p:nvSpPr>
          <p:spPr bwMode="auto">
            <a:xfrm>
              <a:off x="247" y="551"/>
              <a:ext cx="21" cy="78"/>
            </a:xfrm>
            <a:custGeom>
              <a:avLst/>
              <a:gdLst>
                <a:gd name="T0" fmla="*/ 0 w 19"/>
                <a:gd name="T1" fmla="*/ 45 h 70"/>
                <a:gd name="T2" fmla="*/ 1 w 19"/>
                <a:gd name="T3" fmla="*/ 44 h 70"/>
                <a:gd name="T4" fmla="*/ 2 w 19"/>
                <a:gd name="T5" fmla="*/ 53 h 70"/>
                <a:gd name="T6" fmla="*/ 10 w 19"/>
                <a:gd name="T7" fmla="*/ 59 h 70"/>
                <a:gd name="T8" fmla="*/ 14 w 19"/>
                <a:gd name="T9" fmla="*/ 50 h 70"/>
                <a:gd name="T10" fmla="*/ 14 w 19"/>
                <a:gd name="T11" fmla="*/ 47 h 70"/>
                <a:gd name="T12" fmla="*/ 14 w 19"/>
                <a:gd name="T13" fmla="*/ 37 h 70"/>
                <a:gd name="T14" fmla="*/ 14 w 19"/>
                <a:gd name="T15" fmla="*/ 34 h 70"/>
                <a:gd name="T16" fmla="*/ 12 w 19"/>
                <a:gd name="T17" fmla="*/ 36 h 70"/>
                <a:gd name="T18" fmla="*/ 9 w 19"/>
                <a:gd name="T19" fmla="*/ 37 h 70"/>
                <a:gd name="T20" fmla="*/ 9 w 19"/>
                <a:gd name="T21" fmla="*/ 36 h 70"/>
                <a:gd name="T22" fmla="*/ 11 w 19"/>
                <a:gd name="T23" fmla="*/ 33 h 70"/>
                <a:gd name="T24" fmla="*/ 14 w 19"/>
                <a:gd name="T25" fmla="*/ 30 h 70"/>
                <a:gd name="T26" fmla="*/ 14 w 19"/>
                <a:gd name="T27" fmla="*/ 22 h 70"/>
                <a:gd name="T28" fmla="*/ 14 w 19"/>
                <a:gd name="T29" fmla="*/ 21 h 70"/>
                <a:gd name="T30" fmla="*/ 14 w 19"/>
                <a:gd name="T31" fmla="*/ 17 h 70"/>
                <a:gd name="T32" fmla="*/ 14 w 19"/>
                <a:gd name="T33" fmla="*/ 4 h 70"/>
                <a:gd name="T34" fmla="*/ 16 w 19"/>
                <a:gd name="T35" fmla="*/ 0 h 70"/>
                <a:gd name="T36" fmla="*/ 19 w 19"/>
                <a:gd name="T37" fmla="*/ 4 h 70"/>
                <a:gd name="T38" fmla="*/ 19 w 19"/>
                <a:gd name="T39" fmla="*/ 13 h 70"/>
                <a:gd name="T40" fmla="*/ 19 w 19"/>
                <a:gd name="T41" fmla="*/ 20 h 70"/>
                <a:gd name="T42" fmla="*/ 19 w 19"/>
                <a:gd name="T43" fmla="*/ 23 h 70"/>
                <a:gd name="T44" fmla="*/ 19 w 19"/>
                <a:gd name="T45" fmla="*/ 24 h 70"/>
                <a:gd name="T46" fmla="*/ 19 w 19"/>
                <a:gd name="T47" fmla="*/ 26 h 70"/>
                <a:gd name="T48" fmla="*/ 19 w 19"/>
                <a:gd name="T49" fmla="*/ 37 h 70"/>
                <a:gd name="T50" fmla="*/ 19 w 19"/>
                <a:gd name="T51" fmla="*/ 47 h 70"/>
                <a:gd name="T52" fmla="*/ 19 w 19"/>
                <a:gd name="T53" fmla="*/ 48 h 70"/>
                <a:gd name="T54" fmla="*/ 19 w 19"/>
                <a:gd name="T55" fmla="*/ 70 h 70"/>
                <a:gd name="T56" fmla="*/ 19 w 19"/>
                <a:gd name="T57" fmla="*/ 70 h 70"/>
                <a:gd name="T58" fmla="*/ 17 w 19"/>
                <a:gd name="T59" fmla="*/ 67 h 70"/>
                <a:gd name="T60" fmla="*/ 17 w 19"/>
                <a:gd name="T61" fmla="*/ 44 h 70"/>
                <a:gd name="T62" fmla="*/ 17 w 19"/>
                <a:gd name="T63" fmla="*/ 40 h 70"/>
                <a:gd name="T64" fmla="*/ 16 w 19"/>
                <a:gd name="T65" fmla="*/ 46 h 70"/>
                <a:gd name="T66" fmla="*/ 16 w 19"/>
                <a:gd name="T67" fmla="*/ 55 h 70"/>
                <a:gd name="T68" fmla="*/ 6 w 19"/>
                <a:gd name="T69" fmla="*/ 61 h 70"/>
                <a:gd name="T70" fmla="*/ 0 w 19"/>
                <a:gd name="T71" fmla="*/ 53 h 70"/>
                <a:gd name="T72" fmla="*/ 0 w 19"/>
                <a:gd name="T73" fmla="*/ 4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9" h="70">
                  <a:moveTo>
                    <a:pt x="0" y="45"/>
                  </a:moveTo>
                  <a:cubicBezTo>
                    <a:pt x="0" y="44"/>
                    <a:pt x="1" y="44"/>
                    <a:pt x="1" y="44"/>
                  </a:cubicBezTo>
                  <a:cubicBezTo>
                    <a:pt x="1" y="47"/>
                    <a:pt x="1" y="50"/>
                    <a:pt x="2" y="53"/>
                  </a:cubicBezTo>
                  <a:cubicBezTo>
                    <a:pt x="2" y="58"/>
                    <a:pt x="6" y="60"/>
                    <a:pt x="10" y="59"/>
                  </a:cubicBezTo>
                  <a:cubicBezTo>
                    <a:pt x="14" y="57"/>
                    <a:pt x="14" y="54"/>
                    <a:pt x="14" y="50"/>
                  </a:cubicBezTo>
                  <a:cubicBezTo>
                    <a:pt x="14" y="49"/>
                    <a:pt x="14" y="48"/>
                    <a:pt x="14" y="47"/>
                  </a:cubicBezTo>
                  <a:cubicBezTo>
                    <a:pt x="14" y="44"/>
                    <a:pt x="15" y="40"/>
                    <a:pt x="14" y="37"/>
                  </a:cubicBezTo>
                  <a:cubicBezTo>
                    <a:pt x="14" y="36"/>
                    <a:pt x="15" y="35"/>
                    <a:pt x="14" y="34"/>
                  </a:cubicBezTo>
                  <a:cubicBezTo>
                    <a:pt x="12" y="33"/>
                    <a:pt x="12" y="35"/>
                    <a:pt x="12" y="36"/>
                  </a:cubicBezTo>
                  <a:cubicBezTo>
                    <a:pt x="11" y="36"/>
                    <a:pt x="10" y="37"/>
                    <a:pt x="9" y="37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4"/>
                    <a:pt x="9" y="32"/>
                    <a:pt x="11" y="33"/>
                  </a:cubicBezTo>
                  <a:cubicBezTo>
                    <a:pt x="14" y="33"/>
                    <a:pt x="14" y="32"/>
                    <a:pt x="14" y="30"/>
                  </a:cubicBezTo>
                  <a:cubicBezTo>
                    <a:pt x="14" y="27"/>
                    <a:pt x="15" y="24"/>
                    <a:pt x="14" y="22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0"/>
                    <a:pt x="14" y="19"/>
                    <a:pt x="14" y="17"/>
                  </a:cubicBezTo>
                  <a:cubicBezTo>
                    <a:pt x="14" y="13"/>
                    <a:pt x="14" y="8"/>
                    <a:pt x="14" y="4"/>
                  </a:cubicBezTo>
                  <a:cubicBezTo>
                    <a:pt x="14" y="2"/>
                    <a:pt x="14" y="1"/>
                    <a:pt x="16" y="0"/>
                  </a:cubicBezTo>
                  <a:cubicBezTo>
                    <a:pt x="19" y="0"/>
                    <a:pt x="18" y="2"/>
                    <a:pt x="19" y="4"/>
                  </a:cubicBezTo>
                  <a:cubicBezTo>
                    <a:pt x="19" y="7"/>
                    <a:pt x="18" y="10"/>
                    <a:pt x="19" y="13"/>
                  </a:cubicBezTo>
                  <a:cubicBezTo>
                    <a:pt x="18" y="15"/>
                    <a:pt x="19" y="18"/>
                    <a:pt x="19" y="20"/>
                  </a:cubicBezTo>
                  <a:cubicBezTo>
                    <a:pt x="19" y="21"/>
                    <a:pt x="19" y="22"/>
                    <a:pt x="19" y="23"/>
                  </a:cubicBezTo>
                  <a:cubicBezTo>
                    <a:pt x="19" y="23"/>
                    <a:pt x="19" y="23"/>
                    <a:pt x="19" y="24"/>
                  </a:cubicBezTo>
                  <a:cubicBezTo>
                    <a:pt x="19" y="24"/>
                    <a:pt x="19" y="25"/>
                    <a:pt x="19" y="26"/>
                  </a:cubicBezTo>
                  <a:cubicBezTo>
                    <a:pt x="19" y="30"/>
                    <a:pt x="19" y="33"/>
                    <a:pt x="19" y="37"/>
                  </a:cubicBezTo>
                  <a:cubicBezTo>
                    <a:pt x="18" y="40"/>
                    <a:pt x="19" y="44"/>
                    <a:pt x="19" y="47"/>
                  </a:cubicBezTo>
                  <a:cubicBezTo>
                    <a:pt x="19" y="47"/>
                    <a:pt x="19" y="48"/>
                    <a:pt x="19" y="48"/>
                  </a:cubicBezTo>
                  <a:cubicBezTo>
                    <a:pt x="18" y="55"/>
                    <a:pt x="18" y="63"/>
                    <a:pt x="19" y="70"/>
                  </a:cubicBezTo>
                  <a:cubicBezTo>
                    <a:pt x="19" y="70"/>
                    <a:pt x="19" y="70"/>
                    <a:pt x="19" y="70"/>
                  </a:cubicBezTo>
                  <a:cubicBezTo>
                    <a:pt x="17" y="70"/>
                    <a:pt x="17" y="68"/>
                    <a:pt x="17" y="67"/>
                  </a:cubicBezTo>
                  <a:cubicBezTo>
                    <a:pt x="17" y="59"/>
                    <a:pt x="17" y="51"/>
                    <a:pt x="17" y="44"/>
                  </a:cubicBezTo>
                  <a:cubicBezTo>
                    <a:pt x="17" y="42"/>
                    <a:pt x="17" y="41"/>
                    <a:pt x="17" y="40"/>
                  </a:cubicBezTo>
                  <a:cubicBezTo>
                    <a:pt x="16" y="42"/>
                    <a:pt x="16" y="44"/>
                    <a:pt x="16" y="46"/>
                  </a:cubicBezTo>
                  <a:cubicBezTo>
                    <a:pt x="17" y="49"/>
                    <a:pt x="17" y="52"/>
                    <a:pt x="16" y="55"/>
                  </a:cubicBezTo>
                  <a:cubicBezTo>
                    <a:pt x="14" y="60"/>
                    <a:pt x="11" y="62"/>
                    <a:pt x="6" y="61"/>
                  </a:cubicBezTo>
                  <a:cubicBezTo>
                    <a:pt x="3" y="61"/>
                    <a:pt x="0" y="57"/>
                    <a:pt x="0" y="53"/>
                  </a:cubicBezTo>
                  <a:cubicBezTo>
                    <a:pt x="0" y="50"/>
                    <a:pt x="0" y="47"/>
                    <a:pt x="0" y="45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4" name="Freeform 439"/>
            <p:cNvSpPr>
              <a:spLocks/>
            </p:cNvSpPr>
            <p:nvPr/>
          </p:nvSpPr>
          <p:spPr bwMode="auto">
            <a:xfrm>
              <a:off x="464" y="566"/>
              <a:ext cx="43" cy="39"/>
            </a:xfrm>
            <a:custGeom>
              <a:avLst/>
              <a:gdLst>
                <a:gd name="T0" fmla="*/ 37 w 39"/>
                <a:gd name="T1" fmla="*/ 4 h 36"/>
                <a:gd name="T2" fmla="*/ 37 w 39"/>
                <a:gd name="T3" fmla="*/ 5 h 36"/>
                <a:gd name="T4" fmla="*/ 34 w 39"/>
                <a:gd name="T5" fmla="*/ 3 h 36"/>
                <a:gd name="T6" fmla="*/ 16 w 39"/>
                <a:gd name="T7" fmla="*/ 6 h 36"/>
                <a:gd name="T8" fmla="*/ 13 w 39"/>
                <a:gd name="T9" fmla="*/ 24 h 36"/>
                <a:gd name="T10" fmla="*/ 29 w 39"/>
                <a:gd name="T11" fmla="*/ 32 h 36"/>
                <a:gd name="T12" fmla="*/ 39 w 39"/>
                <a:gd name="T13" fmla="*/ 27 h 36"/>
                <a:gd name="T14" fmla="*/ 24 w 39"/>
                <a:gd name="T15" fmla="*/ 34 h 36"/>
                <a:gd name="T16" fmla="*/ 19 w 39"/>
                <a:gd name="T17" fmla="*/ 32 h 36"/>
                <a:gd name="T18" fmla="*/ 9 w 39"/>
                <a:gd name="T19" fmla="*/ 33 h 36"/>
                <a:gd name="T20" fmla="*/ 1 w 39"/>
                <a:gd name="T21" fmla="*/ 35 h 36"/>
                <a:gd name="T22" fmla="*/ 1 w 39"/>
                <a:gd name="T23" fmla="*/ 35 h 36"/>
                <a:gd name="T24" fmla="*/ 6 w 39"/>
                <a:gd name="T25" fmla="*/ 32 h 36"/>
                <a:gd name="T26" fmla="*/ 3 w 39"/>
                <a:gd name="T27" fmla="*/ 26 h 36"/>
                <a:gd name="T28" fmla="*/ 3 w 39"/>
                <a:gd name="T29" fmla="*/ 11 h 36"/>
                <a:gd name="T30" fmla="*/ 3 w 39"/>
                <a:gd name="T31" fmla="*/ 11 h 36"/>
                <a:gd name="T32" fmla="*/ 6 w 39"/>
                <a:gd name="T33" fmla="*/ 14 h 36"/>
                <a:gd name="T34" fmla="*/ 10 w 39"/>
                <a:gd name="T35" fmla="*/ 12 h 36"/>
                <a:gd name="T36" fmla="*/ 13 w 39"/>
                <a:gd name="T37" fmla="*/ 7 h 36"/>
                <a:gd name="T38" fmla="*/ 27 w 39"/>
                <a:gd name="T39" fmla="*/ 1 h 36"/>
                <a:gd name="T40" fmla="*/ 37 w 39"/>
                <a:gd name="T41" fmla="*/ 4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36">
                  <a:moveTo>
                    <a:pt x="37" y="4"/>
                  </a:moveTo>
                  <a:cubicBezTo>
                    <a:pt x="37" y="4"/>
                    <a:pt x="37" y="4"/>
                    <a:pt x="37" y="5"/>
                  </a:cubicBezTo>
                  <a:cubicBezTo>
                    <a:pt x="36" y="4"/>
                    <a:pt x="35" y="4"/>
                    <a:pt x="34" y="3"/>
                  </a:cubicBezTo>
                  <a:cubicBezTo>
                    <a:pt x="28" y="0"/>
                    <a:pt x="20" y="1"/>
                    <a:pt x="16" y="6"/>
                  </a:cubicBezTo>
                  <a:cubicBezTo>
                    <a:pt x="11" y="10"/>
                    <a:pt x="10" y="18"/>
                    <a:pt x="13" y="24"/>
                  </a:cubicBezTo>
                  <a:cubicBezTo>
                    <a:pt x="15" y="30"/>
                    <a:pt x="22" y="33"/>
                    <a:pt x="29" y="32"/>
                  </a:cubicBezTo>
                  <a:cubicBezTo>
                    <a:pt x="33" y="32"/>
                    <a:pt x="36" y="29"/>
                    <a:pt x="39" y="27"/>
                  </a:cubicBezTo>
                  <a:cubicBezTo>
                    <a:pt x="37" y="32"/>
                    <a:pt x="30" y="35"/>
                    <a:pt x="24" y="34"/>
                  </a:cubicBezTo>
                  <a:cubicBezTo>
                    <a:pt x="22" y="33"/>
                    <a:pt x="21" y="33"/>
                    <a:pt x="19" y="32"/>
                  </a:cubicBezTo>
                  <a:cubicBezTo>
                    <a:pt x="16" y="30"/>
                    <a:pt x="12" y="31"/>
                    <a:pt x="9" y="33"/>
                  </a:cubicBezTo>
                  <a:cubicBezTo>
                    <a:pt x="6" y="34"/>
                    <a:pt x="4" y="36"/>
                    <a:pt x="1" y="35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2" y="33"/>
                    <a:pt x="6" y="34"/>
                    <a:pt x="6" y="32"/>
                  </a:cubicBezTo>
                  <a:cubicBezTo>
                    <a:pt x="6" y="30"/>
                    <a:pt x="4" y="28"/>
                    <a:pt x="3" y="26"/>
                  </a:cubicBezTo>
                  <a:cubicBezTo>
                    <a:pt x="2" y="21"/>
                    <a:pt x="0" y="16"/>
                    <a:pt x="3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3" y="13"/>
                    <a:pt x="4" y="14"/>
                    <a:pt x="6" y="14"/>
                  </a:cubicBezTo>
                  <a:cubicBezTo>
                    <a:pt x="8" y="14"/>
                    <a:pt x="9" y="14"/>
                    <a:pt x="10" y="12"/>
                  </a:cubicBezTo>
                  <a:cubicBezTo>
                    <a:pt x="11" y="10"/>
                    <a:pt x="12" y="8"/>
                    <a:pt x="13" y="7"/>
                  </a:cubicBezTo>
                  <a:cubicBezTo>
                    <a:pt x="16" y="1"/>
                    <a:pt x="21" y="0"/>
                    <a:pt x="27" y="1"/>
                  </a:cubicBezTo>
                  <a:cubicBezTo>
                    <a:pt x="30" y="1"/>
                    <a:pt x="34" y="1"/>
                    <a:pt x="37" y="4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5" name="Freeform 440"/>
            <p:cNvSpPr>
              <a:spLocks/>
            </p:cNvSpPr>
            <p:nvPr/>
          </p:nvSpPr>
          <p:spPr bwMode="auto">
            <a:xfrm>
              <a:off x="325" y="532"/>
              <a:ext cx="12" cy="57"/>
            </a:xfrm>
            <a:custGeom>
              <a:avLst/>
              <a:gdLst>
                <a:gd name="T0" fmla="*/ 10 w 11"/>
                <a:gd name="T1" fmla="*/ 38 h 51"/>
                <a:gd name="T2" fmla="*/ 11 w 11"/>
                <a:gd name="T3" fmla="*/ 48 h 51"/>
                <a:gd name="T4" fmla="*/ 8 w 11"/>
                <a:gd name="T5" fmla="*/ 51 h 51"/>
                <a:gd name="T6" fmla="*/ 4 w 11"/>
                <a:gd name="T7" fmla="*/ 48 h 51"/>
                <a:gd name="T8" fmla="*/ 5 w 11"/>
                <a:gd name="T9" fmla="*/ 17 h 51"/>
                <a:gd name="T10" fmla="*/ 2 w 11"/>
                <a:gd name="T11" fmla="*/ 6 h 51"/>
                <a:gd name="T12" fmla="*/ 4 w 11"/>
                <a:gd name="T13" fmla="*/ 1 h 51"/>
                <a:gd name="T14" fmla="*/ 6 w 11"/>
                <a:gd name="T15" fmla="*/ 3 h 51"/>
                <a:gd name="T16" fmla="*/ 9 w 11"/>
                <a:gd name="T17" fmla="*/ 7 h 51"/>
                <a:gd name="T18" fmla="*/ 10 w 11"/>
                <a:gd name="T19" fmla="*/ 28 h 51"/>
                <a:gd name="T20" fmla="*/ 10 w 11"/>
                <a:gd name="T21" fmla="*/ 3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51">
                  <a:moveTo>
                    <a:pt x="10" y="38"/>
                  </a:moveTo>
                  <a:cubicBezTo>
                    <a:pt x="9" y="41"/>
                    <a:pt x="11" y="44"/>
                    <a:pt x="11" y="48"/>
                  </a:cubicBezTo>
                  <a:cubicBezTo>
                    <a:pt x="10" y="50"/>
                    <a:pt x="11" y="51"/>
                    <a:pt x="8" y="51"/>
                  </a:cubicBezTo>
                  <a:cubicBezTo>
                    <a:pt x="5" y="51"/>
                    <a:pt x="4" y="50"/>
                    <a:pt x="4" y="48"/>
                  </a:cubicBezTo>
                  <a:cubicBezTo>
                    <a:pt x="4" y="38"/>
                    <a:pt x="4" y="27"/>
                    <a:pt x="5" y="17"/>
                  </a:cubicBezTo>
                  <a:cubicBezTo>
                    <a:pt x="5" y="13"/>
                    <a:pt x="4" y="9"/>
                    <a:pt x="2" y="6"/>
                  </a:cubicBezTo>
                  <a:cubicBezTo>
                    <a:pt x="0" y="3"/>
                    <a:pt x="2" y="2"/>
                    <a:pt x="4" y="1"/>
                  </a:cubicBezTo>
                  <a:cubicBezTo>
                    <a:pt x="4" y="0"/>
                    <a:pt x="5" y="1"/>
                    <a:pt x="6" y="3"/>
                  </a:cubicBezTo>
                  <a:cubicBezTo>
                    <a:pt x="7" y="4"/>
                    <a:pt x="8" y="5"/>
                    <a:pt x="9" y="7"/>
                  </a:cubicBezTo>
                  <a:cubicBezTo>
                    <a:pt x="11" y="14"/>
                    <a:pt x="10" y="21"/>
                    <a:pt x="10" y="28"/>
                  </a:cubicBezTo>
                  <a:cubicBezTo>
                    <a:pt x="10" y="32"/>
                    <a:pt x="10" y="35"/>
                    <a:pt x="10" y="38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6" name="Freeform 441"/>
            <p:cNvSpPr>
              <a:spLocks/>
            </p:cNvSpPr>
            <p:nvPr/>
          </p:nvSpPr>
          <p:spPr bwMode="auto">
            <a:xfrm>
              <a:off x="505" y="626"/>
              <a:ext cx="13" cy="84"/>
            </a:xfrm>
            <a:custGeom>
              <a:avLst/>
              <a:gdLst>
                <a:gd name="T0" fmla="*/ 11 w 12"/>
                <a:gd name="T1" fmla="*/ 71 h 76"/>
                <a:gd name="T2" fmla="*/ 1 w 12"/>
                <a:gd name="T3" fmla="*/ 75 h 76"/>
                <a:gd name="T4" fmla="*/ 0 w 12"/>
                <a:gd name="T5" fmla="*/ 73 h 76"/>
                <a:gd name="T6" fmla="*/ 4 w 12"/>
                <a:gd name="T7" fmla="*/ 68 h 76"/>
                <a:gd name="T8" fmla="*/ 3 w 12"/>
                <a:gd name="T9" fmla="*/ 31 h 76"/>
                <a:gd name="T10" fmla="*/ 4 w 12"/>
                <a:gd name="T11" fmla="*/ 0 h 76"/>
                <a:gd name="T12" fmla="*/ 5 w 12"/>
                <a:gd name="T13" fmla="*/ 1 h 76"/>
                <a:gd name="T14" fmla="*/ 6 w 12"/>
                <a:gd name="T15" fmla="*/ 28 h 76"/>
                <a:gd name="T16" fmla="*/ 5 w 12"/>
                <a:gd name="T17" fmla="*/ 40 h 76"/>
                <a:gd name="T18" fmla="*/ 5 w 12"/>
                <a:gd name="T19" fmla="*/ 56 h 76"/>
                <a:gd name="T20" fmla="*/ 7 w 12"/>
                <a:gd name="T21" fmla="*/ 59 h 76"/>
                <a:gd name="T22" fmla="*/ 12 w 12"/>
                <a:gd name="T23" fmla="*/ 65 h 76"/>
                <a:gd name="T24" fmla="*/ 12 w 12"/>
                <a:gd name="T25" fmla="*/ 68 h 76"/>
                <a:gd name="T26" fmla="*/ 11 w 12"/>
                <a:gd name="T27" fmla="*/ 7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76">
                  <a:moveTo>
                    <a:pt x="11" y="71"/>
                  </a:moveTo>
                  <a:cubicBezTo>
                    <a:pt x="10" y="74"/>
                    <a:pt x="4" y="76"/>
                    <a:pt x="1" y="75"/>
                  </a:cubicBezTo>
                  <a:cubicBezTo>
                    <a:pt x="0" y="75"/>
                    <a:pt x="0" y="74"/>
                    <a:pt x="0" y="73"/>
                  </a:cubicBezTo>
                  <a:cubicBezTo>
                    <a:pt x="2" y="72"/>
                    <a:pt x="4" y="70"/>
                    <a:pt x="4" y="68"/>
                  </a:cubicBezTo>
                  <a:cubicBezTo>
                    <a:pt x="4" y="56"/>
                    <a:pt x="3" y="43"/>
                    <a:pt x="3" y="31"/>
                  </a:cubicBezTo>
                  <a:cubicBezTo>
                    <a:pt x="4" y="21"/>
                    <a:pt x="3" y="11"/>
                    <a:pt x="4" y="0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0"/>
                    <a:pt x="6" y="19"/>
                    <a:pt x="6" y="28"/>
                  </a:cubicBezTo>
                  <a:cubicBezTo>
                    <a:pt x="4" y="32"/>
                    <a:pt x="5" y="36"/>
                    <a:pt x="5" y="40"/>
                  </a:cubicBezTo>
                  <a:cubicBezTo>
                    <a:pt x="5" y="46"/>
                    <a:pt x="5" y="51"/>
                    <a:pt x="5" y="56"/>
                  </a:cubicBezTo>
                  <a:cubicBezTo>
                    <a:pt x="5" y="58"/>
                    <a:pt x="5" y="59"/>
                    <a:pt x="7" y="59"/>
                  </a:cubicBezTo>
                  <a:cubicBezTo>
                    <a:pt x="12" y="58"/>
                    <a:pt x="12" y="61"/>
                    <a:pt x="12" y="65"/>
                  </a:cubicBezTo>
                  <a:cubicBezTo>
                    <a:pt x="11" y="66"/>
                    <a:pt x="12" y="67"/>
                    <a:pt x="12" y="68"/>
                  </a:cubicBezTo>
                  <a:cubicBezTo>
                    <a:pt x="12" y="69"/>
                    <a:pt x="12" y="70"/>
                    <a:pt x="11" y="71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7" name="Freeform 442"/>
            <p:cNvSpPr>
              <a:spLocks/>
            </p:cNvSpPr>
            <p:nvPr/>
          </p:nvSpPr>
          <p:spPr bwMode="auto">
            <a:xfrm>
              <a:off x="510" y="640"/>
              <a:ext cx="24" cy="61"/>
            </a:xfrm>
            <a:custGeom>
              <a:avLst/>
              <a:gdLst>
                <a:gd name="T0" fmla="*/ 7 w 21"/>
                <a:gd name="T1" fmla="*/ 56 h 56"/>
                <a:gd name="T2" fmla="*/ 7 w 21"/>
                <a:gd name="T3" fmla="*/ 53 h 56"/>
                <a:gd name="T4" fmla="*/ 2 w 21"/>
                <a:gd name="T5" fmla="*/ 47 h 56"/>
                <a:gd name="T6" fmla="*/ 0 w 21"/>
                <a:gd name="T7" fmla="*/ 44 h 56"/>
                <a:gd name="T8" fmla="*/ 0 w 21"/>
                <a:gd name="T9" fmla="*/ 28 h 56"/>
                <a:gd name="T10" fmla="*/ 2 w 21"/>
                <a:gd name="T11" fmla="*/ 27 h 56"/>
                <a:gd name="T12" fmla="*/ 11 w 21"/>
                <a:gd name="T13" fmla="*/ 26 h 56"/>
                <a:gd name="T14" fmla="*/ 19 w 21"/>
                <a:gd name="T15" fmla="*/ 15 h 56"/>
                <a:gd name="T16" fmla="*/ 19 w 21"/>
                <a:gd name="T17" fmla="*/ 0 h 56"/>
                <a:gd name="T18" fmla="*/ 21 w 21"/>
                <a:gd name="T19" fmla="*/ 0 h 56"/>
                <a:gd name="T20" fmla="*/ 21 w 21"/>
                <a:gd name="T21" fmla="*/ 15 h 56"/>
                <a:gd name="T22" fmla="*/ 11 w 21"/>
                <a:gd name="T23" fmla="*/ 28 h 56"/>
                <a:gd name="T24" fmla="*/ 8 w 21"/>
                <a:gd name="T25" fmla="*/ 32 h 56"/>
                <a:gd name="T26" fmla="*/ 8 w 21"/>
                <a:gd name="T27" fmla="*/ 53 h 56"/>
                <a:gd name="T28" fmla="*/ 7 w 21"/>
                <a:gd name="T2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1" h="56">
                  <a:moveTo>
                    <a:pt x="7" y="56"/>
                  </a:moveTo>
                  <a:cubicBezTo>
                    <a:pt x="7" y="55"/>
                    <a:pt x="6" y="54"/>
                    <a:pt x="7" y="53"/>
                  </a:cubicBezTo>
                  <a:cubicBezTo>
                    <a:pt x="7" y="49"/>
                    <a:pt x="7" y="46"/>
                    <a:pt x="2" y="47"/>
                  </a:cubicBezTo>
                  <a:cubicBezTo>
                    <a:pt x="0" y="47"/>
                    <a:pt x="0" y="46"/>
                    <a:pt x="0" y="44"/>
                  </a:cubicBezTo>
                  <a:cubicBezTo>
                    <a:pt x="0" y="39"/>
                    <a:pt x="0" y="34"/>
                    <a:pt x="0" y="28"/>
                  </a:cubicBezTo>
                  <a:cubicBezTo>
                    <a:pt x="1" y="28"/>
                    <a:pt x="1" y="27"/>
                    <a:pt x="2" y="27"/>
                  </a:cubicBezTo>
                  <a:cubicBezTo>
                    <a:pt x="5" y="28"/>
                    <a:pt x="8" y="27"/>
                    <a:pt x="11" y="26"/>
                  </a:cubicBezTo>
                  <a:cubicBezTo>
                    <a:pt x="15" y="24"/>
                    <a:pt x="19" y="19"/>
                    <a:pt x="19" y="15"/>
                  </a:cubicBezTo>
                  <a:cubicBezTo>
                    <a:pt x="19" y="10"/>
                    <a:pt x="19" y="5"/>
                    <a:pt x="19" y="0"/>
                  </a:cubicBezTo>
                  <a:cubicBezTo>
                    <a:pt x="20" y="0"/>
                    <a:pt x="20" y="0"/>
                    <a:pt x="21" y="0"/>
                  </a:cubicBezTo>
                  <a:cubicBezTo>
                    <a:pt x="21" y="5"/>
                    <a:pt x="21" y="10"/>
                    <a:pt x="21" y="15"/>
                  </a:cubicBezTo>
                  <a:cubicBezTo>
                    <a:pt x="20" y="21"/>
                    <a:pt x="16" y="26"/>
                    <a:pt x="11" y="28"/>
                  </a:cubicBezTo>
                  <a:cubicBezTo>
                    <a:pt x="8" y="29"/>
                    <a:pt x="8" y="30"/>
                    <a:pt x="8" y="32"/>
                  </a:cubicBezTo>
                  <a:cubicBezTo>
                    <a:pt x="8" y="39"/>
                    <a:pt x="8" y="46"/>
                    <a:pt x="8" y="53"/>
                  </a:cubicBezTo>
                  <a:cubicBezTo>
                    <a:pt x="8" y="54"/>
                    <a:pt x="9" y="55"/>
                    <a:pt x="7" y="56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8" name="Freeform 443"/>
            <p:cNvSpPr>
              <a:spLocks/>
            </p:cNvSpPr>
            <p:nvPr/>
          </p:nvSpPr>
          <p:spPr bwMode="auto">
            <a:xfrm>
              <a:off x="369" y="564"/>
              <a:ext cx="38" cy="35"/>
            </a:xfrm>
            <a:custGeom>
              <a:avLst/>
              <a:gdLst>
                <a:gd name="T0" fmla="*/ 19 w 34"/>
                <a:gd name="T1" fmla="*/ 31 h 31"/>
                <a:gd name="T2" fmla="*/ 11 w 34"/>
                <a:gd name="T3" fmla="*/ 24 h 31"/>
                <a:gd name="T4" fmla="*/ 9 w 34"/>
                <a:gd name="T5" fmla="*/ 21 h 31"/>
                <a:gd name="T6" fmla="*/ 4 w 34"/>
                <a:gd name="T7" fmla="*/ 21 h 31"/>
                <a:gd name="T8" fmla="*/ 4 w 34"/>
                <a:gd name="T9" fmla="*/ 25 h 31"/>
                <a:gd name="T10" fmla="*/ 6 w 34"/>
                <a:gd name="T11" fmla="*/ 30 h 31"/>
                <a:gd name="T12" fmla="*/ 2 w 34"/>
                <a:gd name="T13" fmla="*/ 10 h 31"/>
                <a:gd name="T14" fmla="*/ 3 w 34"/>
                <a:gd name="T15" fmla="*/ 7 h 31"/>
                <a:gd name="T16" fmla="*/ 6 w 34"/>
                <a:gd name="T17" fmla="*/ 6 h 31"/>
                <a:gd name="T18" fmla="*/ 15 w 34"/>
                <a:gd name="T19" fmla="*/ 5 h 31"/>
                <a:gd name="T20" fmla="*/ 32 w 34"/>
                <a:gd name="T21" fmla="*/ 1 h 31"/>
                <a:gd name="T22" fmla="*/ 34 w 34"/>
                <a:gd name="T23" fmla="*/ 3 h 31"/>
                <a:gd name="T24" fmla="*/ 34 w 34"/>
                <a:gd name="T25" fmla="*/ 3 h 31"/>
                <a:gd name="T26" fmla="*/ 31 w 34"/>
                <a:gd name="T27" fmla="*/ 3 h 31"/>
                <a:gd name="T28" fmla="*/ 13 w 34"/>
                <a:gd name="T29" fmla="*/ 9 h 31"/>
                <a:gd name="T30" fmla="*/ 16 w 34"/>
                <a:gd name="T31" fmla="*/ 29 h 31"/>
                <a:gd name="T32" fmla="*/ 19 w 34"/>
                <a:gd name="T3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4" h="31">
                  <a:moveTo>
                    <a:pt x="19" y="31"/>
                  </a:moveTo>
                  <a:cubicBezTo>
                    <a:pt x="14" y="31"/>
                    <a:pt x="13" y="27"/>
                    <a:pt x="11" y="24"/>
                  </a:cubicBezTo>
                  <a:cubicBezTo>
                    <a:pt x="10" y="23"/>
                    <a:pt x="10" y="21"/>
                    <a:pt x="9" y="21"/>
                  </a:cubicBezTo>
                  <a:cubicBezTo>
                    <a:pt x="7" y="20"/>
                    <a:pt x="6" y="20"/>
                    <a:pt x="4" y="21"/>
                  </a:cubicBezTo>
                  <a:cubicBezTo>
                    <a:pt x="3" y="22"/>
                    <a:pt x="4" y="23"/>
                    <a:pt x="4" y="25"/>
                  </a:cubicBezTo>
                  <a:cubicBezTo>
                    <a:pt x="4" y="27"/>
                    <a:pt x="6" y="28"/>
                    <a:pt x="6" y="30"/>
                  </a:cubicBezTo>
                  <a:cubicBezTo>
                    <a:pt x="1" y="24"/>
                    <a:pt x="0" y="17"/>
                    <a:pt x="2" y="10"/>
                  </a:cubicBezTo>
                  <a:cubicBezTo>
                    <a:pt x="3" y="9"/>
                    <a:pt x="3" y="8"/>
                    <a:pt x="3" y="7"/>
                  </a:cubicBezTo>
                  <a:cubicBezTo>
                    <a:pt x="4" y="6"/>
                    <a:pt x="4" y="5"/>
                    <a:pt x="6" y="6"/>
                  </a:cubicBezTo>
                  <a:cubicBezTo>
                    <a:pt x="9" y="7"/>
                    <a:pt x="12" y="7"/>
                    <a:pt x="15" y="5"/>
                  </a:cubicBezTo>
                  <a:cubicBezTo>
                    <a:pt x="19" y="0"/>
                    <a:pt x="26" y="1"/>
                    <a:pt x="32" y="1"/>
                  </a:cubicBezTo>
                  <a:cubicBezTo>
                    <a:pt x="33" y="1"/>
                    <a:pt x="34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3" y="4"/>
                    <a:pt x="32" y="3"/>
                    <a:pt x="31" y="3"/>
                  </a:cubicBezTo>
                  <a:cubicBezTo>
                    <a:pt x="24" y="0"/>
                    <a:pt x="16" y="3"/>
                    <a:pt x="13" y="9"/>
                  </a:cubicBezTo>
                  <a:cubicBezTo>
                    <a:pt x="9" y="16"/>
                    <a:pt x="11" y="24"/>
                    <a:pt x="16" y="29"/>
                  </a:cubicBezTo>
                  <a:cubicBezTo>
                    <a:pt x="17" y="29"/>
                    <a:pt x="18" y="30"/>
                    <a:pt x="19" y="3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49" name="Freeform 444"/>
            <p:cNvSpPr>
              <a:spLocks/>
            </p:cNvSpPr>
            <p:nvPr/>
          </p:nvSpPr>
          <p:spPr bwMode="auto">
            <a:xfrm>
              <a:off x="258" y="634"/>
              <a:ext cx="7" cy="40"/>
            </a:xfrm>
            <a:custGeom>
              <a:avLst/>
              <a:gdLst>
                <a:gd name="T0" fmla="*/ 1 w 7"/>
                <a:gd name="T1" fmla="*/ 35 h 36"/>
                <a:gd name="T2" fmla="*/ 0 w 7"/>
                <a:gd name="T3" fmla="*/ 31 h 36"/>
                <a:gd name="T4" fmla="*/ 1 w 7"/>
                <a:gd name="T5" fmla="*/ 4 h 36"/>
                <a:gd name="T6" fmla="*/ 4 w 7"/>
                <a:gd name="T7" fmla="*/ 0 h 36"/>
                <a:gd name="T8" fmla="*/ 6 w 7"/>
                <a:gd name="T9" fmla="*/ 4 h 36"/>
                <a:gd name="T10" fmla="*/ 6 w 7"/>
                <a:gd name="T11" fmla="*/ 35 h 36"/>
                <a:gd name="T12" fmla="*/ 1 w 7"/>
                <a:gd name="T13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36">
                  <a:moveTo>
                    <a:pt x="1" y="35"/>
                  </a:moveTo>
                  <a:cubicBezTo>
                    <a:pt x="0" y="34"/>
                    <a:pt x="0" y="33"/>
                    <a:pt x="0" y="31"/>
                  </a:cubicBezTo>
                  <a:cubicBezTo>
                    <a:pt x="0" y="22"/>
                    <a:pt x="1" y="13"/>
                    <a:pt x="1" y="4"/>
                  </a:cubicBezTo>
                  <a:cubicBezTo>
                    <a:pt x="1" y="2"/>
                    <a:pt x="2" y="0"/>
                    <a:pt x="4" y="0"/>
                  </a:cubicBezTo>
                  <a:cubicBezTo>
                    <a:pt x="7" y="0"/>
                    <a:pt x="6" y="3"/>
                    <a:pt x="6" y="4"/>
                  </a:cubicBezTo>
                  <a:cubicBezTo>
                    <a:pt x="6" y="14"/>
                    <a:pt x="6" y="25"/>
                    <a:pt x="6" y="35"/>
                  </a:cubicBezTo>
                  <a:cubicBezTo>
                    <a:pt x="5" y="35"/>
                    <a:pt x="3" y="36"/>
                    <a:pt x="1" y="35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0" name="Freeform 445"/>
            <p:cNvSpPr>
              <a:spLocks/>
            </p:cNvSpPr>
            <p:nvPr/>
          </p:nvSpPr>
          <p:spPr bwMode="auto">
            <a:xfrm>
              <a:off x="409" y="562"/>
              <a:ext cx="19" cy="30"/>
            </a:xfrm>
            <a:custGeom>
              <a:avLst/>
              <a:gdLst>
                <a:gd name="T0" fmla="*/ 14 w 17"/>
                <a:gd name="T1" fmla="*/ 22 h 27"/>
                <a:gd name="T2" fmla="*/ 13 w 17"/>
                <a:gd name="T3" fmla="*/ 24 h 27"/>
                <a:gd name="T4" fmla="*/ 8 w 17"/>
                <a:gd name="T5" fmla="*/ 27 h 27"/>
                <a:gd name="T6" fmla="*/ 6 w 17"/>
                <a:gd name="T7" fmla="*/ 23 h 27"/>
                <a:gd name="T8" fmla="*/ 0 w 17"/>
                <a:gd name="T9" fmla="*/ 6 h 27"/>
                <a:gd name="T10" fmla="*/ 4 w 17"/>
                <a:gd name="T11" fmla="*/ 5 h 27"/>
                <a:gd name="T12" fmla="*/ 7 w 17"/>
                <a:gd name="T13" fmla="*/ 5 h 27"/>
                <a:gd name="T14" fmla="*/ 6 w 17"/>
                <a:gd name="T15" fmla="*/ 2 h 27"/>
                <a:gd name="T16" fmla="*/ 5 w 17"/>
                <a:gd name="T17" fmla="*/ 0 h 27"/>
                <a:gd name="T18" fmla="*/ 14 w 17"/>
                <a:gd name="T19" fmla="*/ 2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27">
                  <a:moveTo>
                    <a:pt x="14" y="22"/>
                  </a:moveTo>
                  <a:cubicBezTo>
                    <a:pt x="13" y="22"/>
                    <a:pt x="13" y="23"/>
                    <a:pt x="13" y="24"/>
                  </a:cubicBezTo>
                  <a:cubicBezTo>
                    <a:pt x="13" y="27"/>
                    <a:pt x="10" y="27"/>
                    <a:pt x="8" y="27"/>
                  </a:cubicBezTo>
                  <a:cubicBezTo>
                    <a:pt x="5" y="27"/>
                    <a:pt x="6" y="25"/>
                    <a:pt x="6" y="23"/>
                  </a:cubicBezTo>
                  <a:cubicBezTo>
                    <a:pt x="7" y="16"/>
                    <a:pt x="5" y="11"/>
                    <a:pt x="0" y="6"/>
                  </a:cubicBezTo>
                  <a:cubicBezTo>
                    <a:pt x="2" y="6"/>
                    <a:pt x="3" y="6"/>
                    <a:pt x="4" y="5"/>
                  </a:cubicBezTo>
                  <a:cubicBezTo>
                    <a:pt x="5" y="5"/>
                    <a:pt x="7" y="6"/>
                    <a:pt x="7" y="5"/>
                  </a:cubicBezTo>
                  <a:cubicBezTo>
                    <a:pt x="7" y="3"/>
                    <a:pt x="6" y="3"/>
                    <a:pt x="6" y="2"/>
                  </a:cubicBezTo>
                  <a:cubicBezTo>
                    <a:pt x="5" y="1"/>
                    <a:pt x="4" y="1"/>
                    <a:pt x="5" y="0"/>
                  </a:cubicBezTo>
                  <a:cubicBezTo>
                    <a:pt x="10" y="2"/>
                    <a:pt x="17" y="15"/>
                    <a:pt x="14" y="22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1" name="Freeform 446"/>
            <p:cNvSpPr>
              <a:spLocks/>
            </p:cNvSpPr>
            <p:nvPr/>
          </p:nvSpPr>
          <p:spPr bwMode="auto">
            <a:xfrm>
              <a:off x="471" y="684"/>
              <a:ext cx="28" cy="26"/>
            </a:xfrm>
            <a:custGeom>
              <a:avLst/>
              <a:gdLst>
                <a:gd name="T0" fmla="*/ 0 w 26"/>
                <a:gd name="T1" fmla="*/ 9 h 24"/>
                <a:gd name="T2" fmla="*/ 2 w 26"/>
                <a:gd name="T3" fmla="*/ 9 h 24"/>
                <a:gd name="T4" fmla="*/ 6 w 26"/>
                <a:gd name="T5" fmla="*/ 12 h 24"/>
                <a:gd name="T6" fmla="*/ 7 w 26"/>
                <a:gd name="T7" fmla="*/ 17 h 24"/>
                <a:gd name="T8" fmla="*/ 13 w 26"/>
                <a:gd name="T9" fmla="*/ 23 h 24"/>
                <a:gd name="T10" fmla="*/ 20 w 26"/>
                <a:gd name="T11" fmla="*/ 16 h 24"/>
                <a:gd name="T12" fmla="*/ 20 w 26"/>
                <a:gd name="T13" fmla="*/ 4 h 24"/>
                <a:gd name="T14" fmla="*/ 21 w 26"/>
                <a:gd name="T15" fmla="*/ 0 h 24"/>
                <a:gd name="T16" fmla="*/ 22 w 26"/>
                <a:gd name="T17" fmla="*/ 13 h 24"/>
                <a:gd name="T18" fmla="*/ 26 w 26"/>
                <a:gd name="T19" fmla="*/ 23 h 24"/>
                <a:gd name="T20" fmla="*/ 16 w 26"/>
                <a:gd name="T21" fmla="*/ 24 h 24"/>
                <a:gd name="T22" fmla="*/ 3 w 26"/>
                <a:gd name="T23" fmla="*/ 24 h 24"/>
                <a:gd name="T24" fmla="*/ 0 w 26"/>
                <a:gd name="T25" fmla="*/ 14 h 24"/>
                <a:gd name="T26" fmla="*/ 0 w 26"/>
                <a:gd name="T27" fmla="*/ 9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6" h="24">
                  <a:moveTo>
                    <a:pt x="0" y="9"/>
                  </a:moveTo>
                  <a:cubicBezTo>
                    <a:pt x="1" y="9"/>
                    <a:pt x="2" y="9"/>
                    <a:pt x="2" y="9"/>
                  </a:cubicBezTo>
                  <a:cubicBezTo>
                    <a:pt x="5" y="9"/>
                    <a:pt x="6" y="9"/>
                    <a:pt x="6" y="12"/>
                  </a:cubicBezTo>
                  <a:cubicBezTo>
                    <a:pt x="6" y="14"/>
                    <a:pt x="6" y="15"/>
                    <a:pt x="7" y="17"/>
                  </a:cubicBezTo>
                  <a:cubicBezTo>
                    <a:pt x="7" y="20"/>
                    <a:pt x="10" y="23"/>
                    <a:pt x="13" y="23"/>
                  </a:cubicBezTo>
                  <a:cubicBezTo>
                    <a:pt x="17" y="23"/>
                    <a:pt x="20" y="20"/>
                    <a:pt x="20" y="16"/>
                  </a:cubicBezTo>
                  <a:cubicBezTo>
                    <a:pt x="20" y="12"/>
                    <a:pt x="20" y="8"/>
                    <a:pt x="20" y="4"/>
                  </a:cubicBezTo>
                  <a:cubicBezTo>
                    <a:pt x="20" y="2"/>
                    <a:pt x="20" y="1"/>
                    <a:pt x="21" y="0"/>
                  </a:cubicBezTo>
                  <a:cubicBezTo>
                    <a:pt x="22" y="4"/>
                    <a:pt x="22" y="9"/>
                    <a:pt x="22" y="13"/>
                  </a:cubicBezTo>
                  <a:cubicBezTo>
                    <a:pt x="22" y="17"/>
                    <a:pt x="22" y="20"/>
                    <a:pt x="26" y="23"/>
                  </a:cubicBezTo>
                  <a:cubicBezTo>
                    <a:pt x="22" y="23"/>
                    <a:pt x="19" y="24"/>
                    <a:pt x="16" y="24"/>
                  </a:cubicBezTo>
                  <a:cubicBezTo>
                    <a:pt x="11" y="24"/>
                    <a:pt x="7" y="24"/>
                    <a:pt x="3" y="24"/>
                  </a:cubicBezTo>
                  <a:cubicBezTo>
                    <a:pt x="0" y="21"/>
                    <a:pt x="0" y="18"/>
                    <a:pt x="0" y="14"/>
                  </a:cubicBezTo>
                  <a:cubicBezTo>
                    <a:pt x="0" y="12"/>
                    <a:pt x="0" y="11"/>
                    <a:pt x="0" y="9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2" name="Freeform 447"/>
            <p:cNvSpPr>
              <a:spLocks/>
            </p:cNvSpPr>
            <p:nvPr/>
          </p:nvSpPr>
          <p:spPr bwMode="auto">
            <a:xfrm>
              <a:off x="580" y="664"/>
              <a:ext cx="7" cy="30"/>
            </a:xfrm>
            <a:custGeom>
              <a:avLst/>
              <a:gdLst>
                <a:gd name="T0" fmla="*/ 1 w 6"/>
                <a:gd name="T1" fmla="*/ 0 h 27"/>
                <a:gd name="T2" fmla="*/ 6 w 6"/>
                <a:gd name="T3" fmla="*/ 6 h 27"/>
                <a:gd name="T4" fmla="*/ 6 w 6"/>
                <a:gd name="T5" fmla="*/ 22 h 27"/>
                <a:gd name="T6" fmla="*/ 0 w 6"/>
                <a:gd name="T7" fmla="*/ 26 h 27"/>
                <a:gd name="T8" fmla="*/ 1 w 6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27">
                  <a:moveTo>
                    <a:pt x="1" y="0"/>
                  </a:moveTo>
                  <a:cubicBezTo>
                    <a:pt x="4" y="0"/>
                    <a:pt x="6" y="2"/>
                    <a:pt x="6" y="6"/>
                  </a:cubicBezTo>
                  <a:cubicBezTo>
                    <a:pt x="5" y="11"/>
                    <a:pt x="6" y="16"/>
                    <a:pt x="6" y="22"/>
                  </a:cubicBezTo>
                  <a:cubicBezTo>
                    <a:pt x="6" y="27"/>
                    <a:pt x="5" y="27"/>
                    <a:pt x="0" y="26"/>
                  </a:cubicBezTo>
                  <a:cubicBezTo>
                    <a:pt x="0" y="17"/>
                    <a:pt x="1" y="8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3" name="Freeform 448"/>
            <p:cNvSpPr>
              <a:spLocks/>
            </p:cNvSpPr>
            <p:nvPr/>
          </p:nvSpPr>
          <p:spPr bwMode="auto">
            <a:xfrm>
              <a:off x="600" y="648"/>
              <a:ext cx="7" cy="59"/>
            </a:xfrm>
            <a:custGeom>
              <a:avLst/>
              <a:gdLst>
                <a:gd name="T0" fmla="*/ 0 w 6"/>
                <a:gd name="T1" fmla="*/ 52 h 53"/>
                <a:gd name="T2" fmla="*/ 4 w 6"/>
                <a:gd name="T3" fmla="*/ 43 h 53"/>
                <a:gd name="T4" fmla="*/ 4 w 6"/>
                <a:gd name="T5" fmla="*/ 2 h 53"/>
                <a:gd name="T6" fmla="*/ 4 w 6"/>
                <a:gd name="T7" fmla="*/ 0 h 53"/>
                <a:gd name="T8" fmla="*/ 6 w 6"/>
                <a:gd name="T9" fmla="*/ 6 h 53"/>
                <a:gd name="T10" fmla="*/ 6 w 6"/>
                <a:gd name="T11" fmla="*/ 46 h 53"/>
                <a:gd name="T12" fmla="*/ 6 w 6"/>
                <a:gd name="T13" fmla="*/ 47 h 53"/>
                <a:gd name="T14" fmla="*/ 0 w 6"/>
                <a:gd name="T15" fmla="*/ 5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53">
                  <a:moveTo>
                    <a:pt x="0" y="52"/>
                  </a:moveTo>
                  <a:cubicBezTo>
                    <a:pt x="3" y="50"/>
                    <a:pt x="4" y="47"/>
                    <a:pt x="4" y="43"/>
                  </a:cubicBezTo>
                  <a:cubicBezTo>
                    <a:pt x="4" y="29"/>
                    <a:pt x="4" y="16"/>
                    <a:pt x="4" y="2"/>
                  </a:cubicBezTo>
                  <a:cubicBezTo>
                    <a:pt x="4" y="1"/>
                    <a:pt x="4" y="1"/>
                    <a:pt x="4" y="0"/>
                  </a:cubicBezTo>
                  <a:cubicBezTo>
                    <a:pt x="6" y="2"/>
                    <a:pt x="6" y="4"/>
                    <a:pt x="6" y="6"/>
                  </a:cubicBezTo>
                  <a:cubicBezTo>
                    <a:pt x="6" y="20"/>
                    <a:pt x="6" y="33"/>
                    <a:pt x="6" y="46"/>
                  </a:cubicBezTo>
                  <a:cubicBezTo>
                    <a:pt x="6" y="46"/>
                    <a:pt x="6" y="47"/>
                    <a:pt x="6" y="47"/>
                  </a:cubicBezTo>
                  <a:cubicBezTo>
                    <a:pt x="4" y="48"/>
                    <a:pt x="4" y="53"/>
                    <a:pt x="0" y="52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4" name="Freeform 449"/>
            <p:cNvSpPr>
              <a:spLocks/>
            </p:cNvSpPr>
            <p:nvPr/>
          </p:nvSpPr>
          <p:spPr bwMode="auto">
            <a:xfrm>
              <a:off x="258" y="673"/>
              <a:ext cx="6" cy="21"/>
            </a:xfrm>
            <a:custGeom>
              <a:avLst/>
              <a:gdLst>
                <a:gd name="T0" fmla="*/ 1 w 6"/>
                <a:gd name="T1" fmla="*/ 0 h 19"/>
                <a:gd name="T2" fmla="*/ 6 w 6"/>
                <a:gd name="T3" fmla="*/ 0 h 19"/>
                <a:gd name="T4" fmla="*/ 6 w 6"/>
                <a:gd name="T5" fmla="*/ 19 h 19"/>
                <a:gd name="T6" fmla="*/ 0 w 6"/>
                <a:gd name="T7" fmla="*/ 19 h 19"/>
                <a:gd name="T8" fmla="*/ 1 w 6"/>
                <a:gd name="T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9">
                  <a:moveTo>
                    <a:pt x="1" y="0"/>
                  </a:moveTo>
                  <a:cubicBezTo>
                    <a:pt x="3" y="1"/>
                    <a:pt x="5" y="0"/>
                    <a:pt x="6" y="0"/>
                  </a:cubicBezTo>
                  <a:cubicBezTo>
                    <a:pt x="6" y="6"/>
                    <a:pt x="6" y="13"/>
                    <a:pt x="6" y="19"/>
                  </a:cubicBezTo>
                  <a:cubicBezTo>
                    <a:pt x="4" y="19"/>
                    <a:pt x="2" y="19"/>
                    <a:pt x="0" y="19"/>
                  </a:cubicBezTo>
                  <a:cubicBezTo>
                    <a:pt x="1" y="13"/>
                    <a:pt x="1" y="7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5" name="Freeform 450"/>
            <p:cNvSpPr>
              <a:spLocks/>
            </p:cNvSpPr>
            <p:nvPr/>
          </p:nvSpPr>
          <p:spPr bwMode="auto">
            <a:xfrm>
              <a:off x="512" y="566"/>
              <a:ext cx="11" cy="25"/>
            </a:xfrm>
            <a:custGeom>
              <a:avLst/>
              <a:gdLst>
                <a:gd name="T0" fmla="*/ 8 w 10"/>
                <a:gd name="T1" fmla="*/ 23 h 23"/>
                <a:gd name="T2" fmla="*/ 0 w 10"/>
                <a:gd name="T3" fmla="*/ 14 h 23"/>
                <a:gd name="T4" fmla="*/ 5 w 10"/>
                <a:gd name="T5" fmla="*/ 12 h 23"/>
                <a:gd name="T6" fmla="*/ 6 w 10"/>
                <a:gd name="T7" fmla="*/ 11 h 23"/>
                <a:gd name="T8" fmla="*/ 3 w 10"/>
                <a:gd name="T9" fmla="*/ 4 h 23"/>
                <a:gd name="T10" fmla="*/ 1 w 10"/>
                <a:gd name="T11" fmla="*/ 0 h 23"/>
                <a:gd name="T12" fmla="*/ 8 w 10"/>
                <a:gd name="T13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23">
                  <a:moveTo>
                    <a:pt x="8" y="23"/>
                  </a:moveTo>
                  <a:cubicBezTo>
                    <a:pt x="0" y="21"/>
                    <a:pt x="0" y="21"/>
                    <a:pt x="0" y="14"/>
                  </a:cubicBezTo>
                  <a:cubicBezTo>
                    <a:pt x="2" y="14"/>
                    <a:pt x="3" y="12"/>
                    <a:pt x="5" y="12"/>
                  </a:cubicBezTo>
                  <a:cubicBezTo>
                    <a:pt x="6" y="13"/>
                    <a:pt x="6" y="11"/>
                    <a:pt x="6" y="11"/>
                  </a:cubicBezTo>
                  <a:cubicBezTo>
                    <a:pt x="5" y="8"/>
                    <a:pt x="4" y="6"/>
                    <a:pt x="3" y="4"/>
                  </a:cubicBezTo>
                  <a:cubicBezTo>
                    <a:pt x="2" y="3"/>
                    <a:pt x="1" y="1"/>
                    <a:pt x="1" y="0"/>
                  </a:cubicBezTo>
                  <a:cubicBezTo>
                    <a:pt x="6" y="2"/>
                    <a:pt x="10" y="13"/>
                    <a:pt x="8" y="23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6" name="Freeform 451"/>
            <p:cNvSpPr>
              <a:spLocks/>
            </p:cNvSpPr>
            <p:nvPr/>
          </p:nvSpPr>
          <p:spPr bwMode="auto">
            <a:xfrm>
              <a:off x="624" y="694"/>
              <a:ext cx="11" cy="16"/>
            </a:xfrm>
            <a:custGeom>
              <a:avLst/>
              <a:gdLst>
                <a:gd name="T0" fmla="*/ 4 w 10"/>
                <a:gd name="T1" fmla="*/ 0 h 15"/>
                <a:gd name="T2" fmla="*/ 10 w 10"/>
                <a:gd name="T3" fmla="*/ 0 h 15"/>
                <a:gd name="T4" fmla="*/ 8 w 10"/>
                <a:gd name="T5" fmla="*/ 12 h 15"/>
                <a:gd name="T6" fmla="*/ 1 w 10"/>
                <a:gd name="T7" fmla="*/ 14 h 15"/>
                <a:gd name="T8" fmla="*/ 1 w 10"/>
                <a:gd name="T9" fmla="*/ 12 h 15"/>
                <a:gd name="T10" fmla="*/ 4 w 10"/>
                <a:gd name="T11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15">
                  <a:moveTo>
                    <a:pt x="4" y="0"/>
                  </a:moveTo>
                  <a:cubicBezTo>
                    <a:pt x="6" y="0"/>
                    <a:pt x="8" y="0"/>
                    <a:pt x="10" y="0"/>
                  </a:cubicBezTo>
                  <a:cubicBezTo>
                    <a:pt x="10" y="4"/>
                    <a:pt x="10" y="9"/>
                    <a:pt x="8" y="12"/>
                  </a:cubicBezTo>
                  <a:cubicBezTo>
                    <a:pt x="6" y="15"/>
                    <a:pt x="3" y="14"/>
                    <a:pt x="1" y="14"/>
                  </a:cubicBezTo>
                  <a:cubicBezTo>
                    <a:pt x="0" y="13"/>
                    <a:pt x="0" y="13"/>
                    <a:pt x="1" y="12"/>
                  </a:cubicBezTo>
                  <a:cubicBezTo>
                    <a:pt x="5" y="9"/>
                    <a:pt x="4" y="4"/>
                    <a:pt x="4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7" name="Freeform 452"/>
            <p:cNvSpPr>
              <a:spLocks/>
            </p:cNvSpPr>
            <p:nvPr/>
          </p:nvSpPr>
          <p:spPr bwMode="auto">
            <a:xfrm>
              <a:off x="618" y="487"/>
              <a:ext cx="10" cy="28"/>
            </a:xfrm>
            <a:custGeom>
              <a:avLst/>
              <a:gdLst>
                <a:gd name="T0" fmla="*/ 8 w 9"/>
                <a:gd name="T1" fmla="*/ 10 h 25"/>
                <a:gd name="T2" fmla="*/ 5 w 9"/>
                <a:gd name="T3" fmla="*/ 23 h 25"/>
                <a:gd name="T4" fmla="*/ 2 w 9"/>
                <a:gd name="T5" fmla="*/ 23 h 25"/>
                <a:gd name="T6" fmla="*/ 0 w 9"/>
                <a:gd name="T7" fmla="*/ 2 h 25"/>
                <a:gd name="T8" fmla="*/ 1 w 9"/>
                <a:gd name="T9" fmla="*/ 0 h 25"/>
                <a:gd name="T10" fmla="*/ 8 w 9"/>
                <a:gd name="T11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25">
                  <a:moveTo>
                    <a:pt x="8" y="10"/>
                  </a:moveTo>
                  <a:cubicBezTo>
                    <a:pt x="9" y="15"/>
                    <a:pt x="8" y="19"/>
                    <a:pt x="5" y="23"/>
                  </a:cubicBezTo>
                  <a:cubicBezTo>
                    <a:pt x="4" y="25"/>
                    <a:pt x="3" y="25"/>
                    <a:pt x="2" y="23"/>
                  </a:cubicBezTo>
                  <a:cubicBezTo>
                    <a:pt x="7" y="15"/>
                    <a:pt x="7" y="10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4" y="2"/>
                    <a:pt x="7" y="5"/>
                    <a:pt x="8" y="1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8" name="Freeform 453"/>
            <p:cNvSpPr>
              <a:spLocks/>
            </p:cNvSpPr>
            <p:nvPr/>
          </p:nvSpPr>
          <p:spPr bwMode="auto">
            <a:xfrm>
              <a:off x="607" y="664"/>
              <a:ext cx="3" cy="39"/>
            </a:xfrm>
            <a:custGeom>
              <a:avLst/>
              <a:gdLst>
                <a:gd name="T0" fmla="*/ 0 w 3"/>
                <a:gd name="T1" fmla="*/ 33 h 35"/>
                <a:gd name="T2" fmla="*/ 0 w 3"/>
                <a:gd name="T3" fmla="*/ 32 h 35"/>
                <a:gd name="T4" fmla="*/ 0 w 3"/>
                <a:gd name="T5" fmla="*/ 28 h 35"/>
                <a:gd name="T6" fmla="*/ 0 w 3"/>
                <a:gd name="T7" fmla="*/ 0 h 35"/>
                <a:gd name="T8" fmla="*/ 2 w 3"/>
                <a:gd name="T9" fmla="*/ 0 h 35"/>
                <a:gd name="T10" fmla="*/ 2 w 3"/>
                <a:gd name="T11" fmla="*/ 34 h 35"/>
                <a:gd name="T12" fmla="*/ 1 w 3"/>
                <a:gd name="T13" fmla="*/ 35 h 35"/>
                <a:gd name="T14" fmla="*/ 0 w 3"/>
                <a:gd name="T15" fmla="*/ 3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35">
                  <a:moveTo>
                    <a:pt x="0" y="33"/>
                  </a:moveTo>
                  <a:cubicBezTo>
                    <a:pt x="0" y="33"/>
                    <a:pt x="0" y="32"/>
                    <a:pt x="0" y="32"/>
                  </a:cubicBezTo>
                  <a:cubicBezTo>
                    <a:pt x="1" y="31"/>
                    <a:pt x="0" y="29"/>
                    <a:pt x="0" y="28"/>
                  </a:cubicBezTo>
                  <a:cubicBezTo>
                    <a:pt x="0" y="18"/>
                    <a:pt x="0" y="9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3" y="11"/>
                    <a:pt x="2" y="22"/>
                    <a:pt x="2" y="34"/>
                  </a:cubicBezTo>
                  <a:cubicBezTo>
                    <a:pt x="2" y="35"/>
                    <a:pt x="2" y="35"/>
                    <a:pt x="1" y="35"/>
                  </a:cubicBezTo>
                  <a:cubicBezTo>
                    <a:pt x="0" y="35"/>
                    <a:pt x="0" y="34"/>
                    <a:pt x="0" y="33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59" name="Freeform 454"/>
            <p:cNvSpPr>
              <a:spLocks/>
            </p:cNvSpPr>
            <p:nvPr/>
          </p:nvSpPr>
          <p:spPr bwMode="auto">
            <a:xfrm>
              <a:off x="374" y="689"/>
              <a:ext cx="8" cy="11"/>
            </a:xfrm>
            <a:custGeom>
              <a:avLst/>
              <a:gdLst>
                <a:gd name="T0" fmla="*/ 0 w 8"/>
                <a:gd name="T1" fmla="*/ 0 h 10"/>
                <a:gd name="T2" fmla="*/ 6 w 8"/>
                <a:gd name="T3" fmla="*/ 9 h 10"/>
                <a:gd name="T4" fmla="*/ 4 w 8"/>
                <a:gd name="T5" fmla="*/ 10 h 10"/>
                <a:gd name="T6" fmla="*/ 0 w 8"/>
                <a:gd name="T7" fmla="*/ 10 h 10"/>
                <a:gd name="T8" fmla="*/ 0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0" y="0"/>
                  </a:moveTo>
                  <a:cubicBezTo>
                    <a:pt x="6" y="0"/>
                    <a:pt x="8" y="3"/>
                    <a:pt x="6" y="9"/>
                  </a:cubicBezTo>
                  <a:cubicBezTo>
                    <a:pt x="6" y="10"/>
                    <a:pt x="5" y="10"/>
                    <a:pt x="4" y="10"/>
                  </a:cubicBezTo>
                  <a:cubicBezTo>
                    <a:pt x="3" y="10"/>
                    <a:pt x="2" y="10"/>
                    <a:pt x="0" y="10"/>
                  </a:cubicBezTo>
                  <a:cubicBezTo>
                    <a:pt x="0" y="7"/>
                    <a:pt x="0" y="4"/>
                    <a:pt x="0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0" name="Freeform 455"/>
            <p:cNvSpPr>
              <a:spLocks/>
            </p:cNvSpPr>
            <p:nvPr/>
          </p:nvSpPr>
          <p:spPr bwMode="auto">
            <a:xfrm>
              <a:off x="610" y="646"/>
              <a:ext cx="2" cy="54"/>
            </a:xfrm>
            <a:custGeom>
              <a:avLst/>
              <a:gdLst>
                <a:gd name="T0" fmla="*/ 0 w 2"/>
                <a:gd name="T1" fmla="*/ 0 h 49"/>
                <a:gd name="T2" fmla="*/ 2 w 2"/>
                <a:gd name="T3" fmla="*/ 2 h 49"/>
                <a:gd name="T4" fmla="*/ 2 w 2"/>
                <a:gd name="T5" fmla="*/ 49 h 49"/>
                <a:gd name="T6" fmla="*/ 1 w 2"/>
                <a:gd name="T7" fmla="*/ 45 h 49"/>
                <a:gd name="T8" fmla="*/ 1 w 2"/>
                <a:gd name="T9" fmla="*/ 4 h 49"/>
                <a:gd name="T10" fmla="*/ 0 w 2"/>
                <a:gd name="T1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9">
                  <a:moveTo>
                    <a:pt x="0" y="0"/>
                  </a:moveTo>
                  <a:cubicBezTo>
                    <a:pt x="2" y="0"/>
                    <a:pt x="2" y="2"/>
                    <a:pt x="2" y="2"/>
                  </a:cubicBezTo>
                  <a:cubicBezTo>
                    <a:pt x="2" y="18"/>
                    <a:pt x="2" y="34"/>
                    <a:pt x="2" y="49"/>
                  </a:cubicBezTo>
                  <a:cubicBezTo>
                    <a:pt x="1" y="48"/>
                    <a:pt x="1" y="47"/>
                    <a:pt x="1" y="45"/>
                  </a:cubicBezTo>
                  <a:cubicBezTo>
                    <a:pt x="1" y="32"/>
                    <a:pt x="1" y="18"/>
                    <a:pt x="1" y="4"/>
                  </a:cubicBezTo>
                  <a:cubicBezTo>
                    <a:pt x="1" y="3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1" name="Freeform 456"/>
            <p:cNvSpPr>
              <a:spLocks/>
            </p:cNvSpPr>
            <p:nvPr/>
          </p:nvSpPr>
          <p:spPr bwMode="auto">
            <a:xfrm>
              <a:off x="607" y="650"/>
              <a:ext cx="2" cy="14"/>
            </a:xfrm>
            <a:custGeom>
              <a:avLst/>
              <a:gdLst>
                <a:gd name="T0" fmla="*/ 2 w 2"/>
                <a:gd name="T1" fmla="*/ 13 h 13"/>
                <a:gd name="T2" fmla="*/ 0 w 2"/>
                <a:gd name="T3" fmla="*/ 13 h 13"/>
                <a:gd name="T4" fmla="*/ 1 w 2"/>
                <a:gd name="T5" fmla="*/ 0 h 13"/>
                <a:gd name="T6" fmla="*/ 2 w 2"/>
                <a:gd name="T7" fmla="*/ 0 h 13"/>
                <a:gd name="T8" fmla="*/ 2 w 2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13">
                  <a:moveTo>
                    <a:pt x="2" y="13"/>
                  </a:moveTo>
                  <a:cubicBezTo>
                    <a:pt x="1" y="13"/>
                    <a:pt x="1" y="13"/>
                    <a:pt x="0" y="13"/>
                  </a:cubicBezTo>
                  <a:cubicBezTo>
                    <a:pt x="0" y="8"/>
                    <a:pt x="0" y="4"/>
                    <a:pt x="1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4"/>
                    <a:pt x="2" y="8"/>
                    <a:pt x="2" y="13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2" name="Freeform 457"/>
            <p:cNvSpPr>
              <a:spLocks/>
            </p:cNvSpPr>
            <p:nvPr/>
          </p:nvSpPr>
          <p:spPr bwMode="auto">
            <a:xfrm>
              <a:off x="370" y="598"/>
              <a:ext cx="10" cy="5"/>
            </a:xfrm>
            <a:custGeom>
              <a:avLst/>
              <a:gdLst>
                <a:gd name="T0" fmla="*/ 5 w 9"/>
                <a:gd name="T1" fmla="*/ 0 h 5"/>
                <a:gd name="T2" fmla="*/ 9 w 9"/>
                <a:gd name="T3" fmla="*/ 4 h 5"/>
                <a:gd name="T4" fmla="*/ 0 w 9"/>
                <a:gd name="T5" fmla="*/ 5 h 5"/>
                <a:gd name="T6" fmla="*/ 3 w 9"/>
                <a:gd name="T7" fmla="*/ 3 h 5"/>
                <a:gd name="T8" fmla="*/ 5 w 9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">
                  <a:moveTo>
                    <a:pt x="5" y="0"/>
                  </a:moveTo>
                  <a:cubicBezTo>
                    <a:pt x="7" y="0"/>
                    <a:pt x="7" y="2"/>
                    <a:pt x="9" y="4"/>
                  </a:cubicBezTo>
                  <a:cubicBezTo>
                    <a:pt x="5" y="4"/>
                    <a:pt x="3" y="5"/>
                    <a:pt x="0" y="5"/>
                  </a:cubicBezTo>
                  <a:cubicBezTo>
                    <a:pt x="1" y="4"/>
                    <a:pt x="2" y="3"/>
                    <a:pt x="3" y="3"/>
                  </a:cubicBezTo>
                  <a:cubicBezTo>
                    <a:pt x="5" y="3"/>
                    <a:pt x="5" y="2"/>
                    <a:pt x="5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3" name="Freeform 458"/>
            <p:cNvSpPr>
              <a:spLocks/>
            </p:cNvSpPr>
            <p:nvPr/>
          </p:nvSpPr>
          <p:spPr bwMode="auto">
            <a:xfrm>
              <a:off x="530" y="617"/>
              <a:ext cx="5" cy="9"/>
            </a:xfrm>
            <a:custGeom>
              <a:avLst/>
              <a:gdLst>
                <a:gd name="T0" fmla="*/ 3 w 4"/>
                <a:gd name="T1" fmla="*/ 8 h 8"/>
                <a:gd name="T2" fmla="*/ 2 w 4"/>
                <a:gd name="T3" fmla="*/ 0 h 8"/>
                <a:gd name="T4" fmla="*/ 3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3" y="8"/>
                  </a:moveTo>
                  <a:cubicBezTo>
                    <a:pt x="0" y="6"/>
                    <a:pt x="1" y="3"/>
                    <a:pt x="2" y="0"/>
                  </a:cubicBezTo>
                  <a:cubicBezTo>
                    <a:pt x="4" y="3"/>
                    <a:pt x="3" y="5"/>
                    <a:pt x="3" y="8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4" name="Freeform 459"/>
            <p:cNvSpPr>
              <a:spLocks/>
            </p:cNvSpPr>
            <p:nvPr/>
          </p:nvSpPr>
          <p:spPr bwMode="auto">
            <a:xfrm>
              <a:off x="366" y="604"/>
              <a:ext cx="3" cy="4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3 h 3"/>
                <a:gd name="T4" fmla="*/ 3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cubicBezTo>
                    <a:pt x="3" y="2"/>
                    <a:pt x="2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5" name="Freeform 460"/>
            <p:cNvSpPr>
              <a:spLocks/>
            </p:cNvSpPr>
            <p:nvPr/>
          </p:nvSpPr>
          <p:spPr bwMode="auto">
            <a:xfrm>
              <a:off x="462" y="604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2 h 2"/>
                <a:gd name="T4" fmla="*/ 3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cubicBezTo>
                    <a:pt x="3" y="2"/>
                    <a:pt x="1" y="2"/>
                    <a:pt x="0" y="2"/>
                  </a:cubicBezTo>
                  <a:cubicBezTo>
                    <a:pt x="1" y="1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6" name="Freeform 461"/>
            <p:cNvSpPr>
              <a:spLocks/>
            </p:cNvSpPr>
            <p:nvPr/>
          </p:nvSpPr>
          <p:spPr bwMode="auto">
            <a:xfrm>
              <a:off x="411" y="560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0 h 1"/>
                <a:gd name="T6" fmla="*/ 1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7" name="Freeform 462"/>
            <p:cNvSpPr>
              <a:spLocks/>
            </p:cNvSpPr>
            <p:nvPr/>
          </p:nvSpPr>
          <p:spPr bwMode="auto">
            <a:xfrm>
              <a:off x="467" y="577"/>
              <a:ext cx="2" cy="1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8" name="Freeform 463"/>
            <p:cNvSpPr>
              <a:spLocks/>
            </p:cNvSpPr>
            <p:nvPr/>
          </p:nvSpPr>
          <p:spPr bwMode="auto">
            <a:xfrm>
              <a:off x="469" y="573"/>
              <a:ext cx="0" cy="1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69" name="Freeform 464"/>
            <p:cNvSpPr>
              <a:spLocks/>
            </p:cNvSpPr>
            <p:nvPr/>
          </p:nvSpPr>
          <p:spPr bwMode="auto">
            <a:xfrm>
              <a:off x="469" y="572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0" name="Freeform 465"/>
            <p:cNvSpPr>
              <a:spLocks/>
            </p:cNvSpPr>
            <p:nvPr/>
          </p:nvSpPr>
          <p:spPr bwMode="auto">
            <a:xfrm>
              <a:off x="604" y="646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1" name="Freeform 466"/>
            <p:cNvSpPr>
              <a:spLocks noEditPoints="1"/>
            </p:cNvSpPr>
            <p:nvPr/>
          </p:nvSpPr>
          <p:spPr bwMode="auto">
            <a:xfrm>
              <a:off x="557" y="547"/>
              <a:ext cx="101" cy="82"/>
            </a:xfrm>
            <a:custGeom>
              <a:avLst/>
              <a:gdLst>
                <a:gd name="T0" fmla="*/ 72 w 92"/>
                <a:gd name="T1" fmla="*/ 47 h 74"/>
                <a:gd name="T2" fmla="*/ 13 w 92"/>
                <a:gd name="T3" fmla="*/ 74 h 74"/>
                <a:gd name="T4" fmla="*/ 20 w 92"/>
                <a:gd name="T5" fmla="*/ 54 h 74"/>
                <a:gd name="T6" fmla="*/ 21 w 92"/>
                <a:gd name="T7" fmla="*/ 52 h 74"/>
                <a:gd name="T8" fmla="*/ 19 w 92"/>
                <a:gd name="T9" fmla="*/ 48 h 74"/>
                <a:gd name="T10" fmla="*/ 23 w 92"/>
                <a:gd name="T11" fmla="*/ 38 h 74"/>
                <a:gd name="T12" fmla="*/ 27 w 92"/>
                <a:gd name="T13" fmla="*/ 42 h 74"/>
                <a:gd name="T14" fmla="*/ 31 w 92"/>
                <a:gd name="T15" fmla="*/ 53 h 74"/>
                <a:gd name="T16" fmla="*/ 32 w 92"/>
                <a:gd name="T17" fmla="*/ 41 h 74"/>
                <a:gd name="T18" fmla="*/ 33 w 92"/>
                <a:gd name="T19" fmla="*/ 51 h 74"/>
                <a:gd name="T20" fmla="*/ 42 w 92"/>
                <a:gd name="T21" fmla="*/ 53 h 74"/>
                <a:gd name="T22" fmla="*/ 50 w 92"/>
                <a:gd name="T23" fmla="*/ 39 h 74"/>
                <a:gd name="T24" fmla="*/ 45 w 92"/>
                <a:gd name="T25" fmla="*/ 27 h 74"/>
                <a:gd name="T26" fmla="*/ 41 w 92"/>
                <a:gd name="T27" fmla="*/ 25 h 74"/>
                <a:gd name="T28" fmla="*/ 26 w 92"/>
                <a:gd name="T29" fmla="*/ 32 h 74"/>
                <a:gd name="T30" fmla="*/ 26 w 92"/>
                <a:gd name="T31" fmla="*/ 21 h 74"/>
                <a:gd name="T32" fmla="*/ 43 w 92"/>
                <a:gd name="T33" fmla="*/ 24 h 74"/>
                <a:gd name="T34" fmla="*/ 49 w 92"/>
                <a:gd name="T35" fmla="*/ 20 h 74"/>
                <a:gd name="T36" fmla="*/ 42 w 92"/>
                <a:gd name="T37" fmla="*/ 17 h 74"/>
                <a:gd name="T38" fmla="*/ 34 w 92"/>
                <a:gd name="T39" fmla="*/ 18 h 74"/>
                <a:gd name="T40" fmla="*/ 29 w 92"/>
                <a:gd name="T41" fmla="*/ 10 h 74"/>
                <a:gd name="T42" fmla="*/ 24 w 92"/>
                <a:gd name="T43" fmla="*/ 8 h 74"/>
                <a:gd name="T44" fmla="*/ 17 w 92"/>
                <a:gd name="T45" fmla="*/ 33 h 74"/>
                <a:gd name="T46" fmla="*/ 16 w 92"/>
                <a:gd name="T47" fmla="*/ 34 h 74"/>
                <a:gd name="T48" fmla="*/ 11 w 92"/>
                <a:gd name="T49" fmla="*/ 50 h 74"/>
                <a:gd name="T50" fmla="*/ 0 w 92"/>
                <a:gd name="T51" fmla="*/ 48 h 74"/>
                <a:gd name="T52" fmla="*/ 5 w 92"/>
                <a:gd name="T53" fmla="*/ 29 h 74"/>
                <a:gd name="T54" fmla="*/ 15 w 92"/>
                <a:gd name="T55" fmla="*/ 0 h 74"/>
                <a:gd name="T56" fmla="*/ 85 w 92"/>
                <a:gd name="T57" fmla="*/ 27 h 74"/>
                <a:gd name="T58" fmla="*/ 87 w 92"/>
                <a:gd name="T59" fmla="*/ 55 h 74"/>
                <a:gd name="T60" fmla="*/ 68 w 92"/>
                <a:gd name="T61" fmla="*/ 12 h 74"/>
                <a:gd name="T62" fmla="*/ 64 w 92"/>
                <a:gd name="T63" fmla="*/ 7 h 74"/>
                <a:gd name="T64" fmla="*/ 68 w 92"/>
                <a:gd name="T65" fmla="*/ 32 h 74"/>
                <a:gd name="T66" fmla="*/ 54 w 92"/>
                <a:gd name="T67" fmla="*/ 45 h 74"/>
                <a:gd name="T68" fmla="*/ 57 w 92"/>
                <a:gd name="T69" fmla="*/ 46 h 74"/>
                <a:gd name="T70" fmla="*/ 56 w 92"/>
                <a:gd name="T71" fmla="*/ 40 h 74"/>
                <a:gd name="T72" fmla="*/ 57 w 92"/>
                <a:gd name="T73" fmla="*/ 34 h 74"/>
                <a:gd name="T74" fmla="*/ 55 w 92"/>
                <a:gd name="T75" fmla="*/ 30 h 74"/>
                <a:gd name="T76" fmla="*/ 53 w 92"/>
                <a:gd name="T77" fmla="*/ 34 h 74"/>
                <a:gd name="T78" fmla="*/ 54 w 92"/>
                <a:gd name="T79" fmla="*/ 42 h 74"/>
                <a:gd name="T80" fmla="*/ 52 w 92"/>
                <a:gd name="T81" fmla="*/ 52 h 74"/>
                <a:gd name="T82" fmla="*/ 59 w 92"/>
                <a:gd name="T83" fmla="*/ 52 h 74"/>
                <a:gd name="T84" fmla="*/ 56 w 92"/>
                <a:gd name="T85" fmla="*/ 24 h 74"/>
                <a:gd name="T86" fmla="*/ 55 w 92"/>
                <a:gd name="T87" fmla="*/ 28 h 74"/>
                <a:gd name="T88" fmla="*/ 56 w 92"/>
                <a:gd name="T89" fmla="*/ 2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2" h="74">
                  <a:moveTo>
                    <a:pt x="68" y="32"/>
                  </a:moveTo>
                  <a:cubicBezTo>
                    <a:pt x="68" y="37"/>
                    <a:pt x="71" y="42"/>
                    <a:pt x="72" y="47"/>
                  </a:cubicBezTo>
                  <a:cubicBezTo>
                    <a:pt x="74" y="56"/>
                    <a:pt x="77" y="65"/>
                    <a:pt x="78" y="74"/>
                  </a:cubicBezTo>
                  <a:cubicBezTo>
                    <a:pt x="57" y="74"/>
                    <a:pt x="35" y="74"/>
                    <a:pt x="13" y="74"/>
                  </a:cubicBezTo>
                  <a:cubicBezTo>
                    <a:pt x="14" y="67"/>
                    <a:pt x="16" y="60"/>
                    <a:pt x="18" y="54"/>
                  </a:cubicBezTo>
                  <a:cubicBezTo>
                    <a:pt x="19" y="54"/>
                    <a:pt x="20" y="54"/>
                    <a:pt x="20" y="54"/>
                  </a:cubicBezTo>
                  <a:cubicBezTo>
                    <a:pt x="22" y="54"/>
                    <a:pt x="23" y="54"/>
                    <a:pt x="24" y="53"/>
                  </a:cubicBezTo>
                  <a:cubicBezTo>
                    <a:pt x="24" y="51"/>
                    <a:pt x="22" y="52"/>
                    <a:pt x="21" y="52"/>
                  </a:cubicBezTo>
                  <a:cubicBezTo>
                    <a:pt x="20" y="51"/>
                    <a:pt x="19" y="51"/>
                    <a:pt x="18" y="51"/>
                  </a:cubicBezTo>
                  <a:cubicBezTo>
                    <a:pt x="19" y="50"/>
                    <a:pt x="18" y="49"/>
                    <a:pt x="19" y="48"/>
                  </a:cubicBezTo>
                  <a:cubicBezTo>
                    <a:pt x="23" y="48"/>
                    <a:pt x="22" y="45"/>
                    <a:pt x="22" y="43"/>
                  </a:cubicBezTo>
                  <a:cubicBezTo>
                    <a:pt x="24" y="41"/>
                    <a:pt x="27" y="40"/>
                    <a:pt x="23" y="38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8" y="36"/>
                    <a:pt x="26" y="40"/>
                    <a:pt x="27" y="42"/>
                  </a:cubicBezTo>
                  <a:cubicBezTo>
                    <a:pt x="28" y="44"/>
                    <a:pt x="27" y="47"/>
                    <a:pt x="27" y="49"/>
                  </a:cubicBezTo>
                  <a:cubicBezTo>
                    <a:pt x="27" y="51"/>
                    <a:pt x="29" y="53"/>
                    <a:pt x="31" y="53"/>
                  </a:cubicBezTo>
                  <a:cubicBezTo>
                    <a:pt x="33" y="53"/>
                    <a:pt x="32" y="51"/>
                    <a:pt x="32" y="49"/>
                  </a:cubicBezTo>
                  <a:cubicBezTo>
                    <a:pt x="32" y="47"/>
                    <a:pt x="32" y="44"/>
                    <a:pt x="32" y="41"/>
                  </a:cubicBezTo>
                  <a:cubicBezTo>
                    <a:pt x="33" y="43"/>
                    <a:pt x="33" y="44"/>
                    <a:pt x="33" y="46"/>
                  </a:cubicBezTo>
                  <a:cubicBezTo>
                    <a:pt x="33" y="48"/>
                    <a:pt x="33" y="50"/>
                    <a:pt x="33" y="51"/>
                  </a:cubicBezTo>
                  <a:cubicBezTo>
                    <a:pt x="33" y="53"/>
                    <a:pt x="33" y="55"/>
                    <a:pt x="35" y="53"/>
                  </a:cubicBezTo>
                  <a:cubicBezTo>
                    <a:pt x="37" y="53"/>
                    <a:pt x="39" y="53"/>
                    <a:pt x="42" y="53"/>
                  </a:cubicBezTo>
                  <a:cubicBezTo>
                    <a:pt x="46" y="54"/>
                    <a:pt x="50" y="51"/>
                    <a:pt x="50" y="47"/>
                  </a:cubicBezTo>
                  <a:cubicBezTo>
                    <a:pt x="50" y="45"/>
                    <a:pt x="50" y="42"/>
                    <a:pt x="50" y="39"/>
                  </a:cubicBezTo>
                  <a:cubicBezTo>
                    <a:pt x="50" y="37"/>
                    <a:pt x="50" y="34"/>
                    <a:pt x="50" y="32"/>
                  </a:cubicBezTo>
                  <a:cubicBezTo>
                    <a:pt x="50" y="27"/>
                    <a:pt x="50" y="27"/>
                    <a:pt x="45" y="27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38" y="25"/>
                    <a:pt x="34" y="26"/>
                    <a:pt x="31" y="26"/>
                  </a:cubicBezTo>
                  <a:cubicBezTo>
                    <a:pt x="27" y="27"/>
                    <a:pt x="26" y="28"/>
                    <a:pt x="26" y="32"/>
                  </a:cubicBezTo>
                  <a:cubicBezTo>
                    <a:pt x="26" y="35"/>
                    <a:pt x="24" y="34"/>
                    <a:pt x="23" y="34"/>
                  </a:cubicBezTo>
                  <a:cubicBezTo>
                    <a:pt x="23" y="29"/>
                    <a:pt x="25" y="25"/>
                    <a:pt x="26" y="21"/>
                  </a:cubicBezTo>
                  <a:cubicBezTo>
                    <a:pt x="28" y="24"/>
                    <a:pt x="31" y="25"/>
                    <a:pt x="34" y="24"/>
                  </a:cubicBezTo>
                  <a:cubicBezTo>
                    <a:pt x="37" y="23"/>
                    <a:pt x="40" y="23"/>
                    <a:pt x="43" y="24"/>
                  </a:cubicBezTo>
                  <a:cubicBezTo>
                    <a:pt x="44" y="24"/>
                    <a:pt x="45" y="24"/>
                    <a:pt x="46" y="24"/>
                  </a:cubicBezTo>
                  <a:cubicBezTo>
                    <a:pt x="48" y="24"/>
                    <a:pt x="49" y="22"/>
                    <a:pt x="49" y="20"/>
                  </a:cubicBezTo>
                  <a:cubicBezTo>
                    <a:pt x="49" y="18"/>
                    <a:pt x="47" y="16"/>
                    <a:pt x="45" y="17"/>
                  </a:cubicBezTo>
                  <a:cubicBezTo>
                    <a:pt x="44" y="18"/>
                    <a:pt x="43" y="18"/>
                    <a:pt x="42" y="17"/>
                  </a:cubicBezTo>
                  <a:cubicBezTo>
                    <a:pt x="40" y="17"/>
                    <a:pt x="39" y="17"/>
                    <a:pt x="38" y="19"/>
                  </a:cubicBezTo>
                  <a:cubicBezTo>
                    <a:pt x="37" y="18"/>
                    <a:pt x="35" y="18"/>
                    <a:pt x="34" y="18"/>
                  </a:cubicBezTo>
                  <a:cubicBezTo>
                    <a:pt x="32" y="17"/>
                    <a:pt x="29" y="17"/>
                    <a:pt x="27" y="19"/>
                  </a:cubicBezTo>
                  <a:cubicBezTo>
                    <a:pt x="27" y="16"/>
                    <a:pt x="28" y="13"/>
                    <a:pt x="29" y="10"/>
                  </a:cubicBezTo>
                  <a:cubicBezTo>
                    <a:pt x="29" y="9"/>
                    <a:pt x="29" y="7"/>
                    <a:pt x="27" y="7"/>
                  </a:cubicBezTo>
                  <a:cubicBezTo>
                    <a:pt x="25" y="6"/>
                    <a:pt x="24" y="7"/>
                    <a:pt x="24" y="8"/>
                  </a:cubicBezTo>
                  <a:cubicBezTo>
                    <a:pt x="21" y="16"/>
                    <a:pt x="19" y="23"/>
                    <a:pt x="17" y="31"/>
                  </a:cubicBezTo>
                  <a:cubicBezTo>
                    <a:pt x="17" y="32"/>
                    <a:pt x="17" y="32"/>
                    <a:pt x="17" y="33"/>
                  </a:cubicBezTo>
                  <a:cubicBezTo>
                    <a:pt x="17" y="34"/>
                    <a:pt x="16" y="34"/>
                    <a:pt x="16" y="34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14" y="40"/>
                    <a:pt x="13" y="45"/>
                    <a:pt x="11" y="50"/>
                  </a:cubicBezTo>
                  <a:cubicBezTo>
                    <a:pt x="10" y="53"/>
                    <a:pt x="8" y="55"/>
                    <a:pt x="4" y="54"/>
                  </a:cubicBezTo>
                  <a:cubicBezTo>
                    <a:pt x="1" y="53"/>
                    <a:pt x="0" y="51"/>
                    <a:pt x="0" y="48"/>
                  </a:cubicBezTo>
                  <a:cubicBezTo>
                    <a:pt x="1" y="43"/>
                    <a:pt x="3" y="39"/>
                    <a:pt x="4" y="34"/>
                  </a:cubicBezTo>
                  <a:cubicBezTo>
                    <a:pt x="5" y="32"/>
                    <a:pt x="5" y="31"/>
                    <a:pt x="5" y="29"/>
                  </a:cubicBezTo>
                  <a:cubicBezTo>
                    <a:pt x="8" y="23"/>
                    <a:pt x="9" y="17"/>
                    <a:pt x="11" y="11"/>
                  </a:cubicBezTo>
                  <a:cubicBezTo>
                    <a:pt x="12" y="7"/>
                    <a:pt x="13" y="3"/>
                    <a:pt x="15" y="0"/>
                  </a:cubicBezTo>
                  <a:cubicBezTo>
                    <a:pt x="36" y="0"/>
                    <a:pt x="56" y="0"/>
                    <a:pt x="77" y="0"/>
                  </a:cubicBezTo>
                  <a:cubicBezTo>
                    <a:pt x="80" y="9"/>
                    <a:pt x="82" y="18"/>
                    <a:pt x="85" y="27"/>
                  </a:cubicBezTo>
                  <a:cubicBezTo>
                    <a:pt x="86" y="33"/>
                    <a:pt x="89" y="40"/>
                    <a:pt x="91" y="46"/>
                  </a:cubicBezTo>
                  <a:cubicBezTo>
                    <a:pt x="92" y="50"/>
                    <a:pt x="91" y="54"/>
                    <a:pt x="87" y="55"/>
                  </a:cubicBezTo>
                  <a:cubicBezTo>
                    <a:pt x="84" y="56"/>
                    <a:pt x="81" y="54"/>
                    <a:pt x="80" y="50"/>
                  </a:cubicBezTo>
                  <a:cubicBezTo>
                    <a:pt x="76" y="37"/>
                    <a:pt x="72" y="24"/>
                    <a:pt x="68" y="12"/>
                  </a:cubicBezTo>
                  <a:cubicBezTo>
                    <a:pt x="68" y="11"/>
                    <a:pt x="67" y="10"/>
                    <a:pt x="67" y="9"/>
                  </a:cubicBezTo>
                  <a:cubicBezTo>
                    <a:pt x="66" y="8"/>
                    <a:pt x="65" y="6"/>
                    <a:pt x="64" y="7"/>
                  </a:cubicBezTo>
                  <a:cubicBezTo>
                    <a:pt x="62" y="7"/>
                    <a:pt x="62" y="9"/>
                    <a:pt x="62" y="11"/>
                  </a:cubicBezTo>
                  <a:cubicBezTo>
                    <a:pt x="64" y="18"/>
                    <a:pt x="65" y="25"/>
                    <a:pt x="68" y="32"/>
                  </a:cubicBezTo>
                  <a:close/>
                  <a:moveTo>
                    <a:pt x="54" y="42"/>
                  </a:moveTo>
                  <a:cubicBezTo>
                    <a:pt x="54" y="43"/>
                    <a:pt x="54" y="44"/>
                    <a:pt x="54" y="45"/>
                  </a:cubicBezTo>
                  <a:cubicBezTo>
                    <a:pt x="54" y="46"/>
                    <a:pt x="54" y="48"/>
                    <a:pt x="55" y="48"/>
                  </a:cubicBezTo>
                  <a:cubicBezTo>
                    <a:pt x="57" y="48"/>
                    <a:pt x="57" y="47"/>
                    <a:pt x="57" y="46"/>
                  </a:cubicBezTo>
                  <a:cubicBezTo>
                    <a:pt x="59" y="46"/>
                    <a:pt x="59" y="45"/>
                    <a:pt x="60" y="44"/>
                  </a:cubicBezTo>
                  <a:cubicBezTo>
                    <a:pt x="60" y="41"/>
                    <a:pt x="57" y="42"/>
                    <a:pt x="56" y="40"/>
                  </a:cubicBezTo>
                  <a:cubicBezTo>
                    <a:pt x="58" y="40"/>
                    <a:pt x="60" y="39"/>
                    <a:pt x="60" y="37"/>
                  </a:cubicBezTo>
                  <a:cubicBezTo>
                    <a:pt x="60" y="35"/>
                    <a:pt x="58" y="35"/>
                    <a:pt x="57" y="34"/>
                  </a:cubicBezTo>
                  <a:cubicBezTo>
                    <a:pt x="57" y="34"/>
                    <a:pt x="57" y="33"/>
                    <a:pt x="57" y="33"/>
                  </a:cubicBezTo>
                  <a:cubicBezTo>
                    <a:pt x="56" y="32"/>
                    <a:pt x="57" y="30"/>
                    <a:pt x="55" y="30"/>
                  </a:cubicBezTo>
                  <a:cubicBezTo>
                    <a:pt x="54" y="30"/>
                    <a:pt x="53" y="31"/>
                    <a:pt x="53" y="32"/>
                  </a:cubicBezTo>
                  <a:cubicBezTo>
                    <a:pt x="53" y="33"/>
                    <a:pt x="53" y="34"/>
                    <a:pt x="53" y="34"/>
                  </a:cubicBezTo>
                  <a:cubicBezTo>
                    <a:pt x="53" y="35"/>
                    <a:pt x="53" y="36"/>
                    <a:pt x="53" y="37"/>
                  </a:cubicBezTo>
                  <a:cubicBezTo>
                    <a:pt x="51" y="40"/>
                    <a:pt x="52" y="41"/>
                    <a:pt x="54" y="42"/>
                  </a:cubicBezTo>
                  <a:close/>
                  <a:moveTo>
                    <a:pt x="55" y="51"/>
                  </a:moveTo>
                  <a:cubicBezTo>
                    <a:pt x="54" y="51"/>
                    <a:pt x="52" y="50"/>
                    <a:pt x="52" y="52"/>
                  </a:cubicBezTo>
                  <a:cubicBezTo>
                    <a:pt x="52" y="55"/>
                    <a:pt x="54" y="54"/>
                    <a:pt x="55" y="54"/>
                  </a:cubicBezTo>
                  <a:cubicBezTo>
                    <a:pt x="56" y="54"/>
                    <a:pt x="59" y="55"/>
                    <a:pt x="59" y="52"/>
                  </a:cubicBezTo>
                  <a:cubicBezTo>
                    <a:pt x="59" y="50"/>
                    <a:pt x="57" y="51"/>
                    <a:pt x="55" y="51"/>
                  </a:cubicBezTo>
                  <a:close/>
                  <a:moveTo>
                    <a:pt x="56" y="24"/>
                  </a:moveTo>
                  <a:cubicBezTo>
                    <a:pt x="55" y="24"/>
                    <a:pt x="53" y="24"/>
                    <a:pt x="53" y="26"/>
                  </a:cubicBezTo>
                  <a:cubicBezTo>
                    <a:pt x="53" y="27"/>
                    <a:pt x="54" y="28"/>
                    <a:pt x="55" y="28"/>
                  </a:cubicBezTo>
                  <a:cubicBezTo>
                    <a:pt x="57" y="28"/>
                    <a:pt x="58" y="27"/>
                    <a:pt x="58" y="26"/>
                  </a:cubicBezTo>
                  <a:cubicBezTo>
                    <a:pt x="58" y="24"/>
                    <a:pt x="56" y="25"/>
                    <a:pt x="56" y="24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2" name="Freeform 467"/>
            <p:cNvSpPr>
              <a:spLocks/>
            </p:cNvSpPr>
            <p:nvPr/>
          </p:nvSpPr>
          <p:spPr bwMode="auto">
            <a:xfrm>
              <a:off x="573" y="531"/>
              <a:ext cx="69" cy="16"/>
            </a:xfrm>
            <a:custGeom>
              <a:avLst/>
              <a:gdLst>
                <a:gd name="T0" fmla="*/ 62 w 62"/>
                <a:gd name="T1" fmla="*/ 14 h 14"/>
                <a:gd name="T2" fmla="*/ 0 w 62"/>
                <a:gd name="T3" fmla="*/ 14 h 14"/>
                <a:gd name="T4" fmla="*/ 20 w 62"/>
                <a:gd name="T5" fmla="*/ 1 h 14"/>
                <a:gd name="T6" fmla="*/ 43 w 62"/>
                <a:gd name="T7" fmla="*/ 1 h 14"/>
                <a:gd name="T8" fmla="*/ 62 w 62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4">
                  <a:moveTo>
                    <a:pt x="62" y="14"/>
                  </a:moveTo>
                  <a:cubicBezTo>
                    <a:pt x="41" y="14"/>
                    <a:pt x="21" y="14"/>
                    <a:pt x="0" y="14"/>
                  </a:cubicBezTo>
                  <a:cubicBezTo>
                    <a:pt x="4" y="4"/>
                    <a:pt x="10" y="0"/>
                    <a:pt x="20" y="1"/>
                  </a:cubicBezTo>
                  <a:cubicBezTo>
                    <a:pt x="28" y="1"/>
                    <a:pt x="35" y="1"/>
                    <a:pt x="43" y="1"/>
                  </a:cubicBezTo>
                  <a:cubicBezTo>
                    <a:pt x="55" y="0"/>
                    <a:pt x="57" y="2"/>
                    <a:pt x="62" y="14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3" name="Freeform 468"/>
            <p:cNvSpPr>
              <a:spLocks/>
            </p:cNvSpPr>
            <p:nvPr/>
          </p:nvSpPr>
          <p:spPr bwMode="auto">
            <a:xfrm>
              <a:off x="590" y="484"/>
              <a:ext cx="35" cy="34"/>
            </a:xfrm>
            <a:custGeom>
              <a:avLst/>
              <a:gdLst>
                <a:gd name="T0" fmla="*/ 25 w 32"/>
                <a:gd name="T1" fmla="*/ 5 h 31"/>
                <a:gd name="T2" fmla="*/ 27 w 32"/>
                <a:gd name="T3" fmla="*/ 26 h 31"/>
                <a:gd name="T4" fmla="*/ 17 w 32"/>
                <a:gd name="T5" fmla="*/ 31 h 31"/>
                <a:gd name="T6" fmla="*/ 2 w 32"/>
                <a:gd name="T7" fmla="*/ 23 h 31"/>
                <a:gd name="T8" fmla="*/ 6 w 32"/>
                <a:gd name="T9" fmla="*/ 6 h 31"/>
                <a:gd name="T10" fmla="*/ 22 w 32"/>
                <a:gd name="T11" fmla="*/ 3 h 31"/>
                <a:gd name="T12" fmla="*/ 25 w 32"/>
                <a:gd name="T13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25" y="5"/>
                  </a:moveTo>
                  <a:cubicBezTo>
                    <a:pt x="32" y="13"/>
                    <a:pt x="32" y="18"/>
                    <a:pt x="27" y="26"/>
                  </a:cubicBezTo>
                  <a:cubicBezTo>
                    <a:pt x="24" y="29"/>
                    <a:pt x="21" y="31"/>
                    <a:pt x="17" y="31"/>
                  </a:cubicBezTo>
                  <a:cubicBezTo>
                    <a:pt x="10" y="31"/>
                    <a:pt x="5" y="28"/>
                    <a:pt x="2" y="23"/>
                  </a:cubicBezTo>
                  <a:cubicBezTo>
                    <a:pt x="0" y="17"/>
                    <a:pt x="1" y="10"/>
                    <a:pt x="6" y="6"/>
                  </a:cubicBezTo>
                  <a:cubicBezTo>
                    <a:pt x="10" y="2"/>
                    <a:pt x="17" y="0"/>
                    <a:pt x="22" y="3"/>
                  </a:cubicBezTo>
                  <a:cubicBezTo>
                    <a:pt x="23" y="4"/>
                    <a:pt x="24" y="4"/>
                    <a:pt x="25" y="5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4" name="Freeform 469"/>
            <p:cNvSpPr>
              <a:spLocks/>
            </p:cNvSpPr>
            <p:nvPr/>
          </p:nvSpPr>
          <p:spPr bwMode="auto">
            <a:xfrm>
              <a:off x="636" y="588"/>
              <a:ext cx="30" cy="41"/>
            </a:xfrm>
            <a:custGeom>
              <a:avLst/>
              <a:gdLst>
                <a:gd name="T0" fmla="*/ 9 w 27"/>
                <a:gd name="T1" fmla="*/ 36 h 37"/>
                <a:gd name="T2" fmla="*/ 0 w 27"/>
                <a:gd name="T3" fmla="*/ 2 h 37"/>
                <a:gd name="T4" fmla="*/ 1 w 27"/>
                <a:gd name="T5" fmla="*/ 0 h 37"/>
                <a:gd name="T6" fmla="*/ 5 w 27"/>
                <a:gd name="T7" fmla="*/ 11 h 37"/>
                <a:gd name="T8" fmla="*/ 7 w 27"/>
                <a:gd name="T9" fmla="*/ 17 h 37"/>
                <a:gd name="T10" fmla="*/ 15 w 27"/>
                <a:gd name="T11" fmla="*/ 20 h 37"/>
                <a:gd name="T12" fmla="*/ 21 w 27"/>
                <a:gd name="T13" fmla="*/ 13 h 37"/>
                <a:gd name="T14" fmla="*/ 20 w 27"/>
                <a:gd name="T15" fmla="*/ 6 h 37"/>
                <a:gd name="T16" fmla="*/ 19 w 27"/>
                <a:gd name="T17" fmla="*/ 1 h 37"/>
                <a:gd name="T18" fmla="*/ 27 w 27"/>
                <a:gd name="T19" fmla="*/ 10 h 37"/>
                <a:gd name="T20" fmla="*/ 27 w 27"/>
                <a:gd name="T21" fmla="*/ 14 h 37"/>
                <a:gd name="T22" fmla="*/ 14 w 27"/>
                <a:gd name="T23" fmla="*/ 26 h 37"/>
                <a:gd name="T24" fmla="*/ 13 w 27"/>
                <a:gd name="T25" fmla="*/ 28 h 37"/>
                <a:gd name="T26" fmla="*/ 14 w 27"/>
                <a:gd name="T27" fmla="*/ 31 h 37"/>
                <a:gd name="T28" fmla="*/ 9 w 27"/>
                <a:gd name="T29" fmla="*/ 3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7" h="37">
                  <a:moveTo>
                    <a:pt x="9" y="36"/>
                  </a:moveTo>
                  <a:cubicBezTo>
                    <a:pt x="6" y="25"/>
                    <a:pt x="3" y="14"/>
                    <a:pt x="0" y="2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3" y="4"/>
                    <a:pt x="3" y="8"/>
                    <a:pt x="5" y="11"/>
                  </a:cubicBezTo>
                  <a:cubicBezTo>
                    <a:pt x="6" y="13"/>
                    <a:pt x="6" y="15"/>
                    <a:pt x="7" y="17"/>
                  </a:cubicBezTo>
                  <a:cubicBezTo>
                    <a:pt x="9" y="20"/>
                    <a:pt x="12" y="21"/>
                    <a:pt x="15" y="20"/>
                  </a:cubicBezTo>
                  <a:cubicBezTo>
                    <a:pt x="19" y="19"/>
                    <a:pt x="21" y="16"/>
                    <a:pt x="21" y="13"/>
                  </a:cubicBezTo>
                  <a:cubicBezTo>
                    <a:pt x="21" y="10"/>
                    <a:pt x="21" y="8"/>
                    <a:pt x="20" y="6"/>
                  </a:cubicBezTo>
                  <a:cubicBezTo>
                    <a:pt x="20" y="4"/>
                    <a:pt x="19" y="2"/>
                    <a:pt x="19" y="1"/>
                  </a:cubicBezTo>
                  <a:cubicBezTo>
                    <a:pt x="25" y="0"/>
                    <a:pt x="27" y="3"/>
                    <a:pt x="27" y="10"/>
                  </a:cubicBezTo>
                  <a:cubicBezTo>
                    <a:pt x="27" y="11"/>
                    <a:pt x="27" y="12"/>
                    <a:pt x="27" y="14"/>
                  </a:cubicBezTo>
                  <a:cubicBezTo>
                    <a:pt x="26" y="21"/>
                    <a:pt x="22" y="25"/>
                    <a:pt x="14" y="26"/>
                  </a:cubicBezTo>
                  <a:cubicBezTo>
                    <a:pt x="12" y="26"/>
                    <a:pt x="12" y="27"/>
                    <a:pt x="13" y="28"/>
                  </a:cubicBezTo>
                  <a:cubicBezTo>
                    <a:pt x="13" y="29"/>
                    <a:pt x="14" y="30"/>
                    <a:pt x="14" y="31"/>
                  </a:cubicBezTo>
                  <a:cubicBezTo>
                    <a:pt x="14" y="35"/>
                    <a:pt x="14" y="37"/>
                    <a:pt x="9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5" name="Freeform 470"/>
            <p:cNvSpPr>
              <a:spLocks noEditPoints="1"/>
            </p:cNvSpPr>
            <p:nvPr/>
          </p:nvSpPr>
          <p:spPr bwMode="auto">
            <a:xfrm>
              <a:off x="361" y="609"/>
              <a:ext cx="71" cy="53"/>
            </a:xfrm>
            <a:custGeom>
              <a:avLst/>
              <a:gdLst>
                <a:gd name="T0" fmla="*/ 7 w 64"/>
                <a:gd name="T1" fmla="*/ 15 h 48"/>
                <a:gd name="T2" fmla="*/ 7 w 64"/>
                <a:gd name="T3" fmla="*/ 15 h 48"/>
                <a:gd name="T4" fmla="*/ 10 w 64"/>
                <a:gd name="T5" fmla="*/ 7 h 48"/>
                <a:gd name="T6" fmla="*/ 13 w 64"/>
                <a:gd name="T7" fmla="*/ 2 h 48"/>
                <a:gd name="T8" fmla="*/ 43 w 64"/>
                <a:gd name="T9" fmla="*/ 2 h 48"/>
                <a:gd name="T10" fmla="*/ 56 w 64"/>
                <a:gd name="T11" fmla="*/ 12 h 48"/>
                <a:gd name="T12" fmla="*/ 62 w 64"/>
                <a:gd name="T13" fmla="*/ 28 h 48"/>
                <a:gd name="T14" fmla="*/ 63 w 64"/>
                <a:gd name="T15" fmla="*/ 30 h 48"/>
                <a:gd name="T16" fmla="*/ 64 w 64"/>
                <a:gd name="T17" fmla="*/ 35 h 48"/>
                <a:gd name="T18" fmla="*/ 60 w 64"/>
                <a:gd name="T19" fmla="*/ 41 h 48"/>
                <a:gd name="T20" fmla="*/ 55 w 64"/>
                <a:gd name="T21" fmla="*/ 38 h 48"/>
                <a:gd name="T22" fmla="*/ 49 w 64"/>
                <a:gd name="T23" fmla="*/ 19 h 48"/>
                <a:gd name="T24" fmla="*/ 47 w 64"/>
                <a:gd name="T25" fmla="*/ 17 h 48"/>
                <a:gd name="T26" fmla="*/ 47 w 64"/>
                <a:gd name="T27" fmla="*/ 15 h 48"/>
                <a:gd name="T28" fmla="*/ 45 w 64"/>
                <a:gd name="T29" fmla="*/ 13 h 48"/>
                <a:gd name="T30" fmla="*/ 44 w 64"/>
                <a:gd name="T31" fmla="*/ 16 h 48"/>
                <a:gd name="T32" fmla="*/ 46 w 64"/>
                <a:gd name="T33" fmla="*/ 20 h 48"/>
                <a:gd name="T34" fmla="*/ 53 w 64"/>
                <a:gd name="T35" fmla="*/ 43 h 48"/>
                <a:gd name="T36" fmla="*/ 54 w 64"/>
                <a:gd name="T37" fmla="*/ 48 h 48"/>
                <a:gd name="T38" fmla="*/ 11 w 64"/>
                <a:gd name="T39" fmla="*/ 48 h 48"/>
                <a:gd name="T40" fmla="*/ 15 w 64"/>
                <a:gd name="T41" fmla="*/ 36 h 48"/>
                <a:gd name="T42" fmla="*/ 17 w 64"/>
                <a:gd name="T43" fmla="*/ 26 h 48"/>
                <a:gd name="T44" fmla="*/ 19 w 64"/>
                <a:gd name="T45" fmla="*/ 24 h 48"/>
                <a:gd name="T46" fmla="*/ 21 w 64"/>
                <a:gd name="T47" fmla="*/ 31 h 48"/>
                <a:gd name="T48" fmla="*/ 25 w 64"/>
                <a:gd name="T49" fmla="*/ 33 h 48"/>
                <a:gd name="T50" fmla="*/ 29 w 64"/>
                <a:gd name="T51" fmla="*/ 33 h 48"/>
                <a:gd name="T52" fmla="*/ 34 w 64"/>
                <a:gd name="T53" fmla="*/ 32 h 48"/>
                <a:gd name="T54" fmla="*/ 34 w 64"/>
                <a:gd name="T55" fmla="*/ 24 h 48"/>
                <a:gd name="T56" fmla="*/ 35 w 64"/>
                <a:gd name="T57" fmla="*/ 23 h 48"/>
                <a:gd name="T58" fmla="*/ 36 w 64"/>
                <a:gd name="T59" fmla="*/ 23 h 48"/>
                <a:gd name="T60" fmla="*/ 37 w 64"/>
                <a:gd name="T61" fmla="*/ 27 h 48"/>
                <a:gd name="T62" fmla="*/ 38 w 64"/>
                <a:gd name="T63" fmla="*/ 30 h 48"/>
                <a:gd name="T64" fmla="*/ 36 w 64"/>
                <a:gd name="T65" fmla="*/ 33 h 48"/>
                <a:gd name="T66" fmla="*/ 37 w 64"/>
                <a:gd name="T67" fmla="*/ 34 h 48"/>
                <a:gd name="T68" fmla="*/ 41 w 64"/>
                <a:gd name="T69" fmla="*/ 34 h 48"/>
                <a:gd name="T70" fmla="*/ 39 w 64"/>
                <a:gd name="T71" fmla="*/ 32 h 48"/>
                <a:gd name="T72" fmla="*/ 39 w 64"/>
                <a:gd name="T73" fmla="*/ 32 h 48"/>
                <a:gd name="T74" fmla="*/ 40 w 64"/>
                <a:gd name="T75" fmla="*/ 30 h 48"/>
                <a:gd name="T76" fmla="*/ 40 w 64"/>
                <a:gd name="T77" fmla="*/ 29 h 48"/>
                <a:gd name="T78" fmla="*/ 40 w 64"/>
                <a:gd name="T79" fmla="*/ 24 h 48"/>
                <a:gd name="T80" fmla="*/ 35 w 64"/>
                <a:gd name="T81" fmla="*/ 21 h 48"/>
                <a:gd name="T82" fmla="*/ 32 w 64"/>
                <a:gd name="T83" fmla="*/ 16 h 48"/>
                <a:gd name="T84" fmla="*/ 34 w 64"/>
                <a:gd name="T85" fmla="*/ 13 h 48"/>
                <a:gd name="T86" fmla="*/ 35 w 64"/>
                <a:gd name="T87" fmla="*/ 9 h 48"/>
                <a:gd name="T88" fmla="*/ 20 w 64"/>
                <a:gd name="T89" fmla="*/ 9 h 48"/>
                <a:gd name="T90" fmla="*/ 19 w 64"/>
                <a:gd name="T91" fmla="*/ 12 h 48"/>
                <a:gd name="T92" fmla="*/ 17 w 64"/>
                <a:gd name="T93" fmla="*/ 15 h 48"/>
                <a:gd name="T94" fmla="*/ 14 w 64"/>
                <a:gd name="T95" fmla="*/ 15 h 48"/>
                <a:gd name="T96" fmla="*/ 15 w 64"/>
                <a:gd name="T97" fmla="*/ 18 h 48"/>
                <a:gd name="T98" fmla="*/ 14 w 64"/>
                <a:gd name="T99" fmla="*/ 25 h 48"/>
                <a:gd name="T100" fmla="*/ 9 w 64"/>
                <a:gd name="T101" fmla="*/ 39 h 48"/>
                <a:gd name="T102" fmla="*/ 4 w 64"/>
                <a:gd name="T103" fmla="*/ 41 h 48"/>
                <a:gd name="T104" fmla="*/ 1 w 64"/>
                <a:gd name="T105" fmla="*/ 34 h 48"/>
                <a:gd name="T106" fmla="*/ 4 w 64"/>
                <a:gd name="T107" fmla="*/ 24 h 48"/>
                <a:gd name="T108" fmla="*/ 7 w 64"/>
                <a:gd name="T109" fmla="*/ 15 h 48"/>
                <a:gd name="T110" fmla="*/ 38 w 64"/>
                <a:gd name="T111" fmla="*/ 19 h 48"/>
                <a:gd name="T112" fmla="*/ 40 w 64"/>
                <a:gd name="T113" fmla="*/ 17 h 48"/>
                <a:gd name="T114" fmla="*/ 39 w 64"/>
                <a:gd name="T115" fmla="*/ 15 h 48"/>
                <a:gd name="T116" fmla="*/ 37 w 64"/>
                <a:gd name="T117" fmla="*/ 17 h 48"/>
                <a:gd name="T118" fmla="*/ 38 w 64"/>
                <a:gd name="T119" fmla="*/ 1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48">
                  <a:moveTo>
                    <a:pt x="7" y="15"/>
                  </a:moveTo>
                  <a:cubicBezTo>
                    <a:pt x="7" y="15"/>
                    <a:pt x="7" y="15"/>
                    <a:pt x="7" y="15"/>
                  </a:cubicBezTo>
                  <a:cubicBezTo>
                    <a:pt x="9" y="12"/>
                    <a:pt x="10" y="10"/>
                    <a:pt x="10" y="7"/>
                  </a:cubicBezTo>
                  <a:cubicBezTo>
                    <a:pt x="10" y="5"/>
                    <a:pt x="11" y="3"/>
                    <a:pt x="13" y="2"/>
                  </a:cubicBezTo>
                  <a:cubicBezTo>
                    <a:pt x="23" y="2"/>
                    <a:pt x="33" y="2"/>
                    <a:pt x="43" y="2"/>
                  </a:cubicBezTo>
                  <a:cubicBezTo>
                    <a:pt x="53" y="2"/>
                    <a:pt x="53" y="0"/>
                    <a:pt x="56" y="12"/>
                  </a:cubicBezTo>
                  <a:cubicBezTo>
                    <a:pt x="58" y="18"/>
                    <a:pt x="59" y="23"/>
                    <a:pt x="62" y="28"/>
                  </a:cubicBezTo>
                  <a:cubicBezTo>
                    <a:pt x="63" y="29"/>
                    <a:pt x="63" y="29"/>
                    <a:pt x="63" y="30"/>
                  </a:cubicBezTo>
                  <a:cubicBezTo>
                    <a:pt x="63" y="32"/>
                    <a:pt x="64" y="34"/>
                    <a:pt x="64" y="35"/>
                  </a:cubicBezTo>
                  <a:cubicBezTo>
                    <a:pt x="64" y="38"/>
                    <a:pt x="63" y="40"/>
                    <a:pt x="60" y="41"/>
                  </a:cubicBezTo>
                  <a:cubicBezTo>
                    <a:pt x="57" y="42"/>
                    <a:pt x="56" y="40"/>
                    <a:pt x="55" y="38"/>
                  </a:cubicBezTo>
                  <a:cubicBezTo>
                    <a:pt x="53" y="31"/>
                    <a:pt x="51" y="25"/>
                    <a:pt x="49" y="19"/>
                  </a:cubicBezTo>
                  <a:cubicBezTo>
                    <a:pt x="48" y="18"/>
                    <a:pt x="48" y="17"/>
                    <a:pt x="47" y="17"/>
                  </a:cubicBezTo>
                  <a:cubicBezTo>
                    <a:pt x="47" y="16"/>
                    <a:pt x="47" y="16"/>
                    <a:pt x="47" y="15"/>
                  </a:cubicBezTo>
                  <a:cubicBezTo>
                    <a:pt x="47" y="14"/>
                    <a:pt x="47" y="13"/>
                    <a:pt x="45" y="13"/>
                  </a:cubicBezTo>
                  <a:cubicBezTo>
                    <a:pt x="44" y="13"/>
                    <a:pt x="44" y="15"/>
                    <a:pt x="44" y="16"/>
                  </a:cubicBezTo>
                  <a:cubicBezTo>
                    <a:pt x="45" y="17"/>
                    <a:pt x="46" y="19"/>
                    <a:pt x="46" y="20"/>
                  </a:cubicBezTo>
                  <a:cubicBezTo>
                    <a:pt x="48" y="28"/>
                    <a:pt x="50" y="35"/>
                    <a:pt x="53" y="43"/>
                  </a:cubicBezTo>
                  <a:cubicBezTo>
                    <a:pt x="53" y="44"/>
                    <a:pt x="54" y="46"/>
                    <a:pt x="54" y="48"/>
                  </a:cubicBezTo>
                  <a:cubicBezTo>
                    <a:pt x="40" y="48"/>
                    <a:pt x="26" y="48"/>
                    <a:pt x="11" y="48"/>
                  </a:cubicBezTo>
                  <a:cubicBezTo>
                    <a:pt x="11" y="43"/>
                    <a:pt x="13" y="39"/>
                    <a:pt x="15" y="36"/>
                  </a:cubicBezTo>
                  <a:cubicBezTo>
                    <a:pt x="16" y="33"/>
                    <a:pt x="16" y="29"/>
                    <a:pt x="17" y="26"/>
                  </a:cubicBezTo>
                  <a:cubicBezTo>
                    <a:pt x="18" y="25"/>
                    <a:pt x="17" y="24"/>
                    <a:pt x="19" y="24"/>
                  </a:cubicBezTo>
                  <a:cubicBezTo>
                    <a:pt x="21" y="25"/>
                    <a:pt x="22" y="28"/>
                    <a:pt x="21" y="31"/>
                  </a:cubicBezTo>
                  <a:cubicBezTo>
                    <a:pt x="21" y="33"/>
                    <a:pt x="22" y="35"/>
                    <a:pt x="25" y="33"/>
                  </a:cubicBezTo>
                  <a:cubicBezTo>
                    <a:pt x="26" y="33"/>
                    <a:pt x="28" y="33"/>
                    <a:pt x="29" y="33"/>
                  </a:cubicBezTo>
                  <a:cubicBezTo>
                    <a:pt x="31" y="34"/>
                    <a:pt x="33" y="34"/>
                    <a:pt x="34" y="32"/>
                  </a:cubicBezTo>
                  <a:cubicBezTo>
                    <a:pt x="36" y="29"/>
                    <a:pt x="36" y="27"/>
                    <a:pt x="34" y="24"/>
                  </a:cubicBezTo>
                  <a:cubicBezTo>
                    <a:pt x="34" y="24"/>
                    <a:pt x="35" y="23"/>
                    <a:pt x="35" y="23"/>
                  </a:cubicBezTo>
                  <a:cubicBezTo>
                    <a:pt x="36" y="23"/>
                    <a:pt x="37" y="22"/>
                    <a:pt x="36" y="23"/>
                  </a:cubicBezTo>
                  <a:cubicBezTo>
                    <a:pt x="36" y="25"/>
                    <a:pt x="37" y="26"/>
                    <a:pt x="37" y="27"/>
                  </a:cubicBezTo>
                  <a:cubicBezTo>
                    <a:pt x="37" y="28"/>
                    <a:pt x="37" y="29"/>
                    <a:pt x="38" y="30"/>
                  </a:cubicBezTo>
                  <a:cubicBezTo>
                    <a:pt x="37" y="31"/>
                    <a:pt x="37" y="32"/>
                    <a:pt x="36" y="33"/>
                  </a:cubicBezTo>
                  <a:cubicBezTo>
                    <a:pt x="36" y="33"/>
                    <a:pt x="36" y="34"/>
                    <a:pt x="37" y="34"/>
                  </a:cubicBezTo>
                  <a:cubicBezTo>
                    <a:pt x="39" y="34"/>
                    <a:pt x="40" y="35"/>
                    <a:pt x="41" y="34"/>
                  </a:cubicBezTo>
                  <a:cubicBezTo>
                    <a:pt x="42" y="32"/>
                    <a:pt x="40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40" y="31"/>
                    <a:pt x="40" y="31"/>
                    <a:pt x="40" y="30"/>
                  </a:cubicBezTo>
                  <a:cubicBezTo>
                    <a:pt x="40" y="29"/>
                    <a:pt x="40" y="29"/>
                    <a:pt x="40" y="29"/>
                  </a:cubicBezTo>
                  <a:cubicBezTo>
                    <a:pt x="44" y="27"/>
                    <a:pt x="40" y="26"/>
                    <a:pt x="40" y="24"/>
                  </a:cubicBezTo>
                  <a:cubicBezTo>
                    <a:pt x="41" y="20"/>
                    <a:pt x="39" y="19"/>
                    <a:pt x="35" y="21"/>
                  </a:cubicBezTo>
                  <a:cubicBezTo>
                    <a:pt x="35" y="19"/>
                    <a:pt x="35" y="16"/>
                    <a:pt x="32" y="16"/>
                  </a:cubicBezTo>
                  <a:cubicBezTo>
                    <a:pt x="32" y="14"/>
                    <a:pt x="33" y="14"/>
                    <a:pt x="34" y="13"/>
                  </a:cubicBezTo>
                  <a:cubicBezTo>
                    <a:pt x="36" y="12"/>
                    <a:pt x="36" y="10"/>
                    <a:pt x="35" y="9"/>
                  </a:cubicBezTo>
                  <a:cubicBezTo>
                    <a:pt x="32" y="6"/>
                    <a:pt x="22" y="6"/>
                    <a:pt x="20" y="9"/>
                  </a:cubicBezTo>
                  <a:cubicBezTo>
                    <a:pt x="18" y="10"/>
                    <a:pt x="18" y="11"/>
                    <a:pt x="19" y="12"/>
                  </a:cubicBezTo>
                  <a:cubicBezTo>
                    <a:pt x="19" y="13"/>
                    <a:pt x="18" y="14"/>
                    <a:pt x="17" y="15"/>
                  </a:cubicBezTo>
                  <a:cubicBezTo>
                    <a:pt x="16" y="14"/>
                    <a:pt x="15" y="14"/>
                    <a:pt x="14" y="15"/>
                  </a:cubicBezTo>
                  <a:cubicBezTo>
                    <a:pt x="13" y="16"/>
                    <a:pt x="13" y="17"/>
                    <a:pt x="15" y="18"/>
                  </a:cubicBezTo>
                  <a:cubicBezTo>
                    <a:pt x="14" y="20"/>
                    <a:pt x="14" y="23"/>
                    <a:pt x="14" y="25"/>
                  </a:cubicBezTo>
                  <a:cubicBezTo>
                    <a:pt x="13" y="30"/>
                    <a:pt x="12" y="35"/>
                    <a:pt x="9" y="39"/>
                  </a:cubicBezTo>
                  <a:cubicBezTo>
                    <a:pt x="8" y="41"/>
                    <a:pt x="6" y="42"/>
                    <a:pt x="4" y="41"/>
                  </a:cubicBezTo>
                  <a:cubicBezTo>
                    <a:pt x="1" y="40"/>
                    <a:pt x="0" y="37"/>
                    <a:pt x="1" y="34"/>
                  </a:cubicBezTo>
                  <a:cubicBezTo>
                    <a:pt x="2" y="31"/>
                    <a:pt x="3" y="27"/>
                    <a:pt x="4" y="24"/>
                  </a:cubicBezTo>
                  <a:cubicBezTo>
                    <a:pt x="5" y="21"/>
                    <a:pt x="7" y="18"/>
                    <a:pt x="7" y="15"/>
                  </a:cubicBezTo>
                  <a:close/>
                  <a:moveTo>
                    <a:pt x="38" y="19"/>
                  </a:moveTo>
                  <a:cubicBezTo>
                    <a:pt x="39" y="18"/>
                    <a:pt x="40" y="18"/>
                    <a:pt x="40" y="17"/>
                  </a:cubicBezTo>
                  <a:cubicBezTo>
                    <a:pt x="40" y="16"/>
                    <a:pt x="40" y="15"/>
                    <a:pt x="39" y="15"/>
                  </a:cubicBezTo>
                  <a:cubicBezTo>
                    <a:pt x="38" y="15"/>
                    <a:pt x="37" y="15"/>
                    <a:pt x="37" y="17"/>
                  </a:cubicBezTo>
                  <a:cubicBezTo>
                    <a:pt x="37" y="17"/>
                    <a:pt x="37" y="18"/>
                    <a:pt x="38" y="19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6" name="Freeform 471"/>
            <p:cNvSpPr>
              <a:spLocks/>
            </p:cNvSpPr>
            <p:nvPr/>
          </p:nvSpPr>
          <p:spPr bwMode="auto">
            <a:xfrm>
              <a:off x="370" y="662"/>
              <a:ext cx="54" cy="47"/>
            </a:xfrm>
            <a:custGeom>
              <a:avLst/>
              <a:gdLst>
                <a:gd name="T0" fmla="*/ 3 w 49"/>
                <a:gd name="T1" fmla="*/ 0 h 43"/>
                <a:gd name="T2" fmla="*/ 46 w 49"/>
                <a:gd name="T3" fmla="*/ 0 h 43"/>
                <a:gd name="T4" fmla="*/ 47 w 49"/>
                <a:gd name="T5" fmla="*/ 3 h 43"/>
                <a:gd name="T6" fmla="*/ 42 w 49"/>
                <a:gd name="T7" fmla="*/ 11 h 43"/>
                <a:gd name="T8" fmla="*/ 39 w 49"/>
                <a:gd name="T9" fmla="*/ 14 h 43"/>
                <a:gd name="T10" fmla="*/ 39 w 49"/>
                <a:gd name="T11" fmla="*/ 34 h 43"/>
                <a:gd name="T12" fmla="*/ 39 w 49"/>
                <a:gd name="T13" fmla="*/ 36 h 43"/>
                <a:gd name="T14" fmla="*/ 33 w 49"/>
                <a:gd name="T15" fmla="*/ 41 h 43"/>
                <a:gd name="T16" fmla="*/ 27 w 49"/>
                <a:gd name="T17" fmla="*/ 35 h 43"/>
                <a:gd name="T18" fmla="*/ 27 w 49"/>
                <a:gd name="T19" fmla="*/ 14 h 43"/>
                <a:gd name="T20" fmla="*/ 25 w 49"/>
                <a:gd name="T21" fmla="*/ 11 h 43"/>
                <a:gd name="T22" fmla="*/ 23 w 49"/>
                <a:gd name="T23" fmla="*/ 14 h 43"/>
                <a:gd name="T24" fmla="*/ 23 w 49"/>
                <a:gd name="T25" fmla="*/ 35 h 43"/>
                <a:gd name="T26" fmla="*/ 15 w 49"/>
                <a:gd name="T27" fmla="*/ 41 h 43"/>
                <a:gd name="T28" fmla="*/ 11 w 49"/>
                <a:gd name="T29" fmla="*/ 35 h 43"/>
                <a:gd name="T30" fmla="*/ 11 w 49"/>
                <a:gd name="T31" fmla="*/ 14 h 43"/>
                <a:gd name="T32" fmla="*/ 8 w 49"/>
                <a:gd name="T33" fmla="*/ 11 h 43"/>
                <a:gd name="T34" fmla="*/ 2 w 49"/>
                <a:gd name="T35" fmla="*/ 3 h 43"/>
                <a:gd name="T36" fmla="*/ 3 w 49"/>
                <a:gd name="T37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43">
                  <a:moveTo>
                    <a:pt x="3" y="0"/>
                  </a:moveTo>
                  <a:cubicBezTo>
                    <a:pt x="18" y="0"/>
                    <a:pt x="32" y="0"/>
                    <a:pt x="46" y="0"/>
                  </a:cubicBezTo>
                  <a:cubicBezTo>
                    <a:pt x="47" y="1"/>
                    <a:pt x="47" y="2"/>
                    <a:pt x="47" y="3"/>
                  </a:cubicBezTo>
                  <a:cubicBezTo>
                    <a:pt x="49" y="10"/>
                    <a:pt x="49" y="11"/>
                    <a:pt x="42" y="11"/>
                  </a:cubicBezTo>
                  <a:cubicBezTo>
                    <a:pt x="39" y="11"/>
                    <a:pt x="39" y="12"/>
                    <a:pt x="39" y="14"/>
                  </a:cubicBezTo>
                  <a:cubicBezTo>
                    <a:pt x="39" y="21"/>
                    <a:pt x="39" y="27"/>
                    <a:pt x="39" y="34"/>
                  </a:cubicBezTo>
                  <a:cubicBezTo>
                    <a:pt x="39" y="34"/>
                    <a:pt x="39" y="35"/>
                    <a:pt x="39" y="36"/>
                  </a:cubicBezTo>
                  <a:cubicBezTo>
                    <a:pt x="38" y="40"/>
                    <a:pt x="36" y="41"/>
                    <a:pt x="33" y="41"/>
                  </a:cubicBezTo>
                  <a:cubicBezTo>
                    <a:pt x="30" y="41"/>
                    <a:pt x="27" y="39"/>
                    <a:pt x="27" y="35"/>
                  </a:cubicBezTo>
                  <a:cubicBezTo>
                    <a:pt x="27" y="28"/>
                    <a:pt x="27" y="21"/>
                    <a:pt x="27" y="14"/>
                  </a:cubicBezTo>
                  <a:cubicBezTo>
                    <a:pt x="27" y="12"/>
                    <a:pt x="28" y="11"/>
                    <a:pt x="25" y="11"/>
                  </a:cubicBezTo>
                  <a:cubicBezTo>
                    <a:pt x="22" y="11"/>
                    <a:pt x="23" y="12"/>
                    <a:pt x="23" y="14"/>
                  </a:cubicBezTo>
                  <a:cubicBezTo>
                    <a:pt x="23" y="21"/>
                    <a:pt x="23" y="28"/>
                    <a:pt x="23" y="35"/>
                  </a:cubicBezTo>
                  <a:cubicBezTo>
                    <a:pt x="23" y="39"/>
                    <a:pt x="19" y="43"/>
                    <a:pt x="15" y="41"/>
                  </a:cubicBezTo>
                  <a:cubicBezTo>
                    <a:pt x="11" y="41"/>
                    <a:pt x="11" y="38"/>
                    <a:pt x="11" y="35"/>
                  </a:cubicBezTo>
                  <a:cubicBezTo>
                    <a:pt x="11" y="28"/>
                    <a:pt x="11" y="21"/>
                    <a:pt x="11" y="14"/>
                  </a:cubicBezTo>
                  <a:cubicBezTo>
                    <a:pt x="11" y="11"/>
                    <a:pt x="10" y="11"/>
                    <a:pt x="8" y="11"/>
                  </a:cubicBezTo>
                  <a:cubicBezTo>
                    <a:pt x="0" y="11"/>
                    <a:pt x="0" y="10"/>
                    <a:pt x="2" y="3"/>
                  </a:cubicBezTo>
                  <a:cubicBezTo>
                    <a:pt x="3" y="2"/>
                    <a:pt x="3" y="1"/>
                    <a:pt x="3" y="0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7" name="Freeform 472"/>
            <p:cNvSpPr>
              <a:spLocks/>
            </p:cNvSpPr>
            <p:nvPr/>
          </p:nvSpPr>
          <p:spPr bwMode="auto">
            <a:xfrm>
              <a:off x="381" y="615"/>
              <a:ext cx="20" cy="32"/>
            </a:xfrm>
            <a:custGeom>
              <a:avLst/>
              <a:gdLst>
                <a:gd name="T0" fmla="*/ 1 w 18"/>
                <a:gd name="T1" fmla="*/ 6 h 29"/>
                <a:gd name="T2" fmla="*/ 2 w 18"/>
                <a:gd name="T3" fmla="*/ 3 h 29"/>
                <a:gd name="T4" fmla="*/ 17 w 18"/>
                <a:gd name="T5" fmla="*/ 3 h 29"/>
                <a:gd name="T6" fmla="*/ 16 w 18"/>
                <a:gd name="T7" fmla="*/ 7 h 29"/>
                <a:gd name="T8" fmla="*/ 14 w 18"/>
                <a:gd name="T9" fmla="*/ 10 h 29"/>
                <a:gd name="T10" fmla="*/ 9 w 18"/>
                <a:gd name="T11" fmla="*/ 12 h 29"/>
                <a:gd name="T12" fmla="*/ 12 w 18"/>
                <a:gd name="T13" fmla="*/ 17 h 29"/>
                <a:gd name="T14" fmla="*/ 15 w 18"/>
                <a:gd name="T15" fmla="*/ 18 h 29"/>
                <a:gd name="T16" fmla="*/ 16 w 18"/>
                <a:gd name="T17" fmla="*/ 18 h 29"/>
                <a:gd name="T18" fmla="*/ 16 w 18"/>
                <a:gd name="T19" fmla="*/ 26 h 29"/>
                <a:gd name="T20" fmla="*/ 11 w 18"/>
                <a:gd name="T21" fmla="*/ 27 h 29"/>
                <a:gd name="T22" fmla="*/ 7 w 18"/>
                <a:gd name="T23" fmla="*/ 27 h 29"/>
                <a:gd name="T24" fmla="*/ 3 w 18"/>
                <a:gd name="T25" fmla="*/ 25 h 29"/>
                <a:gd name="T26" fmla="*/ 1 w 18"/>
                <a:gd name="T27" fmla="*/ 18 h 29"/>
                <a:gd name="T28" fmla="*/ 3 w 18"/>
                <a:gd name="T29" fmla="*/ 9 h 29"/>
                <a:gd name="T30" fmla="*/ 1 w 18"/>
                <a:gd name="T31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" h="29">
                  <a:moveTo>
                    <a:pt x="1" y="6"/>
                  </a:moveTo>
                  <a:cubicBezTo>
                    <a:pt x="0" y="5"/>
                    <a:pt x="0" y="4"/>
                    <a:pt x="2" y="3"/>
                  </a:cubicBezTo>
                  <a:cubicBezTo>
                    <a:pt x="4" y="0"/>
                    <a:pt x="14" y="0"/>
                    <a:pt x="17" y="3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15" y="8"/>
                    <a:pt x="14" y="8"/>
                    <a:pt x="14" y="10"/>
                  </a:cubicBezTo>
                  <a:cubicBezTo>
                    <a:pt x="12" y="11"/>
                    <a:pt x="9" y="8"/>
                    <a:pt x="9" y="12"/>
                  </a:cubicBezTo>
                  <a:cubicBezTo>
                    <a:pt x="9" y="14"/>
                    <a:pt x="8" y="17"/>
                    <a:pt x="12" y="17"/>
                  </a:cubicBezTo>
                  <a:cubicBezTo>
                    <a:pt x="13" y="17"/>
                    <a:pt x="14" y="18"/>
                    <a:pt x="15" y="18"/>
                  </a:cubicBezTo>
                  <a:cubicBezTo>
                    <a:pt x="15" y="19"/>
                    <a:pt x="15" y="19"/>
                    <a:pt x="16" y="18"/>
                  </a:cubicBezTo>
                  <a:cubicBezTo>
                    <a:pt x="18" y="21"/>
                    <a:pt x="18" y="23"/>
                    <a:pt x="16" y="26"/>
                  </a:cubicBezTo>
                  <a:cubicBezTo>
                    <a:pt x="15" y="28"/>
                    <a:pt x="13" y="28"/>
                    <a:pt x="11" y="27"/>
                  </a:cubicBezTo>
                  <a:cubicBezTo>
                    <a:pt x="10" y="27"/>
                    <a:pt x="8" y="27"/>
                    <a:pt x="7" y="27"/>
                  </a:cubicBezTo>
                  <a:cubicBezTo>
                    <a:pt x="4" y="29"/>
                    <a:pt x="3" y="27"/>
                    <a:pt x="3" y="25"/>
                  </a:cubicBezTo>
                  <a:cubicBezTo>
                    <a:pt x="4" y="22"/>
                    <a:pt x="3" y="19"/>
                    <a:pt x="1" y="18"/>
                  </a:cubicBezTo>
                  <a:cubicBezTo>
                    <a:pt x="1" y="15"/>
                    <a:pt x="2" y="12"/>
                    <a:pt x="3" y="9"/>
                  </a:cubicBezTo>
                  <a:cubicBezTo>
                    <a:pt x="4" y="7"/>
                    <a:pt x="4" y="6"/>
                    <a:pt x="1" y="6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8" name="Freeform 473"/>
            <p:cNvSpPr>
              <a:spLocks/>
            </p:cNvSpPr>
            <p:nvPr/>
          </p:nvSpPr>
          <p:spPr bwMode="auto">
            <a:xfrm>
              <a:off x="428" y="631"/>
              <a:ext cx="14" cy="25"/>
            </a:xfrm>
            <a:custGeom>
              <a:avLst/>
              <a:gdLst>
                <a:gd name="T0" fmla="*/ 3 w 13"/>
                <a:gd name="T1" fmla="*/ 10 h 23"/>
                <a:gd name="T2" fmla="*/ 2 w 13"/>
                <a:gd name="T3" fmla="*/ 8 h 23"/>
                <a:gd name="T4" fmla="*/ 2 w 13"/>
                <a:gd name="T5" fmla="*/ 1 h 23"/>
                <a:gd name="T6" fmla="*/ 10 w 13"/>
                <a:gd name="T7" fmla="*/ 6 h 23"/>
                <a:gd name="T8" fmla="*/ 12 w 13"/>
                <a:gd name="T9" fmla="*/ 18 h 23"/>
                <a:gd name="T10" fmla="*/ 10 w 13"/>
                <a:gd name="T11" fmla="*/ 22 h 23"/>
                <a:gd name="T12" fmla="*/ 5 w 13"/>
                <a:gd name="T13" fmla="*/ 21 h 23"/>
                <a:gd name="T14" fmla="*/ 5 w 13"/>
                <a:gd name="T15" fmla="*/ 18 h 23"/>
                <a:gd name="T16" fmla="*/ 3 w 13"/>
                <a:gd name="T17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3">
                  <a:moveTo>
                    <a:pt x="3" y="10"/>
                  </a:moveTo>
                  <a:cubicBezTo>
                    <a:pt x="3" y="9"/>
                    <a:pt x="3" y="9"/>
                    <a:pt x="2" y="8"/>
                  </a:cubicBezTo>
                  <a:cubicBezTo>
                    <a:pt x="3" y="6"/>
                    <a:pt x="0" y="3"/>
                    <a:pt x="2" y="1"/>
                  </a:cubicBezTo>
                  <a:cubicBezTo>
                    <a:pt x="7" y="0"/>
                    <a:pt x="7" y="0"/>
                    <a:pt x="10" y="6"/>
                  </a:cubicBezTo>
                  <a:cubicBezTo>
                    <a:pt x="10" y="10"/>
                    <a:pt x="13" y="14"/>
                    <a:pt x="12" y="18"/>
                  </a:cubicBezTo>
                  <a:cubicBezTo>
                    <a:pt x="12" y="19"/>
                    <a:pt x="12" y="21"/>
                    <a:pt x="10" y="22"/>
                  </a:cubicBezTo>
                  <a:cubicBezTo>
                    <a:pt x="9" y="23"/>
                    <a:pt x="7" y="21"/>
                    <a:pt x="5" y="21"/>
                  </a:cubicBezTo>
                  <a:cubicBezTo>
                    <a:pt x="4" y="21"/>
                    <a:pt x="4" y="19"/>
                    <a:pt x="5" y="18"/>
                  </a:cubicBezTo>
                  <a:cubicBezTo>
                    <a:pt x="6" y="15"/>
                    <a:pt x="5" y="12"/>
                    <a:pt x="3" y="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79" name="Freeform 474"/>
            <p:cNvSpPr>
              <a:spLocks/>
            </p:cNvSpPr>
            <p:nvPr/>
          </p:nvSpPr>
          <p:spPr bwMode="auto">
            <a:xfrm>
              <a:off x="413" y="656"/>
              <a:ext cx="14" cy="47"/>
            </a:xfrm>
            <a:custGeom>
              <a:avLst/>
              <a:gdLst>
                <a:gd name="T0" fmla="*/ 0 w 12"/>
                <a:gd name="T1" fmla="*/ 39 h 42"/>
                <a:gd name="T2" fmla="*/ 0 w 12"/>
                <a:gd name="T3" fmla="*/ 19 h 42"/>
                <a:gd name="T4" fmla="*/ 3 w 12"/>
                <a:gd name="T5" fmla="*/ 16 h 42"/>
                <a:gd name="T6" fmla="*/ 8 w 12"/>
                <a:gd name="T7" fmla="*/ 8 h 42"/>
                <a:gd name="T8" fmla="*/ 7 w 12"/>
                <a:gd name="T9" fmla="*/ 5 h 42"/>
                <a:gd name="T10" fmla="*/ 6 w 12"/>
                <a:gd name="T11" fmla="*/ 0 h 42"/>
                <a:gd name="T12" fmla="*/ 11 w 12"/>
                <a:gd name="T13" fmla="*/ 15 h 42"/>
                <a:gd name="T14" fmla="*/ 10 w 12"/>
                <a:gd name="T15" fmla="*/ 17 h 42"/>
                <a:gd name="T16" fmla="*/ 8 w 12"/>
                <a:gd name="T17" fmla="*/ 17 h 42"/>
                <a:gd name="T18" fmla="*/ 2 w 12"/>
                <a:gd name="T19" fmla="*/ 18 h 42"/>
                <a:gd name="T20" fmla="*/ 1 w 12"/>
                <a:gd name="T21" fmla="*/ 27 h 42"/>
                <a:gd name="T22" fmla="*/ 4 w 12"/>
                <a:gd name="T23" fmla="*/ 29 h 42"/>
                <a:gd name="T24" fmla="*/ 8 w 12"/>
                <a:gd name="T25" fmla="*/ 33 h 42"/>
                <a:gd name="T26" fmla="*/ 8 w 12"/>
                <a:gd name="T27" fmla="*/ 37 h 42"/>
                <a:gd name="T28" fmla="*/ 6 w 12"/>
                <a:gd name="T29" fmla="*/ 42 h 42"/>
                <a:gd name="T30" fmla="*/ 0 w 12"/>
                <a:gd name="T31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" h="42">
                  <a:moveTo>
                    <a:pt x="0" y="39"/>
                  </a:moveTo>
                  <a:cubicBezTo>
                    <a:pt x="0" y="32"/>
                    <a:pt x="0" y="26"/>
                    <a:pt x="0" y="19"/>
                  </a:cubicBezTo>
                  <a:cubicBezTo>
                    <a:pt x="0" y="17"/>
                    <a:pt x="0" y="16"/>
                    <a:pt x="3" y="16"/>
                  </a:cubicBezTo>
                  <a:cubicBezTo>
                    <a:pt x="10" y="16"/>
                    <a:pt x="10" y="15"/>
                    <a:pt x="8" y="8"/>
                  </a:cubicBezTo>
                  <a:cubicBezTo>
                    <a:pt x="8" y="7"/>
                    <a:pt x="8" y="6"/>
                    <a:pt x="7" y="5"/>
                  </a:cubicBezTo>
                  <a:cubicBezTo>
                    <a:pt x="7" y="3"/>
                    <a:pt x="6" y="1"/>
                    <a:pt x="6" y="0"/>
                  </a:cubicBezTo>
                  <a:cubicBezTo>
                    <a:pt x="9" y="4"/>
                    <a:pt x="10" y="10"/>
                    <a:pt x="11" y="15"/>
                  </a:cubicBezTo>
                  <a:cubicBezTo>
                    <a:pt x="12" y="16"/>
                    <a:pt x="11" y="17"/>
                    <a:pt x="10" y="17"/>
                  </a:cubicBezTo>
                  <a:cubicBezTo>
                    <a:pt x="9" y="17"/>
                    <a:pt x="9" y="17"/>
                    <a:pt x="8" y="17"/>
                  </a:cubicBezTo>
                  <a:cubicBezTo>
                    <a:pt x="6" y="17"/>
                    <a:pt x="3" y="16"/>
                    <a:pt x="2" y="18"/>
                  </a:cubicBezTo>
                  <a:cubicBezTo>
                    <a:pt x="0" y="20"/>
                    <a:pt x="1" y="24"/>
                    <a:pt x="1" y="27"/>
                  </a:cubicBezTo>
                  <a:cubicBezTo>
                    <a:pt x="1" y="29"/>
                    <a:pt x="3" y="29"/>
                    <a:pt x="4" y="29"/>
                  </a:cubicBezTo>
                  <a:cubicBezTo>
                    <a:pt x="7" y="28"/>
                    <a:pt x="8" y="30"/>
                    <a:pt x="8" y="33"/>
                  </a:cubicBezTo>
                  <a:cubicBezTo>
                    <a:pt x="8" y="34"/>
                    <a:pt x="8" y="35"/>
                    <a:pt x="8" y="37"/>
                  </a:cubicBezTo>
                  <a:cubicBezTo>
                    <a:pt x="7" y="38"/>
                    <a:pt x="9" y="41"/>
                    <a:pt x="6" y="42"/>
                  </a:cubicBezTo>
                  <a:cubicBezTo>
                    <a:pt x="3" y="42"/>
                    <a:pt x="1" y="41"/>
                    <a:pt x="0" y="39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0" name="Freeform 475"/>
            <p:cNvSpPr>
              <a:spLocks/>
            </p:cNvSpPr>
            <p:nvPr/>
          </p:nvSpPr>
          <p:spPr bwMode="auto">
            <a:xfrm>
              <a:off x="354" y="630"/>
              <a:ext cx="12" cy="21"/>
            </a:xfrm>
            <a:custGeom>
              <a:avLst/>
              <a:gdLst>
                <a:gd name="T0" fmla="*/ 0 w 11"/>
                <a:gd name="T1" fmla="*/ 18 h 19"/>
                <a:gd name="T2" fmla="*/ 4 w 11"/>
                <a:gd name="T3" fmla="*/ 3 h 19"/>
                <a:gd name="T4" fmla="*/ 11 w 11"/>
                <a:gd name="T5" fmla="*/ 2 h 19"/>
                <a:gd name="T6" fmla="*/ 6 w 11"/>
                <a:gd name="T7" fmla="*/ 17 h 19"/>
                <a:gd name="T8" fmla="*/ 0 w 11"/>
                <a:gd name="T9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9">
                  <a:moveTo>
                    <a:pt x="0" y="18"/>
                  </a:moveTo>
                  <a:cubicBezTo>
                    <a:pt x="0" y="12"/>
                    <a:pt x="2" y="8"/>
                    <a:pt x="4" y="3"/>
                  </a:cubicBezTo>
                  <a:cubicBezTo>
                    <a:pt x="5" y="0"/>
                    <a:pt x="8" y="2"/>
                    <a:pt x="11" y="2"/>
                  </a:cubicBezTo>
                  <a:cubicBezTo>
                    <a:pt x="10" y="7"/>
                    <a:pt x="8" y="12"/>
                    <a:pt x="6" y="17"/>
                  </a:cubicBezTo>
                  <a:cubicBezTo>
                    <a:pt x="5" y="19"/>
                    <a:pt x="2" y="17"/>
                    <a:pt x="0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1" name="Freeform 476"/>
            <p:cNvSpPr>
              <a:spLocks/>
            </p:cNvSpPr>
            <p:nvPr/>
          </p:nvSpPr>
          <p:spPr bwMode="auto">
            <a:xfrm>
              <a:off x="410" y="623"/>
              <a:ext cx="7" cy="8"/>
            </a:xfrm>
            <a:custGeom>
              <a:avLst/>
              <a:gdLst>
                <a:gd name="T0" fmla="*/ 2 w 6"/>
                <a:gd name="T1" fmla="*/ 7 h 7"/>
                <a:gd name="T2" fmla="*/ 0 w 6"/>
                <a:gd name="T3" fmla="*/ 3 h 7"/>
                <a:gd name="T4" fmla="*/ 1 w 6"/>
                <a:gd name="T5" fmla="*/ 0 h 7"/>
                <a:gd name="T6" fmla="*/ 3 w 6"/>
                <a:gd name="T7" fmla="*/ 2 h 7"/>
                <a:gd name="T8" fmla="*/ 3 w 6"/>
                <a:gd name="T9" fmla="*/ 4 h 7"/>
                <a:gd name="T10" fmla="*/ 2 w 6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7">
                  <a:moveTo>
                    <a:pt x="2" y="7"/>
                  </a:moveTo>
                  <a:cubicBezTo>
                    <a:pt x="2" y="6"/>
                    <a:pt x="1" y="4"/>
                    <a:pt x="0" y="3"/>
                  </a:cubicBezTo>
                  <a:cubicBezTo>
                    <a:pt x="0" y="2"/>
                    <a:pt x="0" y="0"/>
                    <a:pt x="1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6" y="7"/>
                    <a:pt x="2" y="7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2" name="Freeform 477"/>
            <p:cNvSpPr>
              <a:spLocks/>
            </p:cNvSpPr>
            <p:nvPr/>
          </p:nvSpPr>
          <p:spPr bwMode="auto">
            <a:xfrm>
              <a:off x="397" y="688"/>
              <a:ext cx="1" cy="12"/>
            </a:xfrm>
            <a:custGeom>
              <a:avLst/>
              <a:gdLst>
                <a:gd name="T0" fmla="*/ 1 w 1"/>
                <a:gd name="T1" fmla="*/ 0 h 11"/>
                <a:gd name="T2" fmla="*/ 1 w 1"/>
                <a:gd name="T3" fmla="*/ 11 h 11"/>
                <a:gd name="T4" fmla="*/ 0 w 1"/>
                <a:gd name="T5" fmla="*/ 0 h 11"/>
                <a:gd name="T6" fmla="*/ 1 w 1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1">
                  <a:moveTo>
                    <a:pt x="1" y="0"/>
                  </a:moveTo>
                  <a:cubicBezTo>
                    <a:pt x="1" y="4"/>
                    <a:pt x="1" y="7"/>
                    <a:pt x="1" y="11"/>
                  </a:cubicBezTo>
                  <a:cubicBezTo>
                    <a:pt x="0" y="7"/>
                    <a:pt x="0" y="4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3" name="Freeform 478"/>
            <p:cNvSpPr>
              <a:spLocks/>
            </p:cNvSpPr>
            <p:nvPr/>
          </p:nvSpPr>
          <p:spPr bwMode="auto">
            <a:xfrm>
              <a:off x="376" y="624"/>
              <a:ext cx="4" cy="5"/>
            </a:xfrm>
            <a:custGeom>
              <a:avLst/>
              <a:gdLst>
                <a:gd name="T0" fmla="*/ 2 w 4"/>
                <a:gd name="T1" fmla="*/ 4 h 4"/>
                <a:gd name="T2" fmla="*/ 1 w 4"/>
                <a:gd name="T3" fmla="*/ 1 h 4"/>
                <a:gd name="T4" fmla="*/ 4 w 4"/>
                <a:gd name="T5" fmla="*/ 1 h 4"/>
                <a:gd name="T6" fmla="*/ 2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2" y="4"/>
                  </a:move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3" y="2"/>
                    <a:pt x="4" y="4"/>
                    <a:pt x="2" y="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4" name="Freeform 479"/>
            <p:cNvSpPr>
              <a:spLocks noEditPoints="1"/>
            </p:cNvSpPr>
            <p:nvPr/>
          </p:nvSpPr>
          <p:spPr bwMode="auto">
            <a:xfrm>
              <a:off x="248" y="547"/>
              <a:ext cx="80" cy="82"/>
            </a:xfrm>
            <a:custGeom>
              <a:avLst/>
              <a:gdLst>
                <a:gd name="T0" fmla="*/ 18 w 73"/>
                <a:gd name="T1" fmla="*/ 24 h 74"/>
                <a:gd name="T2" fmla="*/ 36 w 73"/>
                <a:gd name="T3" fmla="*/ 24 h 74"/>
                <a:gd name="T4" fmla="*/ 33 w 73"/>
                <a:gd name="T5" fmla="*/ 17 h 74"/>
                <a:gd name="T6" fmla="*/ 26 w 73"/>
                <a:gd name="T7" fmla="*/ 12 h 74"/>
                <a:gd name="T8" fmla="*/ 18 w 73"/>
                <a:gd name="T9" fmla="*/ 8 h 74"/>
                <a:gd name="T10" fmla="*/ 13 w 73"/>
                <a:gd name="T11" fmla="*/ 8 h 74"/>
                <a:gd name="T12" fmla="*/ 13 w 73"/>
                <a:gd name="T13" fmla="*/ 25 h 74"/>
                <a:gd name="T14" fmla="*/ 7 w 73"/>
                <a:gd name="T15" fmla="*/ 25 h 74"/>
                <a:gd name="T16" fmla="*/ 12 w 73"/>
                <a:gd name="T17" fmla="*/ 26 h 74"/>
                <a:gd name="T18" fmla="*/ 13 w 73"/>
                <a:gd name="T19" fmla="*/ 34 h 74"/>
                <a:gd name="T20" fmla="*/ 9 w 73"/>
                <a:gd name="T21" fmla="*/ 30 h 74"/>
                <a:gd name="T22" fmla="*/ 8 w 73"/>
                <a:gd name="T23" fmla="*/ 34 h 74"/>
                <a:gd name="T24" fmla="*/ 8 w 73"/>
                <a:gd name="T25" fmla="*/ 40 h 74"/>
                <a:gd name="T26" fmla="*/ 5 w 73"/>
                <a:gd name="T27" fmla="*/ 44 h 74"/>
                <a:gd name="T28" fmla="*/ 9 w 73"/>
                <a:gd name="T29" fmla="*/ 48 h 74"/>
                <a:gd name="T30" fmla="*/ 11 w 73"/>
                <a:gd name="T31" fmla="*/ 43 h 74"/>
                <a:gd name="T32" fmla="*/ 13 w 73"/>
                <a:gd name="T33" fmla="*/ 51 h 74"/>
                <a:gd name="T34" fmla="*/ 7 w 73"/>
                <a:gd name="T35" fmla="*/ 53 h 74"/>
                <a:gd name="T36" fmla="*/ 13 w 73"/>
                <a:gd name="T37" fmla="*/ 54 h 74"/>
                <a:gd name="T38" fmla="*/ 1 w 73"/>
                <a:gd name="T39" fmla="*/ 57 h 74"/>
                <a:gd name="T40" fmla="*/ 0 w 73"/>
                <a:gd name="T41" fmla="*/ 40 h 74"/>
                <a:gd name="T42" fmla="*/ 0 w 73"/>
                <a:gd name="T43" fmla="*/ 30 h 74"/>
                <a:gd name="T44" fmla="*/ 1 w 73"/>
                <a:gd name="T45" fmla="*/ 0 h 74"/>
                <a:gd name="T46" fmla="*/ 72 w 73"/>
                <a:gd name="T47" fmla="*/ 5 h 74"/>
                <a:gd name="T48" fmla="*/ 73 w 73"/>
                <a:gd name="T49" fmla="*/ 46 h 74"/>
                <a:gd name="T50" fmla="*/ 70 w 73"/>
                <a:gd name="T51" fmla="*/ 62 h 74"/>
                <a:gd name="T52" fmla="*/ 62 w 73"/>
                <a:gd name="T53" fmla="*/ 61 h 74"/>
                <a:gd name="T54" fmla="*/ 60 w 73"/>
                <a:gd name="T55" fmla="*/ 57 h 74"/>
                <a:gd name="T56" fmla="*/ 58 w 73"/>
                <a:gd name="T57" fmla="*/ 4 h 74"/>
                <a:gd name="T58" fmla="*/ 56 w 73"/>
                <a:gd name="T59" fmla="*/ 35 h 74"/>
                <a:gd name="T60" fmla="*/ 40 w 73"/>
                <a:gd name="T61" fmla="*/ 74 h 74"/>
                <a:gd name="T62" fmla="*/ 37 w 73"/>
                <a:gd name="T63" fmla="*/ 66 h 74"/>
                <a:gd name="T64" fmla="*/ 33 w 73"/>
                <a:gd name="T65" fmla="*/ 74 h 74"/>
                <a:gd name="T66" fmla="*/ 18 w 73"/>
                <a:gd name="T67" fmla="*/ 52 h 74"/>
                <a:gd name="T68" fmla="*/ 21 w 73"/>
                <a:gd name="T69" fmla="*/ 41 h 74"/>
                <a:gd name="T70" fmla="*/ 21 w 73"/>
                <a:gd name="T71" fmla="*/ 51 h 74"/>
                <a:gd name="T72" fmla="*/ 29 w 73"/>
                <a:gd name="T73" fmla="*/ 53 h 74"/>
                <a:gd name="T74" fmla="*/ 38 w 73"/>
                <a:gd name="T75" fmla="*/ 39 h 74"/>
                <a:gd name="T76" fmla="*/ 41 w 73"/>
                <a:gd name="T77" fmla="*/ 37 h 74"/>
                <a:gd name="T78" fmla="*/ 43 w 73"/>
                <a:gd name="T79" fmla="*/ 47 h 74"/>
                <a:gd name="T80" fmla="*/ 45 w 73"/>
                <a:gd name="T81" fmla="*/ 48 h 74"/>
                <a:gd name="T82" fmla="*/ 48 w 73"/>
                <a:gd name="T83" fmla="*/ 44 h 74"/>
                <a:gd name="T84" fmla="*/ 46 w 73"/>
                <a:gd name="T85" fmla="*/ 38 h 74"/>
                <a:gd name="T86" fmla="*/ 47 w 73"/>
                <a:gd name="T87" fmla="*/ 35 h 74"/>
                <a:gd name="T88" fmla="*/ 38 w 73"/>
                <a:gd name="T89" fmla="*/ 31 h 74"/>
                <a:gd name="T90" fmla="*/ 33 w 73"/>
                <a:gd name="T91" fmla="*/ 27 h 74"/>
                <a:gd name="T92" fmla="*/ 32 w 73"/>
                <a:gd name="T93" fmla="*/ 27 h 74"/>
                <a:gd name="T94" fmla="*/ 18 w 73"/>
                <a:gd name="T95" fmla="*/ 27 h 74"/>
                <a:gd name="T96" fmla="*/ 48 w 73"/>
                <a:gd name="T97" fmla="*/ 53 h 74"/>
                <a:gd name="T98" fmla="*/ 40 w 73"/>
                <a:gd name="T99" fmla="*/ 52 h 74"/>
                <a:gd name="T100" fmla="*/ 44 w 73"/>
                <a:gd name="T101" fmla="*/ 28 h 74"/>
                <a:gd name="T102" fmla="*/ 43 w 73"/>
                <a:gd name="T103" fmla="*/ 24 h 74"/>
                <a:gd name="T104" fmla="*/ 44 w 73"/>
                <a:gd name="T105" fmla="*/ 28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73" h="74">
                  <a:moveTo>
                    <a:pt x="18" y="27"/>
                  </a:moveTo>
                  <a:cubicBezTo>
                    <a:pt x="18" y="26"/>
                    <a:pt x="18" y="25"/>
                    <a:pt x="18" y="24"/>
                  </a:cubicBezTo>
                  <a:cubicBezTo>
                    <a:pt x="22" y="24"/>
                    <a:pt x="27" y="22"/>
                    <a:pt x="31" y="24"/>
                  </a:cubicBezTo>
                  <a:cubicBezTo>
                    <a:pt x="33" y="24"/>
                    <a:pt x="35" y="24"/>
                    <a:pt x="36" y="24"/>
                  </a:cubicBezTo>
                  <a:cubicBezTo>
                    <a:pt x="36" y="22"/>
                    <a:pt x="38" y="21"/>
                    <a:pt x="37" y="19"/>
                  </a:cubicBezTo>
                  <a:cubicBezTo>
                    <a:pt x="37" y="17"/>
                    <a:pt x="35" y="17"/>
                    <a:pt x="33" y="17"/>
                  </a:cubicBezTo>
                  <a:cubicBezTo>
                    <a:pt x="31" y="18"/>
                    <a:pt x="27" y="19"/>
                    <a:pt x="28" y="14"/>
                  </a:cubicBezTo>
                  <a:cubicBezTo>
                    <a:pt x="28" y="13"/>
                    <a:pt x="28" y="12"/>
                    <a:pt x="26" y="12"/>
                  </a:cubicBezTo>
                  <a:cubicBezTo>
                    <a:pt x="26" y="16"/>
                    <a:pt x="23" y="18"/>
                    <a:pt x="18" y="17"/>
                  </a:cubicBezTo>
                  <a:cubicBezTo>
                    <a:pt x="17" y="14"/>
                    <a:pt x="18" y="11"/>
                    <a:pt x="18" y="8"/>
                  </a:cubicBezTo>
                  <a:cubicBezTo>
                    <a:pt x="17" y="6"/>
                    <a:pt x="18" y="4"/>
                    <a:pt x="15" y="4"/>
                  </a:cubicBezTo>
                  <a:cubicBezTo>
                    <a:pt x="13" y="5"/>
                    <a:pt x="13" y="6"/>
                    <a:pt x="13" y="8"/>
                  </a:cubicBezTo>
                  <a:cubicBezTo>
                    <a:pt x="13" y="12"/>
                    <a:pt x="13" y="17"/>
                    <a:pt x="13" y="21"/>
                  </a:cubicBezTo>
                  <a:cubicBezTo>
                    <a:pt x="13" y="23"/>
                    <a:pt x="13" y="24"/>
                    <a:pt x="13" y="25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0" y="23"/>
                    <a:pt x="9" y="24"/>
                    <a:pt x="7" y="25"/>
                  </a:cubicBezTo>
                  <a:cubicBezTo>
                    <a:pt x="7" y="26"/>
                    <a:pt x="7" y="26"/>
                    <a:pt x="8" y="27"/>
                  </a:cubicBezTo>
                  <a:cubicBezTo>
                    <a:pt x="9" y="28"/>
                    <a:pt x="10" y="28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4" y="28"/>
                    <a:pt x="13" y="31"/>
                    <a:pt x="13" y="34"/>
                  </a:cubicBezTo>
                  <a:cubicBezTo>
                    <a:pt x="12" y="34"/>
                    <a:pt x="12" y="33"/>
                    <a:pt x="11" y="33"/>
                  </a:cubicBezTo>
                  <a:cubicBezTo>
                    <a:pt x="10" y="32"/>
                    <a:pt x="11" y="29"/>
                    <a:pt x="9" y="30"/>
                  </a:cubicBezTo>
                  <a:cubicBezTo>
                    <a:pt x="7" y="30"/>
                    <a:pt x="8" y="32"/>
                    <a:pt x="8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7" y="35"/>
                    <a:pt x="5" y="35"/>
                    <a:pt x="5" y="37"/>
                  </a:cubicBezTo>
                  <a:cubicBezTo>
                    <a:pt x="5" y="38"/>
                    <a:pt x="6" y="39"/>
                    <a:pt x="8" y="40"/>
                  </a:cubicBezTo>
                  <a:cubicBezTo>
                    <a:pt x="8" y="40"/>
                    <a:pt x="8" y="40"/>
                    <a:pt x="8" y="41"/>
                  </a:cubicBezTo>
                  <a:cubicBezTo>
                    <a:pt x="7" y="42"/>
                    <a:pt x="5" y="42"/>
                    <a:pt x="5" y="44"/>
                  </a:cubicBezTo>
                  <a:cubicBezTo>
                    <a:pt x="6" y="45"/>
                    <a:pt x="6" y="46"/>
                    <a:pt x="8" y="45"/>
                  </a:cubicBezTo>
                  <a:cubicBezTo>
                    <a:pt x="8" y="46"/>
                    <a:pt x="8" y="48"/>
                    <a:pt x="9" y="48"/>
                  </a:cubicBezTo>
                  <a:cubicBezTo>
                    <a:pt x="11" y="47"/>
                    <a:pt x="11" y="46"/>
                    <a:pt x="11" y="45"/>
                  </a:cubicBezTo>
                  <a:cubicBezTo>
                    <a:pt x="11" y="44"/>
                    <a:pt x="11" y="44"/>
                    <a:pt x="11" y="43"/>
                  </a:cubicBezTo>
                  <a:cubicBezTo>
                    <a:pt x="12" y="42"/>
                    <a:pt x="12" y="42"/>
                    <a:pt x="13" y="41"/>
                  </a:cubicBezTo>
                  <a:cubicBezTo>
                    <a:pt x="14" y="44"/>
                    <a:pt x="13" y="48"/>
                    <a:pt x="13" y="51"/>
                  </a:cubicBezTo>
                  <a:cubicBezTo>
                    <a:pt x="12" y="52"/>
                    <a:pt x="10" y="51"/>
                    <a:pt x="9" y="52"/>
                  </a:cubicBezTo>
                  <a:cubicBezTo>
                    <a:pt x="8" y="52"/>
                    <a:pt x="7" y="51"/>
                    <a:pt x="7" y="53"/>
                  </a:cubicBezTo>
                  <a:cubicBezTo>
                    <a:pt x="7" y="54"/>
                    <a:pt x="8" y="54"/>
                    <a:pt x="9" y="54"/>
                  </a:cubicBezTo>
                  <a:cubicBezTo>
                    <a:pt x="10" y="54"/>
                    <a:pt x="12" y="54"/>
                    <a:pt x="13" y="54"/>
                  </a:cubicBezTo>
                  <a:cubicBezTo>
                    <a:pt x="13" y="58"/>
                    <a:pt x="13" y="61"/>
                    <a:pt x="9" y="63"/>
                  </a:cubicBezTo>
                  <a:cubicBezTo>
                    <a:pt x="5" y="64"/>
                    <a:pt x="1" y="62"/>
                    <a:pt x="1" y="57"/>
                  </a:cubicBezTo>
                  <a:cubicBezTo>
                    <a:pt x="0" y="54"/>
                    <a:pt x="0" y="51"/>
                    <a:pt x="0" y="48"/>
                  </a:cubicBezTo>
                  <a:cubicBezTo>
                    <a:pt x="0" y="46"/>
                    <a:pt x="0" y="43"/>
                    <a:pt x="0" y="40"/>
                  </a:cubicBezTo>
                  <a:cubicBezTo>
                    <a:pt x="0" y="39"/>
                    <a:pt x="0" y="38"/>
                    <a:pt x="0" y="37"/>
                  </a:cubicBezTo>
                  <a:cubicBezTo>
                    <a:pt x="1" y="34"/>
                    <a:pt x="1" y="32"/>
                    <a:pt x="0" y="30"/>
                  </a:cubicBezTo>
                  <a:cubicBezTo>
                    <a:pt x="0" y="22"/>
                    <a:pt x="0" y="13"/>
                    <a:pt x="0" y="5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25" y="0"/>
                    <a:pt x="48" y="0"/>
                    <a:pt x="72" y="0"/>
                  </a:cubicBezTo>
                  <a:cubicBezTo>
                    <a:pt x="73" y="1"/>
                    <a:pt x="72" y="3"/>
                    <a:pt x="72" y="5"/>
                  </a:cubicBezTo>
                  <a:cubicBezTo>
                    <a:pt x="72" y="17"/>
                    <a:pt x="72" y="30"/>
                    <a:pt x="73" y="43"/>
                  </a:cubicBezTo>
                  <a:cubicBezTo>
                    <a:pt x="73" y="44"/>
                    <a:pt x="73" y="45"/>
                    <a:pt x="73" y="46"/>
                  </a:cubicBezTo>
                  <a:cubicBezTo>
                    <a:pt x="72" y="51"/>
                    <a:pt x="73" y="56"/>
                    <a:pt x="72" y="61"/>
                  </a:cubicBezTo>
                  <a:cubicBezTo>
                    <a:pt x="71" y="61"/>
                    <a:pt x="71" y="62"/>
                    <a:pt x="70" y="62"/>
                  </a:cubicBezTo>
                  <a:cubicBezTo>
                    <a:pt x="67" y="63"/>
                    <a:pt x="64" y="63"/>
                    <a:pt x="62" y="62"/>
                  </a:cubicBezTo>
                  <a:cubicBezTo>
                    <a:pt x="62" y="61"/>
                    <a:pt x="62" y="61"/>
                    <a:pt x="62" y="61"/>
                  </a:cubicBezTo>
                  <a:cubicBezTo>
                    <a:pt x="62" y="60"/>
                    <a:pt x="61" y="60"/>
                    <a:pt x="60" y="59"/>
                  </a:cubicBezTo>
                  <a:cubicBezTo>
                    <a:pt x="60" y="59"/>
                    <a:pt x="60" y="58"/>
                    <a:pt x="60" y="57"/>
                  </a:cubicBezTo>
                  <a:cubicBezTo>
                    <a:pt x="60" y="41"/>
                    <a:pt x="60" y="24"/>
                    <a:pt x="60" y="7"/>
                  </a:cubicBezTo>
                  <a:cubicBezTo>
                    <a:pt x="60" y="5"/>
                    <a:pt x="60" y="4"/>
                    <a:pt x="58" y="4"/>
                  </a:cubicBezTo>
                  <a:cubicBezTo>
                    <a:pt x="56" y="4"/>
                    <a:pt x="56" y="5"/>
                    <a:pt x="56" y="7"/>
                  </a:cubicBezTo>
                  <a:cubicBezTo>
                    <a:pt x="56" y="16"/>
                    <a:pt x="56" y="25"/>
                    <a:pt x="56" y="35"/>
                  </a:cubicBezTo>
                  <a:cubicBezTo>
                    <a:pt x="56" y="48"/>
                    <a:pt x="56" y="61"/>
                    <a:pt x="56" y="74"/>
                  </a:cubicBezTo>
                  <a:cubicBezTo>
                    <a:pt x="50" y="74"/>
                    <a:pt x="45" y="74"/>
                    <a:pt x="40" y="74"/>
                  </a:cubicBezTo>
                  <a:cubicBezTo>
                    <a:pt x="39" y="73"/>
                    <a:pt x="39" y="71"/>
                    <a:pt x="39" y="70"/>
                  </a:cubicBezTo>
                  <a:cubicBezTo>
                    <a:pt x="39" y="68"/>
                    <a:pt x="39" y="67"/>
                    <a:pt x="37" y="66"/>
                  </a:cubicBezTo>
                  <a:cubicBezTo>
                    <a:pt x="35" y="66"/>
                    <a:pt x="34" y="68"/>
                    <a:pt x="34" y="69"/>
                  </a:cubicBezTo>
                  <a:cubicBezTo>
                    <a:pt x="33" y="71"/>
                    <a:pt x="34" y="72"/>
                    <a:pt x="33" y="74"/>
                  </a:cubicBezTo>
                  <a:cubicBezTo>
                    <a:pt x="28" y="74"/>
                    <a:pt x="23" y="74"/>
                    <a:pt x="18" y="74"/>
                  </a:cubicBezTo>
                  <a:cubicBezTo>
                    <a:pt x="17" y="67"/>
                    <a:pt x="17" y="59"/>
                    <a:pt x="18" y="52"/>
                  </a:cubicBezTo>
                  <a:cubicBezTo>
                    <a:pt x="19" y="54"/>
                    <a:pt x="21" y="54"/>
                    <a:pt x="21" y="51"/>
                  </a:cubicBezTo>
                  <a:cubicBezTo>
                    <a:pt x="21" y="48"/>
                    <a:pt x="21" y="44"/>
                    <a:pt x="21" y="41"/>
                  </a:cubicBezTo>
                  <a:cubicBezTo>
                    <a:pt x="21" y="43"/>
                    <a:pt x="21" y="44"/>
                    <a:pt x="21" y="46"/>
                  </a:cubicBezTo>
                  <a:cubicBezTo>
                    <a:pt x="21" y="48"/>
                    <a:pt x="21" y="49"/>
                    <a:pt x="21" y="51"/>
                  </a:cubicBezTo>
                  <a:cubicBezTo>
                    <a:pt x="21" y="53"/>
                    <a:pt x="22" y="55"/>
                    <a:pt x="24" y="54"/>
                  </a:cubicBezTo>
                  <a:cubicBezTo>
                    <a:pt x="26" y="52"/>
                    <a:pt x="28" y="53"/>
                    <a:pt x="29" y="53"/>
                  </a:cubicBezTo>
                  <a:cubicBezTo>
                    <a:pt x="33" y="54"/>
                    <a:pt x="37" y="53"/>
                    <a:pt x="38" y="50"/>
                  </a:cubicBezTo>
                  <a:cubicBezTo>
                    <a:pt x="39" y="46"/>
                    <a:pt x="39" y="43"/>
                    <a:pt x="38" y="39"/>
                  </a:cubicBezTo>
                  <a:cubicBezTo>
                    <a:pt x="38" y="39"/>
                    <a:pt x="38" y="38"/>
                    <a:pt x="38" y="37"/>
                  </a:cubicBezTo>
                  <a:cubicBezTo>
                    <a:pt x="39" y="37"/>
                    <a:pt x="40" y="36"/>
                    <a:pt x="41" y="37"/>
                  </a:cubicBezTo>
                  <a:cubicBezTo>
                    <a:pt x="39" y="39"/>
                    <a:pt x="40" y="41"/>
                    <a:pt x="42" y="42"/>
                  </a:cubicBezTo>
                  <a:cubicBezTo>
                    <a:pt x="42" y="44"/>
                    <a:pt x="42" y="46"/>
                    <a:pt x="43" y="47"/>
                  </a:cubicBezTo>
                  <a:cubicBezTo>
                    <a:pt x="43" y="48"/>
                    <a:pt x="42" y="49"/>
                    <a:pt x="43" y="49"/>
                  </a:cubicBezTo>
                  <a:cubicBezTo>
                    <a:pt x="44" y="49"/>
                    <a:pt x="45" y="50"/>
                    <a:pt x="45" y="48"/>
                  </a:cubicBezTo>
                  <a:cubicBezTo>
                    <a:pt x="45" y="47"/>
                    <a:pt x="46" y="46"/>
                    <a:pt x="46" y="45"/>
                  </a:cubicBezTo>
                  <a:cubicBezTo>
                    <a:pt x="47" y="46"/>
                    <a:pt x="48" y="45"/>
                    <a:pt x="48" y="44"/>
                  </a:cubicBezTo>
                  <a:cubicBezTo>
                    <a:pt x="49" y="42"/>
                    <a:pt x="48" y="42"/>
                    <a:pt x="47" y="41"/>
                  </a:cubicBezTo>
                  <a:cubicBezTo>
                    <a:pt x="45" y="41"/>
                    <a:pt x="43" y="40"/>
                    <a:pt x="46" y="38"/>
                  </a:cubicBezTo>
                  <a:cubicBezTo>
                    <a:pt x="47" y="38"/>
                    <a:pt x="48" y="39"/>
                    <a:pt x="48" y="37"/>
                  </a:cubicBezTo>
                  <a:cubicBezTo>
                    <a:pt x="48" y="36"/>
                    <a:pt x="47" y="35"/>
                    <a:pt x="47" y="35"/>
                  </a:cubicBezTo>
                  <a:cubicBezTo>
                    <a:pt x="44" y="33"/>
                    <a:pt x="41" y="34"/>
                    <a:pt x="38" y="34"/>
                  </a:cubicBezTo>
                  <a:cubicBezTo>
                    <a:pt x="38" y="33"/>
                    <a:pt x="38" y="32"/>
                    <a:pt x="38" y="31"/>
                  </a:cubicBezTo>
                  <a:cubicBezTo>
                    <a:pt x="38" y="28"/>
                    <a:pt x="37" y="27"/>
                    <a:pt x="34" y="28"/>
                  </a:cubicBezTo>
                  <a:cubicBezTo>
                    <a:pt x="34" y="28"/>
                    <a:pt x="33" y="27"/>
                    <a:pt x="33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5"/>
                    <a:pt x="31" y="25"/>
                    <a:pt x="29" y="25"/>
                  </a:cubicBezTo>
                  <a:cubicBezTo>
                    <a:pt x="25" y="25"/>
                    <a:pt x="22" y="25"/>
                    <a:pt x="18" y="27"/>
                  </a:cubicBezTo>
                  <a:close/>
                  <a:moveTo>
                    <a:pt x="44" y="54"/>
                  </a:moveTo>
                  <a:cubicBezTo>
                    <a:pt x="46" y="54"/>
                    <a:pt x="47" y="55"/>
                    <a:pt x="48" y="53"/>
                  </a:cubicBezTo>
                  <a:cubicBezTo>
                    <a:pt x="48" y="52"/>
                    <a:pt x="47" y="51"/>
                    <a:pt x="47" y="51"/>
                  </a:cubicBezTo>
                  <a:cubicBezTo>
                    <a:pt x="44" y="51"/>
                    <a:pt x="42" y="50"/>
                    <a:pt x="40" y="52"/>
                  </a:cubicBezTo>
                  <a:cubicBezTo>
                    <a:pt x="40" y="55"/>
                    <a:pt x="43" y="54"/>
                    <a:pt x="44" y="54"/>
                  </a:cubicBezTo>
                  <a:close/>
                  <a:moveTo>
                    <a:pt x="44" y="28"/>
                  </a:moveTo>
                  <a:cubicBezTo>
                    <a:pt x="46" y="28"/>
                    <a:pt x="47" y="27"/>
                    <a:pt x="46" y="26"/>
                  </a:cubicBezTo>
                  <a:cubicBezTo>
                    <a:pt x="46" y="24"/>
                    <a:pt x="44" y="24"/>
                    <a:pt x="43" y="24"/>
                  </a:cubicBezTo>
                  <a:cubicBezTo>
                    <a:pt x="42" y="24"/>
                    <a:pt x="41" y="24"/>
                    <a:pt x="41" y="26"/>
                  </a:cubicBezTo>
                  <a:cubicBezTo>
                    <a:pt x="41" y="27"/>
                    <a:pt x="43" y="28"/>
                    <a:pt x="44" y="28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5" name="Freeform 480"/>
            <p:cNvSpPr>
              <a:spLocks/>
            </p:cNvSpPr>
            <p:nvPr/>
          </p:nvSpPr>
          <p:spPr bwMode="auto">
            <a:xfrm>
              <a:off x="249" y="530"/>
              <a:ext cx="78" cy="17"/>
            </a:xfrm>
            <a:custGeom>
              <a:avLst/>
              <a:gdLst>
                <a:gd name="T0" fmla="*/ 71 w 71"/>
                <a:gd name="T1" fmla="*/ 15 h 15"/>
                <a:gd name="T2" fmla="*/ 0 w 71"/>
                <a:gd name="T3" fmla="*/ 15 h 15"/>
                <a:gd name="T4" fmla="*/ 5 w 71"/>
                <a:gd name="T5" fmla="*/ 4 h 15"/>
                <a:gd name="T6" fmla="*/ 5 w 71"/>
                <a:gd name="T7" fmla="*/ 4 h 15"/>
                <a:gd name="T8" fmla="*/ 21 w 71"/>
                <a:gd name="T9" fmla="*/ 0 h 15"/>
                <a:gd name="T10" fmla="*/ 53 w 71"/>
                <a:gd name="T11" fmla="*/ 0 h 15"/>
                <a:gd name="T12" fmla="*/ 71 w 71"/>
                <a:gd name="T13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" h="15">
                  <a:moveTo>
                    <a:pt x="71" y="15"/>
                  </a:moveTo>
                  <a:cubicBezTo>
                    <a:pt x="47" y="15"/>
                    <a:pt x="24" y="15"/>
                    <a:pt x="0" y="15"/>
                  </a:cubicBezTo>
                  <a:cubicBezTo>
                    <a:pt x="1" y="11"/>
                    <a:pt x="3" y="8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10" y="1"/>
                    <a:pt x="15" y="0"/>
                    <a:pt x="21" y="0"/>
                  </a:cubicBezTo>
                  <a:cubicBezTo>
                    <a:pt x="31" y="0"/>
                    <a:pt x="42" y="0"/>
                    <a:pt x="53" y="0"/>
                  </a:cubicBezTo>
                  <a:cubicBezTo>
                    <a:pt x="63" y="0"/>
                    <a:pt x="69" y="5"/>
                    <a:pt x="71" y="15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6" name="Freeform 481"/>
            <p:cNvSpPr>
              <a:spLocks/>
            </p:cNvSpPr>
            <p:nvPr/>
          </p:nvSpPr>
          <p:spPr bwMode="auto">
            <a:xfrm>
              <a:off x="270" y="487"/>
              <a:ext cx="34" cy="34"/>
            </a:xfrm>
            <a:custGeom>
              <a:avLst/>
              <a:gdLst>
                <a:gd name="T0" fmla="*/ 4 w 31"/>
                <a:gd name="T1" fmla="*/ 26 h 31"/>
                <a:gd name="T2" fmla="*/ 3 w 31"/>
                <a:gd name="T3" fmla="*/ 23 h 31"/>
                <a:gd name="T4" fmla="*/ 5 w 31"/>
                <a:gd name="T5" fmla="*/ 6 h 31"/>
                <a:gd name="T6" fmla="*/ 22 w 31"/>
                <a:gd name="T7" fmla="*/ 2 h 31"/>
                <a:gd name="T8" fmla="*/ 31 w 31"/>
                <a:gd name="T9" fmla="*/ 17 h 31"/>
                <a:gd name="T10" fmla="*/ 18 w 31"/>
                <a:gd name="T11" fmla="*/ 31 h 31"/>
                <a:gd name="T12" fmla="*/ 6 w 31"/>
                <a:gd name="T13" fmla="*/ 28 h 31"/>
                <a:gd name="T14" fmla="*/ 5 w 31"/>
                <a:gd name="T15" fmla="*/ 27 h 31"/>
                <a:gd name="T16" fmla="*/ 4 w 31"/>
                <a:gd name="T17" fmla="*/ 2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" h="31">
                  <a:moveTo>
                    <a:pt x="4" y="26"/>
                  </a:moveTo>
                  <a:cubicBezTo>
                    <a:pt x="4" y="25"/>
                    <a:pt x="3" y="24"/>
                    <a:pt x="3" y="23"/>
                  </a:cubicBezTo>
                  <a:cubicBezTo>
                    <a:pt x="0" y="17"/>
                    <a:pt x="0" y="10"/>
                    <a:pt x="5" y="6"/>
                  </a:cubicBezTo>
                  <a:cubicBezTo>
                    <a:pt x="9" y="1"/>
                    <a:pt x="17" y="0"/>
                    <a:pt x="22" y="2"/>
                  </a:cubicBezTo>
                  <a:cubicBezTo>
                    <a:pt x="28" y="5"/>
                    <a:pt x="31" y="11"/>
                    <a:pt x="31" y="17"/>
                  </a:cubicBezTo>
                  <a:cubicBezTo>
                    <a:pt x="30" y="24"/>
                    <a:pt x="26" y="29"/>
                    <a:pt x="18" y="31"/>
                  </a:cubicBezTo>
                  <a:cubicBezTo>
                    <a:pt x="14" y="31"/>
                    <a:pt x="10" y="31"/>
                    <a:pt x="6" y="28"/>
                  </a:cubicBezTo>
                  <a:cubicBezTo>
                    <a:pt x="6" y="28"/>
                    <a:pt x="6" y="27"/>
                    <a:pt x="5" y="27"/>
                  </a:cubicBezTo>
                  <a:cubicBezTo>
                    <a:pt x="5" y="27"/>
                    <a:pt x="4" y="27"/>
                    <a:pt x="4" y="26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7" name="Freeform 482"/>
            <p:cNvSpPr>
              <a:spLocks/>
            </p:cNvSpPr>
            <p:nvPr/>
          </p:nvSpPr>
          <p:spPr bwMode="auto">
            <a:xfrm>
              <a:off x="309" y="552"/>
              <a:ext cx="27" cy="82"/>
            </a:xfrm>
            <a:custGeom>
              <a:avLst/>
              <a:gdLst>
                <a:gd name="T0" fmla="*/ 14 w 24"/>
                <a:gd name="T1" fmla="*/ 57 h 74"/>
                <a:gd name="T2" fmla="*/ 16 w 24"/>
                <a:gd name="T3" fmla="*/ 56 h 74"/>
                <a:gd name="T4" fmla="*/ 17 w 24"/>
                <a:gd name="T5" fmla="*/ 54 h 74"/>
                <a:gd name="T6" fmla="*/ 17 w 24"/>
                <a:gd name="T7" fmla="*/ 41 h 74"/>
                <a:gd name="T8" fmla="*/ 17 w 24"/>
                <a:gd name="T9" fmla="*/ 38 h 74"/>
                <a:gd name="T10" fmla="*/ 19 w 24"/>
                <a:gd name="T11" fmla="*/ 36 h 74"/>
                <a:gd name="T12" fmla="*/ 23 w 24"/>
                <a:gd name="T13" fmla="*/ 35 h 74"/>
                <a:gd name="T14" fmla="*/ 24 w 24"/>
                <a:gd name="T15" fmla="*/ 38 h 74"/>
                <a:gd name="T16" fmla="*/ 24 w 24"/>
                <a:gd name="T17" fmla="*/ 50 h 74"/>
                <a:gd name="T18" fmla="*/ 19 w 24"/>
                <a:gd name="T19" fmla="*/ 63 h 74"/>
                <a:gd name="T20" fmla="*/ 11 w 24"/>
                <a:gd name="T21" fmla="*/ 66 h 74"/>
                <a:gd name="T22" fmla="*/ 8 w 24"/>
                <a:gd name="T23" fmla="*/ 69 h 74"/>
                <a:gd name="T24" fmla="*/ 8 w 24"/>
                <a:gd name="T25" fmla="*/ 74 h 74"/>
                <a:gd name="T26" fmla="*/ 2 w 24"/>
                <a:gd name="T27" fmla="*/ 69 h 74"/>
                <a:gd name="T28" fmla="*/ 1 w 24"/>
                <a:gd name="T29" fmla="*/ 31 h 74"/>
                <a:gd name="T30" fmla="*/ 1 w 24"/>
                <a:gd name="T31" fmla="*/ 4 h 74"/>
                <a:gd name="T32" fmla="*/ 2 w 24"/>
                <a:gd name="T33" fmla="*/ 0 h 74"/>
                <a:gd name="T34" fmla="*/ 4 w 24"/>
                <a:gd name="T35" fmla="*/ 4 h 74"/>
                <a:gd name="T36" fmla="*/ 4 w 24"/>
                <a:gd name="T37" fmla="*/ 48 h 74"/>
                <a:gd name="T38" fmla="*/ 4 w 24"/>
                <a:gd name="T39" fmla="*/ 52 h 74"/>
                <a:gd name="T40" fmla="*/ 4 w 24"/>
                <a:gd name="T41" fmla="*/ 54 h 74"/>
                <a:gd name="T42" fmla="*/ 6 w 24"/>
                <a:gd name="T43" fmla="*/ 56 h 74"/>
                <a:gd name="T44" fmla="*/ 6 w 24"/>
                <a:gd name="T45" fmla="*/ 57 h 74"/>
                <a:gd name="T46" fmla="*/ 14 w 24"/>
                <a:gd name="T47" fmla="*/ 57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" h="74">
                  <a:moveTo>
                    <a:pt x="14" y="57"/>
                  </a:moveTo>
                  <a:cubicBezTo>
                    <a:pt x="15" y="57"/>
                    <a:pt x="15" y="56"/>
                    <a:pt x="16" y="56"/>
                  </a:cubicBezTo>
                  <a:cubicBezTo>
                    <a:pt x="16" y="55"/>
                    <a:pt x="17" y="55"/>
                    <a:pt x="17" y="54"/>
                  </a:cubicBezTo>
                  <a:cubicBezTo>
                    <a:pt x="17" y="50"/>
                    <a:pt x="18" y="46"/>
                    <a:pt x="17" y="41"/>
                  </a:cubicBezTo>
                  <a:cubicBezTo>
                    <a:pt x="17" y="40"/>
                    <a:pt x="17" y="39"/>
                    <a:pt x="17" y="38"/>
                  </a:cubicBezTo>
                  <a:cubicBezTo>
                    <a:pt x="18" y="38"/>
                    <a:pt x="18" y="37"/>
                    <a:pt x="19" y="36"/>
                  </a:cubicBezTo>
                  <a:cubicBezTo>
                    <a:pt x="20" y="35"/>
                    <a:pt x="21" y="34"/>
                    <a:pt x="23" y="35"/>
                  </a:cubicBezTo>
                  <a:cubicBezTo>
                    <a:pt x="24" y="35"/>
                    <a:pt x="24" y="37"/>
                    <a:pt x="24" y="38"/>
                  </a:cubicBezTo>
                  <a:cubicBezTo>
                    <a:pt x="24" y="42"/>
                    <a:pt x="23" y="46"/>
                    <a:pt x="24" y="50"/>
                  </a:cubicBezTo>
                  <a:cubicBezTo>
                    <a:pt x="24" y="56"/>
                    <a:pt x="22" y="60"/>
                    <a:pt x="19" y="63"/>
                  </a:cubicBezTo>
                  <a:cubicBezTo>
                    <a:pt x="17" y="65"/>
                    <a:pt x="14" y="66"/>
                    <a:pt x="11" y="66"/>
                  </a:cubicBezTo>
                  <a:cubicBezTo>
                    <a:pt x="9" y="66"/>
                    <a:pt x="8" y="67"/>
                    <a:pt x="8" y="69"/>
                  </a:cubicBezTo>
                  <a:cubicBezTo>
                    <a:pt x="8" y="71"/>
                    <a:pt x="8" y="72"/>
                    <a:pt x="8" y="74"/>
                  </a:cubicBezTo>
                  <a:cubicBezTo>
                    <a:pt x="5" y="73"/>
                    <a:pt x="2" y="72"/>
                    <a:pt x="2" y="69"/>
                  </a:cubicBezTo>
                  <a:cubicBezTo>
                    <a:pt x="1" y="56"/>
                    <a:pt x="3" y="44"/>
                    <a:pt x="1" y="31"/>
                  </a:cubicBezTo>
                  <a:cubicBezTo>
                    <a:pt x="0" y="22"/>
                    <a:pt x="1" y="13"/>
                    <a:pt x="1" y="4"/>
                  </a:cubicBezTo>
                  <a:cubicBezTo>
                    <a:pt x="1" y="2"/>
                    <a:pt x="0" y="0"/>
                    <a:pt x="2" y="0"/>
                  </a:cubicBezTo>
                  <a:cubicBezTo>
                    <a:pt x="4" y="1"/>
                    <a:pt x="4" y="3"/>
                    <a:pt x="4" y="4"/>
                  </a:cubicBezTo>
                  <a:cubicBezTo>
                    <a:pt x="4" y="19"/>
                    <a:pt x="4" y="34"/>
                    <a:pt x="4" y="48"/>
                  </a:cubicBezTo>
                  <a:cubicBezTo>
                    <a:pt x="4" y="50"/>
                    <a:pt x="3" y="51"/>
                    <a:pt x="4" y="52"/>
                  </a:cubicBezTo>
                  <a:cubicBezTo>
                    <a:pt x="4" y="53"/>
                    <a:pt x="4" y="54"/>
                    <a:pt x="4" y="54"/>
                  </a:cubicBezTo>
                  <a:cubicBezTo>
                    <a:pt x="4" y="55"/>
                    <a:pt x="4" y="56"/>
                    <a:pt x="6" y="56"/>
                  </a:cubicBezTo>
                  <a:cubicBezTo>
                    <a:pt x="6" y="56"/>
                    <a:pt x="6" y="56"/>
                    <a:pt x="6" y="57"/>
                  </a:cubicBezTo>
                  <a:cubicBezTo>
                    <a:pt x="8" y="59"/>
                    <a:pt x="11" y="59"/>
                    <a:pt x="14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8" name="Freeform 483"/>
            <p:cNvSpPr>
              <a:spLocks/>
            </p:cNvSpPr>
            <p:nvPr/>
          </p:nvSpPr>
          <p:spPr bwMode="auto">
            <a:xfrm>
              <a:off x="263" y="476"/>
              <a:ext cx="43" cy="24"/>
            </a:xfrm>
            <a:custGeom>
              <a:avLst/>
              <a:gdLst>
                <a:gd name="T0" fmla="*/ 0 w 39"/>
                <a:gd name="T1" fmla="*/ 20 h 22"/>
                <a:gd name="T2" fmla="*/ 28 w 39"/>
                <a:gd name="T3" fmla="*/ 4 h 22"/>
                <a:gd name="T4" fmla="*/ 32 w 39"/>
                <a:gd name="T5" fmla="*/ 5 h 22"/>
                <a:gd name="T6" fmla="*/ 37 w 39"/>
                <a:gd name="T7" fmla="*/ 9 h 22"/>
                <a:gd name="T8" fmla="*/ 37 w 39"/>
                <a:gd name="T9" fmla="*/ 13 h 22"/>
                <a:gd name="T10" fmla="*/ 34 w 39"/>
                <a:gd name="T11" fmla="*/ 12 h 22"/>
                <a:gd name="T12" fmla="*/ 21 w 39"/>
                <a:gd name="T13" fmla="*/ 10 h 22"/>
                <a:gd name="T14" fmla="*/ 5 w 39"/>
                <a:gd name="T15" fmla="*/ 20 h 22"/>
                <a:gd name="T16" fmla="*/ 2 w 39"/>
                <a:gd name="T17" fmla="*/ 21 h 22"/>
                <a:gd name="T18" fmla="*/ 0 w 39"/>
                <a:gd name="T19" fmla="*/ 2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9" h="22">
                  <a:moveTo>
                    <a:pt x="0" y="20"/>
                  </a:moveTo>
                  <a:cubicBezTo>
                    <a:pt x="1" y="9"/>
                    <a:pt x="15" y="0"/>
                    <a:pt x="28" y="4"/>
                  </a:cubicBezTo>
                  <a:cubicBezTo>
                    <a:pt x="29" y="4"/>
                    <a:pt x="31" y="4"/>
                    <a:pt x="32" y="5"/>
                  </a:cubicBezTo>
                  <a:cubicBezTo>
                    <a:pt x="34" y="6"/>
                    <a:pt x="35" y="7"/>
                    <a:pt x="37" y="9"/>
                  </a:cubicBezTo>
                  <a:cubicBezTo>
                    <a:pt x="38" y="10"/>
                    <a:pt x="39" y="12"/>
                    <a:pt x="37" y="13"/>
                  </a:cubicBezTo>
                  <a:cubicBezTo>
                    <a:pt x="36" y="15"/>
                    <a:pt x="35" y="13"/>
                    <a:pt x="34" y="12"/>
                  </a:cubicBezTo>
                  <a:cubicBezTo>
                    <a:pt x="30" y="10"/>
                    <a:pt x="26" y="11"/>
                    <a:pt x="21" y="10"/>
                  </a:cubicBezTo>
                  <a:cubicBezTo>
                    <a:pt x="13" y="9"/>
                    <a:pt x="9" y="12"/>
                    <a:pt x="5" y="20"/>
                  </a:cubicBezTo>
                  <a:cubicBezTo>
                    <a:pt x="4" y="22"/>
                    <a:pt x="4" y="22"/>
                    <a:pt x="2" y="21"/>
                  </a:cubicBezTo>
                  <a:cubicBezTo>
                    <a:pt x="1" y="21"/>
                    <a:pt x="0" y="21"/>
                    <a:pt x="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89" name="Freeform 484"/>
            <p:cNvSpPr>
              <a:spLocks/>
            </p:cNvSpPr>
            <p:nvPr/>
          </p:nvSpPr>
          <p:spPr bwMode="auto">
            <a:xfrm>
              <a:off x="273" y="515"/>
              <a:ext cx="17" cy="9"/>
            </a:xfrm>
            <a:custGeom>
              <a:avLst/>
              <a:gdLst>
                <a:gd name="T0" fmla="*/ 1 w 15"/>
                <a:gd name="T1" fmla="*/ 1 h 8"/>
                <a:gd name="T2" fmla="*/ 2 w 15"/>
                <a:gd name="T3" fmla="*/ 2 h 8"/>
                <a:gd name="T4" fmla="*/ 3 w 15"/>
                <a:gd name="T5" fmla="*/ 3 h 8"/>
                <a:gd name="T6" fmla="*/ 15 w 15"/>
                <a:gd name="T7" fmla="*/ 6 h 8"/>
                <a:gd name="T8" fmla="*/ 12 w 15"/>
                <a:gd name="T9" fmla="*/ 8 h 8"/>
                <a:gd name="T10" fmla="*/ 0 w 15"/>
                <a:gd name="T11" fmla="*/ 0 h 8"/>
                <a:gd name="T12" fmla="*/ 0 w 15"/>
                <a:gd name="T13" fmla="*/ 0 h 8"/>
                <a:gd name="T14" fmla="*/ 1 w 15"/>
                <a:gd name="T1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" h="8">
                  <a:moveTo>
                    <a:pt x="1" y="1"/>
                  </a:moveTo>
                  <a:cubicBezTo>
                    <a:pt x="1" y="2"/>
                    <a:pt x="2" y="2"/>
                    <a:pt x="2" y="2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7" y="6"/>
                    <a:pt x="11" y="6"/>
                    <a:pt x="15" y="6"/>
                  </a:cubicBezTo>
                  <a:cubicBezTo>
                    <a:pt x="15" y="8"/>
                    <a:pt x="13" y="8"/>
                    <a:pt x="12" y="8"/>
                  </a:cubicBezTo>
                  <a:cubicBezTo>
                    <a:pt x="7" y="8"/>
                    <a:pt x="1" y="4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0" name="Freeform 485"/>
            <p:cNvSpPr>
              <a:spLocks/>
            </p:cNvSpPr>
            <p:nvPr/>
          </p:nvSpPr>
          <p:spPr bwMode="auto">
            <a:xfrm>
              <a:off x="273" y="5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1" name="Freeform 486"/>
            <p:cNvSpPr>
              <a:spLocks noEditPoints="1"/>
            </p:cNvSpPr>
            <p:nvPr/>
          </p:nvSpPr>
          <p:spPr bwMode="auto">
            <a:xfrm>
              <a:off x="464" y="611"/>
              <a:ext cx="59" cy="51"/>
            </a:xfrm>
            <a:custGeom>
              <a:avLst/>
              <a:gdLst>
                <a:gd name="T0" fmla="*/ 43 w 53"/>
                <a:gd name="T1" fmla="*/ 42 h 46"/>
                <a:gd name="T2" fmla="*/ 42 w 53"/>
                <a:gd name="T3" fmla="*/ 15 h 46"/>
                <a:gd name="T4" fmla="*/ 41 w 53"/>
                <a:gd name="T5" fmla="*/ 14 h 46"/>
                <a:gd name="T6" fmla="*/ 40 w 53"/>
                <a:gd name="T7" fmla="*/ 45 h 46"/>
                <a:gd name="T8" fmla="*/ 14 w 53"/>
                <a:gd name="T9" fmla="*/ 45 h 46"/>
                <a:gd name="T10" fmla="*/ 14 w 53"/>
                <a:gd name="T11" fmla="*/ 45 h 46"/>
                <a:gd name="T12" fmla="*/ 14 w 53"/>
                <a:gd name="T13" fmla="*/ 32 h 46"/>
                <a:gd name="T14" fmla="*/ 18 w 53"/>
                <a:gd name="T15" fmla="*/ 32 h 46"/>
                <a:gd name="T16" fmla="*/ 28 w 53"/>
                <a:gd name="T17" fmla="*/ 24 h 46"/>
                <a:gd name="T18" fmla="*/ 27 w 53"/>
                <a:gd name="T19" fmla="*/ 22 h 46"/>
                <a:gd name="T20" fmla="*/ 28 w 53"/>
                <a:gd name="T21" fmla="*/ 21 h 46"/>
                <a:gd name="T22" fmla="*/ 29 w 53"/>
                <a:gd name="T23" fmla="*/ 30 h 46"/>
                <a:gd name="T24" fmla="*/ 29 w 53"/>
                <a:gd name="T25" fmla="*/ 32 h 46"/>
                <a:gd name="T26" fmla="*/ 33 w 53"/>
                <a:gd name="T27" fmla="*/ 32 h 46"/>
                <a:gd name="T28" fmla="*/ 33 w 53"/>
                <a:gd name="T29" fmla="*/ 31 h 46"/>
                <a:gd name="T30" fmla="*/ 34 w 53"/>
                <a:gd name="T31" fmla="*/ 25 h 46"/>
                <a:gd name="T32" fmla="*/ 33 w 53"/>
                <a:gd name="T33" fmla="*/ 24 h 46"/>
                <a:gd name="T34" fmla="*/ 32 w 53"/>
                <a:gd name="T35" fmla="*/ 18 h 46"/>
                <a:gd name="T36" fmla="*/ 32 w 53"/>
                <a:gd name="T37" fmla="*/ 16 h 46"/>
                <a:gd name="T38" fmla="*/ 32 w 53"/>
                <a:gd name="T39" fmla="*/ 13 h 46"/>
                <a:gd name="T40" fmla="*/ 29 w 53"/>
                <a:gd name="T41" fmla="*/ 16 h 46"/>
                <a:gd name="T42" fmla="*/ 27 w 53"/>
                <a:gd name="T43" fmla="*/ 19 h 46"/>
                <a:gd name="T44" fmla="*/ 24 w 53"/>
                <a:gd name="T45" fmla="*/ 13 h 46"/>
                <a:gd name="T46" fmla="*/ 26 w 53"/>
                <a:gd name="T47" fmla="*/ 12 h 46"/>
                <a:gd name="T48" fmla="*/ 28 w 53"/>
                <a:gd name="T49" fmla="*/ 8 h 46"/>
                <a:gd name="T50" fmla="*/ 25 w 53"/>
                <a:gd name="T51" fmla="*/ 6 h 46"/>
                <a:gd name="T52" fmla="*/ 20 w 53"/>
                <a:gd name="T53" fmla="*/ 5 h 46"/>
                <a:gd name="T54" fmla="*/ 19 w 53"/>
                <a:gd name="T55" fmla="*/ 4 h 46"/>
                <a:gd name="T56" fmla="*/ 14 w 53"/>
                <a:gd name="T57" fmla="*/ 6 h 46"/>
                <a:gd name="T58" fmla="*/ 13 w 53"/>
                <a:gd name="T59" fmla="*/ 11 h 46"/>
                <a:gd name="T60" fmla="*/ 13 w 53"/>
                <a:gd name="T61" fmla="*/ 15 h 46"/>
                <a:gd name="T62" fmla="*/ 10 w 53"/>
                <a:gd name="T63" fmla="*/ 16 h 46"/>
                <a:gd name="T64" fmla="*/ 8 w 53"/>
                <a:gd name="T65" fmla="*/ 15 h 46"/>
                <a:gd name="T66" fmla="*/ 5 w 53"/>
                <a:gd name="T67" fmla="*/ 21 h 46"/>
                <a:gd name="T68" fmla="*/ 7 w 53"/>
                <a:gd name="T69" fmla="*/ 27 h 46"/>
                <a:gd name="T70" fmla="*/ 8 w 53"/>
                <a:gd name="T71" fmla="*/ 28 h 46"/>
                <a:gd name="T72" fmla="*/ 8 w 53"/>
                <a:gd name="T73" fmla="*/ 28 h 46"/>
                <a:gd name="T74" fmla="*/ 6 w 53"/>
                <a:gd name="T75" fmla="*/ 31 h 46"/>
                <a:gd name="T76" fmla="*/ 10 w 53"/>
                <a:gd name="T77" fmla="*/ 32 h 46"/>
                <a:gd name="T78" fmla="*/ 11 w 53"/>
                <a:gd name="T79" fmla="*/ 32 h 46"/>
                <a:gd name="T80" fmla="*/ 11 w 53"/>
                <a:gd name="T81" fmla="*/ 41 h 46"/>
                <a:gd name="T82" fmla="*/ 6 w 53"/>
                <a:gd name="T83" fmla="*/ 45 h 46"/>
                <a:gd name="T84" fmla="*/ 1 w 53"/>
                <a:gd name="T85" fmla="*/ 41 h 46"/>
                <a:gd name="T86" fmla="*/ 1 w 53"/>
                <a:gd name="T87" fmla="*/ 9 h 46"/>
                <a:gd name="T88" fmla="*/ 10 w 53"/>
                <a:gd name="T89" fmla="*/ 0 h 46"/>
                <a:gd name="T90" fmla="*/ 16 w 53"/>
                <a:gd name="T91" fmla="*/ 0 h 46"/>
                <a:gd name="T92" fmla="*/ 37 w 53"/>
                <a:gd name="T93" fmla="*/ 0 h 46"/>
                <a:gd name="T94" fmla="*/ 51 w 53"/>
                <a:gd name="T95" fmla="*/ 3 h 46"/>
                <a:gd name="T96" fmla="*/ 51 w 53"/>
                <a:gd name="T97" fmla="*/ 3 h 46"/>
                <a:gd name="T98" fmla="*/ 53 w 53"/>
                <a:gd name="T99" fmla="*/ 11 h 46"/>
                <a:gd name="T100" fmla="*/ 53 w 53"/>
                <a:gd name="T101" fmla="*/ 42 h 46"/>
                <a:gd name="T102" fmla="*/ 46 w 53"/>
                <a:gd name="T103" fmla="*/ 45 h 46"/>
                <a:gd name="T104" fmla="*/ 44 w 53"/>
                <a:gd name="T105" fmla="*/ 44 h 46"/>
                <a:gd name="T106" fmla="*/ 44 w 53"/>
                <a:gd name="T107" fmla="*/ 44 h 46"/>
                <a:gd name="T108" fmla="*/ 43 w 53"/>
                <a:gd name="T109" fmla="*/ 42 h 46"/>
                <a:gd name="T110" fmla="*/ 7 w 53"/>
                <a:gd name="T111" fmla="*/ 14 h 46"/>
                <a:gd name="T112" fmla="*/ 6 w 53"/>
                <a:gd name="T113" fmla="*/ 13 h 46"/>
                <a:gd name="T114" fmla="*/ 6 w 53"/>
                <a:gd name="T115" fmla="*/ 14 h 46"/>
                <a:gd name="T116" fmla="*/ 7 w 53"/>
                <a:gd name="T117" fmla="*/ 14 h 46"/>
                <a:gd name="T118" fmla="*/ 7 w 53"/>
                <a:gd name="T119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3" h="46">
                  <a:moveTo>
                    <a:pt x="43" y="42"/>
                  </a:moveTo>
                  <a:cubicBezTo>
                    <a:pt x="43" y="33"/>
                    <a:pt x="42" y="24"/>
                    <a:pt x="42" y="15"/>
                  </a:cubicBezTo>
                  <a:cubicBezTo>
                    <a:pt x="42" y="15"/>
                    <a:pt x="42" y="15"/>
                    <a:pt x="41" y="14"/>
                  </a:cubicBezTo>
                  <a:cubicBezTo>
                    <a:pt x="40" y="25"/>
                    <a:pt x="41" y="35"/>
                    <a:pt x="40" y="45"/>
                  </a:cubicBezTo>
                  <a:cubicBezTo>
                    <a:pt x="32" y="45"/>
                    <a:pt x="23" y="45"/>
                    <a:pt x="14" y="45"/>
                  </a:cubicBezTo>
                  <a:cubicBezTo>
                    <a:pt x="14" y="45"/>
                    <a:pt x="14" y="45"/>
                    <a:pt x="14" y="45"/>
                  </a:cubicBezTo>
                  <a:cubicBezTo>
                    <a:pt x="14" y="41"/>
                    <a:pt x="14" y="36"/>
                    <a:pt x="14" y="32"/>
                  </a:cubicBezTo>
                  <a:cubicBezTo>
                    <a:pt x="15" y="32"/>
                    <a:pt x="17" y="32"/>
                    <a:pt x="18" y="32"/>
                  </a:cubicBezTo>
                  <a:cubicBezTo>
                    <a:pt x="25" y="33"/>
                    <a:pt x="28" y="31"/>
                    <a:pt x="28" y="24"/>
                  </a:cubicBezTo>
                  <a:cubicBezTo>
                    <a:pt x="27" y="23"/>
                    <a:pt x="27" y="23"/>
                    <a:pt x="27" y="22"/>
                  </a:cubicBezTo>
                  <a:cubicBezTo>
                    <a:pt x="27" y="22"/>
                    <a:pt x="27" y="22"/>
                    <a:pt x="28" y="21"/>
                  </a:cubicBezTo>
                  <a:cubicBezTo>
                    <a:pt x="29" y="24"/>
                    <a:pt x="30" y="27"/>
                    <a:pt x="29" y="30"/>
                  </a:cubicBezTo>
                  <a:cubicBezTo>
                    <a:pt x="28" y="31"/>
                    <a:pt x="28" y="32"/>
                    <a:pt x="29" y="32"/>
                  </a:cubicBezTo>
                  <a:cubicBezTo>
                    <a:pt x="30" y="32"/>
                    <a:pt x="31" y="32"/>
                    <a:pt x="33" y="32"/>
                  </a:cubicBezTo>
                  <a:cubicBezTo>
                    <a:pt x="33" y="32"/>
                    <a:pt x="34" y="31"/>
                    <a:pt x="33" y="31"/>
                  </a:cubicBezTo>
                  <a:cubicBezTo>
                    <a:pt x="32" y="29"/>
                    <a:pt x="32" y="27"/>
                    <a:pt x="34" y="25"/>
                  </a:cubicBezTo>
                  <a:cubicBezTo>
                    <a:pt x="34" y="25"/>
                    <a:pt x="33" y="24"/>
                    <a:pt x="33" y="24"/>
                  </a:cubicBezTo>
                  <a:cubicBezTo>
                    <a:pt x="33" y="22"/>
                    <a:pt x="34" y="19"/>
                    <a:pt x="32" y="18"/>
                  </a:cubicBezTo>
                  <a:cubicBezTo>
                    <a:pt x="31" y="18"/>
                    <a:pt x="32" y="17"/>
                    <a:pt x="32" y="16"/>
                  </a:cubicBezTo>
                  <a:cubicBezTo>
                    <a:pt x="33" y="15"/>
                    <a:pt x="33" y="14"/>
                    <a:pt x="32" y="13"/>
                  </a:cubicBezTo>
                  <a:cubicBezTo>
                    <a:pt x="30" y="13"/>
                    <a:pt x="28" y="14"/>
                    <a:pt x="29" y="16"/>
                  </a:cubicBezTo>
                  <a:cubicBezTo>
                    <a:pt x="31" y="19"/>
                    <a:pt x="29" y="18"/>
                    <a:pt x="27" y="19"/>
                  </a:cubicBezTo>
                  <a:cubicBezTo>
                    <a:pt x="28" y="16"/>
                    <a:pt x="27" y="14"/>
                    <a:pt x="24" y="13"/>
                  </a:cubicBezTo>
                  <a:cubicBezTo>
                    <a:pt x="25" y="12"/>
                    <a:pt x="25" y="12"/>
                    <a:pt x="26" y="12"/>
                  </a:cubicBezTo>
                  <a:cubicBezTo>
                    <a:pt x="27" y="11"/>
                    <a:pt x="28" y="10"/>
                    <a:pt x="28" y="8"/>
                  </a:cubicBezTo>
                  <a:cubicBezTo>
                    <a:pt x="27" y="7"/>
                    <a:pt x="26" y="7"/>
                    <a:pt x="25" y="6"/>
                  </a:cubicBezTo>
                  <a:cubicBezTo>
                    <a:pt x="23" y="6"/>
                    <a:pt x="22" y="6"/>
                    <a:pt x="20" y="5"/>
                  </a:cubicBezTo>
                  <a:cubicBezTo>
                    <a:pt x="20" y="5"/>
                    <a:pt x="20" y="3"/>
                    <a:pt x="19" y="4"/>
                  </a:cubicBezTo>
                  <a:cubicBezTo>
                    <a:pt x="18" y="6"/>
                    <a:pt x="15" y="6"/>
                    <a:pt x="14" y="6"/>
                  </a:cubicBezTo>
                  <a:cubicBezTo>
                    <a:pt x="11" y="7"/>
                    <a:pt x="10" y="9"/>
                    <a:pt x="13" y="11"/>
                  </a:cubicBezTo>
                  <a:cubicBezTo>
                    <a:pt x="14" y="12"/>
                    <a:pt x="14" y="13"/>
                    <a:pt x="13" y="15"/>
                  </a:cubicBezTo>
                  <a:cubicBezTo>
                    <a:pt x="12" y="14"/>
                    <a:pt x="11" y="15"/>
                    <a:pt x="10" y="16"/>
                  </a:cubicBezTo>
                  <a:cubicBezTo>
                    <a:pt x="9" y="13"/>
                    <a:pt x="8" y="16"/>
                    <a:pt x="8" y="15"/>
                  </a:cubicBezTo>
                  <a:cubicBezTo>
                    <a:pt x="8" y="18"/>
                    <a:pt x="5" y="19"/>
                    <a:pt x="5" y="21"/>
                  </a:cubicBezTo>
                  <a:cubicBezTo>
                    <a:pt x="6" y="22"/>
                    <a:pt x="3" y="25"/>
                    <a:pt x="7" y="27"/>
                  </a:cubicBezTo>
                  <a:cubicBezTo>
                    <a:pt x="7" y="27"/>
                    <a:pt x="7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9"/>
                    <a:pt x="5" y="29"/>
                    <a:pt x="6" y="31"/>
                  </a:cubicBezTo>
                  <a:cubicBezTo>
                    <a:pt x="6" y="33"/>
                    <a:pt x="8" y="32"/>
                    <a:pt x="10" y="32"/>
                  </a:cubicBezTo>
                  <a:cubicBezTo>
                    <a:pt x="10" y="32"/>
                    <a:pt x="10" y="32"/>
                    <a:pt x="11" y="32"/>
                  </a:cubicBezTo>
                  <a:cubicBezTo>
                    <a:pt x="12" y="35"/>
                    <a:pt x="11" y="38"/>
                    <a:pt x="11" y="41"/>
                  </a:cubicBezTo>
                  <a:cubicBezTo>
                    <a:pt x="11" y="43"/>
                    <a:pt x="9" y="45"/>
                    <a:pt x="6" y="45"/>
                  </a:cubicBezTo>
                  <a:cubicBezTo>
                    <a:pt x="3" y="45"/>
                    <a:pt x="1" y="43"/>
                    <a:pt x="1" y="41"/>
                  </a:cubicBezTo>
                  <a:cubicBezTo>
                    <a:pt x="0" y="30"/>
                    <a:pt x="0" y="20"/>
                    <a:pt x="1" y="9"/>
                  </a:cubicBezTo>
                  <a:cubicBezTo>
                    <a:pt x="1" y="4"/>
                    <a:pt x="6" y="0"/>
                    <a:pt x="10" y="0"/>
                  </a:cubicBezTo>
                  <a:cubicBezTo>
                    <a:pt x="12" y="0"/>
                    <a:pt x="14" y="0"/>
                    <a:pt x="16" y="0"/>
                  </a:cubicBezTo>
                  <a:cubicBezTo>
                    <a:pt x="23" y="0"/>
                    <a:pt x="30" y="0"/>
                    <a:pt x="37" y="0"/>
                  </a:cubicBezTo>
                  <a:cubicBezTo>
                    <a:pt x="42" y="0"/>
                    <a:pt x="46" y="0"/>
                    <a:pt x="51" y="3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1" y="5"/>
                    <a:pt x="53" y="7"/>
                    <a:pt x="53" y="11"/>
                  </a:cubicBezTo>
                  <a:cubicBezTo>
                    <a:pt x="53" y="21"/>
                    <a:pt x="53" y="32"/>
                    <a:pt x="53" y="42"/>
                  </a:cubicBezTo>
                  <a:cubicBezTo>
                    <a:pt x="52" y="46"/>
                    <a:pt x="49" y="45"/>
                    <a:pt x="46" y="45"/>
                  </a:cubicBezTo>
                  <a:cubicBezTo>
                    <a:pt x="45" y="44"/>
                    <a:pt x="45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3"/>
                    <a:pt x="44" y="42"/>
                    <a:pt x="43" y="42"/>
                  </a:cubicBezTo>
                  <a:close/>
                  <a:moveTo>
                    <a:pt x="7" y="14"/>
                  </a:moveTo>
                  <a:cubicBezTo>
                    <a:pt x="7" y="13"/>
                    <a:pt x="7" y="13"/>
                    <a:pt x="6" y="13"/>
                  </a:cubicBezTo>
                  <a:cubicBezTo>
                    <a:pt x="6" y="13"/>
                    <a:pt x="6" y="13"/>
                    <a:pt x="6" y="14"/>
                  </a:cubicBezTo>
                  <a:cubicBezTo>
                    <a:pt x="6" y="14"/>
                    <a:pt x="7" y="14"/>
                    <a:pt x="7" y="14"/>
                  </a:cubicBezTo>
                  <a:cubicBezTo>
                    <a:pt x="7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2" name="Freeform 487"/>
            <p:cNvSpPr>
              <a:spLocks/>
            </p:cNvSpPr>
            <p:nvPr/>
          </p:nvSpPr>
          <p:spPr bwMode="auto">
            <a:xfrm>
              <a:off x="475" y="566"/>
              <a:ext cx="38" cy="36"/>
            </a:xfrm>
            <a:custGeom>
              <a:avLst/>
              <a:gdLst>
                <a:gd name="T0" fmla="*/ 29 w 34"/>
                <a:gd name="T1" fmla="*/ 27 h 33"/>
                <a:gd name="T2" fmla="*/ 19 w 34"/>
                <a:gd name="T3" fmla="*/ 32 h 33"/>
                <a:gd name="T4" fmla="*/ 3 w 34"/>
                <a:gd name="T5" fmla="*/ 24 h 33"/>
                <a:gd name="T6" fmla="*/ 6 w 34"/>
                <a:gd name="T7" fmla="*/ 6 h 33"/>
                <a:gd name="T8" fmla="*/ 24 w 34"/>
                <a:gd name="T9" fmla="*/ 3 h 33"/>
                <a:gd name="T10" fmla="*/ 27 w 34"/>
                <a:gd name="T11" fmla="*/ 5 h 33"/>
                <a:gd name="T12" fmla="*/ 29 w 34"/>
                <a:gd name="T13" fmla="*/ 27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33">
                  <a:moveTo>
                    <a:pt x="29" y="27"/>
                  </a:moveTo>
                  <a:cubicBezTo>
                    <a:pt x="26" y="29"/>
                    <a:pt x="23" y="32"/>
                    <a:pt x="19" y="32"/>
                  </a:cubicBezTo>
                  <a:cubicBezTo>
                    <a:pt x="12" y="33"/>
                    <a:pt x="5" y="30"/>
                    <a:pt x="3" y="24"/>
                  </a:cubicBezTo>
                  <a:cubicBezTo>
                    <a:pt x="0" y="18"/>
                    <a:pt x="1" y="10"/>
                    <a:pt x="6" y="6"/>
                  </a:cubicBezTo>
                  <a:cubicBezTo>
                    <a:pt x="10" y="1"/>
                    <a:pt x="18" y="0"/>
                    <a:pt x="24" y="3"/>
                  </a:cubicBezTo>
                  <a:cubicBezTo>
                    <a:pt x="25" y="4"/>
                    <a:pt x="26" y="4"/>
                    <a:pt x="27" y="5"/>
                  </a:cubicBezTo>
                  <a:cubicBezTo>
                    <a:pt x="33" y="13"/>
                    <a:pt x="34" y="19"/>
                    <a:pt x="29" y="27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3" name="Freeform 488"/>
            <p:cNvSpPr>
              <a:spLocks/>
            </p:cNvSpPr>
            <p:nvPr/>
          </p:nvSpPr>
          <p:spPr bwMode="auto">
            <a:xfrm>
              <a:off x="475" y="614"/>
              <a:ext cx="20" cy="33"/>
            </a:xfrm>
            <a:custGeom>
              <a:avLst/>
              <a:gdLst>
                <a:gd name="T0" fmla="*/ 3 w 18"/>
                <a:gd name="T1" fmla="*/ 12 h 30"/>
                <a:gd name="T2" fmla="*/ 3 w 18"/>
                <a:gd name="T3" fmla="*/ 8 h 30"/>
                <a:gd name="T4" fmla="*/ 4 w 18"/>
                <a:gd name="T5" fmla="*/ 3 h 30"/>
                <a:gd name="T6" fmla="*/ 9 w 18"/>
                <a:gd name="T7" fmla="*/ 1 h 30"/>
                <a:gd name="T8" fmla="*/ 10 w 18"/>
                <a:gd name="T9" fmla="*/ 2 h 30"/>
                <a:gd name="T10" fmla="*/ 15 w 18"/>
                <a:gd name="T11" fmla="*/ 3 h 30"/>
                <a:gd name="T12" fmla="*/ 18 w 18"/>
                <a:gd name="T13" fmla="*/ 5 h 30"/>
                <a:gd name="T14" fmla="*/ 16 w 18"/>
                <a:gd name="T15" fmla="*/ 9 h 30"/>
                <a:gd name="T16" fmla="*/ 14 w 18"/>
                <a:gd name="T17" fmla="*/ 10 h 30"/>
                <a:gd name="T18" fmla="*/ 12 w 18"/>
                <a:gd name="T19" fmla="*/ 12 h 30"/>
                <a:gd name="T20" fmla="*/ 10 w 18"/>
                <a:gd name="T21" fmla="*/ 13 h 30"/>
                <a:gd name="T22" fmla="*/ 12 w 18"/>
                <a:gd name="T23" fmla="*/ 17 h 30"/>
                <a:gd name="T24" fmla="*/ 17 w 18"/>
                <a:gd name="T25" fmla="*/ 19 h 30"/>
                <a:gd name="T26" fmla="*/ 18 w 18"/>
                <a:gd name="T27" fmla="*/ 21 h 30"/>
                <a:gd name="T28" fmla="*/ 8 w 18"/>
                <a:gd name="T29" fmla="*/ 29 h 30"/>
                <a:gd name="T30" fmla="*/ 4 w 18"/>
                <a:gd name="T31" fmla="*/ 29 h 30"/>
                <a:gd name="T32" fmla="*/ 3 w 18"/>
                <a:gd name="T33" fmla="*/ 20 h 30"/>
                <a:gd name="T34" fmla="*/ 3 w 18"/>
                <a:gd name="T35" fmla="*/ 1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" h="30">
                  <a:moveTo>
                    <a:pt x="3" y="12"/>
                  </a:moveTo>
                  <a:cubicBezTo>
                    <a:pt x="4" y="10"/>
                    <a:pt x="4" y="9"/>
                    <a:pt x="3" y="8"/>
                  </a:cubicBezTo>
                  <a:cubicBezTo>
                    <a:pt x="0" y="6"/>
                    <a:pt x="1" y="4"/>
                    <a:pt x="4" y="3"/>
                  </a:cubicBezTo>
                  <a:cubicBezTo>
                    <a:pt x="5" y="3"/>
                    <a:pt x="8" y="3"/>
                    <a:pt x="9" y="1"/>
                  </a:cubicBezTo>
                  <a:cubicBezTo>
                    <a:pt x="10" y="0"/>
                    <a:pt x="10" y="2"/>
                    <a:pt x="10" y="2"/>
                  </a:cubicBezTo>
                  <a:cubicBezTo>
                    <a:pt x="12" y="3"/>
                    <a:pt x="13" y="3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7"/>
                    <a:pt x="17" y="8"/>
                    <a:pt x="16" y="9"/>
                  </a:cubicBezTo>
                  <a:cubicBezTo>
                    <a:pt x="15" y="9"/>
                    <a:pt x="15" y="9"/>
                    <a:pt x="14" y="10"/>
                  </a:cubicBezTo>
                  <a:cubicBezTo>
                    <a:pt x="13" y="11"/>
                    <a:pt x="12" y="11"/>
                    <a:pt x="12" y="12"/>
                  </a:cubicBezTo>
                  <a:cubicBezTo>
                    <a:pt x="10" y="11"/>
                    <a:pt x="9" y="11"/>
                    <a:pt x="10" y="13"/>
                  </a:cubicBezTo>
                  <a:cubicBezTo>
                    <a:pt x="10" y="15"/>
                    <a:pt x="9" y="17"/>
                    <a:pt x="12" y="17"/>
                  </a:cubicBezTo>
                  <a:cubicBezTo>
                    <a:pt x="12" y="22"/>
                    <a:pt x="15" y="20"/>
                    <a:pt x="17" y="19"/>
                  </a:cubicBezTo>
                  <a:cubicBezTo>
                    <a:pt x="17" y="20"/>
                    <a:pt x="17" y="20"/>
                    <a:pt x="18" y="21"/>
                  </a:cubicBezTo>
                  <a:cubicBezTo>
                    <a:pt x="18" y="28"/>
                    <a:pt x="15" y="30"/>
                    <a:pt x="8" y="29"/>
                  </a:cubicBezTo>
                  <a:cubicBezTo>
                    <a:pt x="7" y="29"/>
                    <a:pt x="5" y="29"/>
                    <a:pt x="4" y="29"/>
                  </a:cubicBezTo>
                  <a:cubicBezTo>
                    <a:pt x="3" y="26"/>
                    <a:pt x="5" y="23"/>
                    <a:pt x="3" y="20"/>
                  </a:cubicBezTo>
                  <a:cubicBezTo>
                    <a:pt x="3" y="17"/>
                    <a:pt x="4" y="14"/>
                    <a:pt x="3" y="12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4" name="Freeform 489"/>
            <p:cNvSpPr>
              <a:spLocks/>
            </p:cNvSpPr>
            <p:nvPr/>
          </p:nvSpPr>
          <p:spPr bwMode="auto">
            <a:xfrm>
              <a:off x="509" y="640"/>
              <a:ext cx="22" cy="31"/>
            </a:xfrm>
            <a:custGeom>
              <a:avLst/>
              <a:gdLst>
                <a:gd name="T0" fmla="*/ 5 w 20"/>
                <a:gd name="T1" fmla="*/ 19 h 28"/>
                <a:gd name="T2" fmla="*/ 12 w 20"/>
                <a:gd name="T3" fmla="*/ 16 h 28"/>
                <a:gd name="T4" fmla="*/ 14 w 20"/>
                <a:gd name="T5" fmla="*/ 13 h 28"/>
                <a:gd name="T6" fmla="*/ 14 w 20"/>
                <a:gd name="T7" fmla="*/ 0 h 28"/>
                <a:gd name="T8" fmla="*/ 20 w 20"/>
                <a:gd name="T9" fmla="*/ 0 h 28"/>
                <a:gd name="T10" fmla="*/ 20 w 20"/>
                <a:gd name="T11" fmla="*/ 15 h 28"/>
                <a:gd name="T12" fmla="*/ 12 w 20"/>
                <a:gd name="T13" fmla="*/ 26 h 28"/>
                <a:gd name="T14" fmla="*/ 3 w 20"/>
                <a:gd name="T15" fmla="*/ 27 h 28"/>
                <a:gd name="T16" fmla="*/ 1 w 20"/>
                <a:gd name="T17" fmla="*/ 28 h 28"/>
                <a:gd name="T18" fmla="*/ 2 w 20"/>
                <a:gd name="T19" fmla="*/ 16 h 28"/>
                <a:gd name="T20" fmla="*/ 2 w 20"/>
                <a:gd name="T21" fmla="*/ 16 h 28"/>
                <a:gd name="T22" fmla="*/ 3 w 20"/>
                <a:gd name="T23" fmla="*/ 18 h 28"/>
                <a:gd name="T24" fmla="*/ 3 w 20"/>
                <a:gd name="T25" fmla="*/ 18 h 28"/>
                <a:gd name="T26" fmla="*/ 5 w 20"/>
                <a:gd name="T27" fmla="*/ 19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" h="28">
                  <a:moveTo>
                    <a:pt x="5" y="19"/>
                  </a:moveTo>
                  <a:cubicBezTo>
                    <a:pt x="8" y="19"/>
                    <a:pt x="11" y="20"/>
                    <a:pt x="12" y="16"/>
                  </a:cubicBezTo>
                  <a:cubicBezTo>
                    <a:pt x="14" y="16"/>
                    <a:pt x="14" y="14"/>
                    <a:pt x="14" y="13"/>
                  </a:cubicBezTo>
                  <a:cubicBezTo>
                    <a:pt x="14" y="9"/>
                    <a:pt x="14" y="4"/>
                    <a:pt x="14" y="0"/>
                  </a:cubicBezTo>
                  <a:cubicBezTo>
                    <a:pt x="16" y="0"/>
                    <a:pt x="18" y="0"/>
                    <a:pt x="20" y="0"/>
                  </a:cubicBezTo>
                  <a:cubicBezTo>
                    <a:pt x="20" y="5"/>
                    <a:pt x="20" y="10"/>
                    <a:pt x="20" y="15"/>
                  </a:cubicBezTo>
                  <a:cubicBezTo>
                    <a:pt x="20" y="19"/>
                    <a:pt x="16" y="24"/>
                    <a:pt x="12" y="26"/>
                  </a:cubicBezTo>
                  <a:cubicBezTo>
                    <a:pt x="9" y="27"/>
                    <a:pt x="6" y="28"/>
                    <a:pt x="3" y="27"/>
                  </a:cubicBezTo>
                  <a:cubicBezTo>
                    <a:pt x="2" y="27"/>
                    <a:pt x="2" y="28"/>
                    <a:pt x="1" y="28"/>
                  </a:cubicBezTo>
                  <a:cubicBezTo>
                    <a:pt x="1" y="24"/>
                    <a:pt x="0" y="20"/>
                    <a:pt x="2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17"/>
                    <a:pt x="2" y="18"/>
                    <a:pt x="3" y="18"/>
                  </a:cubicBezTo>
                  <a:cubicBezTo>
                    <a:pt x="3" y="18"/>
                    <a:pt x="3" y="18"/>
                    <a:pt x="3" y="18"/>
                  </a:cubicBezTo>
                  <a:cubicBezTo>
                    <a:pt x="3" y="19"/>
                    <a:pt x="4" y="19"/>
                    <a:pt x="5" y="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5" name="Freeform 490"/>
            <p:cNvSpPr>
              <a:spLocks/>
            </p:cNvSpPr>
            <p:nvPr/>
          </p:nvSpPr>
          <p:spPr bwMode="auto">
            <a:xfrm>
              <a:off x="455" y="638"/>
              <a:ext cx="9" cy="23"/>
            </a:xfrm>
            <a:custGeom>
              <a:avLst/>
              <a:gdLst>
                <a:gd name="T0" fmla="*/ 8 w 8"/>
                <a:gd name="T1" fmla="*/ 18 h 20"/>
                <a:gd name="T2" fmla="*/ 2 w 8"/>
                <a:gd name="T3" fmla="*/ 18 h 20"/>
                <a:gd name="T4" fmla="*/ 1 w 8"/>
                <a:gd name="T5" fmla="*/ 3 h 20"/>
                <a:gd name="T6" fmla="*/ 5 w 8"/>
                <a:gd name="T7" fmla="*/ 1 h 20"/>
                <a:gd name="T8" fmla="*/ 8 w 8"/>
                <a:gd name="T9" fmla="*/ 3 h 20"/>
                <a:gd name="T10" fmla="*/ 8 w 8"/>
                <a:gd name="T11" fmla="*/ 18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20">
                  <a:moveTo>
                    <a:pt x="8" y="18"/>
                  </a:moveTo>
                  <a:cubicBezTo>
                    <a:pt x="6" y="20"/>
                    <a:pt x="4" y="18"/>
                    <a:pt x="2" y="18"/>
                  </a:cubicBezTo>
                  <a:cubicBezTo>
                    <a:pt x="0" y="13"/>
                    <a:pt x="1" y="8"/>
                    <a:pt x="1" y="3"/>
                  </a:cubicBezTo>
                  <a:cubicBezTo>
                    <a:pt x="1" y="0"/>
                    <a:pt x="4" y="1"/>
                    <a:pt x="5" y="1"/>
                  </a:cubicBezTo>
                  <a:cubicBezTo>
                    <a:pt x="7" y="1"/>
                    <a:pt x="8" y="1"/>
                    <a:pt x="8" y="3"/>
                  </a:cubicBezTo>
                  <a:cubicBezTo>
                    <a:pt x="8" y="8"/>
                    <a:pt x="7" y="13"/>
                    <a:pt x="8" y="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6" name="Freeform 491"/>
            <p:cNvSpPr>
              <a:spLocks/>
            </p:cNvSpPr>
            <p:nvPr/>
          </p:nvSpPr>
          <p:spPr bwMode="auto">
            <a:xfrm>
              <a:off x="520" y="614"/>
              <a:ext cx="5" cy="43"/>
            </a:xfrm>
            <a:custGeom>
              <a:avLst/>
              <a:gdLst>
                <a:gd name="T0" fmla="*/ 4 w 4"/>
                <a:gd name="T1" fmla="*/ 23 h 39"/>
                <a:gd name="T2" fmla="*/ 4 w 4"/>
                <a:gd name="T3" fmla="*/ 36 h 39"/>
                <a:gd name="T4" fmla="*/ 2 w 4"/>
                <a:gd name="T5" fmla="*/ 39 h 39"/>
                <a:gd name="T6" fmla="*/ 2 w 4"/>
                <a:gd name="T7" fmla="*/ 8 h 39"/>
                <a:gd name="T8" fmla="*/ 0 w 4"/>
                <a:gd name="T9" fmla="*/ 0 h 39"/>
                <a:gd name="T10" fmla="*/ 3 w 4"/>
                <a:gd name="T11" fmla="*/ 7 h 39"/>
                <a:gd name="T12" fmla="*/ 4 w 4"/>
                <a:gd name="T13" fmla="*/ 23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39">
                  <a:moveTo>
                    <a:pt x="4" y="23"/>
                  </a:moveTo>
                  <a:cubicBezTo>
                    <a:pt x="4" y="27"/>
                    <a:pt x="4" y="32"/>
                    <a:pt x="4" y="36"/>
                  </a:cubicBezTo>
                  <a:cubicBezTo>
                    <a:pt x="4" y="37"/>
                    <a:pt x="4" y="39"/>
                    <a:pt x="2" y="39"/>
                  </a:cubicBezTo>
                  <a:cubicBezTo>
                    <a:pt x="2" y="29"/>
                    <a:pt x="2" y="18"/>
                    <a:pt x="2" y="8"/>
                  </a:cubicBezTo>
                  <a:cubicBezTo>
                    <a:pt x="2" y="4"/>
                    <a:pt x="0" y="2"/>
                    <a:pt x="0" y="0"/>
                  </a:cubicBezTo>
                  <a:cubicBezTo>
                    <a:pt x="3" y="1"/>
                    <a:pt x="3" y="4"/>
                    <a:pt x="3" y="7"/>
                  </a:cubicBezTo>
                  <a:cubicBezTo>
                    <a:pt x="4" y="13"/>
                    <a:pt x="4" y="18"/>
                    <a:pt x="4" y="23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7" name="Freeform 492"/>
            <p:cNvSpPr>
              <a:spLocks/>
            </p:cNvSpPr>
            <p:nvPr/>
          </p:nvSpPr>
          <p:spPr bwMode="auto">
            <a:xfrm>
              <a:off x="467" y="625"/>
              <a:ext cx="9" cy="16"/>
            </a:xfrm>
            <a:custGeom>
              <a:avLst/>
              <a:gdLst>
                <a:gd name="T0" fmla="*/ 4 w 8"/>
                <a:gd name="T1" fmla="*/ 14 h 14"/>
                <a:gd name="T2" fmla="*/ 2 w 8"/>
                <a:gd name="T3" fmla="*/ 8 h 14"/>
                <a:gd name="T4" fmla="*/ 5 w 8"/>
                <a:gd name="T5" fmla="*/ 2 h 14"/>
                <a:gd name="T6" fmla="*/ 7 w 8"/>
                <a:gd name="T7" fmla="*/ 3 h 14"/>
                <a:gd name="T8" fmla="*/ 8 w 8"/>
                <a:gd name="T9" fmla="*/ 7 h 14"/>
                <a:gd name="T10" fmla="*/ 5 w 8"/>
                <a:gd name="T11" fmla="*/ 8 h 14"/>
                <a:gd name="T12" fmla="*/ 4 w 8"/>
                <a:gd name="T13" fmla="*/ 9 h 14"/>
                <a:gd name="T14" fmla="*/ 4 w 8"/>
                <a:gd name="T15" fmla="*/ 10 h 14"/>
                <a:gd name="T16" fmla="*/ 6 w 8"/>
                <a:gd name="T17" fmla="*/ 9 h 14"/>
                <a:gd name="T18" fmla="*/ 8 w 8"/>
                <a:gd name="T19" fmla="*/ 10 h 14"/>
                <a:gd name="T20" fmla="*/ 6 w 8"/>
                <a:gd name="T21" fmla="*/ 12 h 14"/>
                <a:gd name="T22" fmla="*/ 4 w 8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" h="14">
                  <a:moveTo>
                    <a:pt x="4" y="14"/>
                  </a:moveTo>
                  <a:cubicBezTo>
                    <a:pt x="0" y="12"/>
                    <a:pt x="3" y="9"/>
                    <a:pt x="2" y="8"/>
                  </a:cubicBezTo>
                  <a:cubicBezTo>
                    <a:pt x="2" y="6"/>
                    <a:pt x="5" y="5"/>
                    <a:pt x="5" y="2"/>
                  </a:cubicBezTo>
                  <a:cubicBezTo>
                    <a:pt x="5" y="3"/>
                    <a:pt x="6" y="0"/>
                    <a:pt x="7" y="3"/>
                  </a:cubicBezTo>
                  <a:cubicBezTo>
                    <a:pt x="6" y="4"/>
                    <a:pt x="8" y="5"/>
                    <a:pt x="8" y="7"/>
                  </a:cubicBezTo>
                  <a:cubicBezTo>
                    <a:pt x="7" y="8"/>
                    <a:pt x="6" y="8"/>
                    <a:pt x="5" y="8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4" y="9"/>
                    <a:pt x="4" y="10"/>
                    <a:pt x="4" y="10"/>
                  </a:cubicBezTo>
                  <a:cubicBezTo>
                    <a:pt x="5" y="10"/>
                    <a:pt x="5" y="10"/>
                    <a:pt x="6" y="9"/>
                  </a:cubicBezTo>
                  <a:cubicBezTo>
                    <a:pt x="8" y="7"/>
                    <a:pt x="8" y="9"/>
                    <a:pt x="8" y="10"/>
                  </a:cubicBezTo>
                  <a:cubicBezTo>
                    <a:pt x="7" y="11"/>
                    <a:pt x="7" y="11"/>
                    <a:pt x="6" y="12"/>
                  </a:cubicBezTo>
                  <a:cubicBezTo>
                    <a:pt x="5" y="12"/>
                    <a:pt x="4" y="12"/>
                    <a:pt x="4" y="1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8" name="Freeform 493"/>
            <p:cNvSpPr>
              <a:spLocks/>
            </p:cNvSpPr>
            <p:nvPr/>
          </p:nvSpPr>
          <p:spPr bwMode="auto">
            <a:xfrm>
              <a:off x="482" y="610"/>
              <a:ext cx="38" cy="4"/>
            </a:xfrm>
            <a:custGeom>
              <a:avLst/>
              <a:gdLst>
                <a:gd name="T0" fmla="*/ 35 w 35"/>
                <a:gd name="T1" fmla="*/ 4 h 4"/>
                <a:gd name="T2" fmla="*/ 21 w 35"/>
                <a:gd name="T3" fmla="*/ 1 h 4"/>
                <a:gd name="T4" fmla="*/ 0 w 35"/>
                <a:gd name="T5" fmla="*/ 1 h 4"/>
                <a:gd name="T6" fmla="*/ 14 w 35"/>
                <a:gd name="T7" fmla="*/ 1 h 4"/>
                <a:gd name="T8" fmla="*/ 29 w 35"/>
                <a:gd name="T9" fmla="*/ 1 h 4"/>
                <a:gd name="T10" fmla="*/ 35 w 35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4">
                  <a:moveTo>
                    <a:pt x="35" y="4"/>
                  </a:moveTo>
                  <a:cubicBezTo>
                    <a:pt x="30" y="1"/>
                    <a:pt x="26" y="1"/>
                    <a:pt x="21" y="1"/>
                  </a:cubicBezTo>
                  <a:cubicBezTo>
                    <a:pt x="14" y="1"/>
                    <a:pt x="7" y="1"/>
                    <a:pt x="0" y="1"/>
                  </a:cubicBezTo>
                  <a:cubicBezTo>
                    <a:pt x="4" y="0"/>
                    <a:pt x="9" y="1"/>
                    <a:pt x="14" y="1"/>
                  </a:cubicBezTo>
                  <a:cubicBezTo>
                    <a:pt x="19" y="0"/>
                    <a:pt x="24" y="0"/>
                    <a:pt x="29" y="1"/>
                  </a:cubicBezTo>
                  <a:cubicBezTo>
                    <a:pt x="31" y="1"/>
                    <a:pt x="34" y="1"/>
                    <a:pt x="35" y="4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799" name="Freeform 494"/>
            <p:cNvSpPr>
              <a:spLocks/>
            </p:cNvSpPr>
            <p:nvPr/>
          </p:nvSpPr>
          <p:spPr bwMode="auto">
            <a:xfrm>
              <a:off x="474" y="626"/>
              <a:ext cx="6" cy="10"/>
            </a:xfrm>
            <a:custGeom>
              <a:avLst/>
              <a:gdLst>
                <a:gd name="T0" fmla="*/ 2 w 5"/>
                <a:gd name="T1" fmla="*/ 6 h 9"/>
                <a:gd name="T2" fmla="*/ 1 w 5"/>
                <a:gd name="T3" fmla="*/ 2 h 9"/>
                <a:gd name="T4" fmla="*/ 4 w 5"/>
                <a:gd name="T5" fmla="*/ 1 h 9"/>
                <a:gd name="T6" fmla="*/ 4 w 5"/>
                <a:gd name="T7" fmla="*/ 9 h 9"/>
                <a:gd name="T8" fmla="*/ 2 w 5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2" y="6"/>
                  </a:moveTo>
                  <a:cubicBezTo>
                    <a:pt x="2" y="4"/>
                    <a:pt x="0" y="3"/>
                    <a:pt x="1" y="2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5" y="3"/>
                    <a:pt x="4" y="6"/>
                    <a:pt x="4" y="9"/>
                  </a:cubicBezTo>
                  <a:cubicBezTo>
                    <a:pt x="3" y="8"/>
                    <a:pt x="3" y="7"/>
                    <a:pt x="2" y="6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0" name="Freeform 495"/>
            <p:cNvSpPr>
              <a:spLocks/>
            </p:cNvSpPr>
            <p:nvPr/>
          </p:nvSpPr>
          <p:spPr bwMode="auto">
            <a:xfrm>
              <a:off x="470" y="642"/>
              <a:ext cx="6" cy="5"/>
            </a:xfrm>
            <a:custGeom>
              <a:avLst/>
              <a:gdLst>
                <a:gd name="T0" fmla="*/ 6 w 6"/>
                <a:gd name="T1" fmla="*/ 4 h 5"/>
                <a:gd name="T2" fmla="*/ 5 w 6"/>
                <a:gd name="T3" fmla="*/ 4 h 5"/>
                <a:gd name="T4" fmla="*/ 1 w 6"/>
                <a:gd name="T5" fmla="*/ 3 h 5"/>
                <a:gd name="T6" fmla="*/ 3 w 6"/>
                <a:gd name="T7" fmla="*/ 0 h 5"/>
                <a:gd name="T8" fmla="*/ 6 w 6"/>
                <a:gd name="T9" fmla="*/ 2 h 5"/>
                <a:gd name="T10" fmla="*/ 6 w 6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5">
                  <a:moveTo>
                    <a:pt x="6" y="4"/>
                  </a:moveTo>
                  <a:cubicBezTo>
                    <a:pt x="5" y="4"/>
                    <a:pt x="5" y="4"/>
                    <a:pt x="5" y="4"/>
                  </a:cubicBezTo>
                  <a:cubicBezTo>
                    <a:pt x="3" y="4"/>
                    <a:pt x="1" y="5"/>
                    <a:pt x="1" y="3"/>
                  </a:cubicBezTo>
                  <a:cubicBezTo>
                    <a:pt x="0" y="1"/>
                    <a:pt x="2" y="1"/>
                    <a:pt x="3" y="0"/>
                  </a:cubicBezTo>
                  <a:cubicBezTo>
                    <a:pt x="5" y="0"/>
                    <a:pt x="4" y="2"/>
                    <a:pt x="6" y="2"/>
                  </a:cubicBezTo>
                  <a:cubicBezTo>
                    <a:pt x="6" y="3"/>
                    <a:pt x="6" y="3"/>
                    <a:pt x="6" y="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1" name="Freeform 496"/>
            <p:cNvSpPr>
              <a:spLocks/>
            </p:cNvSpPr>
            <p:nvPr/>
          </p:nvSpPr>
          <p:spPr bwMode="auto">
            <a:xfrm>
              <a:off x="473" y="636"/>
              <a:ext cx="4" cy="8"/>
            </a:xfrm>
            <a:custGeom>
              <a:avLst/>
              <a:gdLst>
                <a:gd name="T0" fmla="*/ 3 w 4"/>
                <a:gd name="T1" fmla="*/ 7 h 7"/>
                <a:gd name="T2" fmla="*/ 0 w 4"/>
                <a:gd name="T3" fmla="*/ 5 h 7"/>
                <a:gd name="T4" fmla="*/ 0 w 4"/>
                <a:gd name="T5" fmla="*/ 5 h 7"/>
                <a:gd name="T6" fmla="*/ 1 w 4"/>
                <a:gd name="T7" fmla="*/ 2 h 7"/>
                <a:gd name="T8" fmla="*/ 3 w 4"/>
                <a:gd name="T9" fmla="*/ 0 h 7"/>
                <a:gd name="T10" fmla="*/ 3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3" y="7"/>
                  </a:moveTo>
                  <a:cubicBezTo>
                    <a:pt x="1" y="7"/>
                    <a:pt x="2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4"/>
                    <a:pt x="2" y="3"/>
                    <a:pt x="1" y="2"/>
                  </a:cubicBezTo>
                  <a:cubicBezTo>
                    <a:pt x="2" y="1"/>
                    <a:pt x="2" y="1"/>
                    <a:pt x="3" y="0"/>
                  </a:cubicBezTo>
                  <a:cubicBezTo>
                    <a:pt x="4" y="3"/>
                    <a:pt x="4" y="5"/>
                    <a:pt x="3" y="7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2" name="Freeform 497"/>
            <p:cNvSpPr>
              <a:spLocks/>
            </p:cNvSpPr>
            <p:nvPr/>
          </p:nvSpPr>
          <p:spPr bwMode="auto">
            <a:xfrm>
              <a:off x="280" y="651"/>
              <a:ext cx="7" cy="57"/>
            </a:xfrm>
            <a:custGeom>
              <a:avLst/>
              <a:gdLst>
                <a:gd name="T0" fmla="*/ 7 w 7"/>
                <a:gd name="T1" fmla="*/ 39 h 52"/>
                <a:gd name="T2" fmla="*/ 6 w 7"/>
                <a:gd name="T3" fmla="*/ 47 h 52"/>
                <a:gd name="T4" fmla="*/ 1 w 7"/>
                <a:gd name="T5" fmla="*/ 52 h 52"/>
                <a:gd name="T6" fmla="*/ 0 w 7"/>
                <a:gd name="T7" fmla="*/ 50 h 52"/>
                <a:gd name="T8" fmla="*/ 4 w 7"/>
                <a:gd name="T9" fmla="*/ 41 h 52"/>
                <a:gd name="T10" fmla="*/ 5 w 7"/>
                <a:gd name="T11" fmla="*/ 0 h 52"/>
                <a:gd name="T12" fmla="*/ 5 w 7"/>
                <a:gd name="T13" fmla="*/ 11 h 52"/>
                <a:gd name="T14" fmla="*/ 7 w 7"/>
                <a:gd name="T15" fmla="*/ 14 h 52"/>
                <a:gd name="T16" fmla="*/ 7 w 7"/>
                <a:gd name="T17" fmla="*/ 20 h 52"/>
                <a:gd name="T18" fmla="*/ 7 w 7"/>
                <a:gd name="T19" fmla="*/ 3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" h="52">
                  <a:moveTo>
                    <a:pt x="7" y="39"/>
                  </a:moveTo>
                  <a:cubicBezTo>
                    <a:pt x="6" y="42"/>
                    <a:pt x="7" y="45"/>
                    <a:pt x="6" y="47"/>
                  </a:cubicBezTo>
                  <a:cubicBezTo>
                    <a:pt x="5" y="49"/>
                    <a:pt x="3" y="51"/>
                    <a:pt x="1" y="52"/>
                  </a:cubicBezTo>
                  <a:cubicBezTo>
                    <a:pt x="0" y="52"/>
                    <a:pt x="0" y="51"/>
                    <a:pt x="0" y="50"/>
                  </a:cubicBezTo>
                  <a:cubicBezTo>
                    <a:pt x="3" y="48"/>
                    <a:pt x="4" y="45"/>
                    <a:pt x="4" y="41"/>
                  </a:cubicBezTo>
                  <a:cubicBezTo>
                    <a:pt x="4" y="27"/>
                    <a:pt x="4" y="13"/>
                    <a:pt x="5" y="0"/>
                  </a:cubicBezTo>
                  <a:cubicBezTo>
                    <a:pt x="6" y="3"/>
                    <a:pt x="5" y="7"/>
                    <a:pt x="5" y="11"/>
                  </a:cubicBezTo>
                  <a:cubicBezTo>
                    <a:pt x="5" y="12"/>
                    <a:pt x="5" y="14"/>
                    <a:pt x="7" y="14"/>
                  </a:cubicBezTo>
                  <a:cubicBezTo>
                    <a:pt x="7" y="16"/>
                    <a:pt x="7" y="18"/>
                    <a:pt x="7" y="20"/>
                  </a:cubicBezTo>
                  <a:cubicBezTo>
                    <a:pt x="6" y="27"/>
                    <a:pt x="6" y="33"/>
                    <a:pt x="7" y="39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3" name="Freeform 498"/>
            <p:cNvSpPr>
              <a:spLocks/>
            </p:cNvSpPr>
            <p:nvPr/>
          </p:nvSpPr>
          <p:spPr bwMode="auto">
            <a:xfrm>
              <a:off x="379" y="564"/>
              <a:ext cx="35" cy="37"/>
            </a:xfrm>
            <a:custGeom>
              <a:avLst/>
              <a:gdLst>
                <a:gd name="T0" fmla="*/ 10 w 32"/>
                <a:gd name="T1" fmla="*/ 31 h 33"/>
                <a:gd name="T2" fmla="*/ 7 w 32"/>
                <a:gd name="T3" fmla="*/ 29 h 33"/>
                <a:gd name="T4" fmla="*/ 4 w 32"/>
                <a:gd name="T5" fmla="*/ 9 h 33"/>
                <a:gd name="T6" fmla="*/ 22 w 32"/>
                <a:gd name="T7" fmla="*/ 3 h 33"/>
                <a:gd name="T8" fmla="*/ 25 w 32"/>
                <a:gd name="T9" fmla="*/ 3 h 33"/>
                <a:gd name="T10" fmla="*/ 32 w 32"/>
                <a:gd name="T11" fmla="*/ 14 h 33"/>
                <a:gd name="T12" fmla="*/ 28 w 32"/>
                <a:gd name="T13" fmla="*/ 27 h 33"/>
                <a:gd name="T14" fmla="*/ 13 w 32"/>
                <a:gd name="T15" fmla="*/ 33 h 33"/>
                <a:gd name="T16" fmla="*/ 13 w 32"/>
                <a:gd name="T17" fmla="*/ 33 h 33"/>
                <a:gd name="T18" fmla="*/ 10 w 32"/>
                <a:gd name="T19" fmla="*/ 3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" h="33">
                  <a:moveTo>
                    <a:pt x="10" y="31"/>
                  </a:moveTo>
                  <a:cubicBezTo>
                    <a:pt x="9" y="30"/>
                    <a:pt x="8" y="29"/>
                    <a:pt x="7" y="29"/>
                  </a:cubicBezTo>
                  <a:cubicBezTo>
                    <a:pt x="2" y="24"/>
                    <a:pt x="0" y="16"/>
                    <a:pt x="4" y="9"/>
                  </a:cubicBezTo>
                  <a:cubicBezTo>
                    <a:pt x="7" y="3"/>
                    <a:pt x="15" y="0"/>
                    <a:pt x="22" y="3"/>
                  </a:cubicBezTo>
                  <a:cubicBezTo>
                    <a:pt x="23" y="3"/>
                    <a:pt x="24" y="4"/>
                    <a:pt x="25" y="3"/>
                  </a:cubicBezTo>
                  <a:cubicBezTo>
                    <a:pt x="28" y="7"/>
                    <a:pt x="31" y="9"/>
                    <a:pt x="32" y="14"/>
                  </a:cubicBezTo>
                  <a:cubicBezTo>
                    <a:pt x="32" y="19"/>
                    <a:pt x="31" y="23"/>
                    <a:pt x="28" y="27"/>
                  </a:cubicBezTo>
                  <a:cubicBezTo>
                    <a:pt x="24" y="32"/>
                    <a:pt x="19" y="33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2" y="32"/>
                    <a:pt x="11" y="31"/>
                    <a:pt x="10" y="31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4" name="Freeform 499"/>
            <p:cNvSpPr>
              <a:spLocks/>
            </p:cNvSpPr>
            <p:nvPr/>
          </p:nvSpPr>
          <p:spPr bwMode="auto">
            <a:xfrm>
              <a:off x="376" y="609"/>
              <a:ext cx="55" cy="31"/>
            </a:xfrm>
            <a:custGeom>
              <a:avLst/>
              <a:gdLst>
                <a:gd name="T0" fmla="*/ 49 w 50"/>
                <a:gd name="T1" fmla="*/ 21 h 28"/>
                <a:gd name="T2" fmla="*/ 49 w 50"/>
                <a:gd name="T3" fmla="*/ 28 h 28"/>
                <a:gd name="T4" fmla="*/ 43 w 50"/>
                <a:gd name="T5" fmla="*/ 12 h 28"/>
                <a:gd name="T6" fmla="*/ 30 w 50"/>
                <a:gd name="T7" fmla="*/ 2 h 28"/>
                <a:gd name="T8" fmla="*/ 0 w 50"/>
                <a:gd name="T9" fmla="*/ 2 h 28"/>
                <a:gd name="T10" fmla="*/ 5 w 50"/>
                <a:gd name="T11" fmla="*/ 1 h 28"/>
                <a:gd name="T12" fmla="*/ 35 w 50"/>
                <a:gd name="T13" fmla="*/ 1 h 28"/>
                <a:gd name="T14" fmla="*/ 43 w 50"/>
                <a:gd name="T15" fmla="*/ 7 h 28"/>
                <a:gd name="T16" fmla="*/ 46 w 50"/>
                <a:gd name="T17" fmla="*/ 18 h 28"/>
                <a:gd name="T18" fmla="*/ 49 w 50"/>
                <a:gd name="T19" fmla="*/ 2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8">
                  <a:moveTo>
                    <a:pt x="49" y="21"/>
                  </a:moveTo>
                  <a:cubicBezTo>
                    <a:pt x="47" y="23"/>
                    <a:pt x="50" y="26"/>
                    <a:pt x="49" y="28"/>
                  </a:cubicBezTo>
                  <a:cubicBezTo>
                    <a:pt x="46" y="23"/>
                    <a:pt x="45" y="18"/>
                    <a:pt x="43" y="12"/>
                  </a:cubicBezTo>
                  <a:cubicBezTo>
                    <a:pt x="40" y="0"/>
                    <a:pt x="40" y="2"/>
                    <a:pt x="30" y="2"/>
                  </a:cubicBezTo>
                  <a:cubicBezTo>
                    <a:pt x="20" y="2"/>
                    <a:pt x="10" y="2"/>
                    <a:pt x="0" y="2"/>
                  </a:cubicBezTo>
                  <a:cubicBezTo>
                    <a:pt x="1" y="1"/>
                    <a:pt x="3" y="1"/>
                    <a:pt x="5" y="1"/>
                  </a:cubicBezTo>
                  <a:cubicBezTo>
                    <a:pt x="15" y="1"/>
                    <a:pt x="25" y="1"/>
                    <a:pt x="35" y="1"/>
                  </a:cubicBezTo>
                  <a:cubicBezTo>
                    <a:pt x="40" y="1"/>
                    <a:pt x="41" y="2"/>
                    <a:pt x="43" y="7"/>
                  </a:cubicBezTo>
                  <a:cubicBezTo>
                    <a:pt x="44" y="10"/>
                    <a:pt x="45" y="14"/>
                    <a:pt x="46" y="18"/>
                  </a:cubicBezTo>
                  <a:cubicBezTo>
                    <a:pt x="47" y="19"/>
                    <a:pt x="47" y="20"/>
                    <a:pt x="49" y="2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5" name="Freeform 500"/>
            <p:cNvSpPr>
              <a:spLocks/>
            </p:cNvSpPr>
            <p:nvPr/>
          </p:nvSpPr>
          <p:spPr bwMode="auto">
            <a:xfrm>
              <a:off x="393" y="594"/>
              <a:ext cx="19" cy="8"/>
            </a:xfrm>
            <a:custGeom>
              <a:avLst/>
              <a:gdLst>
                <a:gd name="T0" fmla="*/ 0 w 17"/>
                <a:gd name="T1" fmla="*/ 6 h 7"/>
                <a:gd name="T2" fmla="*/ 15 w 17"/>
                <a:gd name="T3" fmla="*/ 0 h 7"/>
                <a:gd name="T4" fmla="*/ 14 w 17"/>
                <a:gd name="T5" fmla="*/ 3 h 7"/>
                <a:gd name="T6" fmla="*/ 1 w 17"/>
                <a:gd name="T7" fmla="*/ 7 h 7"/>
                <a:gd name="T8" fmla="*/ 0 w 17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7">
                  <a:moveTo>
                    <a:pt x="0" y="6"/>
                  </a:moveTo>
                  <a:cubicBezTo>
                    <a:pt x="6" y="6"/>
                    <a:pt x="11" y="5"/>
                    <a:pt x="15" y="0"/>
                  </a:cubicBezTo>
                  <a:cubicBezTo>
                    <a:pt x="17" y="2"/>
                    <a:pt x="15" y="3"/>
                    <a:pt x="14" y="3"/>
                  </a:cubicBezTo>
                  <a:cubicBezTo>
                    <a:pt x="11" y="6"/>
                    <a:pt x="6" y="6"/>
                    <a:pt x="1" y="7"/>
                  </a:cubicBezTo>
                  <a:cubicBezTo>
                    <a:pt x="1" y="7"/>
                    <a:pt x="0" y="6"/>
                    <a:pt x="0" y="6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6" name="Freeform 501"/>
            <p:cNvSpPr>
              <a:spLocks/>
            </p:cNvSpPr>
            <p:nvPr/>
          </p:nvSpPr>
          <p:spPr bwMode="auto">
            <a:xfrm>
              <a:off x="369" y="616"/>
              <a:ext cx="3" cy="9"/>
            </a:xfrm>
            <a:custGeom>
              <a:avLst/>
              <a:gdLst>
                <a:gd name="T0" fmla="*/ 3 w 3"/>
                <a:gd name="T1" fmla="*/ 0 h 8"/>
                <a:gd name="T2" fmla="*/ 0 w 3"/>
                <a:gd name="T3" fmla="*/ 8 h 8"/>
                <a:gd name="T4" fmla="*/ 3 w 3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8">
                  <a:moveTo>
                    <a:pt x="3" y="0"/>
                  </a:moveTo>
                  <a:cubicBezTo>
                    <a:pt x="3" y="3"/>
                    <a:pt x="2" y="5"/>
                    <a:pt x="0" y="8"/>
                  </a:cubicBezTo>
                  <a:cubicBezTo>
                    <a:pt x="0" y="5"/>
                    <a:pt x="1" y="2"/>
                    <a:pt x="3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7" name="Freeform 502"/>
            <p:cNvSpPr>
              <a:spLocks/>
            </p:cNvSpPr>
            <p:nvPr/>
          </p:nvSpPr>
          <p:spPr bwMode="auto">
            <a:xfrm>
              <a:off x="390" y="599"/>
              <a:ext cx="3" cy="3"/>
            </a:xfrm>
            <a:custGeom>
              <a:avLst/>
              <a:gdLst>
                <a:gd name="T0" fmla="*/ 0 w 3"/>
                <a:gd name="T1" fmla="*/ 0 h 3"/>
                <a:gd name="T2" fmla="*/ 3 w 3"/>
                <a:gd name="T3" fmla="*/ 2 h 3"/>
                <a:gd name="T4" fmla="*/ 0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cubicBezTo>
                    <a:pt x="1" y="0"/>
                    <a:pt x="2" y="1"/>
                    <a:pt x="3" y="2"/>
                  </a:cubicBezTo>
                  <a:cubicBezTo>
                    <a:pt x="2" y="2"/>
                    <a:pt x="0" y="3"/>
                    <a:pt x="0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8" name="Freeform 503"/>
            <p:cNvSpPr>
              <a:spLocks noEditPoints="1"/>
            </p:cNvSpPr>
            <p:nvPr/>
          </p:nvSpPr>
          <p:spPr bwMode="auto">
            <a:xfrm>
              <a:off x="581" y="574"/>
              <a:ext cx="31" cy="34"/>
            </a:xfrm>
            <a:custGeom>
              <a:avLst/>
              <a:gdLst>
                <a:gd name="T0" fmla="*/ 1 w 28"/>
                <a:gd name="T1" fmla="*/ 9 h 30"/>
                <a:gd name="T2" fmla="*/ 4 w 28"/>
                <a:gd name="T3" fmla="*/ 7 h 30"/>
                <a:gd name="T4" fmla="*/ 9 w 28"/>
                <a:gd name="T5" fmla="*/ 1 h 30"/>
                <a:gd name="T6" fmla="*/ 19 w 28"/>
                <a:gd name="T7" fmla="*/ 0 h 30"/>
                <a:gd name="T8" fmla="*/ 22 w 28"/>
                <a:gd name="T9" fmla="*/ 2 h 30"/>
                <a:gd name="T10" fmla="*/ 20 w 28"/>
                <a:gd name="T11" fmla="*/ 2 h 30"/>
                <a:gd name="T12" fmla="*/ 19 w 28"/>
                <a:gd name="T13" fmla="*/ 2 h 30"/>
                <a:gd name="T14" fmla="*/ 17 w 28"/>
                <a:gd name="T15" fmla="*/ 2 h 30"/>
                <a:gd name="T16" fmla="*/ 16 w 28"/>
                <a:gd name="T17" fmla="*/ 2 h 30"/>
                <a:gd name="T18" fmla="*/ 11 w 28"/>
                <a:gd name="T19" fmla="*/ 3 h 30"/>
                <a:gd name="T20" fmla="*/ 13 w 28"/>
                <a:gd name="T21" fmla="*/ 9 h 30"/>
                <a:gd name="T22" fmla="*/ 16 w 28"/>
                <a:gd name="T23" fmla="*/ 10 h 30"/>
                <a:gd name="T24" fmla="*/ 16 w 28"/>
                <a:gd name="T25" fmla="*/ 10 h 30"/>
                <a:gd name="T26" fmla="*/ 17 w 28"/>
                <a:gd name="T27" fmla="*/ 10 h 30"/>
                <a:gd name="T28" fmla="*/ 19 w 28"/>
                <a:gd name="T29" fmla="*/ 12 h 30"/>
                <a:gd name="T30" fmla="*/ 20 w 28"/>
                <a:gd name="T31" fmla="*/ 12 h 30"/>
                <a:gd name="T32" fmla="*/ 22 w 28"/>
                <a:gd name="T33" fmla="*/ 15 h 30"/>
                <a:gd name="T34" fmla="*/ 27 w 28"/>
                <a:gd name="T35" fmla="*/ 14 h 30"/>
                <a:gd name="T36" fmla="*/ 28 w 28"/>
                <a:gd name="T37" fmla="*/ 14 h 30"/>
                <a:gd name="T38" fmla="*/ 28 w 28"/>
                <a:gd name="T39" fmla="*/ 22 h 30"/>
                <a:gd name="T40" fmla="*/ 20 w 28"/>
                <a:gd name="T41" fmla="*/ 28 h 30"/>
                <a:gd name="T42" fmla="*/ 13 w 28"/>
                <a:gd name="T43" fmla="*/ 28 h 30"/>
                <a:gd name="T44" fmla="*/ 11 w 28"/>
                <a:gd name="T45" fmla="*/ 26 h 30"/>
                <a:gd name="T46" fmla="*/ 11 w 28"/>
                <a:gd name="T47" fmla="*/ 21 h 30"/>
                <a:gd name="T48" fmla="*/ 10 w 28"/>
                <a:gd name="T49" fmla="*/ 16 h 30"/>
                <a:gd name="T50" fmla="*/ 10 w 28"/>
                <a:gd name="T51" fmla="*/ 24 h 30"/>
                <a:gd name="T52" fmla="*/ 9 w 28"/>
                <a:gd name="T53" fmla="*/ 28 h 30"/>
                <a:gd name="T54" fmla="*/ 5 w 28"/>
                <a:gd name="T55" fmla="*/ 24 h 30"/>
                <a:gd name="T56" fmla="*/ 5 w 28"/>
                <a:gd name="T57" fmla="*/ 17 h 30"/>
                <a:gd name="T58" fmla="*/ 1 w 28"/>
                <a:gd name="T59" fmla="*/ 12 h 30"/>
                <a:gd name="T60" fmla="*/ 1 w 28"/>
                <a:gd name="T61" fmla="*/ 9 h 30"/>
                <a:gd name="T62" fmla="*/ 6 w 28"/>
                <a:gd name="T63" fmla="*/ 8 h 30"/>
                <a:gd name="T64" fmla="*/ 10 w 28"/>
                <a:gd name="T65" fmla="*/ 3 h 30"/>
                <a:gd name="T66" fmla="*/ 6 w 28"/>
                <a:gd name="T67" fmla="*/ 8 h 30"/>
                <a:gd name="T68" fmla="*/ 18 w 28"/>
                <a:gd name="T69" fmla="*/ 14 h 30"/>
                <a:gd name="T70" fmla="*/ 16 w 28"/>
                <a:gd name="T71" fmla="*/ 13 h 30"/>
                <a:gd name="T72" fmla="*/ 14 w 28"/>
                <a:gd name="T73" fmla="*/ 15 h 30"/>
                <a:gd name="T74" fmla="*/ 16 w 28"/>
                <a:gd name="T75" fmla="*/ 17 h 30"/>
                <a:gd name="T76" fmla="*/ 18 w 28"/>
                <a:gd name="T77" fmla="*/ 1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8" h="30">
                  <a:moveTo>
                    <a:pt x="1" y="9"/>
                  </a:moveTo>
                  <a:cubicBezTo>
                    <a:pt x="2" y="9"/>
                    <a:pt x="4" y="10"/>
                    <a:pt x="4" y="7"/>
                  </a:cubicBezTo>
                  <a:cubicBezTo>
                    <a:pt x="4" y="3"/>
                    <a:pt x="5" y="2"/>
                    <a:pt x="9" y="1"/>
                  </a:cubicBezTo>
                  <a:cubicBezTo>
                    <a:pt x="12" y="1"/>
                    <a:pt x="16" y="0"/>
                    <a:pt x="19" y="0"/>
                  </a:cubicBezTo>
                  <a:cubicBezTo>
                    <a:pt x="20" y="0"/>
                    <a:pt x="21" y="0"/>
                    <a:pt x="22" y="2"/>
                  </a:cubicBezTo>
                  <a:cubicBezTo>
                    <a:pt x="21" y="2"/>
                    <a:pt x="21" y="2"/>
                    <a:pt x="20" y="2"/>
                  </a:cubicBezTo>
                  <a:cubicBezTo>
                    <a:pt x="20" y="2"/>
                    <a:pt x="19" y="2"/>
                    <a:pt x="19" y="2"/>
                  </a:cubicBezTo>
                  <a:cubicBezTo>
                    <a:pt x="18" y="2"/>
                    <a:pt x="18" y="2"/>
                    <a:pt x="17" y="2"/>
                  </a:cubicBezTo>
                  <a:cubicBezTo>
                    <a:pt x="17" y="2"/>
                    <a:pt x="17" y="2"/>
                    <a:pt x="16" y="2"/>
                  </a:cubicBezTo>
                  <a:cubicBezTo>
                    <a:pt x="15" y="2"/>
                    <a:pt x="13" y="2"/>
                    <a:pt x="11" y="3"/>
                  </a:cubicBezTo>
                  <a:cubicBezTo>
                    <a:pt x="13" y="5"/>
                    <a:pt x="14" y="6"/>
                    <a:pt x="13" y="9"/>
                  </a:cubicBezTo>
                  <a:cubicBezTo>
                    <a:pt x="13" y="11"/>
                    <a:pt x="14" y="11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7" y="11"/>
                    <a:pt x="18" y="11"/>
                    <a:pt x="19" y="12"/>
                  </a:cubicBezTo>
                  <a:cubicBezTo>
                    <a:pt x="19" y="12"/>
                    <a:pt x="19" y="12"/>
                    <a:pt x="20" y="12"/>
                  </a:cubicBezTo>
                  <a:cubicBezTo>
                    <a:pt x="20" y="14"/>
                    <a:pt x="20" y="15"/>
                    <a:pt x="22" y="15"/>
                  </a:cubicBezTo>
                  <a:cubicBezTo>
                    <a:pt x="24" y="14"/>
                    <a:pt x="25" y="14"/>
                    <a:pt x="27" y="14"/>
                  </a:cubicBezTo>
                  <a:cubicBezTo>
                    <a:pt x="27" y="14"/>
                    <a:pt x="28" y="14"/>
                    <a:pt x="28" y="14"/>
                  </a:cubicBezTo>
                  <a:cubicBezTo>
                    <a:pt x="28" y="17"/>
                    <a:pt x="28" y="20"/>
                    <a:pt x="28" y="22"/>
                  </a:cubicBezTo>
                  <a:cubicBezTo>
                    <a:pt x="28" y="26"/>
                    <a:pt x="24" y="29"/>
                    <a:pt x="20" y="28"/>
                  </a:cubicBezTo>
                  <a:cubicBezTo>
                    <a:pt x="17" y="28"/>
                    <a:pt x="15" y="28"/>
                    <a:pt x="13" y="28"/>
                  </a:cubicBezTo>
                  <a:cubicBezTo>
                    <a:pt x="11" y="30"/>
                    <a:pt x="11" y="28"/>
                    <a:pt x="11" y="26"/>
                  </a:cubicBezTo>
                  <a:cubicBezTo>
                    <a:pt x="11" y="25"/>
                    <a:pt x="11" y="23"/>
                    <a:pt x="11" y="21"/>
                  </a:cubicBezTo>
                  <a:cubicBezTo>
                    <a:pt x="11" y="19"/>
                    <a:pt x="11" y="18"/>
                    <a:pt x="10" y="16"/>
                  </a:cubicBezTo>
                  <a:cubicBezTo>
                    <a:pt x="10" y="19"/>
                    <a:pt x="10" y="22"/>
                    <a:pt x="10" y="24"/>
                  </a:cubicBezTo>
                  <a:cubicBezTo>
                    <a:pt x="10" y="26"/>
                    <a:pt x="11" y="28"/>
                    <a:pt x="9" y="28"/>
                  </a:cubicBezTo>
                  <a:cubicBezTo>
                    <a:pt x="7" y="28"/>
                    <a:pt x="5" y="26"/>
                    <a:pt x="5" y="24"/>
                  </a:cubicBezTo>
                  <a:cubicBezTo>
                    <a:pt x="5" y="22"/>
                    <a:pt x="6" y="19"/>
                    <a:pt x="5" y="17"/>
                  </a:cubicBezTo>
                  <a:cubicBezTo>
                    <a:pt x="4" y="15"/>
                    <a:pt x="6" y="11"/>
                    <a:pt x="1" y="12"/>
                  </a:cubicBezTo>
                  <a:cubicBezTo>
                    <a:pt x="0" y="11"/>
                    <a:pt x="1" y="10"/>
                    <a:pt x="1" y="9"/>
                  </a:cubicBezTo>
                  <a:close/>
                  <a:moveTo>
                    <a:pt x="6" y="8"/>
                  </a:moveTo>
                  <a:cubicBezTo>
                    <a:pt x="7" y="6"/>
                    <a:pt x="8" y="5"/>
                    <a:pt x="10" y="3"/>
                  </a:cubicBezTo>
                  <a:cubicBezTo>
                    <a:pt x="5" y="3"/>
                    <a:pt x="5" y="4"/>
                    <a:pt x="6" y="8"/>
                  </a:cubicBezTo>
                  <a:close/>
                  <a:moveTo>
                    <a:pt x="18" y="14"/>
                  </a:moveTo>
                  <a:cubicBezTo>
                    <a:pt x="18" y="13"/>
                    <a:pt x="17" y="13"/>
                    <a:pt x="16" y="13"/>
                  </a:cubicBezTo>
                  <a:cubicBezTo>
                    <a:pt x="15" y="13"/>
                    <a:pt x="14" y="13"/>
                    <a:pt x="14" y="15"/>
                  </a:cubicBezTo>
                  <a:cubicBezTo>
                    <a:pt x="14" y="16"/>
                    <a:pt x="15" y="17"/>
                    <a:pt x="16" y="17"/>
                  </a:cubicBezTo>
                  <a:cubicBezTo>
                    <a:pt x="17" y="17"/>
                    <a:pt x="18" y="16"/>
                    <a:pt x="18" y="1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09" name="Freeform 504"/>
            <p:cNvSpPr>
              <a:spLocks/>
            </p:cNvSpPr>
            <p:nvPr/>
          </p:nvSpPr>
          <p:spPr bwMode="auto">
            <a:xfrm>
              <a:off x="547" y="588"/>
              <a:ext cx="31" cy="34"/>
            </a:xfrm>
            <a:custGeom>
              <a:avLst/>
              <a:gdLst>
                <a:gd name="T0" fmla="*/ 16 w 28"/>
                <a:gd name="T1" fmla="*/ 29 h 31"/>
                <a:gd name="T2" fmla="*/ 12 w 28"/>
                <a:gd name="T3" fmla="*/ 25 h 31"/>
                <a:gd name="T4" fmla="*/ 2 w 28"/>
                <a:gd name="T5" fmla="*/ 8 h 31"/>
                <a:gd name="T6" fmla="*/ 3 w 28"/>
                <a:gd name="T7" fmla="*/ 3 h 31"/>
                <a:gd name="T8" fmla="*/ 8 w 28"/>
                <a:gd name="T9" fmla="*/ 0 h 31"/>
                <a:gd name="T10" fmla="*/ 9 w 28"/>
                <a:gd name="T11" fmla="*/ 4 h 31"/>
                <a:gd name="T12" fmla="*/ 7 w 28"/>
                <a:gd name="T13" fmla="*/ 12 h 31"/>
                <a:gd name="T14" fmla="*/ 11 w 28"/>
                <a:gd name="T15" fmla="*/ 19 h 31"/>
                <a:gd name="T16" fmla="*/ 21 w 28"/>
                <a:gd name="T17" fmla="*/ 16 h 31"/>
                <a:gd name="T18" fmla="*/ 25 w 28"/>
                <a:gd name="T19" fmla="*/ 3 h 31"/>
                <a:gd name="T20" fmla="*/ 28 w 28"/>
                <a:gd name="T21" fmla="*/ 0 h 31"/>
                <a:gd name="T22" fmla="*/ 22 w 28"/>
                <a:gd name="T23" fmla="*/ 26 h 31"/>
                <a:gd name="T24" fmla="*/ 16 w 28"/>
                <a:gd name="T25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31">
                  <a:moveTo>
                    <a:pt x="16" y="29"/>
                  </a:moveTo>
                  <a:cubicBezTo>
                    <a:pt x="17" y="26"/>
                    <a:pt x="16" y="25"/>
                    <a:pt x="12" y="25"/>
                  </a:cubicBezTo>
                  <a:cubicBezTo>
                    <a:pt x="4" y="23"/>
                    <a:pt x="0" y="16"/>
                    <a:pt x="2" y="8"/>
                  </a:cubicBezTo>
                  <a:cubicBezTo>
                    <a:pt x="2" y="6"/>
                    <a:pt x="3" y="5"/>
                    <a:pt x="3" y="3"/>
                  </a:cubicBezTo>
                  <a:cubicBezTo>
                    <a:pt x="4" y="0"/>
                    <a:pt x="6" y="0"/>
                    <a:pt x="8" y="0"/>
                  </a:cubicBezTo>
                  <a:cubicBezTo>
                    <a:pt x="11" y="1"/>
                    <a:pt x="9" y="3"/>
                    <a:pt x="9" y="4"/>
                  </a:cubicBezTo>
                  <a:cubicBezTo>
                    <a:pt x="9" y="7"/>
                    <a:pt x="7" y="9"/>
                    <a:pt x="7" y="12"/>
                  </a:cubicBezTo>
                  <a:cubicBezTo>
                    <a:pt x="7" y="15"/>
                    <a:pt x="8" y="18"/>
                    <a:pt x="11" y="19"/>
                  </a:cubicBezTo>
                  <a:cubicBezTo>
                    <a:pt x="15" y="20"/>
                    <a:pt x="19" y="19"/>
                    <a:pt x="21" y="16"/>
                  </a:cubicBezTo>
                  <a:cubicBezTo>
                    <a:pt x="23" y="12"/>
                    <a:pt x="24" y="7"/>
                    <a:pt x="25" y="3"/>
                  </a:cubicBezTo>
                  <a:cubicBezTo>
                    <a:pt x="26" y="2"/>
                    <a:pt x="26" y="0"/>
                    <a:pt x="28" y="0"/>
                  </a:cubicBezTo>
                  <a:cubicBezTo>
                    <a:pt x="26" y="9"/>
                    <a:pt x="24" y="17"/>
                    <a:pt x="22" y="26"/>
                  </a:cubicBezTo>
                  <a:cubicBezTo>
                    <a:pt x="21" y="31"/>
                    <a:pt x="20" y="31"/>
                    <a:pt x="16" y="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0" name="Freeform 505"/>
            <p:cNvSpPr>
              <a:spLocks/>
            </p:cNvSpPr>
            <p:nvPr/>
          </p:nvSpPr>
          <p:spPr bwMode="auto">
            <a:xfrm>
              <a:off x="586" y="564"/>
              <a:ext cx="25" cy="10"/>
            </a:xfrm>
            <a:custGeom>
              <a:avLst/>
              <a:gdLst>
                <a:gd name="T0" fmla="*/ 12 w 23"/>
                <a:gd name="T1" fmla="*/ 3 h 9"/>
                <a:gd name="T2" fmla="*/ 16 w 23"/>
                <a:gd name="T3" fmla="*/ 1 h 9"/>
                <a:gd name="T4" fmla="*/ 19 w 23"/>
                <a:gd name="T5" fmla="*/ 1 h 9"/>
                <a:gd name="T6" fmla="*/ 23 w 23"/>
                <a:gd name="T7" fmla="*/ 4 h 9"/>
                <a:gd name="T8" fmla="*/ 20 w 23"/>
                <a:gd name="T9" fmla="*/ 8 h 9"/>
                <a:gd name="T10" fmla="*/ 17 w 23"/>
                <a:gd name="T11" fmla="*/ 8 h 9"/>
                <a:gd name="T12" fmla="*/ 8 w 23"/>
                <a:gd name="T13" fmla="*/ 8 h 9"/>
                <a:gd name="T14" fmla="*/ 0 w 23"/>
                <a:gd name="T15" fmla="*/ 5 h 9"/>
                <a:gd name="T16" fmla="*/ 0 w 23"/>
                <a:gd name="T17" fmla="*/ 3 h 9"/>
                <a:gd name="T18" fmla="*/ 1 w 23"/>
                <a:gd name="T19" fmla="*/ 3 h 9"/>
                <a:gd name="T20" fmla="*/ 1 w 23"/>
                <a:gd name="T21" fmla="*/ 3 h 9"/>
                <a:gd name="T22" fmla="*/ 8 w 23"/>
                <a:gd name="T23" fmla="*/ 2 h 9"/>
                <a:gd name="T24" fmla="*/ 9 w 23"/>
                <a:gd name="T25" fmla="*/ 5 h 9"/>
                <a:gd name="T26" fmla="*/ 12 w 23"/>
                <a:gd name="T2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" h="9">
                  <a:moveTo>
                    <a:pt x="12" y="3"/>
                  </a:moveTo>
                  <a:cubicBezTo>
                    <a:pt x="13" y="1"/>
                    <a:pt x="14" y="1"/>
                    <a:pt x="16" y="1"/>
                  </a:cubicBezTo>
                  <a:cubicBezTo>
                    <a:pt x="17" y="2"/>
                    <a:pt x="18" y="2"/>
                    <a:pt x="19" y="1"/>
                  </a:cubicBezTo>
                  <a:cubicBezTo>
                    <a:pt x="21" y="0"/>
                    <a:pt x="23" y="2"/>
                    <a:pt x="23" y="4"/>
                  </a:cubicBezTo>
                  <a:cubicBezTo>
                    <a:pt x="23" y="6"/>
                    <a:pt x="22" y="8"/>
                    <a:pt x="20" y="8"/>
                  </a:cubicBezTo>
                  <a:cubicBezTo>
                    <a:pt x="19" y="8"/>
                    <a:pt x="18" y="8"/>
                    <a:pt x="17" y="8"/>
                  </a:cubicBezTo>
                  <a:cubicBezTo>
                    <a:pt x="14" y="7"/>
                    <a:pt x="11" y="7"/>
                    <a:pt x="8" y="8"/>
                  </a:cubicBezTo>
                  <a:cubicBezTo>
                    <a:pt x="5" y="9"/>
                    <a:pt x="2" y="8"/>
                    <a:pt x="0" y="5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3" y="1"/>
                    <a:pt x="6" y="1"/>
                    <a:pt x="8" y="2"/>
                  </a:cubicBezTo>
                  <a:cubicBezTo>
                    <a:pt x="8" y="3"/>
                    <a:pt x="8" y="5"/>
                    <a:pt x="9" y="5"/>
                  </a:cubicBezTo>
                  <a:cubicBezTo>
                    <a:pt x="11" y="5"/>
                    <a:pt x="12" y="4"/>
                    <a:pt x="12" y="3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1" name="Freeform 506"/>
            <p:cNvSpPr>
              <a:spLocks/>
            </p:cNvSpPr>
            <p:nvPr/>
          </p:nvSpPr>
          <p:spPr bwMode="auto">
            <a:xfrm>
              <a:off x="576" y="603"/>
              <a:ext cx="7" cy="3"/>
            </a:xfrm>
            <a:custGeom>
              <a:avLst/>
              <a:gdLst>
                <a:gd name="T0" fmla="*/ 1 w 7"/>
                <a:gd name="T1" fmla="*/ 0 h 3"/>
                <a:gd name="T2" fmla="*/ 4 w 7"/>
                <a:gd name="T3" fmla="*/ 1 h 3"/>
                <a:gd name="T4" fmla="*/ 7 w 7"/>
                <a:gd name="T5" fmla="*/ 2 h 3"/>
                <a:gd name="T6" fmla="*/ 3 w 7"/>
                <a:gd name="T7" fmla="*/ 3 h 3"/>
                <a:gd name="T8" fmla="*/ 1 w 7"/>
                <a:gd name="T9" fmla="*/ 3 h 3"/>
                <a:gd name="T10" fmla="*/ 1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1" y="0"/>
                  </a:move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7" y="0"/>
                    <a:pt x="7" y="2"/>
                  </a:cubicBezTo>
                  <a:cubicBezTo>
                    <a:pt x="6" y="3"/>
                    <a:pt x="5" y="3"/>
                    <a:pt x="3" y="3"/>
                  </a:cubicBezTo>
                  <a:cubicBezTo>
                    <a:pt x="3" y="3"/>
                    <a:pt x="2" y="3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2" name="Freeform 507"/>
            <p:cNvSpPr>
              <a:spLocks/>
            </p:cNvSpPr>
            <p:nvPr/>
          </p:nvSpPr>
          <p:spPr bwMode="auto">
            <a:xfrm>
              <a:off x="579" y="589"/>
              <a:ext cx="8" cy="5"/>
            </a:xfrm>
            <a:custGeom>
              <a:avLst/>
              <a:gdLst>
                <a:gd name="T0" fmla="*/ 3 w 7"/>
                <a:gd name="T1" fmla="*/ 0 h 5"/>
                <a:gd name="T2" fmla="*/ 2 w 7"/>
                <a:gd name="T3" fmla="*/ 5 h 5"/>
                <a:gd name="T4" fmla="*/ 1 w 7"/>
                <a:gd name="T5" fmla="*/ 3 h 5"/>
                <a:gd name="T6" fmla="*/ 3 w 7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5">
                  <a:moveTo>
                    <a:pt x="3" y="0"/>
                  </a:moveTo>
                  <a:cubicBezTo>
                    <a:pt x="7" y="2"/>
                    <a:pt x="4" y="3"/>
                    <a:pt x="2" y="5"/>
                  </a:cubicBezTo>
                  <a:cubicBezTo>
                    <a:pt x="1" y="5"/>
                    <a:pt x="0" y="4"/>
                    <a:pt x="1" y="3"/>
                  </a:cubicBezTo>
                  <a:cubicBezTo>
                    <a:pt x="2" y="2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3" name="Freeform 508"/>
            <p:cNvSpPr>
              <a:spLocks/>
            </p:cNvSpPr>
            <p:nvPr/>
          </p:nvSpPr>
          <p:spPr bwMode="auto">
            <a:xfrm>
              <a:off x="589" y="704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0 w 1"/>
                <a:gd name="T5" fmla="*/ 1 h 1"/>
                <a:gd name="T6" fmla="*/ 1 w 1"/>
                <a:gd name="T7" fmla="*/ 0 h 1"/>
                <a:gd name="T8" fmla="*/ 1 w 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4" name="Freeform 509"/>
            <p:cNvSpPr>
              <a:spLocks/>
            </p:cNvSpPr>
            <p:nvPr/>
          </p:nvSpPr>
          <p:spPr bwMode="auto">
            <a:xfrm>
              <a:off x="586" y="568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5" name="Freeform 510"/>
            <p:cNvSpPr>
              <a:spLocks/>
            </p:cNvSpPr>
            <p:nvPr/>
          </p:nvSpPr>
          <p:spPr bwMode="auto">
            <a:xfrm>
              <a:off x="575" y="583"/>
              <a:ext cx="1" cy="1"/>
            </a:xfrm>
            <a:custGeom>
              <a:avLst/>
              <a:gdLst>
                <a:gd name="T0" fmla="*/ 0 w 1"/>
                <a:gd name="T1" fmla="*/ 1 h 1"/>
                <a:gd name="T2" fmla="*/ 1 w 1"/>
                <a:gd name="T3" fmla="*/ 0 h 1"/>
                <a:gd name="T4" fmla="*/ 0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6" name="Freeform 511"/>
            <p:cNvSpPr>
              <a:spLocks/>
            </p:cNvSpPr>
            <p:nvPr/>
          </p:nvSpPr>
          <p:spPr bwMode="auto">
            <a:xfrm>
              <a:off x="575" y="584"/>
              <a:ext cx="0" cy="1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7" name="Freeform 512"/>
            <p:cNvSpPr>
              <a:spLocks/>
            </p:cNvSpPr>
            <p:nvPr/>
          </p:nvSpPr>
          <p:spPr bwMode="auto">
            <a:xfrm>
              <a:off x="292" y="629"/>
              <a:ext cx="17" cy="78"/>
            </a:xfrm>
            <a:custGeom>
              <a:avLst/>
              <a:gdLst>
                <a:gd name="T0" fmla="*/ 0 w 16"/>
                <a:gd name="T1" fmla="*/ 0 h 71"/>
                <a:gd name="T2" fmla="*/ 16 w 16"/>
                <a:gd name="T3" fmla="*/ 0 h 71"/>
                <a:gd name="T4" fmla="*/ 16 w 16"/>
                <a:gd name="T5" fmla="*/ 10 h 71"/>
                <a:gd name="T6" fmla="*/ 16 w 16"/>
                <a:gd name="T7" fmla="*/ 60 h 71"/>
                <a:gd name="T8" fmla="*/ 16 w 16"/>
                <a:gd name="T9" fmla="*/ 63 h 71"/>
                <a:gd name="T10" fmla="*/ 8 w 16"/>
                <a:gd name="T11" fmla="*/ 71 h 71"/>
                <a:gd name="T12" fmla="*/ 0 w 16"/>
                <a:gd name="T13" fmla="*/ 63 h 71"/>
                <a:gd name="T14" fmla="*/ 0 w 16"/>
                <a:gd name="T15" fmla="*/ 56 h 71"/>
                <a:gd name="T16" fmla="*/ 0 w 16"/>
                <a:gd name="T17" fmla="*/ 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71">
                  <a:moveTo>
                    <a:pt x="0" y="0"/>
                  </a:moveTo>
                  <a:cubicBezTo>
                    <a:pt x="5" y="0"/>
                    <a:pt x="10" y="0"/>
                    <a:pt x="16" y="0"/>
                  </a:cubicBezTo>
                  <a:cubicBezTo>
                    <a:pt x="16" y="3"/>
                    <a:pt x="16" y="7"/>
                    <a:pt x="16" y="10"/>
                  </a:cubicBezTo>
                  <a:cubicBezTo>
                    <a:pt x="16" y="26"/>
                    <a:pt x="16" y="43"/>
                    <a:pt x="16" y="60"/>
                  </a:cubicBezTo>
                  <a:cubicBezTo>
                    <a:pt x="16" y="61"/>
                    <a:pt x="16" y="62"/>
                    <a:pt x="16" y="63"/>
                  </a:cubicBezTo>
                  <a:cubicBezTo>
                    <a:pt x="15" y="68"/>
                    <a:pt x="12" y="71"/>
                    <a:pt x="8" y="71"/>
                  </a:cubicBezTo>
                  <a:cubicBezTo>
                    <a:pt x="4" y="71"/>
                    <a:pt x="0" y="68"/>
                    <a:pt x="0" y="63"/>
                  </a:cubicBezTo>
                  <a:cubicBezTo>
                    <a:pt x="0" y="61"/>
                    <a:pt x="0" y="59"/>
                    <a:pt x="0" y="56"/>
                  </a:cubicBezTo>
                  <a:cubicBezTo>
                    <a:pt x="0" y="38"/>
                    <a:pt x="0" y="19"/>
                    <a:pt x="0" y="0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8" name="Freeform 513"/>
            <p:cNvSpPr>
              <a:spLocks/>
            </p:cNvSpPr>
            <p:nvPr/>
          </p:nvSpPr>
          <p:spPr bwMode="auto">
            <a:xfrm>
              <a:off x="309" y="551"/>
              <a:ext cx="9" cy="114"/>
            </a:xfrm>
            <a:custGeom>
              <a:avLst/>
              <a:gdLst>
                <a:gd name="T0" fmla="*/ 0 w 8"/>
                <a:gd name="T1" fmla="*/ 80 h 103"/>
                <a:gd name="T2" fmla="*/ 0 w 8"/>
                <a:gd name="T3" fmla="*/ 70 h 103"/>
                <a:gd name="T4" fmla="*/ 0 w 8"/>
                <a:gd name="T5" fmla="*/ 31 h 103"/>
                <a:gd name="T6" fmla="*/ 0 w 8"/>
                <a:gd name="T7" fmla="*/ 3 h 103"/>
                <a:gd name="T8" fmla="*/ 2 w 8"/>
                <a:gd name="T9" fmla="*/ 0 h 103"/>
                <a:gd name="T10" fmla="*/ 4 w 8"/>
                <a:gd name="T11" fmla="*/ 3 h 103"/>
                <a:gd name="T12" fmla="*/ 4 w 8"/>
                <a:gd name="T13" fmla="*/ 53 h 103"/>
                <a:gd name="T14" fmla="*/ 4 w 8"/>
                <a:gd name="T15" fmla="*/ 49 h 103"/>
                <a:gd name="T16" fmla="*/ 4 w 8"/>
                <a:gd name="T17" fmla="*/ 5 h 103"/>
                <a:gd name="T18" fmla="*/ 2 w 8"/>
                <a:gd name="T19" fmla="*/ 1 h 103"/>
                <a:gd name="T20" fmla="*/ 1 w 8"/>
                <a:gd name="T21" fmla="*/ 5 h 103"/>
                <a:gd name="T22" fmla="*/ 1 w 8"/>
                <a:gd name="T23" fmla="*/ 32 h 103"/>
                <a:gd name="T24" fmla="*/ 2 w 8"/>
                <a:gd name="T25" fmla="*/ 70 h 103"/>
                <a:gd name="T26" fmla="*/ 8 w 8"/>
                <a:gd name="T27" fmla="*/ 75 h 103"/>
                <a:gd name="T28" fmla="*/ 8 w 8"/>
                <a:gd name="T29" fmla="*/ 100 h 103"/>
                <a:gd name="T30" fmla="*/ 4 w 8"/>
                <a:gd name="T31" fmla="*/ 103 h 103"/>
                <a:gd name="T32" fmla="*/ 2 w 8"/>
                <a:gd name="T33" fmla="*/ 100 h 103"/>
                <a:gd name="T34" fmla="*/ 2 w 8"/>
                <a:gd name="T35" fmla="*/ 94 h 103"/>
                <a:gd name="T36" fmla="*/ 0 w 8"/>
                <a:gd name="T37" fmla="*/ 8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" h="103">
                  <a:moveTo>
                    <a:pt x="0" y="80"/>
                  </a:moveTo>
                  <a:cubicBezTo>
                    <a:pt x="0" y="77"/>
                    <a:pt x="0" y="73"/>
                    <a:pt x="0" y="70"/>
                  </a:cubicBezTo>
                  <a:cubicBezTo>
                    <a:pt x="0" y="57"/>
                    <a:pt x="0" y="44"/>
                    <a:pt x="0" y="31"/>
                  </a:cubicBezTo>
                  <a:cubicBezTo>
                    <a:pt x="0" y="21"/>
                    <a:pt x="0" y="12"/>
                    <a:pt x="0" y="3"/>
                  </a:cubicBezTo>
                  <a:cubicBezTo>
                    <a:pt x="0" y="1"/>
                    <a:pt x="0" y="0"/>
                    <a:pt x="2" y="0"/>
                  </a:cubicBezTo>
                  <a:cubicBezTo>
                    <a:pt x="4" y="0"/>
                    <a:pt x="4" y="1"/>
                    <a:pt x="4" y="3"/>
                  </a:cubicBezTo>
                  <a:cubicBezTo>
                    <a:pt x="4" y="20"/>
                    <a:pt x="4" y="37"/>
                    <a:pt x="4" y="53"/>
                  </a:cubicBezTo>
                  <a:cubicBezTo>
                    <a:pt x="3" y="52"/>
                    <a:pt x="4" y="51"/>
                    <a:pt x="4" y="49"/>
                  </a:cubicBezTo>
                  <a:cubicBezTo>
                    <a:pt x="4" y="35"/>
                    <a:pt x="4" y="20"/>
                    <a:pt x="4" y="5"/>
                  </a:cubicBezTo>
                  <a:cubicBezTo>
                    <a:pt x="4" y="4"/>
                    <a:pt x="4" y="2"/>
                    <a:pt x="2" y="1"/>
                  </a:cubicBezTo>
                  <a:cubicBezTo>
                    <a:pt x="0" y="1"/>
                    <a:pt x="1" y="3"/>
                    <a:pt x="1" y="5"/>
                  </a:cubicBezTo>
                  <a:cubicBezTo>
                    <a:pt x="1" y="14"/>
                    <a:pt x="0" y="23"/>
                    <a:pt x="1" y="32"/>
                  </a:cubicBezTo>
                  <a:cubicBezTo>
                    <a:pt x="3" y="45"/>
                    <a:pt x="1" y="57"/>
                    <a:pt x="2" y="70"/>
                  </a:cubicBezTo>
                  <a:cubicBezTo>
                    <a:pt x="2" y="73"/>
                    <a:pt x="5" y="74"/>
                    <a:pt x="8" y="75"/>
                  </a:cubicBezTo>
                  <a:cubicBezTo>
                    <a:pt x="8" y="83"/>
                    <a:pt x="8" y="92"/>
                    <a:pt x="8" y="100"/>
                  </a:cubicBezTo>
                  <a:cubicBezTo>
                    <a:pt x="8" y="103"/>
                    <a:pt x="6" y="103"/>
                    <a:pt x="4" y="103"/>
                  </a:cubicBezTo>
                  <a:cubicBezTo>
                    <a:pt x="2" y="103"/>
                    <a:pt x="2" y="102"/>
                    <a:pt x="2" y="100"/>
                  </a:cubicBezTo>
                  <a:cubicBezTo>
                    <a:pt x="2" y="98"/>
                    <a:pt x="2" y="96"/>
                    <a:pt x="2" y="94"/>
                  </a:cubicBezTo>
                  <a:cubicBezTo>
                    <a:pt x="3" y="89"/>
                    <a:pt x="1" y="85"/>
                    <a:pt x="0" y="8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19" name="Freeform 514"/>
            <p:cNvSpPr>
              <a:spLocks/>
            </p:cNvSpPr>
            <p:nvPr/>
          </p:nvSpPr>
          <p:spPr bwMode="auto">
            <a:xfrm>
              <a:off x="287" y="623"/>
              <a:ext cx="3" cy="50"/>
            </a:xfrm>
            <a:custGeom>
              <a:avLst/>
              <a:gdLst>
                <a:gd name="T0" fmla="*/ 0 w 2"/>
                <a:gd name="T1" fmla="*/ 45 h 45"/>
                <a:gd name="T2" fmla="*/ 0 w 2"/>
                <a:gd name="T3" fmla="*/ 39 h 45"/>
                <a:gd name="T4" fmla="*/ 0 w 2"/>
                <a:gd name="T5" fmla="*/ 35 h 45"/>
                <a:gd name="T6" fmla="*/ 0 w 2"/>
                <a:gd name="T7" fmla="*/ 4 h 45"/>
                <a:gd name="T8" fmla="*/ 1 w 2"/>
                <a:gd name="T9" fmla="*/ 0 h 45"/>
                <a:gd name="T10" fmla="*/ 2 w 2"/>
                <a:gd name="T11" fmla="*/ 2 h 45"/>
                <a:gd name="T12" fmla="*/ 1 w 2"/>
                <a:gd name="T13" fmla="*/ 43 h 45"/>
                <a:gd name="T14" fmla="*/ 0 w 2"/>
                <a:gd name="T1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5">
                  <a:moveTo>
                    <a:pt x="0" y="45"/>
                  </a:moveTo>
                  <a:cubicBezTo>
                    <a:pt x="0" y="43"/>
                    <a:pt x="0" y="41"/>
                    <a:pt x="0" y="39"/>
                  </a:cubicBezTo>
                  <a:cubicBezTo>
                    <a:pt x="1" y="38"/>
                    <a:pt x="0" y="36"/>
                    <a:pt x="0" y="35"/>
                  </a:cubicBezTo>
                  <a:cubicBezTo>
                    <a:pt x="0" y="25"/>
                    <a:pt x="0" y="14"/>
                    <a:pt x="0" y="4"/>
                  </a:cubicBezTo>
                  <a:cubicBezTo>
                    <a:pt x="0" y="3"/>
                    <a:pt x="0" y="2"/>
                    <a:pt x="1" y="0"/>
                  </a:cubicBezTo>
                  <a:cubicBezTo>
                    <a:pt x="2" y="0"/>
                    <a:pt x="2" y="1"/>
                    <a:pt x="2" y="2"/>
                  </a:cubicBezTo>
                  <a:cubicBezTo>
                    <a:pt x="2" y="16"/>
                    <a:pt x="1" y="30"/>
                    <a:pt x="1" y="43"/>
                  </a:cubicBezTo>
                  <a:cubicBezTo>
                    <a:pt x="1" y="44"/>
                    <a:pt x="1" y="45"/>
                    <a:pt x="0" y="45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0" name="Freeform 515"/>
            <p:cNvSpPr>
              <a:spLocks/>
            </p:cNvSpPr>
            <p:nvPr/>
          </p:nvSpPr>
          <p:spPr bwMode="auto">
            <a:xfrm>
              <a:off x="245" y="535"/>
              <a:ext cx="9" cy="45"/>
            </a:xfrm>
            <a:custGeom>
              <a:avLst/>
              <a:gdLst>
                <a:gd name="T0" fmla="*/ 8 w 8"/>
                <a:gd name="T1" fmla="*/ 0 h 41"/>
                <a:gd name="T2" fmla="*/ 3 w 8"/>
                <a:gd name="T3" fmla="*/ 11 h 41"/>
                <a:gd name="T4" fmla="*/ 2 w 8"/>
                <a:gd name="T5" fmla="*/ 16 h 41"/>
                <a:gd name="T6" fmla="*/ 2 w 8"/>
                <a:gd name="T7" fmla="*/ 41 h 41"/>
                <a:gd name="T8" fmla="*/ 1 w 8"/>
                <a:gd name="T9" fmla="*/ 38 h 41"/>
                <a:gd name="T10" fmla="*/ 2 w 8"/>
                <a:gd name="T11" fmla="*/ 12 h 41"/>
                <a:gd name="T12" fmla="*/ 8 w 8"/>
                <a:gd name="T1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41">
                  <a:moveTo>
                    <a:pt x="8" y="0"/>
                  </a:moveTo>
                  <a:cubicBezTo>
                    <a:pt x="6" y="4"/>
                    <a:pt x="4" y="7"/>
                    <a:pt x="3" y="11"/>
                  </a:cubicBezTo>
                  <a:cubicBezTo>
                    <a:pt x="2" y="13"/>
                    <a:pt x="2" y="14"/>
                    <a:pt x="2" y="16"/>
                  </a:cubicBezTo>
                  <a:cubicBezTo>
                    <a:pt x="2" y="24"/>
                    <a:pt x="2" y="33"/>
                    <a:pt x="2" y="41"/>
                  </a:cubicBezTo>
                  <a:cubicBezTo>
                    <a:pt x="1" y="41"/>
                    <a:pt x="1" y="39"/>
                    <a:pt x="1" y="38"/>
                  </a:cubicBezTo>
                  <a:cubicBezTo>
                    <a:pt x="1" y="29"/>
                    <a:pt x="0" y="21"/>
                    <a:pt x="2" y="12"/>
                  </a:cubicBezTo>
                  <a:cubicBezTo>
                    <a:pt x="3" y="8"/>
                    <a:pt x="3" y="3"/>
                    <a:pt x="8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1" name="Freeform 516"/>
            <p:cNvSpPr>
              <a:spLocks/>
            </p:cNvSpPr>
            <p:nvPr/>
          </p:nvSpPr>
          <p:spPr bwMode="auto">
            <a:xfrm>
              <a:off x="247" y="588"/>
              <a:ext cx="1" cy="3"/>
            </a:xfrm>
            <a:custGeom>
              <a:avLst/>
              <a:gdLst>
                <a:gd name="T0" fmla="*/ 1 w 1"/>
                <a:gd name="T1" fmla="*/ 0 h 3"/>
                <a:gd name="T2" fmla="*/ 1 w 1"/>
                <a:gd name="T3" fmla="*/ 3 h 3"/>
                <a:gd name="T4" fmla="*/ 1 w 1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cubicBezTo>
                    <a:pt x="1" y="1"/>
                    <a:pt x="1" y="2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2" name="Freeform 517"/>
            <p:cNvSpPr>
              <a:spLocks/>
            </p:cNvSpPr>
            <p:nvPr/>
          </p:nvSpPr>
          <p:spPr bwMode="auto">
            <a:xfrm>
              <a:off x="478" y="661"/>
              <a:ext cx="31" cy="47"/>
            </a:xfrm>
            <a:custGeom>
              <a:avLst/>
              <a:gdLst>
                <a:gd name="T0" fmla="*/ 1 w 28"/>
                <a:gd name="T1" fmla="*/ 0 h 43"/>
                <a:gd name="T2" fmla="*/ 27 w 28"/>
                <a:gd name="T3" fmla="*/ 0 h 43"/>
                <a:gd name="T4" fmla="*/ 28 w 28"/>
                <a:gd name="T5" fmla="*/ 37 h 43"/>
                <a:gd name="T6" fmla="*/ 24 w 28"/>
                <a:gd name="T7" fmla="*/ 42 h 43"/>
                <a:gd name="T8" fmla="*/ 16 w 28"/>
                <a:gd name="T9" fmla="*/ 34 h 43"/>
                <a:gd name="T10" fmla="*/ 16 w 28"/>
                <a:gd name="T11" fmla="*/ 7 h 43"/>
                <a:gd name="T12" fmla="*/ 14 w 28"/>
                <a:gd name="T13" fmla="*/ 3 h 43"/>
                <a:gd name="T14" fmla="*/ 12 w 28"/>
                <a:gd name="T15" fmla="*/ 7 h 43"/>
                <a:gd name="T16" fmla="*/ 12 w 28"/>
                <a:gd name="T17" fmla="*/ 37 h 43"/>
                <a:gd name="T18" fmla="*/ 8 w 28"/>
                <a:gd name="T19" fmla="*/ 42 h 43"/>
                <a:gd name="T20" fmla="*/ 2 w 28"/>
                <a:gd name="T21" fmla="*/ 40 h 43"/>
                <a:gd name="T22" fmla="*/ 1 w 28"/>
                <a:gd name="T23" fmla="*/ 37 h 43"/>
                <a:gd name="T24" fmla="*/ 1 w 28"/>
                <a:gd name="T25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" h="43">
                  <a:moveTo>
                    <a:pt x="1" y="0"/>
                  </a:moveTo>
                  <a:cubicBezTo>
                    <a:pt x="10" y="0"/>
                    <a:pt x="19" y="0"/>
                    <a:pt x="27" y="0"/>
                  </a:cubicBezTo>
                  <a:cubicBezTo>
                    <a:pt x="27" y="12"/>
                    <a:pt x="28" y="25"/>
                    <a:pt x="28" y="37"/>
                  </a:cubicBezTo>
                  <a:cubicBezTo>
                    <a:pt x="28" y="39"/>
                    <a:pt x="26" y="41"/>
                    <a:pt x="24" y="42"/>
                  </a:cubicBezTo>
                  <a:cubicBezTo>
                    <a:pt x="18" y="42"/>
                    <a:pt x="16" y="41"/>
                    <a:pt x="16" y="34"/>
                  </a:cubicBezTo>
                  <a:cubicBezTo>
                    <a:pt x="16" y="25"/>
                    <a:pt x="16" y="16"/>
                    <a:pt x="16" y="7"/>
                  </a:cubicBezTo>
                  <a:cubicBezTo>
                    <a:pt x="16" y="5"/>
                    <a:pt x="17" y="3"/>
                    <a:pt x="14" y="3"/>
                  </a:cubicBezTo>
                  <a:cubicBezTo>
                    <a:pt x="11" y="3"/>
                    <a:pt x="12" y="5"/>
                    <a:pt x="12" y="7"/>
                  </a:cubicBezTo>
                  <a:cubicBezTo>
                    <a:pt x="12" y="17"/>
                    <a:pt x="12" y="27"/>
                    <a:pt x="12" y="37"/>
                  </a:cubicBezTo>
                  <a:cubicBezTo>
                    <a:pt x="12" y="39"/>
                    <a:pt x="11" y="41"/>
                    <a:pt x="8" y="42"/>
                  </a:cubicBezTo>
                  <a:cubicBezTo>
                    <a:pt x="6" y="43"/>
                    <a:pt x="4" y="42"/>
                    <a:pt x="2" y="40"/>
                  </a:cubicBezTo>
                  <a:cubicBezTo>
                    <a:pt x="1" y="39"/>
                    <a:pt x="1" y="38"/>
                    <a:pt x="1" y="37"/>
                  </a:cubicBezTo>
                  <a:cubicBezTo>
                    <a:pt x="1" y="25"/>
                    <a:pt x="0" y="13"/>
                    <a:pt x="1" y="0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3" name="Freeform 518"/>
            <p:cNvSpPr>
              <a:spLocks/>
            </p:cNvSpPr>
            <p:nvPr/>
          </p:nvSpPr>
          <p:spPr bwMode="auto">
            <a:xfrm>
              <a:off x="268" y="578"/>
              <a:ext cx="23" cy="30"/>
            </a:xfrm>
            <a:custGeom>
              <a:avLst/>
              <a:gdLst>
                <a:gd name="T0" fmla="*/ 20 w 21"/>
                <a:gd name="T1" fmla="*/ 11 h 27"/>
                <a:gd name="T2" fmla="*/ 20 w 21"/>
                <a:gd name="T3" fmla="*/ 22 h 27"/>
                <a:gd name="T4" fmla="*/ 11 w 21"/>
                <a:gd name="T5" fmla="*/ 25 h 27"/>
                <a:gd name="T6" fmla="*/ 6 w 21"/>
                <a:gd name="T7" fmla="*/ 26 h 27"/>
                <a:gd name="T8" fmla="*/ 3 w 21"/>
                <a:gd name="T9" fmla="*/ 23 h 27"/>
                <a:gd name="T10" fmla="*/ 3 w 21"/>
                <a:gd name="T11" fmla="*/ 18 h 27"/>
                <a:gd name="T12" fmla="*/ 3 w 21"/>
                <a:gd name="T13" fmla="*/ 13 h 27"/>
                <a:gd name="T14" fmla="*/ 3 w 21"/>
                <a:gd name="T15" fmla="*/ 23 h 27"/>
                <a:gd name="T16" fmla="*/ 0 w 21"/>
                <a:gd name="T17" fmla="*/ 24 h 27"/>
                <a:gd name="T18" fmla="*/ 0 w 21"/>
                <a:gd name="T19" fmla="*/ 23 h 27"/>
                <a:gd name="T20" fmla="*/ 0 w 21"/>
                <a:gd name="T21" fmla="*/ 13 h 27"/>
                <a:gd name="T22" fmla="*/ 0 w 21"/>
                <a:gd name="T23" fmla="*/ 2 h 27"/>
                <a:gd name="T24" fmla="*/ 6 w 21"/>
                <a:gd name="T25" fmla="*/ 6 h 27"/>
                <a:gd name="T26" fmla="*/ 9 w 21"/>
                <a:gd name="T27" fmla="*/ 7 h 27"/>
                <a:gd name="T28" fmla="*/ 11 w 21"/>
                <a:gd name="T29" fmla="*/ 8 h 27"/>
                <a:gd name="T30" fmla="*/ 12 w 21"/>
                <a:gd name="T31" fmla="*/ 9 h 27"/>
                <a:gd name="T32" fmla="*/ 14 w 21"/>
                <a:gd name="T33" fmla="*/ 12 h 27"/>
                <a:gd name="T34" fmla="*/ 20 w 21"/>
                <a:gd name="T3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27">
                  <a:moveTo>
                    <a:pt x="20" y="11"/>
                  </a:moveTo>
                  <a:cubicBezTo>
                    <a:pt x="21" y="15"/>
                    <a:pt x="21" y="18"/>
                    <a:pt x="20" y="22"/>
                  </a:cubicBezTo>
                  <a:cubicBezTo>
                    <a:pt x="19" y="25"/>
                    <a:pt x="15" y="26"/>
                    <a:pt x="11" y="25"/>
                  </a:cubicBezTo>
                  <a:cubicBezTo>
                    <a:pt x="10" y="25"/>
                    <a:pt x="8" y="24"/>
                    <a:pt x="6" y="26"/>
                  </a:cubicBezTo>
                  <a:cubicBezTo>
                    <a:pt x="4" y="27"/>
                    <a:pt x="3" y="25"/>
                    <a:pt x="3" y="23"/>
                  </a:cubicBezTo>
                  <a:cubicBezTo>
                    <a:pt x="3" y="21"/>
                    <a:pt x="3" y="20"/>
                    <a:pt x="3" y="18"/>
                  </a:cubicBezTo>
                  <a:cubicBezTo>
                    <a:pt x="3" y="16"/>
                    <a:pt x="3" y="15"/>
                    <a:pt x="3" y="13"/>
                  </a:cubicBezTo>
                  <a:cubicBezTo>
                    <a:pt x="3" y="16"/>
                    <a:pt x="3" y="20"/>
                    <a:pt x="3" y="23"/>
                  </a:cubicBezTo>
                  <a:cubicBezTo>
                    <a:pt x="3" y="26"/>
                    <a:pt x="1" y="26"/>
                    <a:pt x="0" y="24"/>
                  </a:cubicBezTo>
                  <a:cubicBezTo>
                    <a:pt x="0" y="24"/>
                    <a:pt x="0" y="23"/>
                    <a:pt x="0" y="23"/>
                  </a:cubicBezTo>
                  <a:cubicBezTo>
                    <a:pt x="1" y="20"/>
                    <a:pt x="1" y="16"/>
                    <a:pt x="0" y="13"/>
                  </a:cubicBezTo>
                  <a:cubicBezTo>
                    <a:pt x="0" y="9"/>
                    <a:pt x="0" y="6"/>
                    <a:pt x="0" y="2"/>
                  </a:cubicBezTo>
                  <a:cubicBezTo>
                    <a:pt x="4" y="0"/>
                    <a:pt x="6" y="1"/>
                    <a:pt x="6" y="6"/>
                  </a:cubicBezTo>
                  <a:cubicBezTo>
                    <a:pt x="6" y="9"/>
                    <a:pt x="8" y="7"/>
                    <a:pt x="9" y="7"/>
                  </a:cubicBezTo>
                  <a:cubicBezTo>
                    <a:pt x="9" y="7"/>
                    <a:pt x="10" y="8"/>
                    <a:pt x="11" y="8"/>
                  </a:cubicBezTo>
                  <a:cubicBezTo>
                    <a:pt x="11" y="8"/>
                    <a:pt x="12" y="9"/>
                    <a:pt x="12" y="9"/>
                  </a:cubicBezTo>
                  <a:cubicBezTo>
                    <a:pt x="12" y="11"/>
                    <a:pt x="13" y="12"/>
                    <a:pt x="14" y="12"/>
                  </a:cubicBezTo>
                  <a:cubicBezTo>
                    <a:pt x="16" y="11"/>
                    <a:pt x="18" y="11"/>
                    <a:pt x="20" y="11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4" name="Freeform 519"/>
            <p:cNvSpPr>
              <a:spLocks/>
            </p:cNvSpPr>
            <p:nvPr/>
          </p:nvSpPr>
          <p:spPr bwMode="auto">
            <a:xfrm>
              <a:off x="266" y="560"/>
              <a:ext cx="24" cy="13"/>
            </a:xfrm>
            <a:custGeom>
              <a:avLst/>
              <a:gdLst>
                <a:gd name="T0" fmla="*/ 1 w 21"/>
                <a:gd name="T1" fmla="*/ 5 h 12"/>
                <a:gd name="T2" fmla="*/ 9 w 21"/>
                <a:gd name="T3" fmla="*/ 0 h 12"/>
                <a:gd name="T4" fmla="*/ 11 w 21"/>
                <a:gd name="T5" fmla="*/ 2 h 12"/>
                <a:gd name="T6" fmla="*/ 16 w 21"/>
                <a:gd name="T7" fmla="*/ 5 h 12"/>
                <a:gd name="T8" fmla="*/ 20 w 21"/>
                <a:gd name="T9" fmla="*/ 7 h 12"/>
                <a:gd name="T10" fmla="*/ 19 w 21"/>
                <a:gd name="T11" fmla="*/ 12 h 12"/>
                <a:gd name="T12" fmla="*/ 14 w 21"/>
                <a:gd name="T13" fmla="*/ 12 h 12"/>
                <a:gd name="T14" fmla="*/ 1 w 21"/>
                <a:gd name="T15" fmla="*/ 12 h 12"/>
                <a:gd name="T16" fmla="*/ 1 w 21"/>
                <a:gd name="T17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2">
                  <a:moveTo>
                    <a:pt x="1" y="5"/>
                  </a:moveTo>
                  <a:cubicBezTo>
                    <a:pt x="6" y="6"/>
                    <a:pt x="9" y="4"/>
                    <a:pt x="9" y="0"/>
                  </a:cubicBezTo>
                  <a:cubicBezTo>
                    <a:pt x="11" y="0"/>
                    <a:pt x="11" y="1"/>
                    <a:pt x="11" y="2"/>
                  </a:cubicBezTo>
                  <a:cubicBezTo>
                    <a:pt x="10" y="7"/>
                    <a:pt x="14" y="6"/>
                    <a:pt x="16" y="5"/>
                  </a:cubicBezTo>
                  <a:cubicBezTo>
                    <a:pt x="18" y="5"/>
                    <a:pt x="20" y="5"/>
                    <a:pt x="20" y="7"/>
                  </a:cubicBezTo>
                  <a:cubicBezTo>
                    <a:pt x="21" y="9"/>
                    <a:pt x="19" y="10"/>
                    <a:pt x="19" y="12"/>
                  </a:cubicBezTo>
                  <a:cubicBezTo>
                    <a:pt x="18" y="12"/>
                    <a:pt x="16" y="12"/>
                    <a:pt x="14" y="12"/>
                  </a:cubicBezTo>
                  <a:cubicBezTo>
                    <a:pt x="10" y="10"/>
                    <a:pt x="5" y="12"/>
                    <a:pt x="1" y="12"/>
                  </a:cubicBezTo>
                  <a:cubicBezTo>
                    <a:pt x="1" y="10"/>
                    <a:pt x="0" y="7"/>
                    <a:pt x="1" y="5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5" name="Freeform 520"/>
            <p:cNvSpPr>
              <a:spLocks/>
            </p:cNvSpPr>
            <p:nvPr/>
          </p:nvSpPr>
          <p:spPr bwMode="auto">
            <a:xfrm>
              <a:off x="268" y="577"/>
              <a:ext cx="9" cy="11"/>
            </a:xfrm>
            <a:custGeom>
              <a:avLst/>
              <a:gdLst>
                <a:gd name="T0" fmla="*/ 9 w 9"/>
                <a:gd name="T1" fmla="*/ 8 h 10"/>
                <a:gd name="T2" fmla="*/ 6 w 9"/>
                <a:gd name="T3" fmla="*/ 7 h 10"/>
                <a:gd name="T4" fmla="*/ 0 w 9"/>
                <a:gd name="T5" fmla="*/ 3 h 10"/>
                <a:gd name="T6" fmla="*/ 0 w 9"/>
                <a:gd name="T7" fmla="*/ 1 h 10"/>
                <a:gd name="T8" fmla="*/ 9 w 9"/>
                <a:gd name="T9" fmla="*/ 0 h 10"/>
                <a:gd name="T10" fmla="*/ 9 w 9"/>
                <a:gd name="T11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0">
                  <a:moveTo>
                    <a:pt x="9" y="8"/>
                  </a:moveTo>
                  <a:cubicBezTo>
                    <a:pt x="8" y="8"/>
                    <a:pt x="6" y="10"/>
                    <a:pt x="6" y="7"/>
                  </a:cubicBezTo>
                  <a:cubicBezTo>
                    <a:pt x="6" y="2"/>
                    <a:pt x="4" y="1"/>
                    <a:pt x="0" y="3"/>
                  </a:cubicBezTo>
                  <a:cubicBezTo>
                    <a:pt x="0" y="2"/>
                    <a:pt x="0" y="1"/>
                    <a:pt x="0" y="1"/>
                  </a:cubicBezTo>
                  <a:cubicBezTo>
                    <a:pt x="3" y="1"/>
                    <a:pt x="6" y="0"/>
                    <a:pt x="9" y="0"/>
                  </a:cubicBezTo>
                  <a:cubicBezTo>
                    <a:pt x="9" y="3"/>
                    <a:pt x="9" y="6"/>
                    <a:pt x="9" y="8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6" name="Freeform 521"/>
            <p:cNvSpPr>
              <a:spLocks/>
            </p:cNvSpPr>
            <p:nvPr/>
          </p:nvSpPr>
          <p:spPr bwMode="auto">
            <a:xfrm>
              <a:off x="253" y="583"/>
              <a:ext cx="9" cy="8"/>
            </a:xfrm>
            <a:custGeom>
              <a:avLst/>
              <a:gdLst>
                <a:gd name="T0" fmla="*/ 6 w 8"/>
                <a:gd name="T1" fmla="*/ 0 h 7"/>
                <a:gd name="T2" fmla="*/ 8 w 8"/>
                <a:gd name="T3" fmla="*/ 1 h 7"/>
                <a:gd name="T4" fmla="*/ 5 w 8"/>
                <a:gd name="T5" fmla="*/ 4 h 7"/>
                <a:gd name="T6" fmla="*/ 3 w 8"/>
                <a:gd name="T7" fmla="*/ 7 h 7"/>
                <a:gd name="T8" fmla="*/ 0 w 8"/>
                <a:gd name="T9" fmla="*/ 4 h 7"/>
                <a:gd name="T10" fmla="*/ 3 w 8"/>
                <a:gd name="T11" fmla="*/ 1 h 7"/>
                <a:gd name="T12" fmla="*/ 6 w 8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7">
                  <a:moveTo>
                    <a:pt x="6" y="0"/>
                  </a:moveTo>
                  <a:cubicBezTo>
                    <a:pt x="7" y="0"/>
                    <a:pt x="7" y="1"/>
                    <a:pt x="8" y="1"/>
                  </a:cubicBezTo>
                  <a:cubicBezTo>
                    <a:pt x="8" y="3"/>
                    <a:pt x="8" y="4"/>
                    <a:pt x="5" y="4"/>
                  </a:cubicBezTo>
                  <a:cubicBezTo>
                    <a:pt x="3" y="3"/>
                    <a:pt x="3" y="5"/>
                    <a:pt x="3" y="7"/>
                  </a:cubicBezTo>
                  <a:cubicBezTo>
                    <a:pt x="1" y="6"/>
                    <a:pt x="0" y="5"/>
                    <a:pt x="0" y="4"/>
                  </a:cubicBezTo>
                  <a:cubicBezTo>
                    <a:pt x="0" y="2"/>
                    <a:pt x="2" y="2"/>
                    <a:pt x="3" y="1"/>
                  </a:cubicBezTo>
                  <a:cubicBezTo>
                    <a:pt x="4" y="1"/>
                    <a:pt x="5" y="1"/>
                    <a:pt x="6" y="0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7" name="Freeform 522"/>
            <p:cNvSpPr>
              <a:spLocks/>
            </p:cNvSpPr>
            <p:nvPr/>
          </p:nvSpPr>
          <p:spPr bwMode="auto">
            <a:xfrm>
              <a:off x="253" y="588"/>
              <a:ext cx="10" cy="10"/>
            </a:xfrm>
            <a:custGeom>
              <a:avLst/>
              <a:gdLst>
                <a:gd name="T0" fmla="*/ 3 w 9"/>
                <a:gd name="T1" fmla="*/ 8 h 9"/>
                <a:gd name="T2" fmla="*/ 0 w 9"/>
                <a:gd name="T3" fmla="*/ 7 h 9"/>
                <a:gd name="T4" fmla="*/ 3 w 9"/>
                <a:gd name="T5" fmla="*/ 4 h 9"/>
                <a:gd name="T6" fmla="*/ 6 w 9"/>
                <a:gd name="T7" fmla="*/ 3 h 9"/>
                <a:gd name="T8" fmla="*/ 8 w 9"/>
                <a:gd name="T9" fmla="*/ 1 h 9"/>
                <a:gd name="T10" fmla="*/ 8 w 9"/>
                <a:gd name="T11" fmla="*/ 4 h 9"/>
                <a:gd name="T12" fmla="*/ 6 w 9"/>
                <a:gd name="T13" fmla="*/ 6 h 9"/>
                <a:gd name="T14" fmla="*/ 3 w 9"/>
                <a:gd name="T15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9">
                  <a:moveTo>
                    <a:pt x="3" y="8"/>
                  </a:moveTo>
                  <a:cubicBezTo>
                    <a:pt x="1" y="9"/>
                    <a:pt x="1" y="8"/>
                    <a:pt x="0" y="7"/>
                  </a:cubicBezTo>
                  <a:cubicBezTo>
                    <a:pt x="0" y="5"/>
                    <a:pt x="2" y="5"/>
                    <a:pt x="3" y="4"/>
                  </a:cubicBezTo>
                  <a:cubicBezTo>
                    <a:pt x="4" y="4"/>
                    <a:pt x="5" y="3"/>
                    <a:pt x="6" y="3"/>
                  </a:cubicBezTo>
                  <a:cubicBezTo>
                    <a:pt x="6" y="2"/>
                    <a:pt x="6" y="0"/>
                    <a:pt x="8" y="1"/>
                  </a:cubicBezTo>
                  <a:cubicBezTo>
                    <a:pt x="9" y="2"/>
                    <a:pt x="8" y="3"/>
                    <a:pt x="8" y="4"/>
                  </a:cubicBezTo>
                  <a:cubicBezTo>
                    <a:pt x="7" y="5"/>
                    <a:pt x="7" y="5"/>
                    <a:pt x="6" y="6"/>
                  </a:cubicBezTo>
                  <a:cubicBezTo>
                    <a:pt x="4" y="6"/>
                    <a:pt x="3" y="6"/>
                    <a:pt x="3" y="8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8" name="Freeform 523"/>
            <p:cNvSpPr>
              <a:spLocks/>
            </p:cNvSpPr>
            <p:nvPr/>
          </p:nvSpPr>
          <p:spPr bwMode="auto">
            <a:xfrm>
              <a:off x="268" y="574"/>
              <a:ext cx="15" cy="4"/>
            </a:xfrm>
            <a:custGeom>
              <a:avLst/>
              <a:gdLst>
                <a:gd name="T0" fmla="*/ 9 w 14"/>
                <a:gd name="T1" fmla="*/ 2 h 3"/>
                <a:gd name="T2" fmla="*/ 0 w 14"/>
                <a:gd name="T3" fmla="*/ 3 h 3"/>
                <a:gd name="T4" fmla="*/ 0 w 14"/>
                <a:gd name="T5" fmla="*/ 2 h 3"/>
                <a:gd name="T6" fmla="*/ 11 w 14"/>
                <a:gd name="T7" fmla="*/ 0 h 3"/>
                <a:gd name="T8" fmla="*/ 14 w 14"/>
                <a:gd name="T9" fmla="*/ 2 h 3"/>
                <a:gd name="T10" fmla="*/ 12 w 14"/>
                <a:gd name="T11" fmla="*/ 2 h 3"/>
                <a:gd name="T12" fmla="*/ 9 w 14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3">
                  <a:moveTo>
                    <a:pt x="9" y="2"/>
                  </a:moveTo>
                  <a:cubicBezTo>
                    <a:pt x="6" y="2"/>
                    <a:pt x="3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" y="0"/>
                    <a:pt x="7" y="0"/>
                    <a:pt x="11" y="0"/>
                  </a:cubicBezTo>
                  <a:cubicBezTo>
                    <a:pt x="13" y="0"/>
                    <a:pt x="14" y="0"/>
                    <a:pt x="14" y="2"/>
                  </a:cubicBezTo>
                  <a:cubicBezTo>
                    <a:pt x="13" y="2"/>
                    <a:pt x="13" y="2"/>
                    <a:pt x="12" y="2"/>
                  </a:cubicBezTo>
                  <a:cubicBezTo>
                    <a:pt x="11" y="2"/>
                    <a:pt x="10" y="2"/>
                    <a:pt x="9" y="2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29" name="Freeform 524"/>
            <p:cNvSpPr>
              <a:spLocks/>
            </p:cNvSpPr>
            <p:nvPr/>
          </p:nvSpPr>
          <p:spPr bwMode="auto">
            <a:xfrm>
              <a:off x="255" y="572"/>
              <a:ext cx="7" cy="6"/>
            </a:xfrm>
            <a:custGeom>
              <a:avLst/>
              <a:gdLst>
                <a:gd name="T0" fmla="*/ 6 w 6"/>
                <a:gd name="T1" fmla="*/ 3 h 5"/>
                <a:gd name="T2" fmla="*/ 5 w 6"/>
                <a:gd name="T3" fmla="*/ 3 h 5"/>
                <a:gd name="T4" fmla="*/ 1 w 6"/>
                <a:gd name="T5" fmla="*/ 4 h 5"/>
                <a:gd name="T6" fmla="*/ 0 w 6"/>
                <a:gd name="T7" fmla="*/ 2 h 5"/>
                <a:gd name="T8" fmla="*/ 5 w 6"/>
                <a:gd name="T9" fmla="*/ 2 h 5"/>
                <a:gd name="T10" fmla="*/ 6 w 6"/>
                <a:gd name="T11" fmla="*/ 2 h 5"/>
                <a:gd name="T12" fmla="*/ 6 w 6"/>
                <a:gd name="T13" fmla="*/ 3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5">
                  <a:moveTo>
                    <a:pt x="6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3" y="5"/>
                    <a:pt x="2" y="5"/>
                    <a:pt x="1" y="4"/>
                  </a:cubicBezTo>
                  <a:cubicBezTo>
                    <a:pt x="0" y="3"/>
                    <a:pt x="0" y="3"/>
                    <a:pt x="0" y="2"/>
                  </a:cubicBezTo>
                  <a:cubicBezTo>
                    <a:pt x="2" y="1"/>
                    <a:pt x="3" y="0"/>
                    <a:pt x="5" y="2"/>
                  </a:cubicBezTo>
                  <a:cubicBezTo>
                    <a:pt x="5" y="2"/>
                    <a:pt x="5" y="2"/>
                    <a:pt x="6" y="2"/>
                  </a:cubicBezTo>
                  <a:cubicBezTo>
                    <a:pt x="6" y="2"/>
                    <a:pt x="6" y="3"/>
                    <a:pt x="6" y="3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0" name="Freeform 525"/>
            <p:cNvSpPr>
              <a:spLocks/>
            </p:cNvSpPr>
            <p:nvPr/>
          </p:nvSpPr>
          <p:spPr bwMode="auto">
            <a:xfrm>
              <a:off x="255" y="603"/>
              <a:ext cx="7" cy="3"/>
            </a:xfrm>
            <a:custGeom>
              <a:avLst/>
              <a:gdLst>
                <a:gd name="T0" fmla="*/ 6 w 6"/>
                <a:gd name="T1" fmla="*/ 3 h 3"/>
                <a:gd name="T2" fmla="*/ 2 w 6"/>
                <a:gd name="T3" fmla="*/ 3 h 3"/>
                <a:gd name="T4" fmla="*/ 0 w 6"/>
                <a:gd name="T5" fmla="*/ 2 h 3"/>
                <a:gd name="T6" fmla="*/ 2 w 6"/>
                <a:gd name="T7" fmla="*/ 1 h 3"/>
                <a:gd name="T8" fmla="*/ 6 w 6"/>
                <a:gd name="T9" fmla="*/ 0 h 3"/>
                <a:gd name="T10" fmla="*/ 6 w 6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3">
                  <a:moveTo>
                    <a:pt x="6" y="3"/>
                  </a:moveTo>
                  <a:cubicBezTo>
                    <a:pt x="5" y="3"/>
                    <a:pt x="3" y="3"/>
                    <a:pt x="2" y="3"/>
                  </a:cubicBezTo>
                  <a:cubicBezTo>
                    <a:pt x="1" y="3"/>
                    <a:pt x="0" y="3"/>
                    <a:pt x="0" y="2"/>
                  </a:cubicBezTo>
                  <a:cubicBezTo>
                    <a:pt x="0" y="0"/>
                    <a:pt x="1" y="1"/>
                    <a:pt x="2" y="1"/>
                  </a:cubicBezTo>
                  <a:cubicBezTo>
                    <a:pt x="3" y="0"/>
                    <a:pt x="5" y="1"/>
                    <a:pt x="6" y="0"/>
                  </a:cubicBezTo>
                  <a:cubicBezTo>
                    <a:pt x="6" y="1"/>
                    <a:pt x="6" y="2"/>
                    <a:pt x="6" y="3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1" name="Freeform 526"/>
            <p:cNvSpPr>
              <a:spLocks/>
            </p:cNvSpPr>
            <p:nvPr/>
          </p:nvSpPr>
          <p:spPr bwMode="auto">
            <a:xfrm>
              <a:off x="266" y="592"/>
              <a:ext cx="3" cy="11"/>
            </a:xfrm>
            <a:custGeom>
              <a:avLst/>
              <a:gdLst>
                <a:gd name="T0" fmla="*/ 1 w 2"/>
                <a:gd name="T1" fmla="*/ 0 h 10"/>
                <a:gd name="T2" fmla="*/ 1 w 2"/>
                <a:gd name="T3" fmla="*/ 10 h 10"/>
                <a:gd name="T4" fmla="*/ 1 w 2"/>
                <a:gd name="T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0"/>
                  </a:moveTo>
                  <a:cubicBezTo>
                    <a:pt x="2" y="3"/>
                    <a:pt x="2" y="7"/>
                    <a:pt x="1" y="10"/>
                  </a:cubicBezTo>
                  <a:cubicBezTo>
                    <a:pt x="1" y="7"/>
                    <a:pt x="0" y="3"/>
                    <a:pt x="1" y="0"/>
                  </a:cubicBezTo>
                  <a:close/>
                </a:path>
              </a:pathLst>
            </a:custGeom>
            <a:solidFill>
              <a:srgbClr val="F9CE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2" name="Freeform 527"/>
            <p:cNvSpPr>
              <a:spLocks/>
            </p:cNvSpPr>
            <p:nvPr/>
          </p:nvSpPr>
          <p:spPr bwMode="auto">
            <a:xfrm>
              <a:off x="600" y="577"/>
              <a:ext cx="12" cy="14"/>
            </a:xfrm>
            <a:custGeom>
              <a:avLst/>
              <a:gdLst>
                <a:gd name="T0" fmla="*/ 3 w 11"/>
                <a:gd name="T1" fmla="*/ 10 h 13"/>
                <a:gd name="T2" fmla="*/ 2 w 11"/>
                <a:gd name="T3" fmla="*/ 10 h 13"/>
                <a:gd name="T4" fmla="*/ 5 w 11"/>
                <a:gd name="T5" fmla="*/ 7 h 13"/>
                <a:gd name="T6" fmla="*/ 1 w 11"/>
                <a:gd name="T7" fmla="*/ 4 h 13"/>
                <a:gd name="T8" fmla="*/ 4 w 11"/>
                <a:gd name="T9" fmla="*/ 2 h 13"/>
                <a:gd name="T10" fmla="*/ 6 w 11"/>
                <a:gd name="T11" fmla="*/ 0 h 13"/>
                <a:gd name="T12" fmla="*/ 11 w 11"/>
                <a:gd name="T13" fmla="*/ 5 h 13"/>
                <a:gd name="T14" fmla="*/ 11 w 11"/>
                <a:gd name="T15" fmla="*/ 12 h 13"/>
                <a:gd name="T16" fmla="*/ 10 w 11"/>
                <a:gd name="T17" fmla="*/ 12 h 13"/>
                <a:gd name="T18" fmla="*/ 10 w 11"/>
                <a:gd name="T19" fmla="*/ 3 h 13"/>
                <a:gd name="T20" fmla="*/ 7 w 11"/>
                <a:gd name="T21" fmla="*/ 1 h 13"/>
                <a:gd name="T22" fmla="*/ 9 w 11"/>
                <a:gd name="T23" fmla="*/ 3 h 13"/>
                <a:gd name="T24" fmla="*/ 8 w 11"/>
                <a:gd name="T25" fmla="*/ 11 h 13"/>
                <a:gd name="T26" fmla="*/ 3 w 11"/>
                <a:gd name="T27" fmla="*/ 10 h 13"/>
                <a:gd name="T28" fmla="*/ 3 w 11"/>
                <a:gd name="T29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3">
                  <a:moveTo>
                    <a:pt x="3" y="10"/>
                  </a:moveTo>
                  <a:cubicBezTo>
                    <a:pt x="2" y="10"/>
                    <a:pt x="2" y="10"/>
                    <a:pt x="2" y="10"/>
                  </a:cubicBezTo>
                  <a:cubicBezTo>
                    <a:pt x="3" y="9"/>
                    <a:pt x="4" y="8"/>
                    <a:pt x="5" y="7"/>
                  </a:cubicBezTo>
                  <a:cubicBezTo>
                    <a:pt x="1" y="9"/>
                    <a:pt x="1" y="5"/>
                    <a:pt x="1" y="4"/>
                  </a:cubicBezTo>
                  <a:cubicBezTo>
                    <a:pt x="0" y="1"/>
                    <a:pt x="3" y="2"/>
                    <a:pt x="4" y="2"/>
                  </a:cubicBezTo>
                  <a:cubicBezTo>
                    <a:pt x="5" y="2"/>
                    <a:pt x="6" y="2"/>
                    <a:pt x="6" y="0"/>
                  </a:cubicBezTo>
                  <a:cubicBezTo>
                    <a:pt x="11" y="0"/>
                    <a:pt x="11" y="0"/>
                    <a:pt x="11" y="5"/>
                  </a:cubicBezTo>
                  <a:cubicBezTo>
                    <a:pt x="11" y="7"/>
                    <a:pt x="11" y="10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9"/>
                    <a:pt x="10" y="6"/>
                    <a:pt x="10" y="3"/>
                  </a:cubicBezTo>
                  <a:cubicBezTo>
                    <a:pt x="10" y="1"/>
                    <a:pt x="9" y="0"/>
                    <a:pt x="7" y="1"/>
                  </a:cubicBezTo>
                  <a:cubicBezTo>
                    <a:pt x="7" y="3"/>
                    <a:pt x="9" y="1"/>
                    <a:pt x="9" y="3"/>
                  </a:cubicBezTo>
                  <a:cubicBezTo>
                    <a:pt x="9" y="5"/>
                    <a:pt x="9" y="8"/>
                    <a:pt x="8" y="11"/>
                  </a:cubicBezTo>
                  <a:cubicBezTo>
                    <a:pt x="7" y="13"/>
                    <a:pt x="5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3" name="Freeform 528"/>
            <p:cNvSpPr>
              <a:spLocks/>
            </p:cNvSpPr>
            <p:nvPr/>
          </p:nvSpPr>
          <p:spPr bwMode="auto">
            <a:xfrm>
              <a:off x="613" y="584"/>
              <a:ext cx="10" cy="14"/>
            </a:xfrm>
            <a:custGeom>
              <a:avLst/>
              <a:gdLst>
                <a:gd name="T0" fmla="*/ 6 w 9"/>
                <a:gd name="T1" fmla="*/ 0 h 12"/>
                <a:gd name="T2" fmla="*/ 9 w 9"/>
                <a:gd name="T3" fmla="*/ 3 h 12"/>
                <a:gd name="T4" fmla="*/ 5 w 9"/>
                <a:gd name="T5" fmla="*/ 6 h 12"/>
                <a:gd name="T6" fmla="*/ 9 w 9"/>
                <a:gd name="T7" fmla="*/ 10 h 12"/>
                <a:gd name="T8" fmla="*/ 6 w 9"/>
                <a:gd name="T9" fmla="*/ 12 h 12"/>
                <a:gd name="T10" fmla="*/ 3 w 9"/>
                <a:gd name="T11" fmla="*/ 8 h 12"/>
                <a:gd name="T12" fmla="*/ 2 w 9"/>
                <a:gd name="T13" fmla="*/ 3 h 12"/>
                <a:gd name="T14" fmla="*/ 2 w 9"/>
                <a:gd name="T15" fmla="*/ 0 h 12"/>
                <a:gd name="T16" fmla="*/ 6 w 9"/>
                <a:gd name="T1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" h="12">
                  <a:moveTo>
                    <a:pt x="6" y="0"/>
                  </a:moveTo>
                  <a:cubicBezTo>
                    <a:pt x="7" y="1"/>
                    <a:pt x="9" y="1"/>
                    <a:pt x="9" y="3"/>
                  </a:cubicBezTo>
                  <a:cubicBezTo>
                    <a:pt x="9" y="5"/>
                    <a:pt x="7" y="6"/>
                    <a:pt x="5" y="6"/>
                  </a:cubicBezTo>
                  <a:cubicBezTo>
                    <a:pt x="6" y="8"/>
                    <a:pt x="9" y="7"/>
                    <a:pt x="9" y="10"/>
                  </a:cubicBezTo>
                  <a:cubicBezTo>
                    <a:pt x="8" y="11"/>
                    <a:pt x="8" y="12"/>
                    <a:pt x="6" y="12"/>
                  </a:cubicBezTo>
                  <a:cubicBezTo>
                    <a:pt x="7" y="9"/>
                    <a:pt x="4" y="10"/>
                    <a:pt x="3" y="8"/>
                  </a:cubicBezTo>
                  <a:cubicBezTo>
                    <a:pt x="1" y="7"/>
                    <a:pt x="0" y="6"/>
                    <a:pt x="2" y="3"/>
                  </a:cubicBezTo>
                  <a:cubicBezTo>
                    <a:pt x="2" y="2"/>
                    <a:pt x="2" y="1"/>
                    <a:pt x="2" y="0"/>
                  </a:cubicBezTo>
                  <a:cubicBezTo>
                    <a:pt x="3" y="0"/>
                    <a:pt x="4" y="0"/>
                    <a:pt x="6" y="0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4" name="Freeform 529"/>
            <p:cNvSpPr>
              <a:spLocks/>
            </p:cNvSpPr>
            <p:nvPr/>
          </p:nvSpPr>
          <p:spPr bwMode="auto">
            <a:xfrm>
              <a:off x="599" y="577"/>
              <a:ext cx="8" cy="11"/>
            </a:xfrm>
            <a:custGeom>
              <a:avLst/>
              <a:gdLst>
                <a:gd name="T0" fmla="*/ 7 w 7"/>
                <a:gd name="T1" fmla="*/ 0 h 10"/>
                <a:gd name="T2" fmla="*/ 5 w 7"/>
                <a:gd name="T3" fmla="*/ 2 h 10"/>
                <a:gd name="T4" fmla="*/ 2 w 7"/>
                <a:gd name="T5" fmla="*/ 4 h 10"/>
                <a:gd name="T6" fmla="*/ 6 w 7"/>
                <a:gd name="T7" fmla="*/ 7 h 10"/>
                <a:gd name="T8" fmla="*/ 3 w 7"/>
                <a:gd name="T9" fmla="*/ 10 h 10"/>
                <a:gd name="T10" fmla="*/ 1 w 7"/>
                <a:gd name="T11" fmla="*/ 8 h 10"/>
                <a:gd name="T12" fmla="*/ 1 w 7"/>
                <a:gd name="T13" fmla="*/ 0 h 10"/>
                <a:gd name="T14" fmla="*/ 3 w 7"/>
                <a:gd name="T15" fmla="*/ 0 h 10"/>
                <a:gd name="T16" fmla="*/ 4 w 7"/>
                <a:gd name="T17" fmla="*/ 0 h 10"/>
                <a:gd name="T18" fmla="*/ 6 w 7"/>
                <a:gd name="T19" fmla="*/ 0 h 10"/>
                <a:gd name="T20" fmla="*/ 7 w 7"/>
                <a:gd name="T2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0">
                  <a:moveTo>
                    <a:pt x="7" y="0"/>
                  </a:moveTo>
                  <a:cubicBezTo>
                    <a:pt x="7" y="2"/>
                    <a:pt x="6" y="2"/>
                    <a:pt x="5" y="2"/>
                  </a:cubicBezTo>
                  <a:cubicBezTo>
                    <a:pt x="4" y="2"/>
                    <a:pt x="1" y="1"/>
                    <a:pt x="2" y="4"/>
                  </a:cubicBezTo>
                  <a:cubicBezTo>
                    <a:pt x="2" y="5"/>
                    <a:pt x="2" y="9"/>
                    <a:pt x="6" y="7"/>
                  </a:cubicBezTo>
                  <a:cubicBezTo>
                    <a:pt x="5" y="8"/>
                    <a:pt x="4" y="9"/>
                    <a:pt x="3" y="10"/>
                  </a:cubicBezTo>
                  <a:cubicBezTo>
                    <a:pt x="2" y="9"/>
                    <a:pt x="1" y="9"/>
                    <a:pt x="1" y="8"/>
                  </a:cubicBezTo>
                  <a:cubicBezTo>
                    <a:pt x="1" y="5"/>
                    <a:pt x="0" y="3"/>
                    <a:pt x="1" y="0"/>
                  </a:cubicBezTo>
                  <a:cubicBezTo>
                    <a:pt x="2" y="0"/>
                    <a:pt x="2" y="0"/>
                    <a:pt x="3" y="0"/>
                  </a:cubicBezTo>
                  <a:cubicBezTo>
                    <a:pt x="3" y="1"/>
                    <a:pt x="4" y="1"/>
                    <a:pt x="4" y="0"/>
                  </a:cubicBezTo>
                  <a:cubicBezTo>
                    <a:pt x="5" y="0"/>
                    <a:pt x="5" y="0"/>
                    <a:pt x="6" y="0"/>
                  </a:cubicBezTo>
                  <a:cubicBezTo>
                    <a:pt x="6" y="0"/>
                    <a:pt x="6" y="0"/>
                    <a:pt x="7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5" name="Freeform 530"/>
            <p:cNvSpPr>
              <a:spLocks/>
            </p:cNvSpPr>
            <p:nvPr/>
          </p:nvSpPr>
          <p:spPr bwMode="auto">
            <a:xfrm>
              <a:off x="614" y="602"/>
              <a:ext cx="8" cy="6"/>
            </a:xfrm>
            <a:custGeom>
              <a:avLst/>
              <a:gdLst>
                <a:gd name="T0" fmla="*/ 3 w 7"/>
                <a:gd name="T1" fmla="*/ 1 h 5"/>
                <a:gd name="T2" fmla="*/ 7 w 7"/>
                <a:gd name="T3" fmla="*/ 2 h 5"/>
                <a:gd name="T4" fmla="*/ 3 w 7"/>
                <a:gd name="T5" fmla="*/ 4 h 5"/>
                <a:gd name="T6" fmla="*/ 0 w 7"/>
                <a:gd name="T7" fmla="*/ 2 h 5"/>
                <a:gd name="T8" fmla="*/ 3 w 7"/>
                <a:gd name="T9" fmla="*/ 1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5">
                  <a:moveTo>
                    <a:pt x="3" y="1"/>
                  </a:moveTo>
                  <a:cubicBezTo>
                    <a:pt x="5" y="1"/>
                    <a:pt x="7" y="0"/>
                    <a:pt x="7" y="2"/>
                  </a:cubicBezTo>
                  <a:cubicBezTo>
                    <a:pt x="7" y="5"/>
                    <a:pt x="4" y="4"/>
                    <a:pt x="3" y="4"/>
                  </a:cubicBezTo>
                  <a:cubicBezTo>
                    <a:pt x="2" y="4"/>
                    <a:pt x="0" y="5"/>
                    <a:pt x="0" y="2"/>
                  </a:cubicBezTo>
                  <a:cubicBezTo>
                    <a:pt x="0" y="0"/>
                    <a:pt x="2" y="1"/>
                    <a:pt x="3" y="1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6" name="Freeform 531"/>
            <p:cNvSpPr>
              <a:spLocks/>
            </p:cNvSpPr>
            <p:nvPr/>
          </p:nvSpPr>
          <p:spPr bwMode="auto">
            <a:xfrm>
              <a:off x="617" y="593"/>
              <a:ext cx="4" cy="7"/>
            </a:xfrm>
            <a:custGeom>
              <a:avLst/>
              <a:gdLst>
                <a:gd name="T0" fmla="*/ 0 w 4"/>
                <a:gd name="T1" fmla="*/ 0 h 6"/>
                <a:gd name="T2" fmla="*/ 3 w 4"/>
                <a:gd name="T3" fmla="*/ 4 h 6"/>
                <a:gd name="T4" fmla="*/ 1 w 4"/>
                <a:gd name="T5" fmla="*/ 6 h 6"/>
                <a:gd name="T6" fmla="*/ 0 w 4"/>
                <a:gd name="T7" fmla="*/ 3 h 6"/>
                <a:gd name="T8" fmla="*/ 0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0" y="0"/>
                  </a:moveTo>
                  <a:cubicBezTo>
                    <a:pt x="1" y="2"/>
                    <a:pt x="4" y="1"/>
                    <a:pt x="3" y="4"/>
                  </a:cubicBezTo>
                  <a:cubicBezTo>
                    <a:pt x="3" y="5"/>
                    <a:pt x="3" y="6"/>
                    <a:pt x="1" y="6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7" name="Freeform 532"/>
            <p:cNvSpPr>
              <a:spLocks/>
            </p:cNvSpPr>
            <p:nvPr/>
          </p:nvSpPr>
          <p:spPr bwMode="auto">
            <a:xfrm>
              <a:off x="615" y="580"/>
              <a:ext cx="5" cy="4"/>
            </a:xfrm>
            <a:custGeom>
              <a:avLst/>
              <a:gdLst>
                <a:gd name="T0" fmla="*/ 4 w 4"/>
                <a:gd name="T1" fmla="*/ 4 h 4"/>
                <a:gd name="T2" fmla="*/ 0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3 h 4"/>
                <a:gd name="T10" fmla="*/ 4 w 4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4"/>
                  </a:moveTo>
                  <a:cubicBezTo>
                    <a:pt x="2" y="4"/>
                    <a:pt x="1" y="4"/>
                    <a:pt x="0" y="4"/>
                  </a:cubicBezTo>
                  <a:cubicBezTo>
                    <a:pt x="0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3" y="2"/>
                    <a:pt x="4" y="3"/>
                  </a:cubicBezTo>
                  <a:cubicBezTo>
                    <a:pt x="4" y="3"/>
                    <a:pt x="4" y="4"/>
                    <a:pt x="4" y="4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8" name="Freeform 533"/>
            <p:cNvSpPr>
              <a:spLocks/>
            </p:cNvSpPr>
            <p:nvPr/>
          </p:nvSpPr>
          <p:spPr bwMode="auto">
            <a:xfrm>
              <a:off x="615" y="573"/>
              <a:ext cx="6" cy="5"/>
            </a:xfrm>
            <a:custGeom>
              <a:avLst/>
              <a:gdLst>
                <a:gd name="T0" fmla="*/ 3 w 5"/>
                <a:gd name="T1" fmla="*/ 0 h 4"/>
                <a:gd name="T2" fmla="*/ 5 w 5"/>
                <a:gd name="T3" fmla="*/ 2 h 4"/>
                <a:gd name="T4" fmla="*/ 2 w 5"/>
                <a:gd name="T5" fmla="*/ 4 h 4"/>
                <a:gd name="T6" fmla="*/ 0 w 5"/>
                <a:gd name="T7" fmla="*/ 2 h 4"/>
                <a:gd name="T8" fmla="*/ 3 w 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4">
                  <a:moveTo>
                    <a:pt x="3" y="0"/>
                  </a:moveTo>
                  <a:cubicBezTo>
                    <a:pt x="3" y="1"/>
                    <a:pt x="5" y="0"/>
                    <a:pt x="5" y="2"/>
                  </a:cubicBezTo>
                  <a:cubicBezTo>
                    <a:pt x="5" y="3"/>
                    <a:pt x="4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39" name="Freeform 534"/>
            <p:cNvSpPr>
              <a:spLocks/>
            </p:cNvSpPr>
            <p:nvPr/>
          </p:nvSpPr>
          <p:spPr bwMode="auto">
            <a:xfrm>
              <a:off x="594" y="567"/>
              <a:ext cx="5" cy="3"/>
            </a:xfrm>
            <a:custGeom>
              <a:avLst/>
              <a:gdLst>
                <a:gd name="T0" fmla="*/ 4 w 4"/>
                <a:gd name="T1" fmla="*/ 1 h 3"/>
                <a:gd name="T2" fmla="*/ 1 w 4"/>
                <a:gd name="T3" fmla="*/ 3 h 3"/>
                <a:gd name="T4" fmla="*/ 0 w 4"/>
                <a:gd name="T5" fmla="*/ 0 h 3"/>
                <a:gd name="T6" fmla="*/ 4 w 4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3">
                  <a:moveTo>
                    <a:pt x="4" y="1"/>
                  </a:moveTo>
                  <a:cubicBezTo>
                    <a:pt x="4" y="2"/>
                    <a:pt x="3" y="3"/>
                    <a:pt x="1" y="3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3" y="0"/>
                    <a:pt x="4" y="1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0" name="Freeform 535"/>
            <p:cNvSpPr>
              <a:spLocks/>
            </p:cNvSpPr>
            <p:nvPr/>
          </p:nvSpPr>
          <p:spPr bwMode="auto">
            <a:xfrm>
              <a:off x="399" y="630"/>
              <a:ext cx="11" cy="11"/>
            </a:xfrm>
            <a:custGeom>
              <a:avLst/>
              <a:gdLst>
                <a:gd name="T0" fmla="*/ 1 w 10"/>
                <a:gd name="T1" fmla="*/ 2 h 10"/>
                <a:gd name="T2" fmla="*/ 6 w 10"/>
                <a:gd name="T3" fmla="*/ 5 h 10"/>
                <a:gd name="T4" fmla="*/ 6 w 10"/>
                <a:gd name="T5" fmla="*/ 10 h 10"/>
                <a:gd name="T6" fmla="*/ 3 w 10"/>
                <a:gd name="T7" fmla="*/ 8 h 10"/>
                <a:gd name="T8" fmla="*/ 2 w 10"/>
                <a:gd name="T9" fmla="*/ 4 h 10"/>
                <a:gd name="T10" fmla="*/ 1 w 10"/>
                <a:gd name="T11" fmla="*/ 4 h 10"/>
                <a:gd name="T12" fmla="*/ 1 w 10"/>
                <a:gd name="T13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10">
                  <a:moveTo>
                    <a:pt x="1" y="2"/>
                  </a:moveTo>
                  <a:cubicBezTo>
                    <a:pt x="5" y="0"/>
                    <a:pt x="7" y="1"/>
                    <a:pt x="6" y="5"/>
                  </a:cubicBezTo>
                  <a:cubicBezTo>
                    <a:pt x="6" y="7"/>
                    <a:pt x="10" y="8"/>
                    <a:pt x="6" y="10"/>
                  </a:cubicBezTo>
                  <a:cubicBezTo>
                    <a:pt x="6" y="8"/>
                    <a:pt x="5" y="7"/>
                    <a:pt x="3" y="8"/>
                  </a:cubicBezTo>
                  <a:cubicBezTo>
                    <a:pt x="3" y="7"/>
                    <a:pt x="2" y="6"/>
                    <a:pt x="2" y="4"/>
                  </a:cubicBezTo>
                  <a:cubicBezTo>
                    <a:pt x="3" y="3"/>
                    <a:pt x="2" y="4"/>
                    <a:pt x="1" y="4"/>
                  </a:cubicBezTo>
                  <a:cubicBezTo>
                    <a:pt x="0" y="3"/>
                    <a:pt x="1" y="2"/>
                    <a:pt x="1" y="2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1" name="Freeform 536"/>
            <p:cNvSpPr>
              <a:spLocks/>
            </p:cNvSpPr>
            <p:nvPr/>
          </p:nvSpPr>
          <p:spPr bwMode="auto">
            <a:xfrm>
              <a:off x="390" y="624"/>
              <a:ext cx="10" cy="12"/>
            </a:xfrm>
            <a:custGeom>
              <a:avLst/>
              <a:gdLst>
                <a:gd name="T0" fmla="*/ 9 w 9"/>
                <a:gd name="T1" fmla="*/ 7 h 11"/>
                <a:gd name="T2" fmla="*/ 9 w 9"/>
                <a:gd name="T3" fmla="*/ 9 h 11"/>
                <a:gd name="T4" fmla="*/ 8 w 9"/>
                <a:gd name="T5" fmla="*/ 10 h 11"/>
                <a:gd name="T6" fmla="*/ 7 w 9"/>
                <a:gd name="T7" fmla="*/ 10 h 11"/>
                <a:gd name="T8" fmla="*/ 8 w 9"/>
                <a:gd name="T9" fmla="*/ 6 h 11"/>
                <a:gd name="T10" fmla="*/ 6 w 9"/>
                <a:gd name="T11" fmla="*/ 3 h 11"/>
                <a:gd name="T12" fmla="*/ 2 w 9"/>
                <a:gd name="T13" fmla="*/ 4 h 11"/>
                <a:gd name="T14" fmla="*/ 4 w 9"/>
                <a:gd name="T15" fmla="*/ 7 h 11"/>
                <a:gd name="T16" fmla="*/ 4 w 9"/>
                <a:gd name="T17" fmla="*/ 7 h 11"/>
                <a:gd name="T18" fmla="*/ 4 w 9"/>
                <a:gd name="T19" fmla="*/ 9 h 11"/>
                <a:gd name="T20" fmla="*/ 1 w 9"/>
                <a:gd name="T21" fmla="*/ 4 h 11"/>
                <a:gd name="T22" fmla="*/ 6 w 9"/>
                <a:gd name="T23" fmla="*/ 2 h 11"/>
                <a:gd name="T24" fmla="*/ 9 w 9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" h="11">
                  <a:moveTo>
                    <a:pt x="9" y="7"/>
                  </a:moveTo>
                  <a:cubicBezTo>
                    <a:pt x="9" y="7"/>
                    <a:pt x="8" y="8"/>
                    <a:pt x="9" y="9"/>
                  </a:cubicBezTo>
                  <a:cubicBezTo>
                    <a:pt x="9" y="9"/>
                    <a:pt x="8" y="10"/>
                    <a:pt x="8" y="10"/>
                  </a:cubicBezTo>
                  <a:cubicBezTo>
                    <a:pt x="7" y="11"/>
                    <a:pt x="7" y="11"/>
                    <a:pt x="7" y="10"/>
                  </a:cubicBezTo>
                  <a:cubicBezTo>
                    <a:pt x="7" y="9"/>
                    <a:pt x="7" y="7"/>
                    <a:pt x="8" y="6"/>
                  </a:cubicBezTo>
                  <a:cubicBezTo>
                    <a:pt x="8" y="5"/>
                    <a:pt x="8" y="3"/>
                    <a:pt x="6" y="3"/>
                  </a:cubicBezTo>
                  <a:cubicBezTo>
                    <a:pt x="5" y="3"/>
                    <a:pt x="3" y="3"/>
                    <a:pt x="2" y="4"/>
                  </a:cubicBezTo>
                  <a:cubicBezTo>
                    <a:pt x="2" y="5"/>
                    <a:pt x="2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8"/>
                    <a:pt x="4" y="8"/>
                    <a:pt x="4" y="9"/>
                  </a:cubicBezTo>
                  <a:cubicBezTo>
                    <a:pt x="0" y="9"/>
                    <a:pt x="1" y="6"/>
                    <a:pt x="1" y="4"/>
                  </a:cubicBezTo>
                  <a:cubicBezTo>
                    <a:pt x="1" y="0"/>
                    <a:pt x="4" y="3"/>
                    <a:pt x="6" y="2"/>
                  </a:cubicBezTo>
                  <a:cubicBezTo>
                    <a:pt x="9" y="2"/>
                    <a:pt x="9" y="5"/>
                    <a:pt x="9" y="7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2" name="Freeform 537"/>
            <p:cNvSpPr>
              <a:spLocks/>
            </p:cNvSpPr>
            <p:nvPr/>
          </p:nvSpPr>
          <p:spPr bwMode="auto">
            <a:xfrm>
              <a:off x="401" y="642"/>
              <a:ext cx="7" cy="5"/>
            </a:xfrm>
            <a:custGeom>
              <a:avLst/>
              <a:gdLst>
                <a:gd name="T0" fmla="*/ 4 w 6"/>
                <a:gd name="T1" fmla="*/ 0 h 5"/>
                <a:gd name="T2" fmla="*/ 3 w 6"/>
                <a:gd name="T3" fmla="*/ 2 h 5"/>
                <a:gd name="T4" fmla="*/ 2 w 6"/>
                <a:gd name="T5" fmla="*/ 2 h 5"/>
                <a:gd name="T6" fmla="*/ 3 w 6"/>
                <a:gd name="T7" fmla="*/ 2 h 5"/>
                <a:gd name="T8" fmla="*/ 5 w 6"/>
                <a:gd name="T9" fmla="*/ 4 h 5"/>
                <a:gd name="T10" fmla="*/ 1 w 6"/>
                <a:gd name="T11" fmla="*/ 4 h 5"/>
                <a:gd name="T12" fmla="*/ 0 w 6"/>
                <a:gd name="T13" fmla="*/ 3 h 5"/>
                <a:gd name="T14" fmla="*/ 2 w 6"/>
                <a:gd name="T15" fmla="*/ 0 h 5"/>
                <a:gd name="T16" fmla="*/ 4 w 6"/>
                <a:gd name="T1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5">
                  <a:moveTo>
                    <a:pt x="4" y="0"/>
                  </a:moveTo>
                  <a:cubicBezTo>
                    <a:pt x="4" y="1"/>
                    <a:pt x="4" y="1"/>
                    <a:pt x="3" y="2"/>
                  </a:cubicBezTo>
                  <a:cubicBezTo>
                    <a:pt x="3" y="2"/>
                    <a:pt x="3" y="2"/>
                    <a:pt x="2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2"/>
                    <a:pt x="6" y="2"/>
                    <a:pt x="5" y="4"/>
                  </a:cubicBezTo>
                  <a:cubicBezTo>
                    <a:pt x="4" y="5"/>
                    <a:pt x="3" y="4"/>
                    <a:pt x="1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2"/>
                    <a:pt x="1" y="1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3" name="Freeform 538"/>
            <p:cNvSpPr>
              <a:spLocks/>
            </p:cNvSpPr>
            <p:nvPr/>
          </p:nvSpPr>
          <p:spPr bwMode="auto">
            <a:xfrm>
              <a:off x="402" y="625"/>
              <a:ext cx="4" cy="5"/>
            </a:xfrm>
            <a:custGeom>
              <a:avLst/>
              <a:gdLst>
                <a:gd name="T0" fmla="*/ 1 w 3"/>
                <a:gd name="T1" fmla="*/ 4 h 4"/>
                <a:gd name="T2" fmla="*/ 0 w 3"/>
                <a:gd name="T3" fmla="*/ 2 h 4"/>
                <a:gd name="T4" fmla="*/ 2 w 3"/>
                <a:gd name="T5" fmla="*/ 0 h 4"/>
                <a:gd name="T6" fmla="*/ 3 w 3"/>
                <a:gd name="T7" fmla="*/ 2 h 4"/>
                <a:gd name="T8" fmla="*/ 1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cubicBezTo>
                    <a:pt x="0" y="3"/>
                    <a:pt x="0" y="2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3" y="1"/>
                    <a:pt x="3" y="2"/>
                  </a:cubicBezTo>
                  <a:cubicBezTo>
                    <a:pt x="3" y="3"/>
                    <a:pt x="2" y="3"/>
                    <a:pt x="1" y="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4" name="Freeform 539"/>
            <p:cNvSpPr>
              <a:spLocks/>
            </p:cNvSpPr>
            <p:nvPr/>
          </p:nvSpPr>
          <p:spPr bwMode="auto">
            <a:xfrm>
              <a:off x="402" y="637"/>
              <a:ext cx="4" cy="5"/>
            </a:xfrm>
            <a:custGeom>
              <a:avLst/>
              <a:gdLst>
                <a:gd name="T0" fmla="*/ 3 w 3"/>
                <a:gd name="T1" fmla="*/ 4 h 4"/>
                <a:gd name="T2" fmla="*/ 1 w 3"/>
                <a:gd name="T3" fmla="*/ 4 h 4"/>
                <a:gd name="T4" fmla="*/ 0 w 3"/>
                <a:gd name="T5" fmla="*/ 1 h 4"/>
                <a:gd name="T6" fmla="*/ 3 w 3"/>
                <a:gd name="T7" fmla="*/ 3 h 4"/>
                <a:gd name="T8" fmla="*/ 3 w 3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3" y="4"/>
                  </a:moveTo>
                  <a:cubicBezTo>
                    <a:pt x="2" y="4"/>
                    <a:pt x="2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2" y="0"/>
                    <a:pt x="3" y="1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5" name="Freeform 540"/>
            <p:cNvSpPr>
              <a:spLocks/>
            </p:cNvSpPr>
            <p:nvPr/>
          </p:nvSpPr>
          <p:spPr bwMode="auto">
            <a:xfrm>
              <a:off x="403" y="644"/>
              <a:ext cx="1" cy="0"/>
            </a:xfrm>
            <a:custGeom>
              <a:avLst/>
              <a:gdLst>
                <a:gd name="T0" fmla="*/ 1 w 1"/>
                <a:gd name="T1" fmla="*/ 0 w 1"/>
                <a:gd name="T2" fmla="*/ 1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6" name="Freeform 541"/>
            <p:cNvSpPr>
              <a:spLocks/>
            </p:cNvSpPr>
            <p:nvPr/>
          </p:nvSpPr>
          <p:spPr bwMode="auto">
            <a:xfrm>
              <a:off x="392" y="627"/>
              <a:ext cx="7" cy="8"/>
            </a:xfrm>
            <a:custGeom>
              <a:avLst/>
              <a:gdLst>
                <a:gd name="T0" fmla="*/ 2 w 6"/>
                <a:gd name="T1" fmla="*/ 6 h 7"/>
                <a:gd name="T2" fmla="*/ 2 w 6"/>
                <a:gd name="T3" fmla="*/ 4 h 7"/>
                <a:gd name="T4" fmla="*/ 2 w 6"/>
                <a:gd name="T5" fmla="*/ 4 h 7"/>
                <a:gd name="T6" fmla="*/ 2 w 6"/>
                <a:gd name="T7" fmla="*/ 4 h 7"/>
                <a:gd name="T8" fmla="*/ 0 w 6"/>
                <a:gd name="T9" fmla="*/ 1 h 7"/>
                <a:gd name="T10" fmla="*/ 4 w 6"/>
                <a:gd name="T11" fmla="*/ 0 h 7"/>
                <a:gd name="T12" fmla="*/ 6 w 6"/>
                <a:gd name="T13" fmla="*/ 3 h 7"/>
                <a:gd name="T14" fmla="*/ 5 w 6"/>
                <a:gd name="T15" fmla="*/ 7 h 7"/>
                <a:gd name="T16" fmla="*/ 2 w 6"/>
                <a:gd name="T17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7">
                  <a:moveTo>
                    <a:pt x="2" y="6"/>
                  </a:moveTo>
                  <a:cubicBezTo>
                    <a:pt x="2" y="5"/>
                    <a:pt x="2" y="5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2"/>
                    <a:pt x="0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6" y="0"/>
                    <a:pt x="6" y="2"/>
                    <a:pt x="6" y="3"/>
                  </a:cubicBezTo>
                  <a:cubicBezTo>
                    <a:pt x="5" y="4"/>
                    <a:pt x="5" y="6"/>
                    <a:pt x="5" y="7"/>
                  </a:cubicBezTo>
                  <a:cubicBezTo>
                    <a:pt x="4" y="7"/>
                    <a:pt x="3" y="6"/>
                    <a:pt x="2" y="6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7" name="Freeform 542"/>
            <p:cNvSpPr>
              <a:spLocks/>
            </p:cNvSpPr>
            <p:nvPr/>
          </p:nvSpPr>
          <p:spPr bwMode="auto">
            <a:xfrm>
              <a:off x="290" y="583"/>
              <a:ext cx="12" cy="15"/>
            </a:xfrm>
            <a:custGeom>
              <a:avLst/>
              <a:gdLst>
                <a:gd name="T0" fmla="*/ 0 w 11"/>
                <a:gd name="T1" fmla="*/ 1 h 13"/>
                <a:gd name="T2" fmla="*/ 9 w 11"/>
                <a:gd name="T3" fmla="*/ 2 h 13"/>
                <a:gd name="T4" fmla="*/ 10 w 11"/>
                <a:gd name="T5" fmla="*/ 4 h 13"/>
                <a:gd name="T6" fmla="*/ 8 w 11"/>
                <a:gd name="T7" fmla="*/ 5 h 13"/>
                <a:gd name="T8" fmla="*/ 9 w 11"/>
                <a:gd name="T9" fmla="*/ 8 h 13"/>
                <a:gd name="T10" fmla="*/ 10 w 11"/>
                <a:gd name="T11" fmla="*/ 11 h 13"/>
                <a:gd name="T12" fmla="*/ 8 w 11"/>
                <a:gd name="T13" fmla="*/ 12 h 13"/>
                <a:gd name="T14" fmla="*/ 4 w 11"/>
                <a:gd name="T15" fmla="*/ 9 h 13"/>
                <a:gd name="T16" fmla="*/ 3 w 11"/>
                <a:gd name="T17" fmla="*/ 4 h 13"/>
                <a:gd name="T18" fmla="*/ 0 w 11"/>
                <a:gd name="T19" fmla="*/ 4 h 13"/>
                <a:gd name="T20" fmla="*/ 0 w 11"/>
                <a:gd name="T21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13">
                  <a:moveTo>
                    <a:pt x="0" y="1"/>
                  </a:moveTo>
                  <a:cubicBezTo>
                    <a:pt x="3" y="1"/>
                    <a:pt x="6" y="0"/>
                    <a:pt x="9" y="2"/>
                  </a:cubicBezTo>
                  <a:cubicBezTo>
                    <a:pt x="9" y="2"/>
                    <a:pt x="10" y="3"/>
                    <a:pt x="10" y="4"/>
                  </a:cubicBezTo>
                  <a:cubicBezTo>
                    <a:pt x="10" y="6"/>
                    <a:pt x="9" y="5"/>
                    <a:pt x="8" y="5"/>
                  </a:cubicBezTo>
                  <a:cubicBezTo>
                    <a:pt x="5" y="7"/>
                    <a:pt x="7" y="8"/>
                    <a:pt x="9" y="8"/>
                  </a:cubicBezTo>
                  <a:cubicBezTo>
                    <a:pt x="10" y="9"/>
                    <a:pt x="11" y="9"/>
                    <a:pt x="10" y="11"/>
                  </a:cubicBezTo>
                  <a:cubicBezTo>
                    <a:pt x="10" y="12"/>
                    <a:pt x="9" y="13"/>
                    <a:pt x="8" y="12"/>
                  </a:cubicBezTo>
                  <a:cubicBezTo>
                    <a:pt x="8" y="10"/>
                    <a:pt x="6" y="10"/>
                    <a:pt x="4" y="9"/>
                  </a:cubicBezTo>
                  <a:cubicBezTo>
                    <a:pt x="2" y="8"/>
                    <a:pt x="1" y="6"/>
                    <a:pt x="3" y="4"/>
                  </a:cubicBezTo>
                  <a:cubicBezTo>
                    <a:pt x="2" y="3"/>
                    <a:pt x="1" y="4"/>
                    <a:pt x="0" y="4"/>
                  </a:cubicBezTo>
                  <a:cubicBezTo>
                    <a:pt x="0" y="3"/>
                    <a:pt x="0" y="2"/>
                    <a:pt x="0" y="1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8" name="Freeform 543"/>
            <p:cNvSpPr>
              <a:spLocks/>
            </p:cNvSpPr>
            <p:nvPr/>
          </p:nvSpPr>
          <p:spPr bwMode="auto">
            <a:xfrm>
              <a:off x="279" y="577"/>
              <a:ext cx="10" cy="14"/>
            </a:xfrm>
            <a:custGeom>
              <a:avLst/>
              <a:gdLst>
                <a:gd name="T0" fmla="*/ 2 w 9"/>
                <a:gd name="T1" fmla="*/ 10 h 13"/>
                <a:gd name="T2" fmla="*/ 1 w 9"/>
                <a:gd name="T3" fmla="*/ 9 h 13"/>
                <a:gd name="T4" fmla="*/ 4 w 9"/>
                <a:gd name="T5" fmla="*/ 7 h 13"/>
                <a:gd name="T6" fmla="*/ 0 w 9"/>
                <a:gd name="T7" fmla="*/ 4 h 13"/>
                <a:gd name="T8" fmla="*/ 3 w 9"/>
                <a:gd name="T9" fmla="*/ 2 h 13"/>
                <a:gd name="T10" fmla="*/ 5 w 9"/>
                <a:gd name="T11" fmla="*/ 0 h 13"/>
                <a:gd name="T12" fmla="*/ 6 w 9"/>
                <a:gd name="T13" fmla="*/ 1 h 13"/>
                <a:gd name="T14" fmla="*/ 7 w 9"/>
                <a:gd name="T15" fmla="*/ 4 h 13"/>
                <a:gd name="T16" fmla="*/ 7 w 9"/>
                <a:gd name="T17" fmla="*/ 11 h 13"/>
                <a:gd name="T18" fmla="*/ 3 w 9"/>
                <a:gd name="T19" fmla="*/ 10 h 13"/>
                <a:gd name="T20" fmla="*/ 2 w 9"/>
                <a:gd name="T2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13">
                  <a:moveTo>
                    <a:pt x="2" y="10"/>
                  </a:moveTo>
                  <a:cubicBezTo>
                    <a:pt x="2" y="10"/>
                    <a:pt x="1" y="9"/>
                    <a:pt x="1" y="9"/>
                  </a:cubicBezTo>
                  <a:cubicBezTo>
                    <a:pt x="2" y="9"/>
                    <a:pt x="3" y="8"/>
                    <a:pt x="4" y="7"/>
                  </a:cubicBezTo>
                  <a:cubicBezTo>
                    <a:pt x="0" y="8"/>
                    <a:pt x="1" y="5"/>
                    <a:pt x="0" y="4"/>
                  </a:cubicBezTo>
                  <a:cubicBezTo>
                    <a:pt x="0" y="1"/>
                    <a:pt x="2" y="2"/>
                    <a:pt x="3" y="2"/>
                  </a:cubicBezTo>
                  <a:cubicBezTo>
                    <a:pt x="4" y="2"/>
                    <a:pt x="5" y="1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  <a:cubicBezTo>
                    <a:pt x="6" y="2"/>
                    <a:pt x="6" y="3"/>
                    <a:pt x="7" y="4"/>
                  </a:cubicBezTo>
                  <a:cubicBezTo>
                    <a:pt x="9" y="6"/>
                    <a:pt x="8" y="9"/>
                    <a:pt x="7" y="11"/>
                  </a:cubicBezTo>
                  <a:cubicBezTo>
                    <a:pt x="7" y="13"/>
                    <a:pt x="5" y="9"/>
                    <a:pt x="3" y="10"/>
                  </a:cubicBezTo>
                  <a:cubicBezTo>
                    <a:pt x="3" y="10"/>
                    <a:pt x="3" y="10"/>
                    <a:pt x="2" y="1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49" name="Freeform 544"/>
            <p:cNvSpPr>
              <a:spLocks/>
            </p:cNvSpPr>
            <p:nvPr/>
          </p:nvSpPr>
          <p:spPr bwMode="auto">
            <a:xfrm>
              <a:off x="281" y="577"/>
              <a:ext cx="9" cy="14"/>
            </a:xfrm>
            <a:custGeom>
              <a:avLst/>
              <a:gdLst>
                <a:gd name="T0" fmla="*/ 0 w 8"/>
                <a:gd name="T1" fmla="*/ 10 h 13"/>
                <a:gd name="T2" fmla="*/ 1 w 8"/>
                <a:gd name="T3" fmla="*/ 10 h 13"/>
                <a:gd name="T4" fmla="*/ 5 w 8"/>
                <a:gd name="T5" fmla="*/ 11 h 13"/>
                <a:gd name="T6" fmla="*/ 5 w 8"/>
                <a:gd name="T7" fmla="*/ 4 h 13"/>
                <a:gd name="T8" fmla="*/ 4 w 8"/>
                <a:gd name="T9" fmla="*/ 1 h 13"/>
                <a:gd name="T10" fmla="*/ 8 w 8"/>
                <a:gd name="T11" fmla="*/ 4 h 13"/>
                <a:gd name="T12" fmla="*/ 8 w 8"/>
                <a:gd name="T13" fmla="*/ 7 h 13"/>
                <a:gd name="T14" fmla="*/ 8 w 8"/>
                <a:gd name="T15" fmla="*/ 10 h 13"/>
                <a:gd name="T16" fmla="*/ 8 w 8"/>
                <a:gd name="T17" fmla="*/ 12 h 13"/>
                <a:gd name="T18" fmla="*/ 2 w 8"/>
                <a:gd name="T19" fmla="*/ 13 h 13"/>
                <a:gd name="T20" fmla="*/ 0 w 8"/>
                <a:gd name="T21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" h="13">
                  <a:moveTo>
                    <a:pt x="0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3" y="9"/>
                    <a:pt x="5" y="13"/>
                    <a:pt x="5" y="11"/>
                  </a:cubicBezTo>
                  <a:cubicBezTo>
                    <a:pt x="6" y="9"/>
                    <a:pt x="7" y="6"/>
                    <a:pt x="5" y="4"/>
                  </a:cubicBezTo>
                  <a:cubicBezTo>
                    <a:pt x="4" y="3"/>
                    <a:pt x="4" y="2"/>
                    <a:pt x="4" y="1"/>
                  </a:cubicBezTo>
                  <a:cubicBezTo>
                    <a:pt x="7" y="0"/>
                    <a:pt x="8" y="1"/>
                    <a:pt x="8" y="4"/>
                  </a:cubicBezTo>
                  <a:cubicBezTo>
                    <a:pt x="8" y="5"/>
                    <a:pt x="8" y="6"/>
                    <a:pt x="8" y="7"/>
                  </a:cubicBezTo>
                  <a:cubicBezTo>
                    <a:pt x="8" y="8"/>
                    <a:pt x="8" y="9"/>
                    <a:pt x="8" y="10"/>
                  </a:cubicBezTo>
                  <a:cubicBezTo>
                    <a:pt x="8" y="11"/>
                    <a:pt x="8" y="12"/>
                    <a:pt x="8" y="12"/>
                  </a:cubicBezTo>
                  <a:cubicBezTo>
                    <a:pt x="6" y="12"/>
                    <a:pt x="4" y="12"/>
                    <a:pt x="2" y="13"/>
                  </a:cubicBezTo>
                  <a:cubicBezTo>
                    <a:pt x="1" y="13"/>
                    <a:pt x="0" y="12"/>
                    <a:pt x="0" y="1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0" name="Freeform 545"/>
            <p:cNvSpPr>
              <a:spLocks/>
            </p:cNvSpPr>
            <p:nvPr/>
          </p:nvSpPr>
          <p:spPr bwMode="auto">
            <a:xfrm>
              <a:off x="277" y="577"/>
              <a:ext cx="7" cy="10"/>
            </a:xfrm>
            <a:custGeom>
              <a:avLst/>
              <a:gdLst>
                <a:gd name="T0" fmla="*/ 6 w 6"/>
                <a:gd name="T1" fmla="*/ 0 h 9"/>
                <a:gd name="T2" fmla="*/ 4 w 6"/>
                <a:gd name="T3" fmla="*/ 2 h 9"/>
                <a:gd name="T4" fmla="*/ 1 w 6"/>
                <a:gd name="T5" fmla="*/ 4 h 9"/>
                <a:gd name="T6" fmla="*/ 5 w 6"/>
                <a:gd name="T7" fmla="*/ 7 h 9"/>
                <a:gd name="T8" fmla="*/ 2 w 6"/>
                <a:gd name="T9" fmla="*/ 9 h 9"/>
                <a:gd name="T10" fmla="*/ 0 w 6"/>
                <a:gd name="T11" fmla="*/ 8 h 9"/>
                <a:gd name="T12" fmla="*/ 0 w 6"/>
                <a:gd name="T13" fmla="*/ 0 h 9"/>
                <a:gd name="T14" fmla="*/ 3 w 6"/>
                <a:gd name="T15" fmla="*/ 0 h 9"/>
                <a:gd name="T16" fmla="*/ 5 w 6"/>
                <a:gd name="T17" fmla="*/ 0 h 9"/>
                <a:gd name="T18" fmla="*/ 6 w 6"/>
                <a:gd name="T19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" h="9">
                  <a:moveTo>
                    <a:pt x="6" y="0"/>
                  </a:moveTo>
                  <a:cubicBezTo>
                    <a:pt x="6" y="1"/>
                    <a:pt x="5" y="2"/>
                    <a:pt x="4" y="2"/>
                  </a:cubicBezTo>
                  <a:cubicBezTo>
                    <a:pt x="3" y="2"/>
                    <a:pt x="1" y="1"/>
                    <a:pt x="1" y="4"/>
                  </a:cubicBezTo>
                  <a:cubicBezTo>
                    <a:pt x="2" y="5"/>
                    <a:pt x="1" y="8"/>
                    <a:pt x="5" y="7"/>
                  </a:cubicBezTo>
                  <a:cubicBezTo>
                    <a:pt x="4" y="8"/>
                    <a:pt x="3" y="9"/>
                    <a:pt x="2" y="9"/>
                  </a:cubicBezTo>
                  <a:cubicBezTo>
                    <a:pt x="1" y="9"/>
                    <a:pt x="0" y="8"/>
                    <a:pt x="0" y="8"/>
                  </a:cubicBezTo>
                  <a:cubicBezTo>
                    <a:pt x="0" y="6"/>
                    <a:pt x="0" y="3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4" y="1"/>
                    <a:pt x="5" y="1"/>
                    <a:pt x="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1" name="Freeform 546"/>
            <p:cNvSpPr>
              <a:spLocks/>
            </p:cNvSpPr>
            <p:nvPr/>
          </p:nvSpPr>
          <p:spPr bwMode="auto">
            <a:xfrm>
              <a:off x="294" y="593"/>
              <a:ext cx="4" cy="9"/>
            </a:xfrm>
            <a:custGeom>
              <a:avLst/>
              <a:gdLst>
                <a:gd name="T0" fmla="*/ 0 w 4"/>
                <a:gd name="T1" fmla="*/ 0 h 8"/>
                <a:gd name="T2" fmla="*/ 4 w 4"/>
                <a:gd name="T3" fmla="*/ 3 h 8"/>
                <a:gd name="T4" fmla="*/ 3 w 4"/>
                <a:gd name="T5" fmla="*/ 6 h 8"/>
                <a:gd name="T6" fmla="*/ 1 w 4"/>
                <a:gd name="T7" fmla="*/ 7 h 8"/>
                <a:gd name="T8" fmla="*/ 1 w 4"/>
                <a:gd name="T9" fmla="*/ 5 h 8"/>
                <a:gd name="T10" fmla="*/ 0 w 4"/>
                <a:gd name="T1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8">
                  <a:moveTo>
                    <a:pt x="0" y="0"/>
                  </a:moveTo>
                  <a:cubicBezTo>
                    <a:pt x="2" y="1"/>
                    <a:pt x="4" y="1"/>
                    <a:pt x="4" y="3"/>
                  </a:cubicBezTo>
                  <a:cubicBezTo>
                    <a:pt x="4" y="4"/>
                    <a:pt x="3" y="5"/>
                    <a:pt x="3" y="6"/>
                  </a:cubicBezTo>
                  <a:cubicBezTo>
                    <a:pt x="3" y="8"/>
                    <a:pt x="2" y="7"/>
                    <a:pt x="1" y="7"/>
                  </a:cubicBezTo>
                  <a:cubicBezTo>
                    <a:pt x="0" y="7"/>
                    <a:pt x="1" y="6"/>
                    <a:pt x="1" y="5"/>
                  </a:cubicBezTo>
                  <a:cubicBezTo>
                    <a:pt x="0" y="4"/>
                    <a:pt x="0" y="2"/>
                    <a:pt x="0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2" name="Freeform 547"/>
            <p:cNvSpPr>
              <a:spLocks/>
            </p:cNvSpPr>
            <p:nvPr/>
          </p:nvSpPr>
          <p:spPr bwMode="auto">
            <a:xfrm>
              <a:off x="293" y="573"/>
              <a:ext cx="7" cy="5"/>
            </a:xfrm>
            <a:custGeom>
              <a:avLst/>
              <a:gdLst>
                <a:gd name="T0" fmla="*/ 3 w 6"/>
                <a:gd name="T1" fmla="*/ 4 h 4"/>
                <a:gd name="T2" fmla="*/ 0 w 6"/>
                <a:gd name="T3" fmla="*/ 2 h 4"/>
                <a:gd name="T4" fmla="*/ 2 w 6"/>
                <a:gd name="T5" fmla="*/ 0 h 4"/>
                <a:gd name="T6" fmla="*/ 5 w 6"/>
                <a:gd name="T7" fmla="*/ 2 h 4"/>
                <a:gd name="T8" fmla="*/ 3 w 6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4">
                  <a:moveTo>
                    <a:pt x="3" y="4"/>
                  </a:moveTo>
                  <a:cubicBezTo>
                    <a:pt x="2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5" y="0"/>
                    <a:pt x="5" y="2"/>
                  </a:cubicBezTo>
                  <a:cubicBezTo>
                    <a:pt x="6" y="3"/>
                    <a:pt x="5" y="4"/>
                    <a:pt x="3" y="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3" name="Freeform 548"/>
            <p:cNvSpPr>
              <a:spLocks/>
            </p:cNvSpPr>
            <p:nvPr/>
          </p:nvSpPr>
          <p:spPr bwMode="auto">
            <a:xfrm>
              <a:off x="256" y="594"/>
              <a:ext cx="4" cy="6"/>
            </a:xfrm>
            <a:custGeom>
              <a:avLst/>
              <a:gdLst>
                <a:gd name="T0" fmla="*/ 0 w 3"/>
                <a:gd name="T1" fmla="*/ 2 h 5"/>
                <a:gd name="T2" fmla="*/ 3 w 3"/>
                <a:gd name="T3" fmla="*/ 0 h 5"/>
                <a:gd name="T4" fmla="*/ 3 w 3"/>
                <a:gd name="T5" fmla="*/ 2 h 5"/>
                <a:gd name="T6" fmla="*/ 1 w 3"/>
                <a:gd name="T7" fmla="*/ 5 h 5"/>
                <a:gd name="T8" fmla="*/ 0 w 3"/>
                <a:gd name="T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cubicBezTo>
                    <a:pt x="0" y="0"/>
                    <a:pt x="1" y="0"/>
                    <a:pt x="3" y="0"/>
                  </a:cubicBezTo>
                  <a:cubicBezTo>
                    <a:pt x="3" y="1"/>
                    <a:pt x="3" y="1"/>
                    <a:pt x="3" y="2"/>
                  </a:cubicBezTo>
                  <a:cubicBezTo>
                    <a:pt x="3" y="3"/>
                    <a:pt x="3" y="4"/>
                    <a:pt x="1" y="5"/>
                  </a:cubicBezTo>
                  <a:cubicBezTo>
                    <a:pt x="0" y="5"/>
                    <a:pt x="0" y="3"/>
                    <a:pt x="0" y="2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4" name="Freeform 549"/>
            <p:cNvSpPr>
              <a:spLocks/>
            </p:cNvSpPr>
            <p:nvPr/>
          </p:nvSpPr>
          <p:spPr bwMode="auto">
            <a:xfrm>
              <a:off x="255" y="579"/>
              <a:ext cx="5" cy="5"/>
            </a:xfrm>
            <a:custGeom>
              <a:avLst/>
              <a:gdLst>
                <a:gd name="T0" fmla="*/ 4 w 4"/>
                <a:gd name="T1" fmla="*/ 4 h 5"/>
                <a:gd name="T2" fmla="*/ 1 w 4"/>
                <a:gd name="T3" fmla="*/ 5 h 5"/>
                <a:gd name="T4" fmla="*/ 1 w 4"/>
                <a:gd name="T5" fmla="*/ 5 h 5"/>
                <a:gd name="T6" fmla="*/ 2 w 4"/>
                <a:gd name="T7" fmla="*/ 1 h 5"/>
                <a:gd name="T8" fmla="*/ 4 w 4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">
                  <a:moveTo>
                    <a:pt x="4" y="4"/>
                  </a:moveTo>
                  <a:cubicBezTo>
                    <a:pt x="3" y="5"/>
                    <a:pt x="2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3"/>
                    <a:pt x="0" y="1"/>
                    <a:pt x="2" y="1"/>
                  </a:cubicBezTo>
                  <a:cubicBezTo>
                    <a:pt x="4" y="0"/>
                    <a:pt x="3" y="3"/>
                    <a:pt x="4" y="4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5" name="Freeform 550"/>
            <p:cNvSpPr>
              <a:spLocks/>
            </p:cNvSpPr>
            <p:nvPr/>
          </p:nvSpPr>
          <p:spPr bwMode="auto">
            <a:xfrm>
              <a:off x="292" y="603"/>
              <a:ext cx="8" cy="5"/>
            </a:xfrm>
            <a:custGeom>
              <a:avLst/>
              <a:gdLst>
                <a:gd name="T0" fmla="*/ 4 w 7"/>
                <a:gd name="T1" fmla="*/ 3 h 4"/>
                <a:gd name="T2" fmla="*/ 0 w 7"/>
                <a:gd name="T3" fmla="*/ 1 h 4"/>
                <a:gd name="T4" fmla="*/ 7 w 7"/>
                <a:gd name="T5" fmla="*/ 1 h 4"/>
                <a:gd name="T6" fmla="*/ 4 w 7"/>
                <a:gd name="T7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" h="4">
                  <a:moveTo>
                    <a:pt x="4" y="3"/>
                  </a:moveTo>
                  <a:cubicBezTo>
                    <a:pt x="3" y="3"/>
                    <a:pt x="0" y="4"/>
                    <a:pt x="0" y="1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6" y="3"/>
                    <a:pt x="5" y="2"/>
                    <a:pt x="4" y="3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6" name="Freeform 551"/>
            <p:cNvSpPr>
              <a:spLocks/>
            </p:cNvSpPr>
            <p:nvPr/>
          </p:nvSpPr>
          <p:spPr bwMode="auto">
            <a:xfrm>
              <a:off x="327" y="598"/>
              <a:ext cx="2" cy="16"/>
            </a:xfrm>
            <a:custGeom>
              <a:avLst/>
              <a:gdLst>
                <a:gd name="T0" fmla="*/ 1 w 2"/>
                <a:gd name="T1" fmla="*/ 0 h 15"/>
                <a:gd name="T2" fmla="*/ 1 w 2"/>
                <a:gd name="T3" fmla="*/ 13 h 15"/>
                <a:gd name="T4" fmla="*/ 0 w 2"/>
                <a:gd name="T5" fmla="*/ 15 h 15"/>
                <a:gd name="T6" fmla="*/ 1 w 2"/>
                <a:gd name="T7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5">
                  <a:moveTo>
                    <a:pt x="1" y="0"/>
                  </a:moveTo>
                  <a:cubicBezTo>
                    <a:pt x="2" y="5"/>
                    <a:pt x="1" y="9"/>
                    <a:pt x="1" y="13"/>
                  </a:cubicBezTo>
                  <a:cubicBezTo>
                    <a:pt x="1" y="14"/>
                    <a:pt x="0" y="14"/>
                    <a:pt x="0" y="15"/>
                  </a:cubicBezTo>
                  <a:cubicBezTo>
                    <a:pt x="1" y="10"/>
                    <a:pt x="0" y="5"/>
                    <a:pt x="1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7" name="Freeform 552"/>
            <p:cNvSpPr>
              <a:spLocks/>
            </p:cNvSpPr>
            <p:nvPr/>
          </p:nvSpPr>
          <p:spPr bwMode="auto">
            <a:xfrm>
              <a:off x="316" y="615"/>
              <a:ext cx="9" cy="2"/>
            </a:xfrm>
            <a:custGeom>
              <a:avLst/>
              <a:gdLst>
                <a:gd name="T0" fmla="*/ 8 w 8"/>
                <a:gd name="T1" fmla="*/ 0 h 2"/>
                <a:gd name="T2" fmla="*/ 0 w 8"/>
                <a:gd name="T3" fmla="*/ 0 h 2"/>
                <a:gd name="T4" fmla="*/ 8 w 8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2">
                  <a:moveTo>
                    <a:pt x="8" y="0"/>
                  </a:moveTo>
                  <a:cubicBezTo>
                    <a:pt x="5" y="2"/>
                    <a:pt x="2" y="2"/>
                    <a:pt x="0" y="0"/>
                  </a:cubicBezTo>
                  <a:cubicBezTo>
                    <a:pt x="2" y="1"/>
                    <a:pt x="5" y="1"/>
                    <a:pt x="8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8" name="Freeform 553"/>
            <p:cNvSpPr>
              <a:spLocks/>
            </p:cNvSpPr>
            <p:nvPr/>
          </p:nvSpPr>
          <p:spPr bwMode="auto">
            <a:xfrm>
              <a:off x="292" y="602"/>
              <a:ext cx="9" cy="6"/>
            </a:xfrm>
            <a:custGeom>
              <a:avLst/>
              <a:gdLst>
                <a:gd name="T0" fmla="*/ 4 w 8"/>
                <a:gd name="T1" fmla="*/ 4 h 5"/>
                <a:gd name="T2" fmla="*/ 7 w 8"/>
                <a:gd name="T3" fmla="*/ 2 h 5"/>
                <a:gd name="T4" fmla="*/ 0 w 8"/>
                <a:gd name="T5" fmla="*/ 2 h 5"/>
                <a:gd name="T6" fmla="*/ 7 w 8"/>
                <a:gd name="T7" fmla="*/ 1 h 5"/>
                <a:gd name="T8" fmla="*/ 8 w 8"/>
                <a:gd name="T9" fmla="*/ 3 h 5"/>
                <a:gd name="T10" fmla="*/ 4 w 8"/>
                <a:gd name="T11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5">
                  <a:moveTo>
                    <a:pt x="4" y="4"/>
                  </a:moveTo>
                  <a:cubicBezTo>
                    <a:pt x="5" y="3"/>
                    <a:pt x="6" y="4"/>
                    <a:pt x="7" y="2"/>
                  </a:cubicBezTo>
                  <a:cubicBezTo>
                    <a:pt x="5" y="1"/>
                    <a:pt x="2" y="2"/>
                    <a:pt x="0" y="2"/>
                  </a:cubicBezTo>
                  <a:cubicBezTo>
                    <a:pt x="2" y="0"/>
                    <a:pt x="4" y="1"/>
                    <a:pt x="7" y="1"/>
                  </a:cubicBezTo>
                  <a:cubicBezTo>
                    <a:pt x="7" y="1"/>
                    <a:pt x="8" y="2"/>
                    <a:pt x="8" y="3"/>
                  </a:cubicBezTo>
                  <a:cubicBezTo>
                    <a:pt x="7" y="5"/>
                    <a:pt x="6" y="4"/>
                    <a:pt x="4" y="4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59" name="Freeform 554"/>
            <p:cNvSpPr>
              <a:spLocks/>
            </p:cNvSpPr>
            <p:nvPr/>
          </p:nvSpPr>
          <p:spPr bwMode="auto">
            <a:xfrm>
              <a:off x="314" y="612"/>
              <a:ext cx="2" cy="2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1"/>
                    <a:pt x="2" y="1"/>
                    <a:pt x="2" y="2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0" name="Freeform 555"/>
            <p:cNvSpPr>
              <a:spLocks/>
            </p:cNvSpPr>
            <p:nvPr/>
          </p:nvSpPr>
          <p:spPr bwMode="auto">
            <a:xfrm>
              <a:off x="281" y="577"/>
              <a:ext cx="2" cy="1"/>
            </a:xfrm>
            <a:custGeom>
              <a:avLst/>
              <a:gdLst>
                <a:gd name="T0" fmla="*/ 2 w 2"/>
                <a:gd name="T1" fmla="*/ 0 h 1"/>
                <a:gd name="T2" fmla="*/ 0 w 2"/>
                <a:gd name="T3" fmla="*/ 0 h 1"/>
                <a:gd name="T4" fmla="*/ 2 w 2"/>
                <a:gd name="T5" fmla="*/ 0 h 1"/>
                <a:gd name="T6" fmla="*/ 2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1" name="Freeform 556"/>
            <p:cNvSpPr>
              <a:spLocks/>
            </p:cNvSpPr>
            <p:nvPr/>
          </p:nvSpPr>
          <p:spPr bwMode="auto">
            <a:xfrm>
              <a:off x="275" y="517"/>
              <a:ext cx="1" cy="1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2" name="Freeform 557"/>
            <p:cNvSpPr>
              <a:spLocks/>
            </p:cNvSpPr>
            <p:nvPr/>
          </p:nvSpPr>
          <p:spPr bwMode="auto">
            <a:xfrm>
              <a:off x="494" y="625"/>
              <a:ext cx="8" cy="21"/>
            </a:xfrm>
            <a:custGeom>
              <a:avLst/>
              <a:gdLst>
                <a:gd name="T0" fmla="*/ 0 w 7"/>
                <a:gd name="T1" fmla="*/ 6 h 19"/>
                <a:gd name="T2" fmla="*/ 2 w 7"/>
                <a:gd name="T3" fmla="*/ 3 h 19"/>
                <a:gd name="T4" fmla="*/ 5 w 7"/>
                <a:gd name="T5" fmla="*/ 0 h 19"/>
                <a:gd name="T6" fmla="*/ 5 w 7"/>
                <a:gd name="T7" fmla="*/ 3 h 19"/>
                <a:gd name="T8" fmla="*/ 5 w 7"/>
                <a:gd name="T9" fmla="*/ 5 h 19"/>
                <a:gd name="T10" fmla="*/ 6 w 7"/>
                <a:gd name="T11" fmla="*/ 11 h 19"/>
                <a:gd name="T12" fmla="*/ 7 w 7"/>
                <a:gd name="T13" fmla="*/ 12 h 19"/>
                <a:gd name="T14" fmla="*/ 6 w 7"/>
                <a:gd name="T15" fmla="*/ 18 h 19"/>
                <a:gd name="T16" fmla="*/ 6 w 7"/>
                <a:gd name="T17" fmla="*/ 19 h 19"/>
                <a:gd name="T18" fmla="*/ 2 w 7"/>
                <a:gd name="T19" fmla="*/ 19 h 19"/>
                <a:gd name="T20" fmla="*/ 2 w 7"/>
                <a:gd name="T21" fmla="*/ 17 h 19"/>
                <a:gd name="T22" fmla="*/ 1 w 7"/>
                <a:gd name="T23" fmla="*/ 8 h 19"/>
                <a:gd name="T24" fmla="*/ 0 w 7"/>
                <a:gd name="T25" fmla="*/ 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9">
                  <a:moveTo>
                    <a:pt x="0" y="6"/>
                  </a:moveTo>
                  <a:cubicBezTo>
                    <a:pt x="2" y="5"/>
                    <a:pt x="4" y="6"/>
                    <a:pt x="2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5" y="4"/>
                    <a:pt x="4" y="5"/>
                    <a:pt x="5" y="5"/>
                  </a:cubicBezTo>
                  <a:cubicBezTo>
                    <a:pt x="7" y="6"/>
                    <a:pt x="6" y="9"/>
                    <a:pt x="6" y="11"/>
                  </a:cubicBezTo>
                  <a:cubicBezTo>
                    <a:pt x="6" y="11"/>
                    <a:pt x="7" y="12"/>
                    <a:pt x="7" y="12"/>
                  </a:cubicBezTo>
                  <a:cubicBezTo>
                    <a:pt x="5" y="14"/>
                    <a:pt x="5" y="16"/>
                    <a:pt x="6" y="18"/>
                  </a:cubicBezTo>
                  <a:cubicBezTo>
                    <a:pt x="7" y="18"/>
                    <a:pt x="6" y="19"/>
                    <a:pt x="6" y="19"/>
                  </a:cubicBezTo>
                  <a:cubicBezTo>
                    <a:pt x="4" y="19"/>
                    <a:pt x="3" y="19"/>
                    <a:pt x="2" y="19"/>
                  </a:cubicBezTo>
                  <a:cubicBezTo>
                    <a:pt x="1" y="19"/>
                    <a:pt x="1" y="18"/>
                    <a:pt x="2" y="17"/>
                  </a:cubicBezTo>
                  <a:cubicBezTo>
                    <a:pt x="3" y="14"/>
                    <a:pt x="2" y="11"/>
                    <a:pt x="1" y="8"/>
                  </a:cubicBezTo>
                  <a:cubicBezTo>
                    <a:pt x="0" y="8"/>
                    <a:pt x="0" y="7"/>
                    <a:pt x="0" y="6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3" name="Freeform 558"/>
            <p:cNvSpPr>
              <a:spLocks/>
            </p:cNvSpPr>
            <p:nvPr/>
          </p:nvSpPr>
          <p:spPr bwMode="auto">
            <a:xfrm>
              <a:off x="486" y="625"/>
              <a:ext cx="9" cy="13"/>
            </a:xfrm>
            <a:custGeom>
              <a:avLst/>
              <a:gdLst>
                <a:gd name="T0" fmla="*/ 7 w 8"/>
                <a:gd name="T1" fmla="*/ 6 h 12"/>
                <a:gd name="T2" fmla="*/ 8 w 8"/>
                <a:gd name="T3" fmla="*/ 8 h 12"/>
                <a:gd name="T4" fmla="*/ 7 w 8"/>
                <a:gd name="T5" fmla="*/ 9 h 12"/>
                <a:gd name="T6" fmla="*/ 2 w 8"/>
                <a:gd name="T7" fmla="*/ 7 h 12"/>
                <a:gd name="T8" fmla="*/ 1 w 8"/>
                <a:gd name="T9" fmla="*/ 5 h 12"/>
                <a:gd name="T10" fmla="*/ 2 w 8"/>
                <a:gd name="T11" fmla="*/ 2 h 12"/>
                <a:gd name="T12" fmla="*/ 4 w 8"/>
                <a:gd name="T13" fmla="*/ 0 h 12"/>
                <a:gd name="T14" fmla="*/ 7 w 8"/>
                <a:gd name="T1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12">
                  <a:moveTo>
                    <a:pt x="7" y="6"/>
                  </a:moveTo>
                  <a:cubicBezTo>
                    <a:pt x="7" y="7"/>
                    <a:pt x="7" y="8"/>
                    <a:pt x="8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5" y="10"/>
                    <a:pt x="2" y="12"/>
                    <a:pt x="2" y="7"/>
                  </a:cubicBezTo>
                  <a:cubicBezTo>
                    <a:pt x="3" y="6"/>
                    <a:pt x="1" y="6"/>
                    <a:pt x="1" y="5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1"/>
                    <a:pt x="3" y="1"/>
                    <a:pt x="4" y="0"/>
                  </a:cubicBezTo>
                  <a:cubicBezTo>
                    <a:pt x="7" y="1"/>
                    <a:pt x="8" y="3"/>
                    <a:pt x="7" y="6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4" name="Freeform 559"/>
            <p:cNvSpPr>
              <a:spLocks/>
            </p:cNvSpPr>
            <p:nvPr/>
          </p:nvSpPr>
          <p:spPr bwMode="auto">
            <a:xfrm>
              <a:off x="472" y="638"/>
              <a:ext cx="3" cy="4"/>
            </a:xfrm>
            <a:custGeom>
              <a:avLst/>
              <a:gdLst>
                <a:gd name="T0" fmla="*/ 2 w 3"/>
                <a:gd name="T1" fmla="*/ 0 h 3"/>
                <a:gd name="T2" fmla="*/ 1 w 3"/>
                <a:gd name="T3" fmla="*/ 3 h 3"/>
                <a:gd name="T4" fmla="*/ 0 w 3"/>
                <a:gd name="T5" fmla="*/ 2 h 3"/>
                <a:gd name="T6" fmla="*/ 2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cubicBezTo>
                    <a:pt x="3" y="1"/>
                    <a:pt x="2" y="2"/>
                    <a:pt x="1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5" name="Freeform 560"/>
            <p:cNvSpPr>
              <a:spLocks/>
            </p:cNvSpPr>
            <p:nvPr/>
          </p:nvSpPr>
          <p:spPr bwMode="auto">
            <a:xfrm>
              <a:off x="471" y="625"/>
              <a:ext cx="1" cy="1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1 h 1"/>
                <a:gd name="T4" fmla="*/ 0 w 1"/>
                <a:gd name="T5" fmla="*/ 1 h 1"/>
                <a:gd name="T6" fmla="*/ 0 w 1"/>
                <a:gd name="T7" fmla="*/ 0 h 1"/>
                <a:gd name="T8" fmla="*/ 1 w 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BE6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6" name="Freeform 561"/>
            <p:cNvSpPr>
              <a:spLocks/>
            </p:cNvSpPr>
            <p:nvPr/>
          </p:nvSpPr>
          <p:spPr bwMode="auto">
            <a:xfrm>
              <a:off x="512" y="657"/>
              <a:ext cx="1" cy="2"/>
            </a:xfrm>
            <a:custGeom>
              <a:avLst/>
              <a:gdLst>
                <a:gd name="T0" fmla="*/ 1 w 1"/>
                <a:gd name="T1" fmla="*/ 2 h 2"/>
                <a:gd name="T2" fmla="*/ 0 w 1"/>
                <a:gd name="T3" fmla="*/ 0 h 2"/>
                <a:gd name="T4" fmla="*/ 1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1" y="1"/>
                    <a:pt x="1" y="2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7" name="Freeform 562"/>
            <p:cNvSpPr>
              <a:spLocks/>
            </p:cNvSpPr>
            <p:nvPr/>
          </p:nvSpPr>
          <p:spPr bwMode="auto">
            <a:xfrm>
              <a:off x="513" y="659"/>
              <a:ext cx="2" cy="2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2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1" y="0"/>
                    <a:pt x="1" y="0"/>
                    <a:pt x="2" y="1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8" name="Freeform 563"/>
            <p:cNvSpPr>
              <a:spLocks/>
            </p:cNvSpPr>
            <p:nvPr/>
          </p:nvSpPr>
          <p:spPr bwMode="auto">
            <a:xfrm>
              <a:off x="485" y="626"/>
              <a:ext cx="5" cy="7"/>
            </a:xfrm>
            <a:custGeom>
              <a:avLst/>
              <a:gdLst>
                <a:gd name="T0" fmla="*/ 3 w 4"/>
                <a:gd name="T1" fmla="*/ 1 h 6"/>
                <a:gd name="T2" fmla="*/ 2 w 4"/>
                <a:gd name="T3" fmla="*/ 4 h 6"/>
                <a:gd name="T4" fmla="*/ 3 w 4"/>
                <a:gd name="T5" fmla="*/ 6 h 6"/>
                <a:gd name="T6" fmla="*/ 1 w 4"/>
                <a:gd name="T7" fmla="*/ 2 h 6"/>
                <a:gd name="T8" fmla="*/ 3 w 4"/>
                <a:gd name="T9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3" y="1"/>
                  </a:moveTo>
                  <a:cubicBezTo>
                    <a:pt x="1" y="1"/>
                    <a:pt x="1" y="2"/>
                    <a:pt x="2" y="4"/>
                  </a:cubicBezTo>
                  <a:cubicBezTo>
                    <a:pt x="2" y="5"/>
                    <a:pt x="4" y="5"/>
                    <a:pt x="3" y="6"/>
                  </a:cubicBezTo>
                  <a:cubicBezTo>
                    <a:pt x="0" y="6"/>
                    <a:pt x="1" y="4"/>
                    <a:pt x="1" y="2"/>
                  </a:cubicBezTo>
                  <a:cubicBezTo>
                    <a:pt x="0" y="0"/>
                    <a:pt x="1" y="0"/>
                    <a:pt x="3" y="1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69" name="Freeform 564"/>
            <p:cNvSpPr>
              <a:spLocks/>
            </p:cNvSpPr>
            <p:nvPr/>
          </p:nvSpPr>
          <p:spPr bwMode="auto">
            <a:xfrm>
              <a:off x="603" y="577"/>
              <a:ext cx="8" cy="14"/>
            </a:xfrm>
            <a:custGeom>
              <a:avLst/>
              <a:gdLst>
                <a:gd name="T0" fmla="*/ 0 w 7"/>
                <a:gd name="T1" fmla="*/ 10 h 13"/>
                <a:gd name="T2" fmla="*/ 0 w 7"/>
                <a:gd name="T3" fmla="*/ 10 h 13"/>
                <a:gd name="T4" fmla="*/ 5 w 7"/>
                <a:gd name="T5" fmla="*/ 11 h 13"/>
                <a:gd name="T6" fmla="*/ 6 w 7"/>
                <a:gd name="T7" fmla="*/ 3 h 13"/>
                <a:gd name="T8" fmla="*/ 4 w 7"/>
                <a:gd name="T9" fmla="*/ 1 h 13"/>
                <a:gd name="T10" fmla="*/ 7 w 7"/>
                <a:gd name="T11" fmla="*/ 3 h 13"/>
                <a:gd name="T12" fmla="*/ 7 w 7"/>
                <a:gd name="T13" fmla="*/ 12 h 13"/>
                <a:gd name="T14" fmla="*/ 2 w 7"/>
                <a:gd name="T15" fmla="*/ 13 h 13"/>
                <a:gd name="T16" fmla="*/ 0 w 7"/>
                <a:gd name="T17" fmla="*/ 1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13"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2" y="10"/>
                    <a:pt x="4" y="13"/>
                    <a:pt x="5" y="11"/>
                  </a:cubicBezTo>
                  <a:cubicBezTo>
                    <a:pt x="6" y="8"/>
                    <a:pt x="6" y="5"/>
                    <a:pt x="6" y="3"/>
                  </a:cubicBezTo>
                  <a:cubicBezTo>
                    <a:pt x="6" y="1"/>
                    <a:pt x="4" y="3"/>
                    <a:pt x="4" y="1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"/>
                    <a:pt x="7" y="9"/>
                    <a:pt x="7" y="12"/>
                  </a:cubicBezTo>
                  <a:cubicBezTo>
                    <a:pt x="5" y="12"/>
                    <a:pt x="4" y="12"/>
                    <a:pt x="2" y="13"/>
                  </a:cubicBezTo>
                  <a:cubicBezTo>
                    <a:pt x="0" y="13"/>
                    <a:pt x="0" y="12"/>
                    <a:pt x="0" y="1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0" name="Freeform 565"/>
            <p:cNvSpPr>
              <a:spLocks/>
            </p:cNvSpPr>
            <p:nvPr/>
          </p:nvSpPr>
          <p:spPr bwMode="auto">
            <a:xfrm>
              <a:off x="593" y="577"/>
              <a:ext cx="6" cy="10"/>
            </a:xfrm>
            <a:custGeom>
              <a:avLst/>
              <a:gdLst>
                <a:gd name="T0" fmla="*/ 5 w 5"/>
                <a:gd name="T1" fmla="*/ 8 h 9"/>
                <a:gd name="T2" fmla="*/ 2 w 5"/>
                <a:gd name="T3" fmla="*/ 7 h 9"/>
                <a:gd name="T4" fmla="*/ 0 w 5"/>
                <a:gd name="T5" fmla="*/ 1 h 9"/>
                <a:gd name="T6" fmla="*/ 5 w 5"/>
                <a:gd name="T7" fmla="*/ 0 h 9"/>
                <a:gd name="T8" fmla="*/ 5 w 5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9">
                  <a:moveTo>
                    <a:pt x="5" y="8"/>
                  </a:moveTo>
                  <a:cubicBezTo>
                    <a:pt x="3" y="9"/>
                    <a:pt x="2" y="9"/>
                    <a:pt x="2" y="7"/>
                  </a:cubicBezTo>
                  <a:cubicBezTo>
                    <a:pt x="3" y="4"/>
                    <a:pt x="2" y="3"/>
                    <a:pt x="0" y="1"/>
                  </a:cubicBezTo>
                  <a:cubicBezTo>
                    <a:pt x="2" y="0"/>
                    <a:pt x="4" y="0"/>
                    <a:pt x="5" y="0"/>
                  </a:cubicBezTo>
                  <a:cubicBezTo>
                    <a:pt x="5" y="3"/>
                    <a:pt x="5" y="5"/>
                    <a:pt x="5" y="8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1" name="Freeform 566"/>
            <p:cNvSpPr>
              <a:spLocks/>
            </p:cNvSpPr>
            <p:nvPr/>
          </p:nvSpPr>
          <p:spPr bwMode="auto">
            <a:xfrm>
              <a:off x="587" y="578"/>
              <a:ext cx="5" cy="5"/>
            </a:xfrm>
            <a:custGeom>
              <a:avLst/>
              <a:gdLst>
                <a:gd name="T0" fmla="*/ 1 w 5"/>
                <a:gd name="T1" fmla="*/ 5 h 5"/>
                <a:gd name="T2" fmla="*/ 5 w 5"/>
                <a:gd name="T3" fmla="*/ 0 h 5"/>
                <a:gd name="T4" fmla="*/ 1 w 5"/>
                <a:gd name="T5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5">
                  <a:moveTo>
                    <a:pt x="1" y="5"/>
                  </a:moveTo>
                  <a:cubicBezTo>
                    <a:pt x="0" y="1"/>
                    <a:pt x="0" y="0"/>
                    <a:pt x="5" y="0"/>
                  </a:cubicBezTo>
                  <a:cubicBezTo>
                    <a:pt x="3" y="2"/>
                    <a:pt x="2" y="3"/>
                    <a:pt x="1" y="5"/>
                  </a:cubicBezTo>
                  <a:close/>
                </a:path>
              </a:pathLst>
            </a:custGeom>
            <a:solidFill>
              <a:srgbClr val="E01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2" name="Freeform 567"/>
            <p:cNvSpPr>
              <a:spLocks/>
            </p:cNvSpPr>
            <p:nvPr/>
          </p:nvSpPr>
          <p:spPr bwMode="auto">
            <a:xfrm>
              <a:off x="597" y="589"/>
              <a:ext cx="4" cy="4"/>
            </a:xfrm>
            <a:custGeom>
              <a:avLst/>
              <a:gdLst>
                <a:gd name="T0" fmla="*/ 4 w 4"/>
                <a:gd name="T1" fmla="*/ 1 h 4"/>
                <a:gd name="T2" fmla="*/ 2 w 4"/>
                <a:gd name="T3" fmla="*/ 4 h 4"/>
                <a:gd name="T4" fmla="*/ 0 w 4"/>
                <a:gd name="T5" fmla="*/ 2 h 4"/>
                <a:gd name="T6" fmla="*/ 2 w 4"/>
                <a:gd name="T7" fmla="*/ 0 h 4"/>
                <a:gd name="T8" fmla="*/ 4 w 4"/>
                <a:gd name="T9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4">
                  <a:moveTo>
                    <a:pt x="4" y="1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0"/>
                    <a:pt x="1" y="0"/>
                    <a:pt x="2" y="0"/>
                  </a:cubicBezTo>
                  <a:cubicBezTo>
                    <a:pt x="3" y="0"/>
                    <a:pt x="4" y="0"/>
                    <a:pt x="4" y="1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3" name="Freeform 568"/>
            <p:cNvSpPr>
              <a:spLocks/>
            </p:cNvSpPr>
            <p:nvPr/>
          </p:nvSpPr>
          <p:spPr bwMode="auto">
            <a:xfrm>
              <a:off x="599" y="577"/>
              <a:ext cx="1" cy="8"/>
            </a:xfrm>
            <a:custGeom>
              <a:avLst/>
              <a:gdLst>
                <a:gd name="T0" fmla="*/ 0 w 1"/>
                <a:gd name="T1" fmla="*/ 8 h 8"/>
                <a:gd name="T2" fmla="*/ 0 w 1"/>
                <a:gd name="T3" fmla="*/ 0 h 8"/>
                <a:gd name="T4" fmla="*/ 1 w 1"/>
                <a:gd name="T5" fmla="*/ 0 h 8"/>
                <a:gd name="T6" fmla="*/ 1 w 1"/>
                <a:gd name="T7" fmla="*/ 8 h 8"/>
                <a:gd name="T8" fmla="*/ 0 w 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8">
                  <a:moveTo>
                    <a:pt x="0" y="8"/>
                  </a:moveTo>
                  <a:cubicBezTo>
                    <a:pt x="0" y="5"/>
                    <a:pt x="0" y="3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3"/>
                    <a:pt x="1" y="5"/>
                    <a:pt x="1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4" name="Freeform 569"/>
            <p:cNvSpPr>
              <a:spLocks/>
            </p:cNvSpPr>
            <p:nvPr/>
          </p:nvSpPr>
          <p:spPr bwMode="auto">
            <a:xfrm>
              <a:off x="602" y="577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1"/>
                    <a:pt x="0" y="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B5B4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5" name="Freeform 570"/>
            <p:cNvSpPr>
              <a:spLocks/>
            </p:cNvSpPr>
            <p:nvPr/>
          </p:nvSpPr>
          <p:spPr bwMode="auto">
            <a:xfrm>
              <a:off x="395" y="6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DD5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6" name="Freeform 571"/>
            <p:cNvSpPr>
              <a:spLocks/>
            </p:cNvSpPr>
            <p:nvPr/>
          </p:nvSpPr>
          <p:spPr bwMode="auto">
            <a:xfrm>
              <a:off x="1190" y="1202"/>
              <a:ext cx="820" cy="391"/>
            </a:xfrm>
            <a:custGeom>
              <a:avLst/>
              <a:gdLst>
                <a:gd name="T0" fmla="*/ 19 w 743"/>
                <a:gd name="T1" fmla="*/ 352 h 354"/>
                <a:gd name="T2" fmla="*/ 33 w 743"/>
                <a:gd name="T3" fmla="*/ 340 h 354"/>
                <a:gd name="T4" fmla="*/ 38 w 743"/>
                <a:gd name="T5" fmla="*/ 336 h 354"/>
                <a:gd name="T6" fmla="*/ 34 w 743"/>
                <a:gd name="T7" fmla="*/ 332 h 354"/>
                <a:gd name="T8" fmla="*/ 18 w 743"/>
                <a:gd name="T9" fmla="*/ 315 h 354"/>
                <a:gd name="T10" fmla="*/ 17 w 743"/>
                <a:gd name="T11" fmla="*/ 293 h 354"/>
                <a:gd name="T12" fmla="*/ 32 w 743"/>
                <a:gd name="T13" fmla="*/ 270 h 354"/>
                <a:gd name="T14" fmla="*/ 37 w 743"/>
                <a:gd name="T15" fmla="*/ 259 h 354"/>
                <a:gd name="T16" fmla="*/ 31 w 743"/>
                <a:gd name="T17" fmla="*/ 251 h 354"/>
                <a:gd name="T18" fmla="*/ 16 w 743"/>
                <a:gd name="T19" fmla="*/ 227 h 354"/>
                <a:gd name="T20" fmla="*/ 5 w 743"/>
                <a:gd name="T21" fmla="*/ 208 h 354"/>
                <a:gd name="T22" fmla="*/ 3 w 743"/>
                <a:gd name="T23" fmla="*/ 197 h 354"/>
                <a:gd name="T24" fmla="*/ 12 w 743"/>
                <a:gd name="T25" fmla="*/ 194 h 354"/>
                <a:gd name="T26" fmla="*/ 23 w 743"/>
                <a:gd name="T27" fmla="*/ 193 h 354"/>
                <a:gd name="T28" fmla="*/ 40 w 743"/>
                <a:gd name="T29" fmla="*/ 161 h 354"/>
                <a:gd name="T30" fmla="*/ 44 w 743"/>
                <a:gd name="T31" fmla="*/ 142 h 354"/>
                <a:gd name="T32" fmla="*/ 49 w 743"/>
                <a:gd name="T33" fmla="*/ 132 h 354"/>
                <a:gd name="T34" fmla="*/ 48 w 743"/>
                <a:gd name="T35" fmla="*/ 96 h 354"/>
                <a:gd name="T36" fmla="*/ 46 w 743"/>
                <a:gd name="T37" fmla="*/ 85 h 354"/>
                <a:gd name="T38" fmla="*/ 49 w 743"/>
                <a:gd name="T39" fmla="*/ 71 h 354"/>
                <a:gd name="T40" fmla="*/ 55 w 743"/>
                <a:gd name="T41" fmla="*/ 65 h 354"/>
                <a:gd name="T42" fmla="*/ 66 w 743"/>
                <a:gd name="T43" fmla="*/ 55 h 354"/>
                <a:gd name="T44" fmla="*/ 82 w 743"/>
                <a:gd name="T45" fmla="*/ 42 h 354"/>
                <a:gd name="T46" fmla="*/ 86 w 743"/>
                <a:gd name="T47" fmla="*/ 34 h 354"/>
                <a:gd name="T48" fmla="*/ 80 w 743"/>
                <a:gd name="T49" fmla="*/ 23 h 354"/>
                <a:gd name="T50" fmla="*/ 68 w 743"/>
                <a:gd name="T51" fmla="*/ 18 h 354"/>
                <a:gd name="T52" fmla="*/ 68 w 743"/>
                <a:gd name="T53" fmla="*/ 2 h 354"/>
                <a:gd name="T54" fmla="*/ 79 w 743"/>
                <a:gd name="T55" fmla="*/ 1 h 354"/>
                <a:gd name="T56" fmla="*/ 730 w 743"/>
                <a:gd name="T57" fmla="*/ 1 h 354"/>
                <a:gd name="T58" fmla="*/ 743 w 743"/>
                <a:gd name="T59" fmla="*/ 4 h 354"/>
                <a:gd name="T60" fmla="*/ 720 w 743"/>
                <a:gd name="T61" fmla="*/ 23 h 354"/>
                <a:gd name="T62" fmla="*/ 687 w 743"/>
                <a:gd name="T63" fmla="*/ 39 h 354"/>
                <a:gd name="T64" fmla="*/ 675 w 743"/>
                <a:gd name="T65" fmla="*/ 50 h 354"/>
                <a:gd name="T66" fmla="*/ 665 w 743"/>
                <a:gd name="T67" fmla="*/ 59 h 354"/>
                <a:gd name="T68" fmla="*/ 597 w 743"/>
                <a:gd name="T69" fmla="*/ 79 h 354"/>
                <a:gd name="T70" fmla="*/ 582 w 743"/>
                <a:gd name="T71" fmla="*/ 92 h 354"/>
                <a:gd name="T72" fmla="*/ 584 w 743"/>
                <a:gd name="T73" fmla="*/ 99 h 354"/>
                <a:gd name="T74" fmla="*/ 583 w 743"/>
                <a:gd name="T75" fmla="*/ 111 h 354"/>
                <a:gd name="T76" fmla="*/ 580 w 743"/>
                <a:gd name="T77" fmla="*/ 113 h 354"/>
                <a:gd name="T78" fmla="*/ 553 w 743"/>
                <a:gd name="T79" fmla="*/ 141 h 354"/>
                <a:gd name="T80" fmla="*/ 534 w 743"/>
                <a:gd name="T81" fmla="*/ 167 h 354"/>
                <a:gd name="T82" fmla="*/ 507 w 743"/>
                <a:gd name="T83" fmla="*/ 212 h 354"/>
                <a:gd name="T84" fmla="*/ 506 w 743"/>
                <a:gd name="T85" fmla="*/ 216 h 354"/>
                <a:gd name="T86" fmla="*/ 532 w 743"/>
                <a:gd name="T87" fmla="*/ 268 h 354"/>
                <a:gd name="T88" fmla="*/ 535 w 743"/>
                <a:gd name="T89" fmla="*/ 288 h 354"/>
                <a:gd name="T90" fmla="*/ 517 w 743"/>
                <a:gd name="T91" fmla="*/ 304 h 354"/>
                <a:gd name="T92" fmla="*/ 513 w 743"/>
                <a:gd name="T93" fmla="*/ 306 h 354"/>
                <a:gd name="T94" fmla="*/ 491 w 743"/>
                <a:gd name="T95" fmla="*/ 327 h 354"/>
                <a:gd name="T96" fmla="*/ 479 w 743"/>
                <a:gd name="T97" fmla="*/ 352 h 354"/>
                <a:gd name="T98" fmla="*/ 468 w 743"/>
                <a:gd name="T99" fmla="*/ 354 h 354"/>
                <a:gd name="T100" fmla="*/ 29 w 743"/>
                <a:gd name="T101" fmla="*/ 354 h 354"/>
                <a:gd name="T102" fmla="*/ 19 w 743"/>
                <a:gd name="T103" fmla="*/ 352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43" h="354">
                  <a:moveTo>
                    <a:pt x="19" y="352"/>
                  </a:moveTo>
                  <a:cubicBezTo>
                    <a:pt x="21" y="344"/>
                    <a:pt x="28" y="343"/>
                    <a:pt x="33" y="340"/>
                  </a:cubicBezTo>
                  <a:cubicBezTo>
                    <a:pt x="35" y="339"/>
                    <a:pt x="38" y="340"/>
                    <a:pt x="38" y="336"/>
                  </a:cubicBezTo>
                  <a:cubicBezTo>
                    <a:pt x="38" y="333"/>
                    <a:pt x="35" y="334"/>
                    <a:pt x="34" y="332"/>
                  </a:cubicBezTo>
                  <a:cubicBezTo>
                    <a:pt x="27" y="328"/>
                    <a:pt x="24" y="320"/>
                    <a:pt x="18" y="315"/>
                  </a:cubicBezTo>
                  <a:cubicBezTo>
                    <a:pt x="12" y="308"/>
                    <a:pt x="16" y="301"/>
                    <a:pt x="17" y="293"/>
                  </a:cubicBezTo>
                  <a:cubicBezTo>
                    <a:pt x="19" y="283"/>
                    <a:pt x="24" y="276"/>
                    <a:pt x="32" y="270"/>
                  </a:cubicBezTo>
                  <a:cubicBezTo>
                    <a:pt x="36" y="267"/>
                    <a:pt x="36" y="262"/>
                    <a:pt x="37" y="259"/>
                  </a:cubicBezTo>
                  <a:cubicBezTo>
                    <a:pt x="40" y="252"/>
                    <a:pt x="33" y="253"/>
                    <a:pt x="31" y="251"/>
                  </a:cubicBezTo>
                  <a:cubicBezTo>
                    <a:pt x="23" y="245"/>
                    <a:pt x="18" y="236"/>
                    <a:pt x="16" y="227"/>
                  </a:cubicBezTo>
                  <a:cubicBezTo>
                    <a:pt x="14" y="220"/>
                    <a:pt x="9" y="214"/>
                    <a:pt x="5" y="208"/>
                  </a:cubicBezTo>
                  <a:cubicBezTo>
                    <a:pt x="4" y="205"/>
                    <a:pt x="0" y="202"/>
                    <a:pt x="3" y="197"/>
                  </a:cubicBezTo>
                  <a:cubicBezTo>
                    <a:pt x="5" y="194"/>
                    <a:pt x="9" y="194"/>
                    <a:pt x="12" y="194"/>
                  </a:cubicBezTo>
                  <a:cubicBezTo>
                    <a:pt x="16" y="194"/>
                    <a:pt x="20" y="194"/>
                    <a:pt x="23" y="193"/>
                  </a:cubicBezTo>
                  <a:cubicBezTo>
                    <a:pt x="41" y="192"/>
                    <a:pt x="49" y="177"/>
                    <a:pt x="40" y="161"/>
                  </a:cubicBezTo>
                  <a:cubicBezTo>
                    <a:pt x="35" y="153"/>
                    <a:pt x="36" y="147"/>
                    <a:pt x="44" y="142"/>
                  </a:cubicBezTo>
                  <a:cubicBezTo>
                    <a:pt x="48" y="140"/>
                    <a:pt x="48" y="137"/>
                    <a:pt x="49" y="132"/>
                  </a:cubicBezTo>
                  <a:cubicBezTo>
                    <a:pt x="51" y="120"/>
                    <a:pt x="46" y="108"/>
                    <a:pt x="48" y="96"/>
                  </a:cubicBezTo>
                  <a:cubicBezTo>
                    <a:pt x="49" y="92"/>
                    <a:pt x="47" y="88"/>
                    <a:pt x="46" y="85"/>
                  </a:cubicBezTo>
                  <a:cubicBezTo>
                    <a:pt x="43" y="80"/>
                    <a:pt x="42" y="74"/>
                    <a:pt x="49" y="71"/>
                  </a:cubicBezTo>
                  <a:cubicBezTo>
                    <a:pt x="52" y="70"/>
                    <a:pt x="54" y="67"/>
                    <a:pt x="55" y="65"/>
                  </a:cubicBezTo>
                  <a:cubicBezTo>
                    <a:pt x="57" y="59"/>
                    <a:pt x="61" y="55"/>
                    <a:pt x="66" y="55"/>
                  </a:cubicBezTo>
                  <a:cubicBezTo>
                    <a:pt x="74" y="53"/>
                    <a:pt x="78" y="48"/>
                    <a:pt x="82" y="42"/>
                  </a:cubicBezTo>
                  <a:cubicBezTo>
                    <a:pt x="84" y="39"/>
                    <a:pt x="84" y="37"/>
                    <a:pt x="86" y="34"/>
                  </a:cubicBezTo>
                  <a:cubicBezTo>
                    <a:pt x="91" y="27"/>
                    <a:pt x="89" y="24"/>
                    <a:pt x="80" y="23"/>
                  </a:cubicBezTo>
                  <a:cubicBezTo>
                    <a:pt x="75" y="23"/>
                    <a:pt x="71" y="22"/>
                    <a:pt x="68" y="18"/>
                  </a:cubicBezTo>
                  <a:cubicBezTo>
                    <a:pt x="64" y="12"/>
                    <a:pt x="66" y="7"/>
                    <a:pt x="68" y="2"/>
                  </a:cubicBezTo>
                  <a:cubicBezTo>
                    <a:pt x="72" y="1"/>
                    <a:pt x="75" y="1"/>
                    <a:pt x="79" y="1"/>
                  </a:cubicBezTo>
                  <a:cubicBezTo>
                    <a:pt x="296" y="1"/>
                    <a:pt x="513" y="1"/>
                    <a:pt x="730" y="1"/>
                  </a:cubicBezTo>
                  <a:cubicBezTo>
                    <a:pt x="734" y="1"/>
                    <a:pt x="739" y="0"/>
                    <a:pt x="743" y="4"/>
                  </a:cubicBezTo>
                  <a:cubicBezTo>
                    <a:pt x="737" y="12"/>
                    <a:pt x="729" y="18"/>
                    <a:pt x="720" y="23"/>
                  </a:cubicBezTo>
                  <a:cubicBezTo>
                    <a:pt x="710" y="29"/>
                    <a:pt x="698" y="34"/>
                    <a:pt x="687" y="39"/>
                  </a:cubicBezTo>
                  <a:cubicBezTo>
                    <a:pt x="682" y="41"/>
                    <a:pt x="678" y="45"/>
                    <a:pt x="675" y="50"/>
                  </a:cubicBezTo>
                  <a:cubicBezTo>
                    <a:pt x="673" y="55"/>
                    <a:pt x="670" y="58"/>
                    <a:pt x="665" y="59"/>
                  </a:cubicBezTo>
                  <a:cubicBezTo>
                    <a:pt x="642" y="65"/>
                    <a:pt x="619" y="70"/>
                    <a:pt x="597" y="79"/>
                  </a:cubicBezTo>
                  <a:cubicBezTo>
                    <a:pt x="591" y="82"/>
                    <a:pt x="586" y="87"/>
                    <a:pt x="582" y="92"/>
                  </a:cubicBezTo>
                  <a:cubicBezTo>
                    <a:pt x="579" y="95"/>
                    <a:pt x="582" y="97"/>
                    <a:pt x="584" y="99"/>
                  </a:cubicBezTo>
                  <a:cubicBezTo>
                    <a:pt x="589" y="103"/>
                    <a:pt x="588" y="107"/>
                    <a:pt x="583" y="111"/>
                  </a:cubicBezTo>
                  <a:cubicBezTo>
                    <a:pt x="582" y="111"/>
                    <a:pt x="581" y="113"/>
                    <a:pt x="580" y="113"/>
                  </a:cubicBezTo>
                  <a:cubicBezTo>
                    <a:pt x="566" y="118"/>
                    <a:pt x="559" y="128"/>
                    <a:pt x="553" y="141"/>
                  </a:cubicBezTo>
                  <a:cubicBezTo>
                    <a:pt x="548" y="150"/>
                    <a:pt x="540" y="158"/>
                    <a:pt x="534" y="167"/>
                  </a:cubicBezTo>
                  <a:cubicBezTo>
                    <a:pt x="525" y="181"/>
                    <a:pt x="513" y="195"/>
                    <a:pt x="507" y="212"/>
                  </a:cubicBezTo>
                  <a:cubicBezTo>
                    <a:pt x="507" y="213"/>
                    <a:pt x="506" y="214"/>
                    <a:pt x="506" y="216"/>
                  </a:cubicBezTo>
                  <a:cubicBezTo>
                    <a:pt x="504" y="232"/>
                    <a:pt x="518" y="260"/>
                    <a:pt x="532" y="268"/>
                  </a:cubicBezTo>
                  <a:cubicBezTo>
                    <a:pt x="544" y="275"/>
                    <a:pt x="545" y="279"/>
                    <a:pt x="535" y="288"/>
                  </a:cubicBezTo>
                  <a:cubicBezTo>
                    <a:pt x="529" y="293"/>
                    <a:pt x="523" y="299"/>
                    <a:pt x="517" y="304"/>
                  </a:cubicBezTo>
                  <a:cubicBezTo>
                    <a:pt x="516" y="305"/>
                    <a:pt x="514" y="306"/>
                    <a:pt x="513" y="306"/>
                  </a:cubicBezTo>
                  <a:cubicBezTo>
                    <a:pt x="500" y="307"/>
                    <a:pt x="497" y="318"/>
                    <a:pt x="491" y="327"/>
                  </a:cubicBezTo>
                  <a:cubicBezTo>
                    <a:pt x="486" y="335"/>
                    <a:pt x="481" y="342"/>
                    <a:pt x="479" y="352"/>
                  </a:cubicBezTo>
                  <a:cubicBezTo>
                    <a:pt x="476" y="354"/>
                    <a:pt x="472" y="354"/>
                    <a:pt x="468" y="354"/>
                  </a:cubicBezTo>
                  <a:cubicBezTo>
                    <a:pt x="322" y="354"/>
                    <a:pt x="175" y="354"/>
                    <a:pt x="29" y="354"/>
                  </a:cubicBezTo>
                  <a:cubicBezTo>
                    <a:pt x="26" y="354"/>
                    <a:pt x="22" y="354"/>
                    <a:pt x="19" y="352"/>
                  </a:cubicBezTo>
                  <a:close/>
                </a:path>
              </a:pathLst>
            </a:custGeom>
            <a:solidFill>
              <a:srgbClr val="FDC2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7" name="Freeform 572"/>
            <p:cNvSpPr>
              <a:spLocks/>
            </p:cNvSpPr>
            <p:nvPr/>
          </p:nvSpPr>
          <p:spPr bwMode="auto">
            <a:xfrm>
              <a:off x="1057" y="1013"/>
              <a:ext cx="969" cy="198"/>
            </a:xfrm>
            <a:custGeom>
              <a:avLst/>
              <a:gdLst>
                <a:gd name="T0" fmla="*/ 111 w 877"/>
                <a:gd name="T1" fmla="*/ 175 h 179"/>
                <a:gd name="T2" fmla="*/ 77 w 877"/>
                <a:gd name="T3" fmla="*/ 174 h 179"/>
                <a:gd name="T4" fmla="*/ 76 w 877"/>
                <a:gd name="T5" fmla="*/ 156 h 179"/>
                <a:gd name="T6" fmla="*/ 39 w 877"/>
                <a:gd name="T7" fmla="*/ 171 h 179"/>
                <a:gd name="T8" fmla="*/ 27 w 877"/>
                <a:gd name="T9" fmla="*/ 165 h 179"/>
                <a:gd name="T10" fmla="*/ 32 w 877"/>
                <a:gd name="T11" fmla="*/ 140 h 179"/>
                <a:gd name="T12" fmla="*/ 27 w 877"/>
                <a:gd name="T13" fmla="*/ 124 h 179"/>
                <a:gd name="T14" fmla="*/ 23 w 877"/>
                <a:gd name="T15" fmla="*/ 117 h 179"/>
                <a:gd name="T16" fmla="*/ 13 w 877"/>
                <a:gd name="T17" fmla="*/ 94 h 179"/>
                <a:gd name="T18" fmla="*/ 8 w 877"/>
                <a:gd name="T19" fmla="*/ 83 h 179"/>
                <a:gd name="T20" fmla="*/ 3 w 877"/>
                <a:gd name="T21" fmla="*/ 63 h 179"/>
                <a:gd name="T22" fmla="*/ 35 w 877"/>
                <a:gd name="T23" fmla="*/ 38 h 179"/>
                <a:gd name="T24" fmla="*/ 67 w 877"/>
                <a:gd name="T25" fmla="*/ 30 h 179"/>
                <a:gd name="T26" fmla="*/ 109 w 877"/>
                <a:gd name="T27" fmla="*/ 0 h 179"/>
                <a:gd name="T28" fmla="*/ 131 w 877"/>
                <a:gd name="T29" fmla="*/ 4 h 179"/>
                <a:gd name="T30" fmla="*/ 158 w 877"/>
                <a:gd name="T31" fmla="*/ 16 h 179"/>
                <a:gd name="T32" fmla="*/ 205 w 877"/>
                <a:gd name="T33" fmla="*/ 16 h 179"/>
                <a:gd name="T34" fmla="*/ 237 w 877"/>
                <a:gd name="T35" fmla="*/ 12 h 179"/>
                <a:gd name="T36" fmla="*/ 262 w 877"/>
                <a:gd name="T37" fmla="*/ 17 h 179"/>
                <a:gd name="T38" fmla="*/ 294 w 877"/>
                <a:gd name="T39" fmla="*/ 25 h 179"/>
                <a:gd name="T40" fmla="*/ 336 w 877"/>
                <a:gd name="T41" fmla="*/ 32 h 179"/>
                <a:gd name="T42" fmla="*/ 394 w 877"/>
                <a:gd name="T43" fmla="*/ 23 h 179"/>
                <a:gd name="T44" fmla="*/ 428 w 877"/>
                <a:gd name="T45" fmla="*/ 35 h 179"/>
                <a:gd name="T46" fmla="*/ 454 w 877"/>
                <a:gd name="T47" fmla="*/ 30 h 179"/>
                <a:gd name="T48" fmla="*/ 512 w 877"/>
                <a:gd name="T49" fmla="*/ 37 h 179"/>
                <a:gd name="T50" fmla="*/ 542 w 877"/>
                <a:gd name="T51" fmla="*/ 45 h 179"/>
                <a:gd name="T52" fmla="*/ 573 w 877"/>
                <a:gd name="T53" fmla="*/ 68 h 179"/>
                <a:gd name="T54" fmla="*/ 598 w 877"/>
                <a:gd name="T55" fmla="*/ 78 h 179"/>
                <a:gd name="T56" fmla="*/ 639 w 877"/>
                <a:gd name="T57" fmla="*/ 92 h 179"/>
                <a:gd name="T58" fmla="*/ 678 w 877"/>
                <a:gd name="T59" fmla="*/ 95 h 179"/>
                <a:gd name="T60" fmla="*/ 698 w 877"/>
                <a:gd name="T61" fmla="*/ 83 h 179"/>
                <a:gd name="T62" fmla="*/ 737 w 877"/>
                <a:gd name="T63" fmla="*/ 96 h 179"/>
                <a:gd name="T64" fmla="*/ 752 w 877"/>
                <a:gd name="T65" fmla="*/ 116 h 179"/>
                <a:gd name="T66" fmla="*/ 786 w 877"/>
                <a:gd name="T67" fmla="*/ 122 h 179"/>
                <a:gd name="T68" fmla="*/ 826 w 877"/>
                <a:gd name="T69" fmla="*/ 122 h 179"/>
                <a:gd name="T70" fmla="*/ 874 w 877"/>
                <a:gd name="T71" fmla="*/ 132 h 179"/>
                <a:gd name="T72" fmla="*/ 863 w 877"/>
                <a:gd name="T73" fmla="*/ 144 h 179"/>
                <a:gd name="T74" fmla="*/ 866 w 877"/>
                <a:gd name="T75" fmla="*/ 165 h 179"/>
                <a:gd name="T76" fmla="*/ 851 w 877"/>
                <a:gd name="T77" fmla="*/ 173 h 179"/>
                <a:gd name="T78" fmla="*/ 188 w 877"/>
                <a:gd name="T79" fmla="*/ 171 h 179"/>
                <a:gd name="T80" fmla="*/ 148 w 877"/>
                <a:gd name="T81" fmla="*/ 174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7" h="179">
                  <a:moveTo>
                    <a:pt x="117" y="175"/>
                  </a:moveTo>
                  <a:cubicBezTo>
                    <a:pt x="115" y="175"/>
                    <a:pt x="113" y="175"/>
                    <a:pt x="111" y="175"/>
                  </a:cubicBezTo>
                  <a:cubicBezTo>
                    <a:pt x="103" y="177"/>
                    <a:pt x="95" y="176"/>
                    <a:pt x="86" y="177"/>
                  </a:cubicBezTo>
                  <a:cubicBezTo>
                    <a:pt x="83" y="177"/>
                    <a:pt x="80" y="176"/>
                    <a:pt x="77" y="174"/>
                  </a:cubicBezTo>
                  <a:cubicBezTo>
                    <a:pt x="74" y="170"/>
                    <a:pt x="75" y="166"/>
                    <a:pt x="76" y="162"/>
                  </a:cubicBezTo>
                  <a:cubicBezTo>
                    <a:pt x="77" y="160"/>
                    <a:pt x="78" y="158"/>
                    <a:pt x="76" y="156"/>
                  </a:cubicBezTo>
                  <a:cubicBezTo>
                    <a:pt x="74" y="154"/>
                    <a:pt x="71" y="155"/>
                    <a:pt x="69" y="155"/>
                  </a:cubicBezTo>
                  <a:cubicBezTo>
                    <a:pt x="58" y="158"/>
                    <a:pt x="47" y="161"/>
                    <a:pt x="39" y="171"/>
                  </a:cubicBezTo>
                  <a:cubicBezTo>
                    <a:pt x="37" y="173"/>
                    <a:pt x="34" y="175"/>
                    <a:pt x="30" y="173"/>
                  </a:cubicBezTo>
                  <a:cubicBezTo>
                    <a:pt x="26" y="172"/>
                    <a:pt x="27" y="168"/>
                    <a:pt x="27" y="165"/>
                  </a:cubicBezTo>
                  <a:cubicBezTo>
                    <a:pt x="27" y="158"/>
                    <a:pt x="26" y="150"/>
                    <a:pt x="33" y="145"/>
                  </a:cubicBezTo>
                  <a:cubicBezTo>
                    <a:pt x="35" y="143"/>
                    <a:pt x="35" y="141"/>
                    <a:pt x="32" y="140"/>
                  </a:cubicBezTo>
                  <a:cubicBezTo>
                    <a:pt x="31" y="139"/>
                    <a:pt x="30" y="136"/>
                    <a:pt x="31" y="135"/>
                  </a:cubicBezTo>
                  <a:cubicBezTo>
                    <a:pt x="35" y="129"/>
                    <a:pt x="31" y="127"/>
                    <a:pt x="27" y="124"/>
                  </a:cubicBezTo>
                  <a:cubicBezTo>
                    <a:pt x="24" y="120"/>
                    <a:pt x="27" y="116"/>
                    <a:pt x="29" y="114"/>
                  </a:cubicBezTo>
                  <a:cubicBezTo>
                    <a:pt x="28" y="116"/>
                    <a:pt x="26" y="117"/>
                    <a:pt x="23" y="117"/>
                  </a:cubicBezTo>
                  <a:cubicBezTo>
                    <a:pt x="15" y="115"/>
                    <a:pt x="13" y="112"/>
                    <a:pt x="16" y="105"/>
                  </a:cubicBezTo>
                  <a:cubicBezTo>
                    <a:pt x="17" y="100"/>
                    <a:pt x="20" y="97"/>
                    <a:pt x="13" y="94"/>
                  </a:cubicBezTo>
                  <a:cubicBezTo>
                    <a:pt x="11" y="93"/>
                    <a:pt x="11" y="90"/>
                    <a:pt x="10" y="87"/>
                  </a:cubicBezTo>
                  <a:cubicBezTo>
                    <a:pt x="10" y="86"/>
                    <a:pt x="10" y="84"/>
                    <a:pt x="8" y="83"/>
                  </a:cubicBezTo>
                  <a:cubicBezTo>
                    <a:pt x="5" y="83"/>
                    <a:pt x="1" y="83"/>
                    <a:pt x="0" y="79"/>
                  </a:cubicBezTo>
                  <a:cubicBezTo>
                    <a:pt x="0" y="73"/>
                    <a:pt x="1" y="68"/>
                    <a:pt x="3" y="63"/>
                  </a:cubicBezTo>
                  <a:cubicBezTo>
                    <a:pt x="8" y="50"/>
                    <a:pt x="21" y="46"/>
                    <a:pt x="31" y="40"/>
                  </a:cubicBezTo>
                  <a:cubicBezTo>
                    <a:pt x="32" y="39"/>
                    <a:pt x="34" y="38"/>
                    <a:pt x="35" y="38"/>
                  </a:cubicBezTo>
                  <a:cubicBezTo>
                    <a:pt x="45" y="43"/>
                    <a:pt x="54" y="36"/>
                    <a:pt x="63" y="36"/>
                  </a:cubicBezTo>
                  <a:cubicBezTo>
                    <a:pt x="67" y="36"/>
                    <a:pt x="69" y="34"/>
                    <a:pt x="67" y="30"/>
                  </a:cubicBezTo>
                  <a:cubicBezTo>
                    <a:pt x="65" y="26"/>
                    <a:pt x="66" y="23"/>
                    <a:pt x="69" y="21"/>
                  </a:cubicBezTo>
                  <a:cubicBezTo>
                    <a:pt x="81" y="11"/>
                    <a:pt x="93" y="0"/>
                    <a:pt x="109" y="0"/>
                  </a:cubicBezTo>
                  <a:cubicBezTo>
                    <a:pt x="111" y="0"/>
                    <a:pt x="113" y="0"/>
                    <a:pt x="115" y="1"/>
                  </a:cubicBezTo>
                  <a:cubicBezTo>
                    <a:pt x="120" y="2"/>
                    <a:pt x="125" y="4"/>
                    <a:pt x="131" y="4"/>
                  </a:cubicBezTo>
                  <a:cubicBezTo>
                    <a:pt x="135" y="4"/>
                    <a:pt x="140" y="6"/>
                    <a:pt x="142" y="10"/>
                  </a:cubicBezTo>
                  <a:cubicBezTo>
                    <a:pt x="146" y="16"/>
                    <a:pt x="152" y="17"/>
                    <a:pt x="158" y="16"/>
                  </a:cubicBezTo>
                  <a:cubicBezTo>
                    <a:pt x="167" y="14"/>
                    <a:pt x="175" y="17"/>
                    <a:pt x="184" y="17"/>
                  </a:cubicBezTo>
                  <a:cubicBezTo>
                    <a:pt x="191" y="17"/>
                    <a:pt x="198" y="16"/>
                    <a:pt x="205" y="16"/>
                  </a:cubicBezTo>
                  <a:cubicBezTo>
                    <a:pt x="210" y="15"/>
                    <a:pt x="215" y="14"/>
                    <a:pt x="221" y="16"/>
                  </a:cubicBezTo>
                  <a:cubicBezTo>
                    <a:pt x="226" y="17"/>
                    <a:pt x="232" y="14"/>
                    <a:pt x="237" y="12"/>
                  </a:cubicBezTo>
                  <a:cubicBezTo>
                    <a:pt x="241" y="9"/>
                    <a:pt x="246" y="9"/>
                    <a:pt x="250" y="13"/>
                  </a:cubicBezTo>
                  <a:cubicBezTo>
                    <a:pt x="253" y="17"/>
                    <a:pt x="257" y="17"/>
                    <a:pt x="262" y="17"/>
                  </a:cubicBezTo>
                  <a:cubicBezTo>
                    <a:pt x="271" y="18"/>
                    <a:pt x="280" y="18"/>
                    <a:pt x="287" y="24"/>
                  </a:cubicBezTo>
                  <a:cubicBezTo>
                    <a:pt x="289" y="25"/>
                    <a:pt x="292" y="25"/>
                    <a:pt x="294" y="25"/>
                  </a:cubicBezTo>
                  <a:cubicBezTo>
                    <a:pt x="303" y="26"/>
                    <a:pt x="311" y="27"/>
                    <a:pt x="319" y="31"/>
                  </a:cubicBezTo>
                  <a:cubicBezTo>
                    <a:pt x="325" y="33"/>
                    <a:pt x="331" y="33"/>
                    <a:pt x="336" y="32"/>
                  </a:cubicBezTo>
                  <a:cubicBezTo>
                    <a:pt x="349" y="30"/>
                    <a:pt x="362" y="30"/>
                    <a:pt x="375" y="27"/>
                  </a:cubicBezTo>
                  <a:cubicBezTo>
                    <a:pt x="381" y="25"/>
                    <a:pt x="388" y="26"/>
                    <a:pt x="394" y="23"/>
                  </a:cubicBezTo>
                  <a:cubicBezTo>
                    <a:pt x="395" y="23"/>
                    <a:pt x="395" y="23"/>
                    <a:pt x="395" y="24"/>
                  </a:cubicBezTo>
                  <a:cubicBezTo>
                    <a:pt x="404" y="32"/>
                    <a:pt x="418" y="28"/>
                    <a:pt x="428" y="35"/>
                  </a:cubicBezTo>
                  <a:cubicBezTo>
                    <a:pt x="431" y="37"/>
                    <a:pt x="433" y="39"/>
                    <a:pt x="437" y="34"/>
                  </a:cubicBezTo>
                  <a:cubicBezTo>
                    <a:pt x="441" y="29"/>
                    <a:pt x="448" y="28"/>
                    <a:pt x="454" y="30"/>
                  </a:cubicBezTo>
                  <a:cubicBezTo>
                    <a:pt x="463" y="34"/>
                    <a:pt x="473" y="35"/>
                    <a:pt x="482" y="39"/>
                  </a:cubicBezTo>
                  <a:cubicBezTo>
                    <a:pt x="491" y="44"/>
                    <a:pt x="502" y="41"/>
                    <a:pt x="512" y="37"/>
                  </a:cubicBezTo>
                  <a:cubicBezTo>
                    <a:pt x="518" y="34"/>
                    <a:pt x="522" y="34"/>
                    <a:pt x="527" y="39"/>
                  </a:cubicBezTo>
                  <a:cubicBezTo>
                    <a:pt x="531" y="42"/>
                    <a:pt x="536" y="44"/>
                    <a:pt x="542" y="45"/>
                  </a:cubicBezTo>
                  <a:cubicBezTo>
                    <a:pt x="545" y="45"/>
                    <a:pt x="549" y="46"/>
                    <a:pt x="549" y="50"/>
                  </a:cubicBezTo>
                  <a:cubicBezTo>
                    <a:pt x="551" y="64"/>
                    <a:pt x="564" y="64"/>
                    <a:pt x="573" y="68"/>
                  </a:cubicBezTo>
                  <a:cubicBezTo>
                    <a:pt x="578" y="71"/>
                    <a:pt x="584" y="72"/>
                    <a:pt x="590" y="72"/>
                  </a:cubicBezTo>
                  <a:cubicBezTo>
                    <a:pt x="594" y="71"/>
                    <a:pt x="597" y="75"/>
                    <a:pt x="598" y="78"/>
                  </a:cubicBezTo>
                  <a:cubicBezTo>
                    <a:pt x="602" y="84"/>
                    <a:pt x="609" y="85"/>
                    <a:pt x="615" y="84"/>
                  </a:cubicBezTo>
                  <a:cubicBezTo>
                    <a:pt x="625" y="83"/>
                    <a:pt x="633" y="85"/>
                    <a:pt x="639" y="92"/>
                  </a:cubicBezTo>
                  <a:cubicBezTo>
                    <a:pt x="641" y="93"/>
                    <a:pt x="643" y="95"/>
                    <a:pt x="644" y="94"/>
                  </a:cubicBezTo>
                  <a:cubicBezTo>
                    <a:pt x="656" y="90"/>
                    <a:pt x="667" y="95"/>
                    <a:pt x="678" y="95"/>
                  </a:cubicBezTo>
                  <a:cubicBezTo>
                    <a:pt x="681" y="95"/>
                    <a:pt x="681" y="93"/>
                    <a:pt x="682" y="91"/>
                  </a:cubicBezTo>
                  <a:cubicBezTo>
                    <a:pt x="684" y="82"/>
                    <a:pt x="690" y="79"/>
                    <a:pt x="698" y="83"/>
                  </a:cubicBezTo>
                  <a:cubicBezTo>
                    <a:pt x="702" y="85"/>
                    <a:pt x="706" y="86"/>
                    <a:pt x="710" y="86"/>
                  </a:cubicBezTo>
                  <a:cubicBezTo>
                    <a:pt x="720" y="88"/>
                    <a:pt x="727" y="94"/>
                    <a:pt x="737" y="96"/>
                  </a:cubicBezTo>
                  <a:cubicBezTo>
                    <a:pt x="743" y="97"/>
                    <a:pt x="744" y="106"/>
                    <a:pt x="746" y="113"/>
                  </a:cubicBezTo>
                  <a:cubicBezTo>
                    <a:pt x="747" y="117"/>
                    <a:pt x="749" y="119"/>
                    <a:pt x="752" y="116"/>
                  </a:cubicBezTo>
                  <a:cubicBezTo>
                    <a:pt x="763" y="108"/>
                    <a:pt x="771" y="114"/>
                    <a:pt x="778" y="121"/>
                  </a:cubicBezTo>
                  <a:cubicBezTo>
                    <a:pt x="781" y="123"/>
                    <a:pt x="782" y="124"/>
                    <a:pt x="786" y="122"/>
                  </a:cubicBezTo>
                  <a:cubicBezTo>
                    <a:pt x="795" y="117"/>
                    <a:pt x="804" y="118"/>
                    <a:pt x="813" y="123"/>
                  </a:cubicBezTo>
                  <a:cubicBezTo>
                    <a:pt x="817" y="125"/>
                    <a:pt x="821" y="125"/>
                    <a:pt x="826" y="122"/>
                  </a:cubicBezTo>
                  <a:cubicBezTo>
                    <a:pt x="836" y="117"/>
                    <a:pt x="848" y="112"/>
                    <a:pt x="860" y="118"/>
                  </a:cubicBezTo>
                  <a:cubicBezTo>
                    <a:pt x="866" y="120"/>
                    <a:pt x="871" y="126"/>
                    <a:pt x="874" y="132"/>
                  </a:cubicBezTo>
                  <a:cubicBezTo>
                    <a:pt x="877" y="135"/>
                    <a:pt x="873" y="139"/>
                    <a:pt x="870" y="141"/>
                  </a:cubicBezTo>
                  <a:cubicBezTo>
                    <a:pt x="868" y="143"/>
                    <a:pt x="865" y="143"/>
                    <a:pt x="863" y="144"/>
                  </a:cubicBezTo>
                  <a:cubicBezTo>
                    <a:pt x="864" y="148"/>
                    <a:pt x="868" y="151"/>
                    <a:pt x="867" y="155"/>
                  </a:cubicBezTo>
                  <a:cubicBezTo>
                    <a:pt x="865" y="158"/>
                    <a:pt x="866" y="161"/>
                    <a:pt x="866" y="165"/>
                  </a:cubicBezTo>
                  <a:cubicBezTo>
                    <a:pt x="866" y="170"/>
                    <a:pt x="864" y="173"/>
                    <a:pt x="859" y="173"/>
                  </a:cubicBezTo>
                  <a:cubicBezTo>
                    <a:pt x="856" y="173"/>
                    <a:pt x="854" y="173"/>
                    <a:pt x="851" y="173"/>
                  </a:cubicBezTo>
                  <a:cubicBezTo>
                    <a:pt x="635" y="173"/>
                    <a:pt x="418" y="173"/>
                    <a:pt x="201" y="173"/>
                  </a:cubicBezTo>
                  <a:cubicBezTo>
                    <a:pt x="197" y="173"/>
                    <a:pt x="192" y="174"/>
                    <a:pt x="188" y="171"/>
                  </a:cubicBezTo>
                  <a:cubicBezTo>
                    <a:pt x="177" y="167"/>
                    <a:pt x="165" y="170"/>
                    <a:pt x="154" y="169"/>
                  </a:cubicBezTo>
                  <a:cubicBezTo>
                    <a:pt x="152" y="169"/>
                    <a:pt x="150" y="172"/>
                    <a:pt x="148" y="174"/>
                  </a:cubicBezTo>
                  <a:cubicBezTo>
                    <a:pt x="137" y="179"/>
                    <a:pt x="127" y="177"/>
                    <a:pt x="117" y="175"/>
                  </a:cubicBezTo>
                  <a:close/>
                </a:path>
              </a:pathLst>
            </a:custGeom>
            <a:solidFill>
              <a:srgbClr val="C81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8" name="Freeform 573"/>
            <p:cNvSpPr>
              <a:spLocks/>
            </p:cNvSpPr>
            <p:nvPr/>
          </p:nvSpPr>
          <p:spPr bwMode="auto">
            <a:xfrm>
              <a:off x="1192" y="1590"/>
              <a:ext cx="527" cy="196"/>
            </a:xfrm>
            <a:custGeom>
              <a:avLst/>
              <a:gdLst>
                <a:gd name="T0" fmla="*/ 17 w 477"/>
                <a:gd name="T1" fmla="*/ 1 h 177"/>
                <a:gd name="T2" fmla="*/ 27 w 477"/>
                <a:gd name="T3" fmla="*/ 0 h 177"/>
                <a:gd name="T4" fmla="*/ 469 w 477"/>
                <a:gd name="T5" fmla="*/ 0 h 177"/>
                <a:gd name="T6" fmla="*/ 477 w 477"/>
                <a:gd name="T7" fmla="*/ 1 h 177"/>
                <a:gd name="T8" fmla="*/ 472 w 477"/>
                <a:gd name="T9" fmla="*/ 12 h 177"/>
                <a:gd name="T10" fmla="*/ 473 w 477"/>
                <a:gd name="T11" fmla="*/ 27 h 177"/>
                <a:gd name="T12" fmla="*/ 472 w 477"/>
                <a:gd name="T13" fmla="*/ 33 h 177"/>
                <a:gd name="T14" fmla="*/ 462 w 477"/>
                <a:gd name="T15" fmla="*/ 37 h 177"/>
                <a:gd name="T16" fmla="*/ 436 w 477"/>
                <a:gd name="T17" fmla="*/ 40 h 177"/>
                <a:gd name="T18" fmla="*/ 429 w 477"/>
                <a:gd name="T19" fmla="*/ 42 h 177"/>
                <a:gd name="T20" fmla="*/ 394 w 477"/>
                <a:gd name="T21" fmla="*/ 84 h 177"/>
                <a:gd name="T22" fmla="*/ 375 w 477"/>
                <a:gd name="T23" fmla="*/ 110 h 177"/>
                <a:gd name="T24" fmla="*/ 366 w 477"/>
                <a:gd name="T25" fmla="*/ 108 h 177"/>
                <a:gd name="T26" fmla="*/ 345 w 477"/>
                <a:gd name="T27" fmla="*/ 109 h 177"/>
                <a:gd name="T28" fmla="*/ 324 w 477"/>
                <a:gd name="T29" fmla="*/ 114 h 177"/>
                <a:gd name="T30" fmla="*/ 298 w 477"/>
                <a:gd name="T31" fmla="*/ 113 h 177"/>
                <a:gd name="T32" fmla="*/ 258 w 477"/>
                <a:gd name="T33" fmla="*/ 112 h 177"/>
                <a:gd name="T34" fmla="*/ 222 w 477"/>
                <a:gd name="T35" fmla="*/ 114 h 177"/>
                <a:gd name="T36" fmla="*/ 217 w 477"/>
                <a:gd name="T37" fmla="*/ 118 h 177"/>
                <a:gd name="T38" fmla="*/ 192 w 477"/>
                <a:gd name="T39" fmla="*/ 133 h 177"/>
                <a:gd name="T40" fmla="*/ 158 w 477"/>
                <a:gd name="T41" fmla="*/ 159 h 177"/>
                <a:gd name="T42" fmla="*/ 139 w 477"/>
                <a:gd name="T43" fmla="*/ 174 h 177"/>
                <a:gd name="T44" fmla="*/ 121 w 477"/>
                <a:gd name="T45" fmla="*/ 169 h 177"/>
                <a:gd name="T46" fmla="*/ 108 w 477"/>
                <a:gd name="T47" fmla="*/ 161 h 177"/>
                <a:gd name="T48" fmla="*/ 98 w 477"/>
                <a:gd name="T49" fmla="*/ 152 h 177"/>
                <a:gd name="T50" fmla="*/ 84 w 477"/>
                <a:gd name="T51" fmla="*/ 124 h 177"/>
                <a:gd name="T52" fmla="*/ 76 w 477"/>
                <a:gd name="T53" fmla="*/ 100 h 177"/>
                <a:gd name="T54" fmla="*/ 57 w 477"/>
                <a:gd name="T55" fmla="*/ 82 h 177"/>
                <a:gd name="T56" fmla="*/ 51 w 477"/>
                <a:gd name="T57" fmla="*/ 80 h 177"/>
                <a:gd name="T58" fmla="*/ 16 w 477"/>
                <a:gd name="T59" fmla="*/ 71 h 177"/>
                <a:gd name="T60" fmla="*/ 4 w 477"/>
                <a:gd name="T61" fmla="*/ 59 h 177"/>
                <a:gd name="T62" fmla="*/ 1 w 477"/>
                <a:gd name="T63" fmla="*/ 38 h 177"/>
                <a:gd name="T64" fmla="*/ 6 w 477"/>
                <a:gd name="T65" fmla="*/ 19 h 177"/>
                <a:gd name="T66" fmla="*/ 17 w 477"/>
                <a:gd name="T67" fmla="*/ 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7" h="177">
                  <a:moveTo>
                    <a:pt x="17" y="1"/>
                  </a:moveTo>
                  <a:cubicBezTo>
                    <a:pt x="21" y="1"/>
                    <a:pt x="24" y="0"/>
                    <a:pt x="27" y="0"/>
                  </a:cubicBezTo>
                  <a:cubicBezTo>
                    <a:pt x="175" y="0"/>
                    <a:pt x="322" y="0"/>
                    <a:pt x="469" y="0"/>
                  </a:cubicBezTo>
                  <a:cubicBezTo>
                    <a:pt x="472" y="0"/>
                    <a:pt x="475" y="1"/>
                    <a:pt x="477" y="1"/>
                  </a:cubicBezTo>
                  <a:cubicBezTo>
                    <a:pt x="475" y="5"/>
                    <a:pt x="474" y="9"/>
                    <a:pt x="472" y="12"/>
                  </a:cubicBezTo>
                  <a:cubicBezTo>
                    <a:pt x="469" y="18"/>
                    <a:pt x="466" y="22"/>
                    <a:pt x="473" y="27"/>
                  </a:cubicBezTo>
                  <a:cubicBezTo>
                    <a:pt x="476" y="29"/>
                    <a:pt x="475" y="32"/>
                    <a:pt x="472" y="33"/>
                  </a:cubicBezTo>
                  <a:cubicBezTo>
                    <a:pt x="469" y="35"/>
                    <a:pt x="465" y="37"/>
                    <a:pt x="462" y="37"/>
                  </a:cubicBezTo>
                  <a:cubicBezTo>
                    <a:pt x="453" y="36"/>
                    <a:pt x="445" y="41"/>
                    <a:pt x="436" y="40"/>
                  </a:cubicBezTo>
                  <a:cubicBezTo>
                    <a:pt x="434" y="40"/>
                    <a:pt x="431" y="41"/>
                    <a:pt x="429" y="42"/>
                  </a:cubicBezTo>
                  <a:cubicBezTo>
                    <a:pt x="414" y="54"/>
                    <a:pt x="398" y="64"/>
                    <a:pt x="394" y="84"/>
                  </a:cubicBezTo>
                  <a:cubicBezTo>
                    <a:pt x="392" y="96"/>
                    <a:pt x="383" y="102"/>
                    <a:pt x="375" y="110"/>
                  </a:cubicBezTo>
                  <a:cubicBezTo>
                    <a:pt x="371" y="113"/>
                    <a:pt x="368" y="111"/>
                    <a:pt x="366" y="108"/>
                  </a:cubicBezTo>
                  <a:cubicBezTo>
                    <a:pt x="360" y="103"/>
                    <a:pt x="350" y="103"/>
                    <a:pt x="345" y="109"/>
                  </a:cubicBezTo>
                  <a:cubicBezTo>
                    <a:pt x="339" y="115"/>
                    <a:pt x="333" y="117"/>
                    <a:pt x="324" y="114"/>
                  </a:cubicBezTo>
                  <a:cubicBezTo>
                    <a:pt x="316" y="110"/>
                    <a:pt x="306" y="111"/>
                    <a:pt x="298" y="113"/>
                  </a:cubicBezTo>
                  <a:cubicBezTo>
                    <a:pt x="284" y="117"/>
                    <a:pt x="271" y="114"/>
                    <a:pt x="258" y="112"/>
                  </a:cubicBezTo>
                  <a:cubicBezTo>
                    <a:pt x="246" y="111"/>
                    <a:pt x="234" y="116"/>
                    <a:pt x="222" y="114"/>
                  </a:cubicBezTo>
                  <a:cubicBezTo>
                    <a:pt x="219" y="114"/>
                    <a:pt x="218" y="116"/>
                    <a:pt x="217" y="118"/>
                  </a:cubicBezTo>
                  <a:cubicBezTo>
                    <a:pt x="212" y="129"/>
                    <a:pt x="203" y="134"/>
                    <a:pt x="192" y="133"/>
                  </a:cubicBezTo>
                  <a:cubicBezTo>
                    <a:pt x="177" y="132"/>
                    <a:pt x="162" y="143"/>
                    <a:pt x="158" y="159"/>
                  </a:cubicBezTo>
                  <a:cubicBezTo>
                    <a:pt x="156" y="169"/>
                    <a:pt x="146" y="171"/>
                    <a:pt x="139" y="174"/>
                  </a:cubicBezTo>
                  <a:cubicBezTo>
                    <a:pt x="133" y="177"/>
                    <a:pt x="126" y="175"/>
                    <a:pt x="121" y="169"/>
                  </a:cubicBezTo>
                  <a:cubicBezTo>
                    <a:pt x="117" y="166"/>
                    <a:pt x="113" y="162"/>
                    <a:pt x="108" y="161"/>
                  </a:cubicBezTo>
                  <a:cubicBezTo>
                    <a:pt x="103" y="161"/>
                    <a:pt x="100" y="156"/>
                    <a:pt x="98" y="152"/>
                  </a:cubicBezTo>
                  <a:cubicBezTo>
                    <a:pt x="93" y="143"/>
                    <a:pt x="88" y="134"/>
                    <a:pt x="84" y="124"/>
                  </a:cubicBezTo>
                  <a:cubicBezTo>
                    <a:pt x="81" y="116"/>
                    <a:pt x="77" y="109"/>
                    <a:pt x="76" y="100"/>
                  </a:cubicBezTo>
                  <a:cubicBezTo>
                    <a:pt x="75" y="92"/>
                    <a:pt x="65" y="85"/>
                    <a:pt x="57" y="82"/>
                  </a:cubicBezTo>
                  <a:cubicBezTo>
                    <a:pt x="55" y="81"/>
                    <a:pt x="52" y="81"/>
                    <a:pt x="51" y="80"/>
                  </a:cubicBezTo>
                  <a:cubicBezTo>
                    <a:pt x="42" y="70"/>
                    <a:pt x="29" y="71"/>
                    <a:pt x="16" y="71"/>
                  </a:cubicBezTo>
                  <a:cubicBezTo>
                    <a:pt x="7" y="71"/>
                    <a:pt x="4" y="68"/>
                    <a:pt x="4" y="59"/>
                  </a:cubicBezTo>
                  <a:cubicBezTo>
                    <a:pt x="4" y="52"/>
                    <a:pt x="3" y="45"/>
                    <a:pt x="1" y="38"/>
                  </a:cubicBezTo>
                  <a:cubicBezTo>
                    <a:pt x="0" y="32"/>
                    <a:pt x="1" y="25"/>
                    <a:pt x="6" y="19"/>
                  </a:cubicBezTo>
                  <a:cubicBezTo>
                    <a:pt x="11" y="14"/>
                    <a:pt x="16" y="9"/>
                    <a:pt x="17" y="1"/>
                  </a:cubicBezTo>
                  <a:close/>
                </a:path>
              </a:pathLst>
            </a:custGeom>
            <a:solidFill>
              <a:srgbClr val="C8182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79" name="Freeform 574"/>
            <p:cNvSpPr>
              <a:spLocks/>
            </p:cNvSpPr>
            <p:nvPr/>
          </p:nvSpPr>
          <p:spPr bwMode="auto">
            <a:xfrm>
              <a:off x="1937" y="1386"/>
              <a:ext cx="103" cy="81"/>
            </a:xfrm>
            <a:custGeom>
              <a:avLst/>
              <a:gdLst>
                <a:gd name="T0" fmla="*/ 47 w 93"/>
                <a:gd name="T1" fmla="*/ 4 h 74"/>
                <a:gd name="T2" fmla="*/ 58 w 93"/>
                <a:gd name="T3" fmla="*/ 2 h 74"/>
                <a:gd name="T4" fmla="*/ 72 w 93"/>
                <a:gd name="T5" fmla="*/ 16 h 74"/>
                <a:gd name="T6" fmla="*/ 71 w 93"/>
                <a:gd name="T7" fmla="*/ 19 h 74"/>
                <a:gd name="T8" fmla="*/ 77 w 93"/>
                <a:gd name="T9" fmla="*/ 19 h 74"/>
                <a:gd name="T10" fmla="*/ 88 w 93"/>
                <a:gd name="T11" fmla="*/ 35 h 74"/>
                <a:gd name="T12" fmla="*/ 64 w 93"/>
                <a:gd name="T13" fmla="*/ 69 h 74"/>
                <a:gd name="T14" fmla="*/ 52 w 93"/>
                <a:gd name="T15" fmla="*/ 70 h 74"/>
                <a:gd name="T16" fmla="*/ 45 w 93"/>
                <a:gd name="T17" fmla="*/ 67 h 74"/>
                <a:gd name="T18" fmla="*/ 28 w 93"/>
                <a:gd name="T19" fmla="*/ 53 h 74"/>
                <a:gd name="T20" fmla="*/ 5 w 93"/>
                <a:gd name="T21" fmla="*/ 47 h 74"/>
                <a:gd name="T22" fmla="*/ 5 w 93"/>
                <a:gd name="T23" fmla="*/ 33 h 74"/>
                <a:gd name="T24" fmla="*/ 34 w 93"/>
                <a:gd name="T25" fmla="*/ 10 h 74"/>
                <a:gd name="T26" fmla="*/ 47 w 93"/>
                <a:gd name="T27" fmla="*/ 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3" h="74">
                  <a:moveTo>
                    <a:pt x="47" y="4"/>
                  </a:moveTo>
                  <a:cubicBezTo>
                    <a:pt x="51" y="3"/>
                    <a:pt x="54" y="3"/>
                    <a:pt x="58" y="2"/>
                  </a:cubicBezTo>
                  <a:cubicBezTo>
                    <a:pt x="69" y="0"/>
                    <a:pt x="73" y="4"/>
                    <a:pt x="72" y="16"/>
                  </a:cubicBezTo>
                  <a:cubicBezTo>
                    <a:pt x="72" y="17"/>
                    <a:pt x="71" y="18"/>
                    <a:pt x="71" y="19"/>
                  </a:cubicBezTo>
                  <a:cubicBezTo>
                    <a:pt x="73" y="19"/>
                    <a:pt x="75" y="19"/>
                    <a:pt x="77" y="19"/>
                  </a:cubicBezTo>
                  <a:cubicBezTo>
                    <a:pt x="86" y="18"/>
                    <a:pt x="93" y="27"/>
                    <a:pt x="88" y="35"/>
                  </a:cubicBezTo>
                  <a:cubicBezTo>
                    <a:pt x="82" y="47"/>
                    <a:pt x="76" y="60"/>
                    <a:pt x="64" y="69"/>
                  </a:cubicBezTo>
                  <a:cubicBezTo>
                    <a:pt x="60" y="73"/>
                    <a:pt x="56" y="74"/>
                    <a:pt x="52" y="70"/>
                  </a:cubicBezTo>
                  <a:cubicBezTo>
                    <a:pt x="50" y="68"/>
                    <a:pt x="47" y="67"/>
                    <a:pt x="45" y="67"/>
                  </a:cubicBezTo>
                  <a:cubicBezTo>
                    <a:pt x="36" y="66"/>
                    <a:pt x="30" y="62"/>
                    <a:pt x="28" y="53"/>
                  </a:cubicBezTo>
                  <a:cubicBezTo>
                    <a:pt x="17" y="57"/>
                    <a:pt x="12" y="56"/>
                    <a:pt x="5" y="47"/>
                  </a:cubicBezTo>
                  <a:cubicBezTo>
                    <a:pt x="1" y="43"/>
                    <a:pt x="0" y="38"/>
                    <a:pt x="5" y="33"/>
                  </a:cubicBezTo>
                  <a:cubicBezTo>
                    <a:pt x="15" y="25"/>
                    <a:pt x="26" y="20"/>
                    <a:pt x="34" y="10"/>
                  </a:cubicBezTo>
                  <a:cubicBezTo>
                    <a:pt x="38" y="7"/>
                    <a:pt x="42" y="5"/>
                    <a:pt x="47" y="4"/>
                  </a:cubicBezTo>
                  <a:close/>
                </a:path>
              </a:pathLst>
            </a:custGeom>
            <a:solidFill>
              <a:srgbClr val="FCC3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0" name="Freeform 575"/>
            <p:cNvSpPr>
              <a:spLocks/>
            </p:cNvSpPr>
            <p:nvPr/>
          </p:nvSpPr>
          <p:spPr bwMode="auto">
            <a:xfrm>
              <a:off x="1265" y="1184"/>
              <a:ext cx="753" cy="21"/>
            </a:xfrm>
            <a:custGeom>
              <a:avLst/>
              <a:gdLst>
                <a:gd name="T0" fmla="*/ 0 w 682"/>
                <a:gd name="T1" fmla="*/ 16 h 19"/>
                <a:gd name="T2" fmla="*/ 655 w 682"/>
                <a:gd name="T3" fmla="*/ 16 h 19"/>
                <a:gd name="T4" fmla="*/ 674 w 682"/>
                <a:gd name="T5" fmla="*/ 16 h 19"/>
                <a:gd name="T6" fmla="*/ 679 w 682"/>
                <a:gd name="T7" fmla="*/ 0 h 19"/>
                <a:gd name="T8" fmla="*/ 675 w 682"/>
                <a:gd name="T9" fmla="*/ 19 h 19"/>
                <a:gd name="T10" fmla="*/ 666 w 682"/>
                <a:gd name="T11" fmla="*/ 19 h 19"/>
                <a:gd name="T12" fmla="*/ 12 w 682"/>
                <a:gd name="T13" fmla="*/ 19 h 19"/>
                <a:gd name="T14" fmla="*/ 0 w 682"/>
                <a:gd name="T15" fmla="*/ 18 h 19"/>
                <a:gd name="T16" fmla="*/ 0 w 682"/>
                <a:gd name="T17" fmla="*/ 16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2" h="19">
                  <a:moveTo>
                    <a:pt x="0" y="16"/>
                  </a:moveTo>
                  <a:cubicBezTo>
                    <a:pt x="219" y="16"/>
                    <a:pt x="437" y="16"/>
                    <a:pt x="655" y="16"/>
                  </a:cubicBezTo>
                  <a:cubicBezTo>
                    <a:pt x="661" y="16"/>
                    <a:pt x="668" y="17"/>
                    <a:pt x="674" y="16"/>
                  </a:cubicBezTo>
                  <a:cubicBezTo>
                    <a:pt x="681" y="13"/>
                    <a:pt x="674" y="5"/>
                    <a:pt x="679" y="0"/>
                  </a:cubicBezTo>
                  <a:cubicBezTo>
                    <a:pt x="680" y="7"/>
                    <a:pt x="682" y="14"/>
                    <a:pt x="675" y="19"/>
                  </a:cubicBezTo>
                  <a:cubicBezTo>
                    <a:pt x="672" y="19"/>
                    <a:pt x="669" y="19"/>
                    <a:pt x="666" y="19"/>
                  </a:cubicBezTo>
                  <a:cubicBezTo>
                    <a:pt x="448" y="19"/>
                    <a:pt x="230" y="19"/>
                    <a:pt x="12" y="19"/>
                  </a:cubicBezTo>
                  <a:cubicBezTo>
                    <a:pt x="8" y="19"/>
                    <a:pt x="4" y="19"/>
                    <a:pt x="0" y="18"/>
                  </a:cubicBezTo>
                  <a:cubicBezTo>
                    <a:pt x="0" y="18"/>
                    <a:pt x="0" y="17"/>
                    <a:pt x="0" y="16"/>
                  </a:cubicBezTo>
                  <a:close/>
                </a:path>
              </a:pathLst>
            </a:custGeom>
            <a:solidFill>
              <a:srgbClr val="B4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1" name="Freeform 576"/>
            <p:cNvSpPr>
              <a:spLocks/>
            </p:cNvSpPr>
            <p:nvPr/>
          </p:nvSpPr>
          <p:spPr bwMode="auto">
            <a:xfrm>
              <a:off x="2050" y="1374"/>
              <a:ext cx="51" cy="38"/>
            </a:xfrm>
            <a:custGeom>
              <a:avLst/>
              <a:gdLst>
                <a:gd name="T0" fmla="*/ 45 w 46"/>
                <a:gd name="T1" fmla="*/ 22 h 34"/>
                <a:gd name="T2" fmla="*/ 41 w 46"/>
                <a:gd name="T3" fmla="*/ 33 h 34"/>
                <a:gd name="T4" fmla="*/ 28 w 46"/>
                <a:gd name="T5" fmla="*/ 31 h 34"/>
                <a:gd name="T6" fmla="*/ 9 w 46"/>
                <a:gd name="T7" fmla="*/ 24 h 34"/>
                <a:gd name="T8" fmla="*/ 0 w 46"/>
                <a:gd name="T9" fmla="*/ 15 h 34"/>
                <a:gd name="T10" fmla="*/ 8 w 46"/>
                <a:gd name="T11" fmla="*/ 3 h 34"/>
                <a:gd name="T12" fmla="*/ 38 w 46"/>
                <a:gd name="T13" fmla="*/ 8 h 34"/>
                <a:gd name="T14" fmla="*/ 45 w 46"/>
                <a:gd name="T15" fmla="*/ 2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6" h="34">
                  <a:moveTo>
                    <a:pt x="45" y="22"/>
                  </a:moveTo>
                  <a:cubicBezTo>
                    <a:pt x="45" y="26"/>
                    <a:pt x="45" y="31"/>
                    <a:pt x="41" y="33"/>
                  </a:cubicBezTo>
                  <a:cubicBezTo>
                    <a:pt x="36" y="34"/>
                    <a:pt x="32" y="34"/>
                    <a:pt x="28" y="31"/>
                  </a:cubicBezTo>
                  <a:cubicBezTo>
                    <a:pt x="22" y="27"/>
                    <a:pt x="16" y="24"/>
                    <a:pt x="9" y="24"/>
                  </a:cubicBezTo>
                  <a:cubicBezTo>
                    <a:pt x="4" y="24"/>
                    <a:pt x="1" y="21"/>
                    <a:pt x="0" y="15"/>
                  </a:cubicBezTo>
                  <a:cubicBezTo>
                    <a:pt x="0" y="9"/>
                    <a:pt x="2" y="4"/>
                    <a:pt x="8" y="3"/>
                  </a:cubicBezTo>
                  <a:cubicBezTo>
                    <a:pt x="18" y="0"/>
                    <a:pt x="29" y="1"/>
                    <a:pt x="38" y="8"/>
                  </a:cubicBezTo>
                  <a:cubicBezTo>
                    <a:pt x="43" y="11"/>
                    <a:pt x="46" y="16"/>
                    <a:pt x="45" y="22"/>
                  </a:cubicBezTo>
                  <a:close/>
                </a:path>
              </a:pathLst>
            </a:custGeom>
            <a:solidFill>
              <a:srgbClr val="FBC3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2" name="Freeform 577"/>
            <p:cNvSpPr>
              <a:spLocks/>
            </p:cNvSpPr>
            <p:nvPr/>
          </p:nvSpPr>
          <p:spPr bwMode="auto">
            <a:xfrm>
              <a:off x="1852" y="1468"/>
              <a:ext cx="46" cy="41"/>
            </a:xfrm>
            <a:custGeom>
              <a:avLst/>
              <a:gdLst>
                <a:gd name="T0" fmla="*/ 23 w 41"/>
                <a:gd name="T1" fmla="*/ 1 h 37"/>
                <a:gd name="T2" fmla="*/ 36 w 41"/>
                <a:gd name="T3" fmla="*/ 4 h 37"/>
                <a:gd name="T4" fmla="*/ 36 w 41"/>
                <a:gd name="T5" fmla="*/ 21 h 37"/>
                <a:gd name="T6" fmla="*/ 25 w 41"/>
                <a:gd name="T7" fmla="*/ 32 h 37"/>
                <a:gd name="T8" fmla="*/ 3 w 41"/>
                <a:gd name="T9" fmla="*/ 32 h 37"/>
                <a:gd name="T10" fmla="*/ 4 w 41"/>
                <a:gd name="T11" fmla="*/ 15 h 37"/>
                <a:gd name="T12" fmla="*/ 23 w 41"/>
                <a:gd name="T13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37">
                  <a:moveTo>
                    <a:pt x="23" y="1"/>
                  </a:moveTo>
                  <a:cubicBezTo>
                    <a:pt x="28" y="0"/>
                    <a:pt x="32" y="1"/>
                    <a:pt x="36" y="4"/>
                  </a:cubicBezTo>
                  <a:cubicBezTo>
                    <a:pt x="41" y="9"/>
                    <a:pt x="41" y="15"/>
                    <a:pt x="36" y="21"/>
                  </a:cubicBezTo>
                  <a:cubicBezTo>
                    <a:pt x="33" y="25"/>
                    <a:pt x="29" y="28"/>
                    <a:pt x="25" y="32"/>
                  </a:cubicBezTo>
                  <a:cubicBezTo>
                    <a:pt x="20" y="36"/>
                    <a:pt x="8" y="37"/>
                    <a:pt x="3" y="32"/>
                  </a:cubicBezTo>
                  <a:cubicBezTo>
                    <a:pt x="0" y="29"/>
                    <a:pt x="1" y="22"/>
                    <a:pt x="4" y="15"/>
                  </a:cubicBezTo>
                  <a:cubicBezTo>
                    <a:pt x="7" y="6"/>
                    <a:pt x="15" y="4"/>
                    <a:pt x="23" y="1"/>
                  </a:cubicBezTo>
                  <a:close/>
                </a:path>
              </a:pathLst>
            </a:custGeom>
            <a:solidFill>
              <a:srgbClr val="FBC2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3" name="Freeform 578"/>
            <p:cNvSpPr>
              <a:spLocks/>
            </p:cNvSpPr>
            <p:nvPr/>
          </p:nvSpPr>
          <p:spPr bwMode="auto">
            <a:xfrm>
              <a:off x="1864" y="1505"/>
              <a:ext cx="32" cy="26"/>
            </a:xfrm>
            <a:custGeom>
              <a:avLst/>
              <a:gdLst>
                <a:gd name="T0" fmla="*/ 26 w 29"/>
                <a:gd name="T1" fmla="*/ 18 h 24"/>
                <a:gd name="T2" fmla="*/ 25 w 29"/>
                <a:gd name="T3" fmla="*/ 20 h 24"/>
                <a:gd name="T4" fmla="*/ 2 w 29"/>
                <a:gd name="T5" fmla="*/ 17 h 24"/>
                <a:gd name="T6" fmla="*/ 2 w 29"/>
                <a:gd name="T7" fmla="*/ 17 h 24"/>
                <a:gd name="T8" fmla="*/ 5 w 29"/>
                <a:gd name="T9" fmla="*/ 3 h 24"/>
                <a:gd name="T10" fmla="*/ 23 w 29"/>
                <a:gd name="T11" fmla="*/ 6 h 24"/>
                <a:gd name="T12" fmla="*/ 26 w 29"/>
                <a:gd name="T13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24">
                  <a:moveTo>
                    <a:pt x="26" y="18"/>
                  </a:moveTo>
                  <a:cubicBezTo>
                    <a:pt x="26" y="19"/>
                    <a:pt x="25" y="19"/>
                    <a:pt x="25" y="20"/>
                  </a:cubicBezTo>
                  <a:cubicBezTo>
                    <a:pt x="17" y="20"/>
                    <a:pt x="9" y="24"/>
                    <a:pt x="2" y="1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2"/>
                    <a:pt x="0" y="6"/>
                    <a:pt x="5" y="3"/>
                  </a:cubicBezTo>
                  <a:cubicBezTo>
                    <a:pt x="11" y="0"/>
                    <a:pt x="17" y="3"/>
                    <a:pt x="23" y="6"/>
                  </a:cubicBezTo>
                  <a:cubicBezTo>
                    <a:pt x="28" y="9"/>
                    <a:pt x="29" y="13"/>
                    <a:pt x="26" y="18"/>
                  </a:cubicBezTo>
                  <a:close/>
                </a:path>
              </a:pathLst>
            </a:custGeom>
            <a:solidFill>
              <a:srgbClr val="F9C3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4" name="Freeform 579"/>
            <p:cNvSpPr>
              <a:spLocks/>
            </p:cNvSpPr>
            <p:nvPr/>
          </p:nvSpPr>
          <p:spPr bwMode="auto">
            <a:xfrm>
              <a:off x="1848" y="1469"/>
              <a:ext cx="52" cy="56"/>
            </a:xfrm>
            <a:custGeom>
              <a:avLst/>
              <a:gdLst>
                <a:gd name="T0" fmla="*/ 41 w 47"/>
                <a:gd name="T1" fmla="*/ 50 h 50"/>
                <a:gd name="T2" fmla="*/ 22 w 47"/>
                <a:gd name="T3" fmla="*/ 36 h 50"/>
                <a:gd name="T4" fmla="*/ 17 w 47"/>
                <a:gd name="T5" fmla="*/ 49 h 50"/>
                <a:gd name="T6" fmla="*/ 16 w 47"/>
                <a:gd name="T7" fmla="*/ 48 h 50"/>
                <a:gd name="T8" fmla="*/ 6 w 47"/>
                <a:gd name="T9" fmla="*/ 31 h 50"/>
                <a:gd name="T10" fmla="*/ 12 w 47"/>
                <a:gd name="T11" fmla="*/ 6 h 50"/>
                <a:gd name="T12" fmla="*/ 27 w 47"/>
                <a:gd name="T13" fmla="*/ 0 h 50"/>
                <a:gd name="T14" fmla="*/ 9 w 47"/>
                <a:gd name="T15" fmla="*/ 14 h 50"/>
                <a:gd name="T16" fmla="*/ 8 w 47"/>
                <a:gd name="T17" fmla="*/ 30 h 50"/>
                <a:gd name="T18" fmla="*/ 26 w 47"/>
                <a:gd name="T19" fmla="*/ 31 h 50"/>
                <a:gd name="T20" fmla="*/ 41 w 47"/>
                <a:gd name="T21" fmla="*/ 17 h 50"/>
                <a:gd name="T22" fmla="*/ 40 w 47"/>
                <a:gd name="T23" fmla="*/ 3 h 50"/>
                <a:gd name="T24" fmla="*/ 41 w 47"/>
                <a:gd name="T25" fmla="*/ 21 h 50"/>
                <a:gd name="T26" fmla="*/ 29 w 47"/>
                <a:gd name="T27" fmla="*/ 32 h 50"/>
                <a:gd name="T28" fmla="*/ 43 w 47"/>
                <a:gd name="T29" fmla="*/ 43 h 50"/>
                <a:gd name="T30" fmla="*/ 41 w 47"/>
                <a:gd name="T3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7" h="50">
                  <a:moveTo>
                    <a:pt x="41" y="50"/>
                  </a:moveTo>
                  <a:cubicBezTo>
                    <a:pt x="42" y="40"/>
                    <a:pt x="32" y="33"/>
                    <a:pt x="22" y="36"/>
                  </a:cubicBezTo>
                  <a:cubicBezTo>
                    <a:pt x="15" y="38"/>
                    <a:pt x="17" y="44"/>
                    <a:pt x="17" y="49"/>
                  </a:cubicBezTo>
                  <a:cubicBezTo>
                    <a:pt x="17" y="48"/>
                    <a:pt x="16" y="48"/>
                    <a:pt x="16" y="48"/>
                  </a:cubicBezTo>
                  <a:cubicBezTo>
                    <a:pt x="15" y="41"/>
                    <a:pt x="14" y="35"/>
                    <a:pt x="6" y="31"/>
                  </a:cubicBezTo>
                  <a:cubicBezTo>
                    <a:pt x="0" y="28"/>
                    <a:pt x="4" y="12"/>
                    <a:pt x="12" y="6"/>
                  </a:cubicBezTo>
                  <a:cubicBezTo>
                    <a:pt x="16" y="3"/>
                    <a:pt x="21" y="0"/>
                    <a:pt x="27" y="0"/>
                  </a:cubicBezTo>
                  <a:cubicBezTo>
                    <a:pt x="21" y="5"/>
                    <a:pt x="13" y="6"/>
                    <a:pt x="9" y="14"/>
                  </a:cubicBezTo>
                  <a:cubicBezTo>
                    <a:pt x="6" y="20"/>
                    <a:pt x="3" y="25"/>
                    <a:pt x="8" y="30"/>
                  </a:cubicBezTo>
                  <a:cubicBezTo>
                    <a:pt x="13" y="35"/>
                    <a:pt x="21" y="34"/>
                    <a:pt x="26" y="31"/>
                  </a:cubicBezTo>
                  <a:cubicBezTo>
                    <a:pt x="32" y="28"/>
                    <a:pt x="37" y="22"/>
                    <a:pt x="41" y="17"/>
                  </a:cubicBezTo>
                  <a:cubicBezTo>
                    <a:pt x="44" y="13"/>
                    <a:pt x="44" y="7"/>
                    <a:pt x="40" y="3"/>
                  </a:cubicBezTo>
                  <a:cubicBezTo>
                    <a:pt x="46" y="7"/>
                    <a:pt x="47" y="14"/>
                    <a:pt x="41" y="21"/>
                  </a:cubicBezTo>
                  <a:cubicBezTo>
                    <a:pt x="37" y="25"/>
                    <a:pt x="33" y="28"/>
                    <a:pt x="29" y="32"/>
                  </a:cubicBezTo>
                  <a:cubicBezTo>
                    <a:pt x="34" y="36"/>
                    <a:pt x="41" y="36"/>
                    <a:pt x="43" y="43"/>
                  </a:cubicBezTo>
                  <a:cubicBezTo>
                    <a:pt x="44" y="45"/>
                    <a:pt x="45" y="48"/>
                    <a:pt x="41" y="50"/>
                  </a:cubicBezTo>
                  <a:close/>
                </a:path>
              </a:pathLst>
            </a:custGeom>
            <a:solidFill>
              <a:srgbClr val="FAE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5" name="Freeform 580"/>
            <p:cNvSpPr>
              <a:spLocks/>
            </p:cNvSpPr>
            <p:nvPr/>
          </p:nvSpPr>
          <p:spPr bwMode="auto">
            <a:xfrm>
              <a:off x="1186" y="1205"/>
              <a:ext cx="35" cy="11"/>
            </a:xfrm>
            <a:custGeom>
              <a:avLst/>
              <a:gdLst>
                <a:gd name="T0" fmla="*/ 0 w 31"/>
                <a:gd name="T1" fmla="*/ 1 h 10"/>
                <a:gd name="T2" fmla="*/ 31 w 31"/>
                <a:gd name="T3" fmla="*/ 0 h 10"/>
                <a:gd name="T4" fmla="*/ 11 w 31"/>
                <a:gd name="T5" fmla="*/ 5 h 10"/>
                <a:gd name="T6" fmla="*/ 5 w 31"/>
                <a:gd name="T7" fmla="*/ 5 h 10"/>
                <a:gd name="T8" fmla="*/ 0 w 31"/>
                <a:gd name="T9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0">
                  <a:moveTo>
                    <a:pt x="0" y="1"/>
                  </a:moveTo>
                  <a:cubicBezTo>
                    <a:pt x="10" y="0"/>
                    <a:pt x="20" y="0"/>
                    <a:pt x="31" y="0"/>
                  </a:cubicBezTo>
                  <a:cubicBezTo>
                    <a:pt x="25" y="5"/>
                    <a:pt x="20" y="10"/>
                    <a:pt x="11" y="5"/>
                  </a:cubicBezTo>
                  <a:cubicBezTo>
                    <a:pt x="9" y="4"/>
                    <a:pt x="7" y="5"/>
                    <a:pt x="5" y="5"/>
                  </a:cubicBezTo>
                  <a:cubicBezTo>
                    <a:pt x="2" y="5"/>
                    <a:pt x="0" y="4"/>
                    <a:pt x="0" y="1"/>
                  </a:cubicBezTo>
                  <a:close/>
                </a:path>
              </a:pathLst>
            </a:custGeom>
            <a:solidFill>
              <a:srgbClr val="F6CB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6" name="Freeform 581"/>
            <p:cNvSpPr>
              <a:spLocks/>
            </p:cNvSpPr>
            <p:nvPr/>
          </p:nvSpPr>
          <p:spPr bwMode="auto">
            <a:xfrm>
              <a:off x="1142" y="1205"/>
              <a:ext cx="38" cy="10"/>
            </a:xfrm>
            <a:custGeom>
              <a:avLst/>
              <a:gdLst>
                <a:gd name="T0" fmla="*/ 0 w 34"/>
                <a:gd name="T1" fmla="*/ 0 h 9"/>
                <a:gd name="T2" fmla="*/ 34 w 34"/>
                <a:gd name="T3" fmla="*/ 1 h 9"/>
                <a:gd name="T4" fmla="*/ 10 w 34"/>
                <a:gd name="T5" fmla="*/ 7 h 9"/>
                <a:gd name="T6" fmla="*/ 0 w 34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9">
                  <a:moveTo>
                    <a:pt x="0" y="0"/>
                  </a:moveTo>
                  <a:cubicBezTo>
                    <a:pt x="12" y="0"/>
                    <a:pt x="23" y="0"/>
                    <a:pt x="34" y="1"/>
                  </a:cubicBezTo>
                  <a:cubicBezTo>
                    <a:pt x="27" y="5"/>
                    <a:pt x="18" y="4"/>
                    <a:pt x="10" y="7"/>
                  </a:cubicBezTo>
                  <a:cubicBezTo>
                    <a:pt x="5" y="9"/>
                    <a:pt x="1" y="5"/>
                    <a:pt x="0" y="0"/>
                  </a:cubicBezTo>
                  <a:close/>
                </a:path>
              </a:pathLst>
            </a:custGeom>
            <a:solidFill>
              <a:srgbClr val="F5C6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7" name="Freeform 582"/>
            <p:cNvSpPr>
              <a:spLocks/>
            </p:cNvSpPr>
            <p:nvPr/>
          </p:nvSpPr>
          <p:spPr bwMode="auto">
            <a:xfrm>
              <a:off x="1083" y="1132"/>
              <a:ext cx="14" cy="18"/>
            </a:xfrm>
            <a:custGeom>
              <a:avLst/>
              <a:gdLst>
                <a:gd name="T0" fmla="*/ 0 w 13"/>
                <a:gd name="T1" fmla="*/ 9 h 16"/>
                <a:gd name="T2" fmla="*/ 12 w 13"/>
                <a:gd name="T3" fmla="*/ 0 h 16"/>
                <a:gd name="T4" fmla="*/ 4 w 13"/>
                <a:gd name="T5" fmla="*/ 16 h 16"/>
                <a:gd name="T6" fmla="*/ 0 w 13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6">
                  <a:moveTo>
                    <a:pt x="0" y="9"/>
                  </a:moveTo>
                  <a:cubicBezTo>
                    <a:pt x="5" y="7"/>
                    <a:pt x="6" y="1"/>
                    <a:pt x="12" y="0"/>
                  </a:cubicBezTo>
                  <a:cubicBezTo>
                    <a:pt x="13" y="7"/>
                    <a:pt x="0" y="8"/>
                    <a:pt x="4" y="16"/>
                  </a:cubicBezTo>
                  <a:cubicBezTo>
                    <a:pt x="1" y="15"/>
                    <a:pt x="3" y="11"/>
                    <a:pt x="0" y="9"/>
                  </a:cubicBezTo>
                  <a:close/>
                </a:path>
              </a:pathLst>
            </a:custGeom>
            <a:solidFill>
              <a:srgbClr val="F0AB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8" name="Freeform 583"/>
            <p:cNvSpPr>
              <a:spLocks/>
            </p:cNvSpPr>
            <p:nvPr/>
          </p:nvSpPr>
          <p:spPr bwMode="auto">
            <a:xfrm>
              <a:off x="1867" y="1524"/>
              <a:ext cx="25" cy="7"/>
            </a:xfrm>
            <a:custGeom>
              <a:avLst/>
              <a:gdLst>
                <a:gd name="T0" fmla="*/ 0 w 23"/>
                <a:gd name="T1" fmla="*/ 0 h 7"/>
                <a:gd name="T2" fmla="*/ 23 w 23"/>
                <a:gd name="T3" fmla="*/ 3 h 7"/>
                <a:gd name="T4" fmla="*/ 0 w 23"/>
                <a:gd name="T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7">
                  <a:moveTo>
                    <a:pt x="0" y="0"/>
                  </a:moveTo>
                  <a:cubicBezTo>
                    <a:pt x="7" y="5"/>
                    <a:pt x="15" y="2"/>
                    <a:pt x="23" y="3"/>
                  </a:cubicBezTo>
                  <a:cubicBezTo>
                    <a:pt x="15" y="7"/>
                    <a:pt x="3" y="5"/>
                    <a:pt x="0" y="0"/>
                  </a:cubicBezTo>
                  <a:close/>
                </a:path>
              </a:pathLst>
            </a:custGeom>
            <a:solidFill>
              <a:srgbClr val="FAE3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89" name="Freeform 584"/>
            <p:cNvSpPr>
              <a:spLocks/>
            </p:cNvSpPr>
            <p:nvPr/>
          </p:nvSpPr>
          <p:spPr bwMode="auto">
            <a:xfrm>
              <a:off x="1975" y="1389"/>
              <a:ext cx="14" cy="8"/>
            </a:xfrm>
            <a:custGeom>
              <a:avLst/>
              <a:gdLst>
                <a:gd name="T0" fmla="*/ 13 w 13"/>
                <a:gd name="T1" fmla="*/ 1 h 7"/>
                <a:gd name="T2" fmla="*/ 0 w 13"/>
                <a:gd name="T3" fmla="*/ 7 h 7"/>
                <a:gd name="T4" fmla="*/ 13 w 13"/>
                <a:gd name="T5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7">
                  <a:moveTo>
                    <a:pt x="13" y="1"/>
                  </a:moveTo>
                  <a:cubicBezTo>
                    <a:pt x="9" y="4"/>
                    <a:pt x="5" y="6"/>
                    <a:pt x="0" y="7"/>
                  </a:cubicBezTo>
                  <a:cubicBezTo>
                    <a:pt x="3" y="2"/>
                    <a:pt x="7" y="0"/>
                    <a:pt x="13" y="1"/>
                  </a:cubicBezTo>
                  <a:close/>
                </a:path>
              </a:pathLst>
            </a:custGeom>
            <a:solidFill>
              <a:srgbClr val="FCEBB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0" name="Freeform 585"/>
            <p:cNvSpPr>
              <a:spLocks/>
            </p:cNvSpPr>
            <p:nvPr/>
          </p:nvSpPr>
          <p:spPr bwMode="auto">
            <a:xfrm>
              <a:off x="1290" y="1358"/>
              <a:ext cx="175" cy="181"/>
            </a:xfrm>
            <a:custGeom>
              <a:avLst/>
              <a:gdLst>
                <a:gd name="T0" fmla="*/ 16 w 158"/>
                <a:gd name="T1" fmla="*/ 80 h 164"/>
                <a:gd name="T2" fmla="*/ 16 w 158"/>
                <a:gd name="T3" fmla="*/ 69 h 164"/>
                <a:gd name="T4" fmla="*/ 10 w 158"/>
                <a:gd name="T5" fmla="*/ 60 h 164"/>
                <a:gd name="T6" fmla="*/ 1 w 158"/>
                <a:gd name="T7" fmla="*/ 50 h 164"/>
                <a:gd name="T8" fmla="*/ 7 w 158"/>
                <a:gd name="T9" fmla="*/ 47 h 164"/>
                <a:gd name="T10" fmla="*/ 16 w 158"/>
                <a:gd name="T11" fmla="*/ 37 h 164"/>
                <a:gd name="T12" fmla="*/ 17 w 158"/>
                <a:gd name="T13" fmla="*/ 3 h 164"/>
                <a:gd name="T14" fmla="*/ 51 w 158"/>
                <a:gd name="T15" fmla="*/ 2 h 164"/>
                <a:gd name="T16" fmla="*/ 75 w 158"/>
                <a:gd name="T17" fmla="*/ 1 h 164"/>
                <a:gd name="T18" fmla="*/ 87 w 158"/>
                <a:gd name="T19" fmla="*/ 12 h 164"/>
                <a:gd name="T20" fmla="*/ 87 w 158"/>
                <a:gd name="T21" fmla="*/ 43 h 164"/>
                <a:gd name="T22" fmla="*/ 98 w 158"/>
                <a:gd name="T23" fmla="*/ 56 h 164"/>
                <a:gd name="T24" fmla="*/ 110 w 158"/>
                <a:gd name="T25" fmla="*/ 70 h 164"/>
                <a:gd name="T26" fmla="*/ 121 w 158"/>
                <a:gd name="T27" fmla="*/ 77 h 164"/>
                <a:gd name="T28" fmla="*/ 147 w 158"/>
                <a:gd name="T29" fmla="*/ 77 h 164"/>
                <a:gd name="T30" fmla="*/ 156 w 158"/>
                <a:gd name="T31" fmla="*/ 79 h 164"/>
                <a:gd name="T32" fmla="*/ 157 w 158"/>
                <a:gd name="T33" fmla="*/ 132 h 164"/>
                <a:gd name="T34" fmla="*/ 126 w 158"/>
                <a:gd name="T35" fmla="*/ 160 h 164"/>
                <a:gd name="T36" fmla="*/ 86 w 158"/>
                <a:gd name="T37" fmla="*/ 135 h 164"/>
                <a:gd name="T38" fmla="*/ 82 w 158"/>
                <a:gd name="T39" fmla="*/ 109 h 164"/>
                <a:gd name="T40" fmla="*/ 81 w 158"/>
                <a:gd name="T41" fmla="*/ 144 h 164"/>
                <a:gd name="T42" fmla="*/ 71 w 158"/>
                <a:gd name="T43" fmla="*/ 152 h 164"/>
                <a:gd name="T44" fmla="*/ 69 w 158"/>
                <a:gd name="T45" fmla="*/ 112 h 164"/>
                <a:gd name="T46" fmla="*/ 66 w 158"/>
                <a:gd name="T47" fmla="*/ 95 h 164"/>
                <a:gd name="T48" fmla="*/ 64 w 158"/>
                <a:gd name="T49" fmla="*/ 158 h 164"/>
                <a:gd name="T50" fmla="*/ 55 w 158"/>
                <a:gd name="T51" fmla="*/ 159 h 164"/>
                <a:gd name="T52" fmla="*/ 53 w 158"/>
                <a:gd name="T53" fmla="*/ 148 h 164"/>
                <a:gd name="T54" fmla="*/ 53 w 158"/>
                <a:gd name="T55" fmla="*/ 95 h 164"/>
                <a:gd name="T56" fmla="*/ 51 w 158"/>
                <a:gd name="T57" fmla="*/ 85 h 164"/>
                <a:gd name="T58" fmla="*/ 50 w 158"/>
                <a:gd name="T59" fmla="*/ 94 h 164"/>
                <a:gd name="T60" fmla="*/ 50 w 158"/>
                <a:gd name="T61" fmla="*/ 150 h 164"/>
                <a:gd name="T62" fmla="*/ 46 w 158"/>
                <a:gd name="T63" fmla="*/ 160 h 164"/>
                <a:gd name="T64" fmla="*/ 39 w 158"/>
                <a:gd name="T65" fmla="*/ 158 h 164"/>
                <a:gd name="T66" fmla="*/ 37 w 158"/>
                <a:gd name="T67" fmla="*/ 145 h 164"/>
                <a:gd name="T68" fmla="*/ 36 w 158"/>
                <a:gd name="T69" fmla="*/ 88 h 164"/>
                <a:gd name="T70" fmla="*/ 35 w 158"/>
                <a:gd name="T71" fmla="*/ 136 h 164"/>
                <a:gd name="T72" fmla="*/ 35 w 158"/>
                <a:gd name="T73" fmla="*/ 146 h 164"/>
                <a:gd name="T74" fmla="*/ 29 w 158"/>
                <a:gd name="T75" fmla="*/ 153 h 164"/>
                <a:gd name="T76" fmla="*/ 24 w 158"/>
                <a:gd name="T77" fmla="*/ 148 h 164"/>
                <a:gd name="T78" fmla="*/ 22 w 158"/>
                <a:gd name="T79" fmla="*/ 132 h 164"/>
                <a:gd name="T80" fmla="*/ 22 w 158"/>
                <a:gd name="T81" fmla="*/ 92 h 164"/>
                <a:gd name="T82" fmla="*/ 16 w 158"/>
                <a:gd name="T83" fmla="*/ 8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58" h="164">
                  <a:moveTo>
                    <a:pt x="16" y="80"/>
                  </a:moveTo>
                  <a:cubicBezTo>
                    <a:pt x="16" y="76"/>
                    <a:pt x="16" y="73"/>
                    <a:pt x="16" y="69"/>
                  </a:cubicBezTo>
                  <a:cubicBezTo>
                    <a:pt x="17" y="64"/>
                    <a:pt x="15" y="61"/>
                    <a:pt x="10" y="60"/>
                  </a:cubicBezTo>
                  <a:cubicBezTo>
                    <a:pt x="2" y="58"/>
                    <a:pt x="0" y="56"/>
                    <a:pt x="1" y="50"/>
                  </a:cubicBezTo>
                  <a:cubicBezTo>
                    <a:pt x="2" y="47"/>
                    <a:pt x="3" y="45"/>
                    <a:pt x="7" y="47"/>
                  </a:cubicBezTo>
                  <a:cubicBezTo>
                    <a:pt x="15" y="48"/>
                    <a:pt x="17" y="45"/>
                    <a:pt x="16" y="37"/>
                  </a:cubicBezTo>
                  <a:cubicBezTo>
                    <a:pt x="16" y="26"/>
                    <a:pt x="16" y="14"/>
                    <a:pt x="17" y="3"/>
                  </a:cubicBezTo>
                  <a:cubicBezTo>
                    <a:pt x="28" y="1"/>
                    <a:pt x="40" y="2"/>
                    <a:pt x="51" y="2"/>
                  </a:cubicBezTo>
                  <a:cubicBezTo>
                    <a:pt x="59" y="4"/>
                    <a:pt x="67" y="2"/>
                    <a:pt x="75" y="1"/>
                  </a:cubicBezTo>
                  <a:cubicBezTo>
                    <a:pt x="85" y="0"/>
                    <a:pt x="87" y="2"/>
                    <a:pt x="87" y="12"/>
                  </a:cubicBezTo>
                  <a:cubicBezTo>
                    <a:pt x="88" y="23"/>
                    <a:pt x="86" y="33"/>
                    <a:pt x="87" y="43"/>
                  </a:cubicBezTo>
                  <a:cubicBezTo>
                    <a:pt x="88" y="53"/>
                    <a:pt x="87" y="53"/>
                    <a:pt x="98" y="56"/>
                  </a:cubicBezTo>
                  <a:cubicBezTo>
                    <a:pt x="105" y="58"/>
                    <a:pt x="108" y="63"/>
                    <a:pt x="110" y="70"/>
                  </a:cubicBezTo>
                  <a:cubicBezTo>
                    <a:pt x="112" y="76"/>
                    <a:pt x="115" y="77"/>
                    <a:pt x="121" y="77"/>
                  </a:cubicBezTo>
                  <a:cubicBezTo>
                    <a:pt x="130" y="77"/>
                    <a:pt x="139" y="77"/>
                    <a:pt x="147" y="77"/>
                  </a:cubicBezTo>
                  <a:cubicBezTo>
                    <a:pt x="150" y="77"/>
                    <a:pt x="154" y="77"/>
                    <a:pt x="156" y="79"/>
                  </a:cubicBezTo>
                  <a:cubicBezTo>
                    <a:pt x="158" y="97"/>
                    <a:pt x="158" y="114"/>
                    <a:pt x="157" y="132"/>
                  </a:cubicBezTo>
                  <a:cubicBezTo>
                    <a:pt x="156" y="146"/>
                    <a:pt x="143" y="157"/>
                    <a:pt x="126" y="160"/>
                  </a:cubicBezTo>
                  <a:cubicBezTo>
                    <a:pt x="108" y="164"/>
                    <a:pt x="93" y="155"/>
                    <a:pt x="86" y="135"/>
                  </a:cubicBezTo>
                  <a:cubicBezTo>
                    <a:pt x="83" y="127"/>
                    <a:pt x="86" y="118"/>
                    <a:pt x="82" y="109"/>
                  </a:cubicBezTo>
                  <a:cubicBezTo>
                    <a:pt x="80" y="121"/>
                    <a:pt x="80" y="133"/>
                    <a:pt x="81" y="144"/>
                  </a:cubicBezTo>
                  <a:cubicBezTo>
                    <a:pt x="79" y="149"/>
                    <a:pt x="78" y="154"/>
                    <a:pt x="71" y="152"/>
                  </a:cubicBezTo>
                  <a:cubicBezTo>
                    <a:pt x="68" y="139"/>
                    <a:pt x="70" y="126"/>
                    <a:pt x="69" y="112"/>
                  </a:cubicBezTo>
                  <a:cubicBezTo>
                    <a:pt x="69" y="106"/>
                    <a:pt x="69" y="99"/>
                    <a:pt x="66" y="95"/>
                  </a:cubicBezTo>
                  <a:cubicBezTo>
                    <a:pt x="65" y="115"/>
                    <a:pt x="68" y="136"/>
                    <a:pt x="64" y="158"/>
                  </a:cubicBezTo>
                  <a:cubicBezTo>
                    <a:pt x="62" y="161"/>
                    <a:pt x="58" y="162"/>
                    <a:pt x="55" y="159"/>
                  </a:cubicBezTo>
                  <a:cubicBezTo>
                    <a:pt x="53" y="156"/>
                    <a:pt x="53" y="152"/>
                    <a:pt x="53" y="148"/>
                  </a:cubicBezTo>
                  <a:cubicBezTo>
                    <a:pt x="53" y="130"/>
                    <a:pt x="53" y="113"/>
                    <a:pt x="53" y="95"/>
                  </a:cubicBezTo>
                  <a:cubicBezTo>
                    <a:pt x="53" y="92"/>
                    <a:pt x="54" y="89"/>
                    <a:pt x="51" y="85"/>
                  </a:cubicBezTo>
                  <a:cubicBezTo>
                    <a:pt x="49" y="88"/>
                    <a:pt x="50" y="91"/>
                    <a:pt x="50" y="94"/>
                  </a:cubicBezTo>
                  <a:cubicBezTo>
                    <a:pt x="50" y="113"/>
                    <a:pt x="50" y="131"/>
                    <a:pt x="50" y="150"/>
                  </a:cubicBezTo>
                  <a:cubicBezTo>
                    <a:pt x="50" y="153"/>
                    <a:pt x="51" y="158"/>
                    <a:pt x="46" y="160"/>
                  </a:cubicBezTo>
                  <a:cubicBezTo>
                    <a:pt x="43" y="159"/>
                    <a:pt x="41" y="158"/>
                    <a:pt x="39" y="158"/>
                  </a:cubicBezTo>
                  <a:cubicBezTo>
                    <a:pt x="36" y="154"/>
                    <a:pt x="37" y="150"/>
                    <a:pt x="37" y="145"/>
                  </a:cubicBezTo>
                  <a:cubicBezTo>
                    <a:pt x="37" y="126"/>
                    <a:pt x="37" y="107"/>
                    <a:pt x="36" y="88"/>
                  </a:cubicBezTo>
                  <a:cubicBezTo>
                    <a:pt x="35" y="104"/>
                    <a:pt x="35" y="120"/>
                    <a:pt x="35" y="136"/>
                  </a:cubicBezTo>
                  <a:cubicBezTo>
                    <a:pt x="35" y="139"/>
                    <a:pt x="35" y="143"/>
                    <a:pt x="35" y="146"/>
                  </a:cubicBezTo>
                  <a:cubicBezTo>
                    <a:pt x="34" y="149"/>
                    <a:pt x="34" y="153"/>
                    <a:pt x="29" y="153"/>
                  </a:cubicBezTo>
                  <a:cubicBezTo>
                    <a:pt x="28" y="151"/>
                    <a:pt x="26" y="150"/>
                    <a:pt x="24" y="148"/>
                  </a:cubicBezTo>
                  <a:cubicBezTo>
                    <a:pt x="22" y="143"/>
                    <a:pt x="22" y="137"/>
                    <a:pt x="22" y="132"/>
                  </a:cubicBezTo>
                  <a:cubicBezTo>
                    <a:pt x="22" y="119"/>
                    <a:pt x="22" y="105"/>
                    <a:pt x="22" y="92"/>
                  </a:cubicBezTo>
                  <a:cubicBezTo>
                    <a:pt x="22" y="87"/>
                    <a:pt x="21" y="83"/>
                    <a:pt x="16" y="80"/>
                  </a:cubicBezTo>
                  <a:close/>
                </a:path>
              </a:pathLst>
            </a:custGeom>
            <a:solidFill>
              <a:srgbClr val="A91F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1" name="Freeform 586"/>
            <p:cNvSpPr>
              <a:spLocks/>
            </p:cNvSpPr>
            <p:nvPr/>
          </p:nvSpPr>
          <p:spPr bwMode="auto">
            <a:xfrm>
              <a:off x="1384" y="1357"/>
              <a:ext cx="83" cy="89"/>
            </a:xfrm>
            <a:custGeom>
              <a:avLst/>
              <a:gdLst>
                <a:gd name="T0" fmla="*/ 71 w 75"/>
                <a:gd name="T1" fmla="*/ 80 h 81"/>
                <a:gd name="T2" fmla="*/ 29 w 75"/>
                <a:gd name="T3" fmla="*/ 81 h 81"/>
                <a:gd name="T4" fmla="*/ 24 w 75"/>
                <a:gd name="T5" fmla="*/ 76 h 81"/>
                <a:gd name="T6" fmla="*/ 14 w 75"/>
                <a:gd name="T7" fmla="*/ 59 h 81"/>
                <a:gd name="T8" fmla="*/ 9 w 75"/>
                <a:gd name="T9" fmla="*/ 58 h 81"/>
                <a:gd name="T10" fmla="*/ 1 w 75"/>
                <a:gd name="T11" fmla="*/ 47 h 81"/>
                <a:gd name="T12" fmla="*/ 2 w 75"/>
                <a:gd name="T13" fmla="*/ 3 h 81"/>
                <a:gd name="T14" fmla="*/ 34 w 75"/>
                <a:gd name="T15" fmla="*/ 2 h 81"/>
                <a:gd name="T16" fmla="*/ 44 w 75"/>
                <a:gd name="T17" fmla="*/ 3 h 81"/>
                <a:gd name="T18" fmla="*/ 63 w 75"/>
                <a:gd name="T19" fmla="*/ 4 h 81"/>
                <a:gd name="T20" fmla="*/ 72 w 75"/>
                <a:gd name="T21" fmla="*/ 12 h 81"/>
                <a:gd name="T22" fmla="*/ 72 w 75"/>
                <a:gd name="T23" fmla="*/ 48 h 81"/>
                <a:gd name="T24" fmla="*/ 72 w 75"/>
                <a:gd name="T25" fmla="*/ 63 h 81"/>
                <a:gd name="T26" fmla="*/ 71 w 75"/>
                <a:gd name="T27" fmla="*/ 8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5" h="81">
                  <a:moveTo>
                    <a:pt x="71" y="80"/>
                  </a:moveTo>
                  <a:cubicBezTo>
                    <a:pt x="57" y="80"/>
                    <a:pt x="43" y="81"/>
                    <a:pt x="29" y="81"/>
                  </a:cubicBezTo>
                  <a:cubicBezTo>
                    <a:pt x="26" y="81"/>
                    <a:pt x="25" y="80"/>
                    <a:pt x="24" y="76"/>
                  </a:cubicBezTo>
                  <a:cubicBezTo>
                    <a:pt x="23" y="69"/>
                    <a:pt x="20" y="63"/>
                    <a:pt x="14" y="59"/>
                  </a:cubicBezTo>
                  <a:cubicBezTo>
                    <a:pt x="12" y="58"/>
                    <a:pt x="10" y="58"/>
                    <a:pt x="9" y="58"/>
                  </a:cubicBezTo>
                  <a:cubicBezTo>
                    <a:pt x="3" y="56"/>
                    <a:pt x="0" y="53"/>
                    <a:pt x="1" y="47"/>
                  </a:cubicBezTo>
                  <a:cubicBezTo>
                    <a:pt x="1" y="32"/>
                    <a:pt x="0" y="18"/>
                    <a:pt x="2" y="3"/>
                  </a:cubicBezTo>
                  <a:cubicBezTo>
                    <a:pt x="12" y="0"/>
                    <a:pt x="23" y="2"/>
                    <a:pt x="34" y="2"/>
                  </a:cubicBezTo>
                  <a:cubicBezTo>
                    <a:pt x="37" y="2"/>
                    <a:pt x="41" y="3"/>
                    <a:pt x="44" y="3"/>
                  </a:cubicBezTo>
                  <a:cubicBezTo>
                    <a:pt x="50" y="4"/>
                    <a:pt x="57" y="4"/>
                    <a:pt x="63" y="4"/>
                  </a:cubicBezTo>
                  <a:cubicBezTo>
                    <a:pt x="69" y="3"/>
                    <a:pt x="72" y="5"/>
                    <a:pt x="72" y="12"/>
                  </a:cubicBezTo>
                  <a:cubicBezTo>
                    <a:pt x="72" y="24"/>
                    <a:pt x="71" y="36"/>
                    <a:pt x="72" y="48"/>
                  </a:cubicBezTo>
                  <a:cubicBezTo>
                    <a:pt x="75" y="53"/>
                    <a:pt x="75" y="58"/>
                    <a:pt x="72" y="63"/>
                  </a:cubicBezTo>
                  <a:cubicBezTo>
                    <a:pt x="72" y="68"/>
                    <a:pt x="72" y="74"/>
                    <a:pt x="71" y="80"/>
                  </a:cubicBezTo>
                  <a:close/>
                </a:path>
              </a:pathLst>
            </a:custGeom>
            <a:solidFill>
              <a:srgbClr val="CDCB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2" name="Freeform 587"/>
            <p:cNvSpPr>
              <a:spLocks/>
            </p:cNvSpPr>
            <p:nvPr/>
          </p:nvSpPr>
          <p:spPr bwMode="auto">
            <a:xfrm>
              <a:off x="1309" y="1290"/>
              <a:ext cx="153" cy="50"/>
            </a:xfrm>
            <a:custGeom>
              <a:avLst/>
              <a:gdLst>
                <a:gd name="T0" fmla="*/ 133 w 139"/>
                <a:gd name="T1" fmla="*/ 35 h 45"/>
                <a:gd name="T2" fmla="*/ 123 w 139"/>
                <a:gd name="T3" fmla="*/ 41 h 45"/>
                <a:gd name="T4" fmla="*/ 106 w 139"/>
                <a:gd name="T5" fmla="*/ 40 h 45"/>
                <a:gd name="T6" fmla="*/ 91 w 139"/>
                <a:gd name="T7" fmla="*/ 39 h 45"/>
                <a:gd name="T8" fmla="*/ 79 w 139"/>
                <a:gd name="T9" fmla="*/ 37 h 45"/>
                <a:gd name="T10" fmla="*/ 61 w 139"/>
                <a:gd name="T11" fmla="*/ 37 h 45"/>
                <a:gd name="T12" fmla="*/ 58 w 139"/>
                <a:gd name="T13" fmla="*/ 37 h 45"/>
                <a:gd name="T14" fmla="*/ 50 w 139"/>
                <a:gd name="T15" fmla="*/ 39 h 45"/>
                <a:gd name="T16" fmla="*/ 47 w 139"/>
                <a:gd name="T17" fmla="*/ 39 h 45"/>
                <a:gd name="T18" fmla="*/ 32 w 139"/>
                <a:gd name="T19" fmla="*/ 40 h 45"/>
                <a:gd name="T20" fmla="*/ 17 w 139"/>
                <a:gd name="T21" fmla="*/ 42 h 45"/>
                <a:gd name="T22" fmla="*/ 15 w 139"/>
                <a:gd name="T23" fmla="*/ 40 h 45"/>
                <a:gd name="T24" fmla="*/ 15 w 139"/>
                <a:gd name="T25" fmla="*/ 36 h 45"/>
                <a:gd name="T26" fmla="*/ 11 w 139"/>
                <a:gd name="T27" fmla="*/ 32 h 45"/>
                <a:gd name="T28" fmla="*/ 3 w 139"/>
                <a:gd name="T29" fmla="*/ 15 h 45"/>
                <a:gd name="T30" fmla="*/ 30 w 139"/>
                <a:gd name="T31" fmla="*/ 9 h 45"/>
                <a:gd name="T32" fmla="*/ 35 w 139"/>
                <a:gd name="T33" fmla="*/ 14 h 45"/>
                <a:gd name="T34" fmla="*/ 30 w 139"/>
                <a:gd name="T35" fmla="*/ 29 h 45"/>
                <a:gd name="T36" fmla="*/ 45 w 139"/>
                <a:gd name="T37" fmla="*/ 28 h 45"/>
                <a:gd name="T38" fmla="*/ 36 w 139"/>
                <a:gd name="T39" fmla="*/ 15 h 45"/>
                <a:gd name="T40" fmla="*/ 37 w 139"/>
                <a:gd name="T41" fmla="*/ 8 h 45"/>
                <a:gd name="T42" fmla="*/ 63 w 139"/>
                <a:gd name="T43" fmla="*/ 3 h 45"/>
                <a:gd name="T44" fmla="*/ 67 w 139"/>
                <a:gd name="T45" fmla="*/ 15 h 45"/>
                <a:gd name="T46" fmla="*/ 59 w 139"/>
                <a:gd name="T47" fmla="*/ 26 h 45"/>
                <a:gd name="T48" fmla="*/ 72 w 139"/>
                <a:gd name="T49" fmla="*/ 23 h 45"/>
                <a:gd name="T50" fmla="*/ 78 w 139"/>
                <a:gd name="T51" fmla="*/ 26 h 45"/>
                <a:gd name="T52" fmla="*/ 73 w 139"/>
                <a:gd name="T53" fmla="*/ 23 h 45"/>
                <a:gd name="T54" fmla="*/ 71 w 139"/>
                <a:gd name="T55" fmla="*/ 21 h 45"/>
                <a:gd name="T56" fmla="*/ 71 w 139"/>
                <a:gd name="T57" fmla="*/ 16 h 45"/>
                <a:gd name="T58" fmla="*/ 75 w 139"/>
                <a:gd name="T59" fmla="*/ 4 h 45"/>
                <a:gd name="T60" fmla="*/ 77 w 139"/>
                <a:gd name="T61" fmla="*/ 2 h 45"/>
                <a:gd name="T62" fmla="*/ 100 w 139"/>
                <a:gd name="T63" fmla="*/ 7 h 45"/>
                <a:gd name="T64" fmla="*/ 99 w 139"/>
                <a:gd name="T65" fmla="*/ 24 h 45"/>
                <a:gd name="T66" fmla="*/ 94 w 139"/>
                <a:gd name="T67" fmla="*/ 27 h 45"/>
                <a:gd name="T68" fmla="*/ 99 w 139"/>
                <a:gd name="T69" fmla="*/ 25 h 45"/>
                <a:gd name="T70" fmla="*/ 102 w 139"/>
                <a:gd name="T71" fmla="*/ 24 h 45"/>
                <a:gd name="T72" fmla="*/ 108 w 139"/>
                <a:gd name="T73" fmla="*/ 30 h 45"/>
                <a:gd name="T74" fmla="*/ 104 w 139"/>
                <a:gd name="T75" fmla="*/ 24 h 45"/>
                <a:gd name="T76" fmla="*/ 103 w 139"/>
                <a:gd name="T77" fmla="*/ 14 h 45"/>
                <a:gd name="T78" fmla="*/ 111 w 139"/>
                <a:gd name="T79" fmla="*/ 8 h 45"/>
                <a:gd name="T80" fmla="*/ 135 w 139"/>
                <a:gd name="T81" fmla="*/ 15 h 45"/>
                <a:gd name="T82" fmla="*/ 123 w 139"/>
                <a:gd name="T83" fmla="*/ 33 h 45"/>
                <a:gd name="T84" fmla="*/ 133 w 139"/>
                <a:gd name="T85" fmla="*/ 3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9" h="45">
                  <a:moveTo>
                    <a:pt x="133" y="35"/>
                  </a:moveTo>
                  <a:cubicBezTo>
                    <a:pt x="131" y="40"/>
                    <a:pt x="125" y="36"/>
                    <a:pt x="123" y="41"/>
                  </a:cubicBezTo>
                  <a:cubicBezTo>
                    <a:pt x="117" y="45"/>
                    <a:pt x="110" y="42"/>
                    <a:pt x="106" y="40"/>
                  </a:cubicBezTo>
                  <a:cubicBezTo>
                    <a:pt x="100" y="37"/>
                    <a:pt x="96" y="38"/>
                    <a:pt x="91" y="39"/>
                  </a:cubicBezTo>
                  <a:cubicBezTo>
                    <a:pt x="87" y="37"/>
                    <a:pt x="83" y="37"/>
                    <a:pt x="79" y="37"/>
                  </a:cubicBezTo>
                  <a:cubicBezTo>
                    <a:pt x="73" y="36"/>
                    <a:pt x="67" y="33"/>
                    <a:pt x="61" y="37"/>
                  </a:cubicBezTo>
                  <a:cubicBezTo>
                    <a:pt x="60" y="38"/>
                    <a:pt x="59" y="37"/>
                    <a:pt x="58" y="37"/>
                  </a:cubicBezTo>
                  <a:cubicBezTo>
                    <a:pt x="54" y="35"/>
                    <a:pt x="53" y="36"/>
                    <a:pt x="50" y="39"/>
                  </a:cubicBezTo>
                  <a:cubicBezTo>
                    <a:pt x="49" y="39"/>
                    <a:pt x="48" y="39"/>
                    <a:pt x="47" y="39"/>
                  </a:cubicBezTo>
                  <a:cubicBezTo>
                    <a:pt x="42" y="37"/>
                    <a:pt x="38" y="37"/>
                    <a:pt x="32" y="40"/>
                  </a:cubicBezTo>
                  <a:cubicBezTo>
                    <a:pt x="29" y="42"/>
                    <a:pt x="23" y="42"/>
                    <a:pt x="17" y="42"/>
                  </a:cubicBezTo>
                  <a:cubicBezTo>
                    <a:pt x="16" y="42"/>
                    <a:pt x="15" y="41"/>
                    <a:pt x="15" y="40"/>
                  </a:cubicBezTo>
                  <a:cubicBezTo>
                    <a:pt x="14" y="39"/>
                    <a:pt x="14" y="38"/>
                    <a:pt x="15" y="36"/>
                  </a:cubicBezTo>
                  <a:cubicBezTo>
                    <a:pt x="16" y="33"/>
                    <a:pt x="14" y="33"/>
                    <a:pt x="11" y="32"/>
                  </a:cubicBezTo>
                  <a:cubicBezTo>
                    <a:pt x="1" y="29"/>
                    <a:pt x="0" y="26"/>
                    <a:pt x="3" y="15"/>
                  </a:cubicBezTo>
                  <a:cubicBezTo>
                    <a:pt x="11" y="10"/>
                    <a:pt x="20" y="7"/>
                    <a:pt x="30" y="9"/>
                  </a:cubicBezTo>
                  <a:cubicBezTo>
                    <a:pt x="32" y="10"/>
                    <a:pt x="34" y="12"/>
                    <a:pt x="35" y="14"/>
                  </a:cubicBezTo>
                  <a:cubicBezTo>
                    <a:pt x="36" y="20"/>
                    <a:pt x="33" y="24"/>
                    <a:pt x="30" y="29"/>
                  </a:cubicBezTo>
                  <a:cubicBezTo>
                    <a:pt x="35" y="24"/>
                    <a:pt x="40" y="22"/>
                    <a:pt x="45" y="28"/>
                  </a:cubicBezTo>
                  <a:cubicBezTo>
                    <a:pt x="40" y="25"/>
                    <a:pt x="36" y="22"/>
                    <a:pt x="36" y="15"/>
                  </a:cubicBezTo>
                  <a:cubicBezTo>
                    <a:pt x="36" y="13"/>
                    <a:pt x="35" y="11"/>
                    <a:pt x="37" y="8"/>
                  </a:cubicBezTo>
                  <a:cubicBezTo>
                    <a:pt x="45" y="4"/>
                    <a:pt x="53" y="0"/>
                    <a:pt x="63" y="3"/>
                  </a:cubicBezTo>
                  <a:cubicBezTo>
                    <a:pt x="66" y="6"/>
                    <a:pt x="65" y="11"/>
                    <a:pt x="67" y="15"/>
                  </a:cubicBezTo>
                  <a:cubicBezTo>
                    <a:pt x="68" y="21"/>
                    <a:pt x="63" y="23"/>
                    <a:pt x="59" y="26"/>
                  </a:cubicBezTo>
                  <a:cubicBezTo>
                    <a:pt x="65" y="27"/>
                    <a:pt x="67" y="18"/>
                    <a:pt x="72" y="23"/>
                  </a:cubicBezTo>
                  <a:cubicBezTo>
                    <a:pt x="74" y="23"/>
                    <a:pt x="75" y="26"/>
                    <a:pt x="78" y="26"/>
                  </a:cubicBezTo>
                  <a:cubicBezTo>
                    <a:pt x="77" y="23"/>
                    <a:pt x="74" y="24"/>
                    <a:pt x="73" y="23"/>
                  </a:cubicBezTo>
                  <a:cubicBezTo>
                    <a:pt x="72" y="22"/>
                    <a:pt x="72" y="22"/>
                    <a:pt x="71" y="21"/>
                  </a:cubicBezTo>
                  <a:cubicBezTo>
                    <a:pt x="71" y="20"/>
                    <a:pt x="71" y="18"/>
                    <a:pt x="71" y="16"/>
                  </a:cubicBezTo>
                  <a:cubicBezTo>
                    <a:pt x="73" y="12"/>
                    <a:pt x="74" y="8"/>
                    <a:pt x="75" y="4"/>
                  </a:cubicBezTo>
                  <a:cubicBezTo>
                    <a:pt x="76" y="3"/>
                    <a:pt x="76" y="3"/>
                    <a:pt x="77" y="2"/>
                  </a:cubicBezTo>
                  <a:cubicBezTo>
                    <a:pt x="85" y="2"/>
                    <a:pt x="93" y="5"/>
                    <a:pt x="100" y="7"/>
                  </a:cubicBezTo>
                  <a:cubicBezTo>
                    <a:pt x="103" y="13"/>
                    <a:pt x="104" y="19"/>
                    <a:pt x="99" y="24"/>
                  </a:cubicBezTo>
                  <a:cubicBezTo>
                    <a:pt x="98" y="26"/>
                    <a:pt x="95" y="25"/>
                    <a:pt x="94" y="27"/>
                  </a:cubicBezTo>
                  <a:cubicBezTo>
                    <a:pt x="97" y="28"/>
                    <a:pt x="97" y="26"/>
                    <a:pt x="99" y="25"/>
                  </a:cubicBezTo>
                  <a:cubicBezTo>
                    <a:pt x="100" y="24"/>
                    <a:pt x="101" y="24"/>
                    <a:pt x="102" y="24"/>
                  </a:cubicBezTo>
                  <a:cubicBezTo>
                    <a:pt x="105" y="25"/>
                    <a:pt x="104" y="30"/>
                    <a:pt x="108" y="30"/>
                  </a:cubicBezTo>
                  <a:cubicBezTo>
                    <a:pt x="106" y="28"/>
                    <a:pt x="104" y="27"/>
                    <a:pt x="104" y="24"/>
                  </a:cubicBezTo>
                  <a:cubicBezTo>
                    <a:pt x="105" y="21"/>
                    <a:pt x="102" y="18"/>
                    <a:pt x="103" y="14"/>
                  </a:cubicBezTo>
                  <a:cubicBezTo>
                    <a:pt x="105" y="12"/>
                    <a:pt x="107" y="9"/>
                    <a:pt x="111" y="8"/>
                  </a:cubicBezTo>
                  <a:cubicBezTo>
                    <a:pt x="120" y="7"/>
                    <a:pt x="127" y="11"/>
                    <a:pt x="135" y="15"/>
                  </a:cubicBezTo>
                  <a:cubicBezTo>
                    <a:pt x="139" y="27"/>
                    <a:pt x="137" y="31"/>
                    <a:pt x="123" y="33"/>
                  </a:cubicBezTo>
                  <a:cubicBezTo>
                    <a:pt x="126" y="35"/>
                    <a:pt x="130" y="31"/>
                    <a:pt x="133" y="35"/>
                  </a:cubicBezTo>
                  <a:close/>
                </a:path>
              </a:pathLst>
            </a:custGeom>
            <a:solidFill>
              <a:srgbClr val="A923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3" name="Freeform 588"/>
            <p:cNvSpPr>
              <a:spLocks/>
            </p:cNvSpPr>
            <p:nvPr/>
          </p:nvSpPr>
          <p:spPr bwMode="auto">
            <a:xfrm>
              <a:off x="1318" y="1325"/>
              <a:ext cx="127" cy="35"/>
            </a:xfrm>
            <a:custGeom>
              <a:avLst/>
              <a:gdLst>
                <a:gd name="T0" fmla="*/ 7 w 115"/>
                <a:gd name="T1" fmla="*/ 9 h 32"/>
                <a:gd name="T2" fmla="*/ 9 w 115"/>
                <a:gd name="T3" fmla="*/ 10 h 32"/>
                <a:gd name="T4" fmla="*/ 39 w 115"/>
                <a:gd name="T5" fmla="*/ 7 h 32"/>
                <a:gd name="T6" fmla="*/ 42 w 115"/>
                <a:gd name="T7" fmla="*/ 6 h 32"/>
                <a:gd name="T8" fmla="*/ 83 w 115"/>
                <a:gd name="T9" fmla="*/ 7 h 32"/>
                <a:gd name="T10" fmla="*/ 93 w 115"/>
                <a:gd name="T11" fmla="*/ 0 h 32"/>
                <a:gd name="T12" fmla="*/ 104 w 115"/>
                <a:gd name="T13" fmla="*/ 8 h 32"/>
                <a:gd name="T14" fmla="*/ 115 w 115"/>
                <a:gd name="T15" fmla="*/ 10 h 32"/>
                <a:gd name="T16" fmla="*/ 110 w 115"/>
                <a:gd name="T17" fmla="*/ 16 h 32"/>
                <a:gd name="T18" fmla="*/ 106 w 115"/>
                <a:gd name="T19" fmla="*/ 23 h 32"/>
                <a:gd name="T20" fmla="*/ 97 w 115"/>
                <a:gd name="T21" fmla="*/ 30 h 32"/>
                <a:gd name="T22" fmla="*/ 104 w 115"/>
                <a:gd name="T23" fmla="*/ 32 h 32"/>
                <a:gd name="T24" fmla="*/ 62 w 115"/>
                <a:gd name="T25" fmla="*/ 32 h 32"/>
                <a:gd name="T26" fmla="*/ 68 w 115"/>
                <a:gd name="T27" fmla="*/ 29 h 32"/>
                <a:gd name="T28" fmla="*/ 94 w 115"/>
                <a:gd name="T29" fmla="*/ 26 h 32"/>
                <a:gd name="T30" fmla="*/ 35 w 115"/>
                <a:gd name="T31" fmla="*/ 25 h 32"/>
                <a:gd name="T32" fmla="*/ 31 w 115"/>
                <a:gd name="T33" fmla="*/ 29 h 32"/>
                <a:gd name="T34" fmla="*/ 16 w 115"/>
                <a:gd name="T35" fmla="*/ 21 h 32"/>
                <a:gd name="T36" fmla="*/ 0 w 115"/>
                <a:gd name="T37" fmla="*/ 7 h 32"/>
                <a:gd name="T38" fmla="*/ 7 w 115"/>
                <a:gd name="T39" fmla="*/ 9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15" h="32">
                  <a:moveTo>
                    <a:pt x="7" y="9"/>
                  </a:moveTo>
                  <a:cubicBezTo>
                    <a:pt x="8" y="9"/>
                    <a:pt x="9" y="10"/>
                    <a:pt x="9" y="10"/>
                  </a:cubicBezTo>
                  <a:cubicBezTo>
                    <a:pt x="19" y="12"/>
                    <a:pt x="29" y="8"/>
                    <a:pt x="39" y="7"/>
                  </a:cubicBezTo>
                  <a:cubicBezTo>
                    <a:pt x="40" y="7"/>
                    <a:pt x="41" y="6"/>
                    <a:pt x="42" y="6"/>
                  </a:cubicBezTo>
                  <a:cubicBezTo>
                    <a:pt x="56" y="6"/>
                    <a:pt x="69" y="6"/>
                    <a:pt x="83" y="7"/>
                  </a:cubicBezTo>
                  <a:cubicBezTo>
                    <a:pt x="88" y="8"/>
                    <a:pt x="90" y="4"/>
                    <a:pt x="93" y="0"/>
                  </a:cubicBezTo>
                  <a:cubicBezTo>
                    <a:pt x="94" y="7"/>
                    <a:pt x="97" y="10"/>
                    <a:pt x="104" y="8"/>
                  </a:cubicBezTo>
                  <a:cubicBezTo>
                    <a:pt x="108" y="7"/>
                    <a:pt x="111" y="12"/>
                    <a:pt x="115" y="10"/>
                  </a:cubicBezTo>
                  <a:cubicBezTo>
                    <a:pt x="115" y="13"/>
                    <a:pt x="112" y="15"/>
                    <a:pt x="110" y="16"/>
                  </a:cubicBezTo>
                  <a:cubicBezTo>
                    <a:pt x="107" y="18"/>
                    <a:pt x="106" y="20"/>
                    <a:pt x="106" y="23"/>
                  </a:cubicBezTo>
                  <a:cubicBezTo>
                    <a:pt x="106" y="29"/>
                    <a:pt x="102" y="30"/>
                    <a:pt x="97" y="30"/>
                  </a:cubicBezTo>
                  <a:cubicBezTo>
                    <a:pt x="99" y="32"/>
                    <a:pt x="102" y="30"/>
                    <a:pt x="104" y="32"/>
                  </a:cubicBezTo>
                  <a:cubicBezTo>
                    <a:pt x="90" y="32"/>
                    <a:pt x="76" y="32"/>
                    <a:pt x="62" y="32"/>
                  </a:cubicBezTo>
                  <a:cubicBezTo>
                    <a:pt x="63" y="28"/>
                    <a:pt x="66" y="29"/>
                    <a:pt x="68" y="29"/>
                  </a:cubicBezTo>
                  <a:cubicBezTo>
                    <a:pt x="76" y="28"/>
                    <a:pt x="84" y="27"/>
                    <a:pt x="94" y="26"/>
                  </a:cubicBezTo>
                  <a:cubicBezTo>
                    <a:pt x="73" y="23"/>
                    <a:pt x="54" y="23"/>
                    <a:pt x="35" y="25"/>
                  </a:cubicBezTo>
                  <a:cubicBezTo>
                    <a:pt x="33" y="26"/>
                    <a:pt x="30" y="26"/>
                    <a:pt x="31" y="29"/>
                  </a:cubicBezTo>
                  <a:cubicBezTo>
                    <a:pt x="24" y="30"/>
                    <a:pt x="18" y="31"/>
                    <a:pt x="16" y="21"/>
                  </a:cubicBezTo>
                  <a:cubicBezTo>
                    <a:pt x="15" y="13"/>
                    <a:pt x="5" y="12"/>
                    <a:pt x="0" y="7"/>
                  </a:cubicBezTo>
                  <a:cubicBezTo>
                    <a:pt x="3" y="4"/>
                    <a:pt x="5" y="4"/>
                    <a:pt x="7" y="9"/>
                  </a:cubicBezTo>
                  <a:close/>
                </a:path>
              </a:pathLst>
            </a:custGeom>
            <a:solidFill>
              <a:srgbClr val="C7A8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4" name="Freeform 589"/>
            <p:cNvSpPr>
              <a:spLocks/>
            </p:cNvSpPr>
            <p:nvPr/>
          </p:nvSpPr>
          <p:spPr bwMode="auto">
            <a:xfrm>
              <a:off x="1339" y="1275"/>
              <a:ext cx="93" cy="44"/>
            </a:xfrm>
            <a:custGeom>
              <a:avLst/>
              <a:gdLst>
                <a:gd name="T0" fmla="*/ 39 w 84"/>
                <a:gd name="T1" fmla="*/ 30 h 40"/>
                <a:gd name="T2" fmla="*/ 36 w 84"/>
                <a:gd name="T3" fmla="*/ 17 h 40"/>
                <a:gd name="T4" fmla="*/ 16 w 84"/>
                <a:gd name="T5" fmla="*/ 9 h 40"/>
                <a:gd name="T6" fmla="*/ 10 w 84"/>
                <a:gd name="T7" fmla="*/ 24 h 40"/>
                <a:gd name="T8" fmla="*/ 10 w 84"/>
                <a:gd name="T9" fmla="*/ 29 h 40"/>
                <a:gd name="T10" fmla="*/ 6 w 84"/>
                <a:gd name="T11" fmla="*/ 29 h 40"/>
                <a:gd name="T12" fmla="*/ 3 w 84"/>
                <a:gd name="T13" fmla="*/ 24 h 40"/>
                <a:gd name="T14" fmla="*/ 1 w 84"/>
                <a:gd name="T15" fmla="*/ 17 h 40"/>
                <a:gd name="T16" fmla="*/ 22 w 84"/>
                <a:gd name="T17" fmla="*/ 1 h 40"/>
                <a:gd name="T18" fmla="*/ 34 w 84"/>
                <a:gd name="T19" fmla="*/ 4 h 40"/>
                <a:gd name="T20" fmla="*/ 38 w 84"/>
                <a:gd name="T21" fmla="*/ 2 h 40"/>
                <a:gd name="T22" fmla="*/ 38 w 84"/>
                <a:gd name="T23" fmla="*/ 1 h 40"/>
                <a:gd name="T24" fmla="*/ 44 w 84"/>
                <a:gd name="T25" fmla="*/ 0 h 40"/>
                <a:gd name="T26" fmla="*/ 46 w 84"/>
                <a:gd name="T27" fmla="*/ 2 h 40"/>
                <a:gd name="T28" fmla="*/ 50 w 84"/>
                <a:gd name="T29" fmla="*/ 3 h 40"/>
                <a:gd name="T30" fmla="*/ 76 w 84"/>
                <a:gd name="T31" fmla="*/ 6 h 40"/>
                <a:gd name="T32" fmla="*/ 84 w 84"/>
                <a:gd name="T33" fmla="*/ 17 h 40"/>
                <a:gd name="T34" fmla="*/ 84 w 84"/>
                <a:gd name="T35" fmla="*/ 19 h 40"/>
                <a:gd name="T36" fmla="*/ 77 w 84"/>
                <a:gd name="T37" fmla="*/ 29 h 40"/>
                <a:gd name="T38" fmla="*/ 79 w 84"/>
                <a:gd name="T39" fmla="*/ 37 h 40"/>
                <a:gd name="T40" fmla="*/ 75 w 84"/>
                <a:gd name="T41" fmla="*/ 39 h 40"/>
                <a:gd name="T42" fmla="*/ 72 w 84"/>
                <a:gd name="T43" fmla="*/ 39 h 40"/>
                <a:gd name="T44" fmla="*/ 72 w 84"/>
                <a:gd name="T45" fmla="*/ 39 h 40"/>
                <a:gd name="T46" fmla="*/ 73 w 84"/>
                <a:gd name="T47" fmla="*/ 23 h 40"/>
                <a:gd name="T48" fmla="*/ 71 w 84"/>
                <a:gd name="T49" fmla="*/ 11 h 40"/>
                <a:gd name="T50" fmla="*/ 54 w 84"/>
                <a:gd name="T51" fmla="*/ 9 h 40"/>
                <a:gd name="T52" fmla="*/ 49 w 84"/>
                <a:gd name="T53" fmla="*/ 17 h 40"/>
                <a:gd name="T54" fmla="*/ 49 w 84"/>
                <a:gd name="T55" fmla="*/ 18 h 40"/>
                <a:gd name="T56" fmla="*/ 46 w 84"/>
                <a:gd name="T57" fmla="*/ 30 h 40"/>
                <a:gd name="T58" fmla="*/ 46 w 84"/>
                <a:gd name="T59" fmla="*/ 35 h 40"/>
                <a:gd name="T60" fmla="*/ 39 w 84"/>
                <a:gd name="T61" fmla="*/ 3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4" h="40">
                  <a:moveTo>
                    <a:pt x="39" y="30"/>
                  </a:moveTo>
                  <a:cubicBezTo>
                    <a:pt x="36" y="27"/>
                    <a:pt x="36" y="22"/>
                    <a:pt x="36" y="17"/>
                  </a:cubicBezTo>
                  <a:cubicBezTo>
                    <a:pt x="31" y="8"/>
                    <a:pt x="24" y="5"/>
                    <a:pt x="16" y="9"/>
                  </a:cubicBezTo>
                  <a:cubicBezTo>
                    <a:pt x="9" y="12"/>
                    <a:pt x="10" y="18"/>
                    <a:pt x="10" y="24"/>
                  </a:cubicBezTo>
                  <a:cubicBezTo>
                    <a:pt x="11" y="25"/>
                    <a:pt x="13" y="27"/>
                    <a:pt x="10" y="29"/>
                  </a:cubicBezTo>
                  <a:cubicBezTo>
                    <a:pt x="9" y="30"/>
                    <a:pt x="8" y="30"/>
                    <a:pt x="6" y="29"/>
                  </a:cubicBezTo>
                  <a:cubicBezTo>
                    <a:pt x="4" y="28"/>
                    <a:pt x="4" y="26"/>
                    <a:pt x="3" y="24"/>
                  </a:cubicBezTo>
                  <a:cubicBezTo>
                    <a:pt x="1" y="22"/>
                    <a:pt x="0" y="20"/>
                    <a:pt x="1" y="17"/>
                  </a:cubicBezTo>
                  <a:cubicBezTo>
                    <a:pt x="3" y="6"/>
                    <a:pt x="11" y="2"/>
                    <a:pt x="22" y="1"/>
                  </a:cubicBezTo>
                  <a:cubicBezTo>
                    <a:pt x="26" y="2"/>
                    <a:pt x="30" y="3"/>
                    <a:pt x="34" y="4"/>
                  </a:cubicBezTo>
                  <a:cubicBezTo>
                    <a:pt x="36" y="4"/>
                    <a:pt x="37" y="3"/>
                    <a:pt x="38" y="2"/>
                  </a:cubicBezTo>
                  <a:cubicBezTo>
                    <a:pt x="38" y="1"/>
                    <a:pt x="38" y="1"/>
                    <a:pt x="38" y="1"/>
                  </a:cubicBezTo>
                  <a:cubicBezTo>
                    <a:pt x="40" y="0"/>
                    <a:pt x="42" y="0"/>
                    <a:pt x="44" y="0"/>
                  </a:cubicBezTo>
                  <a:cubicBezTo>
                    <a:pt x="45" y="1"/>
                    <a:pt x="46" y="1"/>
                    <a:pt x="46" y="2"/>
                  </a:cubicBezTo>
                  <a:cubicBezTo>
                    <a:pt x="47" y="3"/>
                    <a:pt x="48" y="4"/>
                    <a:pt x="50" y="3"/>
                  </a:cubicBezTo>
                  <a:cubicBezTo>
                    <a:pt x="59" y="1"/>
                    <a:pt x="68" y="2"/>
                    <a:pt x="76" y="6"/>
                  </a:cubicBezTo>
                  <a:cubicBezTo>
                    <a:pt x="81" y="8"/>
                    <a:pt x="82" y="13"/>
                    <a:pt x="84" y="17"/>
                  </a:cubicBezTo>
                  <a:cubicBezTo>
                    <a:pt x="84" y="18"/>
                    <a:pt x="84" y="19"/>
                    <a:pt x="84" y="19"/>
                  </a:cubicBezTo>
                  <a:cubicBezTo>
                    <a:pt x="82" y="23"/>
                    <a:pt x="79" y="26"/>
                    <a:pt x="77" y="29"/>
                  </a:cubicBezTo>
                  <a:cubicBezTo>
                    <a:pt x="76" y="32"/>
                    <a:pt x="80" y="34"/>
                    <a:pt x="79" y="37"/>
                  </a:cubicBezTo>
                  <a:cubicBezTo>
                    <a:pt x="78" y="38"/>
                    <a:pt x="77" y="40"/>
                    <a:pt x="75" y="39"/>
                  </a:cubicBezTo>
                  <a:cubicBezTo>
                    <a:pt x="74" y="39"/>
                    <a:pt x="73" y="39"/>
                    <a:pt x="72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3"/>
                    <a:pt x="74" y="28"/>
                    <a:pt x="73" y="23"/>
                  </a:cubicBezTo>
                  <a:cubicBezTo>
                    <a:pt x="74" y="19"/>
                    <a:pt x="76" y="14"/>
                    <a:pt x="71" y="11"/>
                  </a:cubicBezTo>
                  <a:cubicBezTo>
                    <a:pt x="66" y="8"/>
                    <a:pt x="60" y="7"/>
                    <a:pt x="54" y="9"/>
                  </a:cubicBezTo>
                  <a:cubicBezTo>
                    <a:pt x="50" y="10"/>
                    <a:pt x="52" y="15"/>
                    <a:pt x="49" y="17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48" y="22"/>
                    <a:pt x="47" y="26"/>
                    <a:pt x="46" y="30"/>
                  </a:cubicBezTo>
                  <a:cubicBezTo>
                    <a:pt x="46" y="32"/>
                    <a:pt x="46" y="34"/>
                    <a:pt x="46" y="35"/>
                  </a:cubicBezTo>
                  <a:cubicBezTo>
                    <a:pt x="41" y="37"/>
                    <a:pt x="37" y="37"/>
                    <a:pt x="39" y="30"/>
                  </a:cubicBezTo>
                  <a:close/>
                </a:path>
              </a:pathLst>
            </a:custGeom>
            <a:solidFill>
              <a:srgbClr val="CAA9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5" name="Freeform 590"/>
            <p:cNvSpPr>
              <a:spLocks/>
            </p:cNvSpPr>
            <p:nvPr/>
          </p:nvSpPr>
          <p:spPr bwMode="auto">
            <a:xfrm>
              <a:off x="1487" y="1460"/>
              <a:ext cx="27" cy="48"/>
            </a:xfrm>
            <a:custGeom>
              <a:avLst/>
              <a:gdLst>
                <a:gd name="T0" fmla="*/ 3 w 25"/>
                <a:gd name="T1" fmla="*/ 39 h 44"/>
                <a:gd name="T2" fmla="*/ 2 w 25"/>
                <a:gd name="T3" fmla="*/ 0 h 44"/>
                <a:gd name="T4" fmla="*/ 25 w 25"/>
                <a:gd name="T5" fmla="*/ 9 h 44"/>
                <a:gd name="T6" fmla="*/ 24 w 25"/>
                <a:gd name="T7" fmla="*/ 38 h 44"/>
                <a:gd name="T8" fmla="*/ 3 w 25"/>
                <a:gd name="T9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44">
                  <a:moveTo>
                    <a:pt x="3" y="39"/>
                  </a:moveTo>
                  <a:cubicBezTo>
                    <a:pt x="0" y="26"/>
                    <a:pt x="2" y="13"/>
                    <a:pt x="2" y="0"/>
                  </a:cubicBezTo>
                  <a:cubicBezTo>
                    <a:pt x="11" y="0"/>
                    <a:pt x="19" y="3"/>
                    <a:pt x="25" y="9"/>
                  </a:cubicBezTo>
                  <a:cubicBezTo>
                    <a:pt x="24" y="19"/>
                    <a:pt x="24" y="28"/>
                    <a:pt x="24" y="38"/>
                  </a:cubicBezTo>
                  <a:cubicBezTo>
                    <a:pt x="19" y="43"/>
                    <a:pt x="11" y="44"/>
                    <a:pt x="3" y="39"/>
                  </a:cubicBezTo>
                  <a:close/>
                </a:path>
              </a:pathLst>
            </a:custGeom>
            <a:solidFill>
              <a:srgbClr val="CDCAC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6" name="Freeform 591"/>
            <p:cNvSpPr>
              <a:spLocks/>
            </p:cNvSpPr>
            <p:nvPr/>
          </p:nvSpPr>
          <p:spPr bwMode="auto">
            <a:xfrm>
              <a:off x="1258" y="1458"/>
              <a:ext cx="24" cy="50"/>
            </a:xfrm>
            <a:custGeom>
              <a:avLst/>
              <a:gdLst>
                <a:gd name="T0" fmla="*/ 0 w 22"/>
                <a:gd name="T1" fmla="*/ 39 h 45"/>
                <a:gd name="T2" fmla="*/ 0 w 22"/>
                <a:gd name="T3" fmla="*/ 10 h 45"/>
                <a:gd name="T4" fmla="*/ 22 w 22"/>
                <a:gd name="T5" fmla="*/ 1 h 45"/>
                <a:gd name="T6" fmla="*/ 22 w 22"/>
                <a:gd name="T7" fmla="*/ 39 h 45"/>
                <a:gd name="T8" fmla="*/ 0 w 22"/>
                <a:gd name="T9" fmla="*/ 3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45">
                  <a:moveTo>
                    <a:pt x="0" y="39"/>
                  </a:moveTo>
                  <a:cubicBezTo>
                    <a:pt x="0" y="29"/>
                    <a:pt x="0" y="20"/>
                    <a:pt x="0" y="10"/>
                  </a:cubicBezTo>
                  <a:cubicBezTo>
                    <a:pt x="6" y="5"/>
                    <a:pt x="13" y="0"/>
                    <a:pt x="22" y="1"/>
                  </a:cubicBezTo>
                  <a:cubicBezTo>
                    <a:pt x="22" y="14"/>
                    <a:pt x="22" y="26"/>
                    <a:pt x="22" y="39"/>
                  </a:cubicBezTo>
                  <a:cubicBezTo>
                    <a:pt x="16" y="45"/>
                    <a:pt x="6" y="45"/>
                    <a:pt x="0" y="39"/>
                  </a:cubicBezTo>
                  <a:close/>
                </a:path>
              </a:pathLst>
            </a:custGeom>
            <a:solidFill>
              <a:srgbClr val="CCCA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7" name="Freeform 592"/>
            <p:cNvSpPr>
              <a:spLocks/>
            </p:cNvSpPr>
            <p:nvPr/>
          </p:nvSpPr>
          <p:spPr bwMode="auto">
            <a:xfrm>
              <a:off x="1345" y="1506"/>
              <a:ext cx="84" cy="38"/>
            </a:xfrm>
            <a:custGeom>
              <a:avLst/>
              <a:gdLst>
                <a:gd name="T0" fmla="*/ 6 w 76"/>
                <a:gd name="T1" fmla="*/ 25 h 34"/>
                <a:gd name="T2" fmla="*/ 14 w 76"/>
                <a:gd name="T3" fmla="*/ 23 h 34"/>
                <a:gd name="T4" fmla="*/ 22 w 76"/>
                <a:gd name="T5" fmla="*/ 19 h 34"/>
                <a:gd name="T6" fmla="*/ 30 w 76"/>
                <a:gd name="T7" fmla="*/ 11 h 34"/>
                <a:gd name="T8" fmla="*/ 37 w 76"/>
                <a:gd name="T9" fmla="*/ 0 h 34"/>
                <a:gd name="T10" fmla="*/ 76 w 76"/>
                <a:gd name="T11" fmla="*/ 26 h 34"/>
                <a:gd name="T12" fmla="*/ 26 w 76"/>
                <a:gd name="T13" fmla="*/ 33 h 34"/>
                <a:gd name="T14" fmla="*/ 1 w 76"/>
                <a:gd name="T15" fmla="*/ 29 h 34"/>
                <a:gd name="T16" fmla="*/ 6 w 76"/>
                <a:gd name="T17" fmla="*/ 2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6" h="34">
                  <a:moveTo>
                    <a:pt x="6" y="25"/>
                  </a:moveTo>
                  <a:cubicBezTo>
                    <a:pt x="9" y="26"/>
                    <a:pt x="11" y="24"/>
                    <a:pt x="14" y="23"/>
                  </a:cubicBezTo>
                  <a:cubicBezTo>
                    <a:pt x="16" y="21"/>
                    <a:pt x="18" y="19"/>
                    <a:pt x="22" y="19"/>
                  </a:cubicBezTo>
                  <a:cubicBezTo>
                    <a:pt x="26" y="18"/>
                    <a:pt x="28" y="14"/>
                    <a:pt x="30" y="11"/>
                  </a:cubicBezTo>
                  <a:cubicBezTo>
                    <a:pt x="32" y="7"/>
                    <a:pt x="31" y="1"/>
                    <a:pt x="37" y="0"/>
                  </a:cubicBezTo>
                  <a:cubicBezTo>
                    <a:pt x="44" y="19"/>
                    <a:pt x="57" y="26"/>
                    <a:pt x="76" y="26"/>
                  </a:cubicBezTo>
                  <a:cubicBezTo>
                    <a:pt x="60" y="34"/>
                    <a:pt x="43" y="34"/>
                    <a:pt x="26" y="33"/>
                  </a:cubicBezTo>
                  <a:cubicBezTo>
                    <a:pt x="17" y="32"/>
                    <a:pt x="9" y="31"/>
                    <a:pt x="1" y="29"/>
                  </a:cubicBezTo>
                  <a:cubicBezTo>
                    <a:pt x="0" y="23"/>
                    <a:pt x="3" y="24"/>
                    <a:pt x="6" y="25"/>
                  </a:cubicBezTo>
                  <a:close/>
                </a:path>
              </a:pathLst>
            </a:custGeom>
            <a:solidFill>
              <a:srgbClr val="D4C4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8" name="Freeform 593"/>
            <p:cNvSpPr>
              <a:spLocks/>
            </p:cNvSpPr>
            <p:nvPr/>
          </p:nvSpPr>
          <p:spPr bwMode="auto">
            <a:xfrm>
              <a:off x="1345" y="1347"/>
              <a:ext cx="82" cy="75"/>
            </a:xfrm>
            <a:custGeom>
              <a:avLst/>
              <a:gdLst>
                <a:gd name="T0" fmla="*/ 6 w 74"/>
                <a:gd name="T1" fmla="*/ 9 h 68"/>
                <a:gd name="T2" fmla="*/ 0 w 74"/>
                <a:gd name="T3" fmla="*/ 6 h 68"/>
                <a:gd name="T4" fmla="*/ 74 w 74"/>
                <a:gd name="T5" fmla="*/ 6 h 68"/>
                <a:gd name="T6" fmla="*/ 45 w 74"/>
                <a:gd name="T7" fmla="*/ 11 h 68"/>
                <a:gd name="T8" fmla="*/ 37 w 74"/>
                <a:gd name="T9" fmla="*/ 12 h 68"/>
                <a:gd name="T10" fmla="*/ 37 w 74"/>
                <a:gd name="T11" fmla="*/ 59 h 68"/>
                <a:gd name="T12" fmla="*/ 41 w 74"/>
                <a:gd name="T13" fmla="*/ 64 h 68"/>
                <a:gd name="T14" fmla="*/ 49 w 74"/>
                <a:gd name="T15" fmla="*/ 68 h 68"/>
                <a:gd name="T16" fmla="*/ 35 w 74"/>
                <a:gd name="T17" fmla="*/ 54 h 68"/>
                <a:gd name="T18" fmla="*/ 35 w 74"/>
                <a:gd name="T19" fmla="*/ 21 h 68"/>
                <a:gd name="T20" fmla="*/ 26 w 74"/>
                <a:gd name="T21" fmla="*/ 13 h 68"/>
                <a:gd name="T22" fmla="*/ 2 w 74"/>
                <a:gd name="T23" fmla="*/ 13 h 68"/>
                <a:gd name="T24" fmla="*/ 8 w 74"/>
                <a:gd name="T25" fmla="*/ 11 h 68"/>
                <a:gd name="T26" fmla="*/ 6 w 74"/>
                <a:gd name="T27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4" h="68">
                  <a:moveTo>
                    <a:pt x="6" y="9"/>
                  </a:moveTo>
                  <a:cubicBezTo>
                    <a:pt x="4" y="8"/>
                    <a:pt x="2" y="7"/>
                    <a:pt x="0" y="6"/>
                  </a:cubicBezTo>
                  <a:cubicBezTo>
                    <a:pt x="14" y="0"/>
                    <a:pt x="55" y="0"/>
                    <a:pt x="74" y="6"/>
                  </a:cubicBezTo>
                  <a:cubicBezTo>
                    <a:pt x="64" y="11"/>
                    <a:pt x="54" y="9"/>
                    <a:pt x="45" y="11"/>
                  </a:cubicBezTo>
                  <a:cubicBezTo>
                    <a:pt x="42" y="11"/>
                    <a:pt x="39" y="10"/>
                    <a:pt x="37" y="12"/>
                  </a:cubicBezTo>
                  <a:cubicBezTo>
                    <a:pt x="37" y="28"/>
                    <a:pt x="37" y="44"/>
                    <a:pt x="37" y="59"/>
                  </a:cubicBezTo>
                  <a:cubicBezTo>
                    <a:pt x="37" y="63"/>
                    <a:pt x="38" y="64"/>
                    <a:pt x="41" y="64"/>
                  </a:cubicBezTo>
                  <a:cubicBezTo>
                    <a:pt x="43" y="65"/>
                    <a:pt x="46" y="66"/>
                    <a:pt x="49" y="68"/>
                  </a:cubicBezTo>
                  <a:cubicBezTo>
                    <a:pt x="36" y="67"/>
                    <a:pt x="36" y="66"/>
                    <a:pt x="35" y="54"/>
                  </a:cubicBezTo>
                  <a:cubicBezTo>
                    <a:pt x="34" y="43"/>
                    <a:pt x="35" y="32"/>
                    <a:pt x="35" y="21"/>
                  </a:cubicBezTo>
                  <a:cubicBezTo>
                    <a:pt x="35" y="13"/>
                    <a:pt x="32" y="12"/>
                    <a:pt x="26" y="13"/>
                  </a:cubicBezTo>
                  <a:cubicBezTo>
                    <a:pt x="18" y="15"/>
                    <a:pt x="10" y="16"/>
                    <a:pt x="2" y="13"/>
                  </a:cubicBezTo>
                  <a:cubicBezTo>
                    <a:pt x="4" y="11"/>
                    <a:pt x="7" y="13"/>
                    <a:pt x="8" y="11"/>
                  </a:cubicBezTo>
                  <a:cubicBezTo>
                    <a:pt x="8" y="9"/>
                    <a:pt x="7" y="9"/>
                    <a:pt x="6" y="9"/>
                  </a:cubicBezTo>
                  <a:close/>
                </a:path>
              </a:pathLst>
            </a:custGeom>
            <a:solidFill>
              <a:srgbClr val="A525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899" name="Freeform 594"/>
            <p:cNvSpPr>
              <a:spLocks/>
            </p:cNvSpPr>
            <p:nvPr/>
          </p:nvSpPr>
          <p:spPr bwMode="auto">
            <a:xfrm>
              <a:off x="1464" y="1404"/>
              <a:ext cx="68" cy="38"/>
            </a:xfrm>
            <a:custGeom>
              <a:avLst/>
              <a:gdLst>
                <a:gd name="T0" fmla="*/ 0 w 62"/>
                <a:gd name="T1" fmla="*/ 20 h 34"/>
                <a:gd name="T2" fmla="*/ 0 w 62"/>
                <a:gd name="T3" fmla="*/ 5 h 34"/>
                <a:gd name="T4" fmla="*/ 23 w 62"/>
                <a:gd name="T5" fmla="*/ 3 h 34"/>
                <a:gd name="T6" fmla="*/ 44 w 62"/>
                <a:gd name="T7" fmla="*/ 6 h 34"/>
                <a:gd name="T8" fmla="*/ 49 w 62"/>
                <a:gd name="T9" fmla="*/ 7 h 34"/>
                <a:gd name="T10" fmla="*/ 61 w 62"/>
                <a:gd name="T11" fmla="*/ 18 h 34"/>
                <a:gd name="T12" fmla="*/ 46 w 62"/>
                <a:gd name="T13" fmla="*/ 34 h 34"/>
                <a:gd name="T14" fmla="*/ 44 w 62"/>
                <a:gd name="T15" fmla="*/ 33 h 34"/>
                <a:gd name="T16" fmla="*/ 29 w 62"/>
                <a:gd name="T17" fmla="*/ 19 h 34"/>
                <a:gd name="T18" fmla="*/ 23 w 62"/>
                <a:gd name="T19" fmla="*/ 17 h 34"/>
                <a:gd name="T20" fmla="*/ 0 w 62"/>
                <a:gd name="T21" fmla="*/ 2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34">
                  <a:moveTo>
                    <a:pt x="0" y="20"/>
                  </a:moveTo>
                  <a:cubicBezTo>
                    <a:pt x="0" y="15"/>
                    <a:pt x="0" y="10"/>
                    <a:pt x="0" y="5"/>
                  </a:cubicBezTo>
                  <a:cubicBezTo>
                    <a:pt x="8" y="4"/>
                    <a:pt x="15" y="4"/>
                    <a:pt x="23" y="3"/>
                  </a:cubicBezTo>
                  <a:cubicBezTo>
                    <a:pt x="30" y="0"/>
                    <a:pt x="37" y="0"/>
                    <a:pt x="44" y="6"/>
                  </a:cubicBezTo>
                  <a:cubicBezTo>
                    <a:pt x="45" y="6"/>
                    <a:pt x="47" y="7"/>
                    <a:pt x="49" y="7"/>
                  </a:cubicBezTo>
                  <a:cubicBezTo>
                    <a:pt x="54" y="10"/>
                    <a:pt x="61" y="10"/>
                    <a:pt x="61" y="18"/>
                  </a:cubicBezTo>
                  <a:cubicBezTo>
                    <a:pt x="62" y="26"/>
                    <a:pt x="54" y="33"/>
                    <a:pt x="46" y="34"/>
                  </a:cubicBezTo>
                  <a:cubicBezTo>
                    <a:pt x="45" y="34"/>
                    <a:pt x="44" y="33"/>
                    <a:pt x="44" y="33"/>
                  </a:cubicBezTo>
                  <a:cubicBezTo>
                    <a:pt x="45" y="21"/>
                    <a:pt x="37" y="20"/>
                    <a:pt x="29" y="19"/>
                  </a:cubicBezTo>
                  <a:cubicBezTo>
                    <a:pt x="27" y="18"/>
                    <a:pt x="25" y="18"/>
                    <a:pt x="23" y="17"/>
                  </a:cubicBezTo>
                  <a:cubicBezTo>
                    <a:pt x="15" y="16"/>
                    <a:pt x="8" y="19"/>
                    <a:pt x="0" y="20"/>
                  </a:cubicBezTo>
                  <a:close/>
                </a:path>
              </a:pathLst>
            </a:custGeom>
            <a:solidFill>
              <a:srgbClr val="A52C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0" name="Freeform 595"/>
            <p:cNvSpPr>
              <a:spLocks/>
            </p:cNvSpPr>
            <p:nvPr/>
          </p:nvSpPr>
          <p:spPr bwMode="auto">
            <a:xfrm>
              <a:off x="1240" y="1433"/>
              <a:ext cx="56" cy="52"/>
            </a:xfrm>
            <a:custGeom>
              <a:avLst/>
              <a:gdLst>
                <a:gd name="T0" fmla="*/ 38 w 50"/>
                <a:gd name="T1" fmla="*/ 24 h 47"/>
                <a:gd name="T2" fmla="*/ 16 w 50"/>
                <a:gd name="T3" fmla="*/ 33 h 47"/>
                <a:gd name="T4" fmla="*/ 12 w 50"/>
                <a:gd name="T5" fmla="*/ 40 h 47"/>
                <a:gd name="T6" fmla="*/ 10 w 50"/>
                <a:gd name="T7" fmla="*/ 47 h 47"/>
                <a:gd name="T8" fmla="*/ 3 w 50"/>
                <a:gd name="T9" fmla="*/ 40 h 47"/>
                <a:gd name="T10" fmla="*/ 10 w 50"/>
                <a:gd name="T11" fmla="*/ 23 h 47"/>
                <a:gd name="T12" fmla="*/ 16 w 50"/>
                <a:gd name="T13" fmla="*/ 20 h 47"/>
                <a:gd name="T14" fmla="*/ 23 w 50"/>
                <a:gd name="T15" fmla="*/ 16 h 47"/>
                <a:gd name="T16" fmla="*/ 39 w 50"/>
                <a:gd name="T17" fmla="*/ 0 h 47"/>
                <a:gd name="T18" fmla="*/ 48 w 50"/>
                <a:gd name="T19" fmla="*/ 5 h 47"/>
                <a:gd name="T20" fmla="*/ 44 w 50"/>
                <a:gd name="T21" fmla="*/ 20 h 47"/>
                <a:gd name="T22" fmla="*/ 38 w 50"/>
                <a:gd name="T23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" h="47">
                  <a:moveTo>
                    <a:pt x="38" y="24"/>
                  </a:moveTo>
                  <a:cubicBezTo>
                    <a:pt x="31" y="27"/>
                    <a:pt x="23" y="30"/>
                    <a:pt x="16" y="33"/>
                  </a:cubicBezTo>
                  <a:cubicBezTo>
                    <a:pt x="12" y="34"/>
                    <a:pt x="8" y="35"/>
                    <a:pt x="12" y="40"/>
                  </a:cubicBezTo>
                  <a:cubicBezTo>
                    <a:pt x="13" y="42"/>
                    <a:pt x="12" y="45"/>
                    <a:pt x="10" y="47"/>
                  </a:cubicBezTo>
                  <a:cubicBezTo>
                    <a:pt x="8" y="45"/>
                    <a:pt x="5" y="43"/>
                    <a:pt x="3" y="40"/>
                  </a:cubicBezTo>
                  <a:cubicBezTo>
                    <a:pt x="0" y="31"/>
                    <a:pt x="1" y="27"/>
                    <a:pt x="10" y="23"/>
                  </a:cubicBezTo>
                  <a:cubicBezTo>
                    <a:pt x="12" y="22"/>
                    <a:pt x="14" y="21"/>
                    <a:pt x="16" y="20"/>
                  </a:cubicBezTo>
                  <a:cubicBezTo>
                    <a:pt x="18" y="17"/>
                    <a:pt x="20" y="17"/>
                    <a:pt x="23" y="16"/>
                  </a:cubicBezTo>
                  <a:cubicBezTo>
                    <a:pt x="31" y="13"/>
                    <a:pt x="37" y="8"/>
                    <a:pt x="39" y="0"/>
                  </a:cubicBezTo>
                  <a:cubicBezTo>
                    <a:pt x="43" y="0"/>
                    <a:pt x="47" y="0"/>
                    <a:pt x="48" y="5"/>
                  </a:cubicBezTo>
                  <a:cubicBezTo>
                    <a:pt x="49" y="11"/>
                    <a:pt x="50" y="16"/>
                    <a:pt x="44" y="20"/>
                  </a:cubicBezTo>
                  <a:cubicBezTo>
                    <a:pt x="42" y="21"/>
                    <a:pt x="40" y="23"/>
                    <a:pt x="38" y="24"/>
                  </a:cubicBezTo>
                  <a:close/>
                </a:path>
              </a:pathLst>
            </a:custGeom>
            <a:solidFill>
              <a:srgbClr val="AB21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1" name="Freeform 596"/>
            <p:cNvSpPr>
              <a:spLocks/>
            </p:cNvSpPr>
            <p:nvPr/>
          </p:nvSpPr>
          <p:spPr bwMode="auto">
            <a:xfrm>
              <a:off x="1477" y="1433"/>
              <a:ext cx="57" cy="52"/>
            </a:xfrm>
            <a:custGeom>
              <a:avLst/>
              <a:gdLst>
                <a:gd name="T0" fmla="*/ 34 w 52"/>
                <a:gd name="T1" fmla="*/ 33 h 47"/>
                <a:gd name="T2" fmla="*/ 11 w 52"/>
                <a:gd name="T3" fmla="*/ 24 h 47"/>
                <a:gd name="T4" fmla="*/ 0 w 52"/>
                <a:gd name="T5" fmla="*/ 10 h 47"/>
                <a:gd name="T6" fmla="*/ 10 w 52"/>
                <a:gd name="T7" fmla="*/ 0 h 47"/>
                <a:gd name="T8" fmla="*/ 29 w 52"/>
                <a:gd name="T9" fmla="*/ 17 h 47"/>
                <a:gd name="T10" fmla="*/ 33 w 52"/>
                <a:gd name="T11" fmla="*/ 20 h 47"/>
                <a:gd name="T12" fmla="*/ 36 w 52"/>
                <a:gd name="T13" fmla="*/ 22 h 47"/>
                <a:gd name="T14" fmla="*/ 39 w 52"/>
                <a:gd name="T15" fmla="*/ 47 h 47"/>
                <a:gd name="T16" fmla="*/ 34 w 52"/>
                <a:gd name="T17" fmla="*/ 3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2" h="47">
                  <a:moveTo>
                    <a:pt x="34" y="33"/>
                  </a:moveTo>
                  <a:cubicBezTo>
                    <a:pt x="26" y="30"/>
                    <a:pt x="19" y="27"/>
                    <a:pt x="11" y="24"/>
                  </a:cubicBezTo>
                  <a:cubicBezTo>
                    <a:pt x="7" y="20"/>
                    <a:pt x="0" y="19"/>
                    <a:pt x="0" y="10"/>
                  </a:cubicBezTo>
                  <a:cubicBezTo>
                    <a:pt x="1" y="3"/>
                    <a:pt x="3" y="0"/>
                    <a:pt x="10" y="0"/>
                  </a:cubicBezTo>
                  <a:cubicBezTo>
                    <a:pt x="12" y="10"/>
                    <a:pt x="20" y="14"/>
                    <a:pt x="29" y="17"/>
                  </a:cubicBezTo>
                  <a:cubicBezTo>
                    <a:pt x="30" y="17"/>
                    <a:pt x="32" y="18"/>
                    <a:pt x="33" y="20"/>
                  </a:cubicBezTo>
                  <a:cubicBezTo>
                    <a:pt x="34" y="20"/>
                    <a:pt x="35" y="21"/>
                    <a:pt x="36" y="22"/>
                  </a:cubicBezTo>
                  <a:cubicBezTo>
                    <a:pt x="51" y="29"/>
                    <a:pt x="52" y="35"/>
                    <a:pt x="39" y="47"/>
                  </a:cubicBezTo>
                  <a:cubicBezTo>
                    <a:pt x="33" y="44"/>
                    <a:pt x="44" y="34"/>
                    <a:pt x="34" y="33"/>
                  </a:cubicBezTo>
                  <a:close/>
                </a:path>
              </a:pathLst>
            </a:custGeom>
            <a:solidFill>
              <a:srgbClr val="A921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2" name="Freeform 597"/>
            <p:cNvSpPr>
              <a:spLocks/>
            </p:cNvSpPr>
            <p:nvPr/>
          </p:nvSpPr>
          <p:spPr bwMode="auto">
            <a:xfrm>
              <a:off x="1340" y="1446"/>
              <a:ext cx="13" cy="92"/>
            </a:xfrm>
            <a:custGeom>
              <a:avLst/>
              <a:gdLst>
                <a:gd name="T0" fmla="*/ 11 w 12"/>
                <a:gd name="T1" fmla="*/ 79 h 83"/>
                <a:gd name="T2" fmla="*/ 6 w 12"/>
                <a:gd name="T3" fmla="*/ 83 h 83"/>
                <a:gd name="T4" fmla="*/ 1 w 12"/>
                <a:gd name="T5" fmla="*/ 80 h 83"/>
                <a:gd name="T6" fmla="*/ 2 w 12"/>
                <a:gd name="T7" fmla="*/ 71 h 83"/>
                <a:gd name="T8" fmla="*/ 3 w 12"/>
                <a:gd name="T9" fmla="*/ 8 h 83"/>
                <a:gd name="T10" fmla="*/ 6 w 12"/>
                <a:gd name="T11" fmla="*/ 0 h 83"/>
                <a:gd name="T12" fmla="*/ 10 w 12"/>
                <a:gd name="T13" fmla="*/ 8 h 83"/>
                <a:gd name="T14" fmla="*/ 11 w 12"/>
                <a:gd name="T15" fmla="*/ 79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83">
                  <a:moveTo>
                    <a:pt x="11" y="79"/>
                  </a:moveTo>
                  <a:cubicBezTo>
                    <a:pt x="9" y="80"/>
                    <a:pt x="6" y="79"/>
                    <a:pt x="6" y="83"/>
                  </a:cubicBezTo>
                  <a:cubicBezTo>
                    <a:pt x="3" y="83"/>
                    <a:pt x="1" y="83"/>
                    <a:pt x="1" y="80"/>
                  </a:cubicBezTo>
                  <a:cubicBezTo>
                    <a:pt x="4" y="77"/>
                    <a:pt x="2" y="74"/>
                    <a:pt x="2" y="71"/>
                  </a:cubicBezTo>
                  <a:cubicBezTo>
                    <a:pt x="3" y="50"/>
                    <a:pt x="2" y="29"/>
                    <a:pt x="3" y="8"/>
                  </a:cubicBezTo>
                  <a:cubicBezTo>
                    <a:pt x="3" y="5"/>
                    <a:pt x="0" y="0"/>
                    <a:pt x="6" y="0"/>
                  </a:cubicBezTo>
                  <a:cubicBezTo>
                    <a:pt x="12" y="0"/>
                    <a:pt x="10" y="5"/>
                    <a:pt x="10" y="8"/>
                  </a:cubicBezTo>
                  <a:cubicBezTo>
                    <a:pt x="11" y="32"/>
                    <a:pt x="11" y="55"/>
                    <a:pt x="11" y="79"/>
                  </a:cubicBezTo>
                  <a:close/>
                </a:path>
              </a:pathLst>
            </a:custGeom>
            <a:solidFill>
              <a:srgbClr val="CCA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3" name="Freeform 598"/>
            <p:cNvSpPr>
              <a:spLocks/>
            </p:cNvSpPr>
            <p:nvPr/>
          </p:nvSpPr>
          <p:spPr bwMode="auto">
            <a:xfrm>
              <a:off x="1239" y="1403"/>
              <a:ext cx="62" cy="39"/>
            </a:xfrm>
            <a:custGeom>
              <a:avLst/>
              <a:gdLst>
                <a:gd name="T0" fmla="*/ 53 w 56"/>
                <a:gd name="T1" fmla="*/ 6 h 35"/>
                <a:gd name="T2" fmla="*/ 56 w 56"/>
                <a:gd name="T3" fmla="*/ 19 h 35"/>
                <a:gd name="T4" fmla="*/ 39 w 56"/>
                <a:gd name="T5" fmla="*/ 18 h 35"/>
                <a:gd name="T6" fmla="*/ 28 w 56"/>
                <a:gd name="T7" fmla="*/ 21 h 35"/>
                <a:gd name="T8" fmla="*/ 19 w 56"/>
                <a:gd name="T9" fmla="*/ 30 h 35"/>
                <a:gd name="T10" fmla="*/ 17 w 56"/>
                <a:gd name="T11" fmla="*/ 35 h 35"/>
                <a:gd name="T12" fmla="*/ 1 w 56"/>
                <a:gd name="T13" fmla="*/ 19 h 35"/>
                <a:gd name="T14" fmla="*/ 4 w 56"/>
                <a:gd name="T15" fmla="*/ 13 h 35"/>
                <a:gd name="T16" fmla="*/ 17 w 56"/>
                <a:gd name="T17" fmla="*/ 7 h 35"/>
                <a:gd name="T18" fmla="*/ 39 w 56"/>
                <a:gd name="T19" fmla="*/ 4 h 35"/>
                <a:gd name="T20" fmla="*/ 53 w 56"/>
                <a:gd name="T21" fmla="*/ 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35">
                  <a:moveTo>
                    <a:pt x="53" y="6"/>
                  </a:moveTo>
                  <a:cubicBezTo>
                    <a:pt x="47" y="11"/>
                    <a:pt x="48" y="15"/>
                    <a:pt x="56" y="19"/>
                  </a:cubicBezTo>
                  <a:cubicBezTo>
                    <a:pt x="50" y="19"/>
                    <a:pt x="45" y="16"/>
                    <a:pt x="39" y="18"/>
                  </a:cubicBezTo>
                  <a:cubicBezTo>
                    <a:pt x="36" y="20"/>
                    <a:pt x="32" y="20"/>
                    <a:pt x="28" y="21"/>
                  </a:cubicBezTo>
                  <a:cubicBezTo>
                    <a:pt x="22" y="22"/>
                    <a:pt x="18" y="23"/>
                    <a:pt x="19" y="30"/>
                  </a:cubicBezTo>
                  <a:cubicBezTo>
                    <a:pt x="19" y="32"/>
                    <a:pt x="18" y="34"/>
                    <a:pt x="17" y="35"/>
                  </a:cubicBezTo>
                  <a:cubicBezTo>
                    <a:pt x="8" y="34"/>
                    <a:pt x="2" y="28"/>
                    <a:pt x="1" y="19"/>
                  </a:cubicBezTo>
                  <a:cubicBezTo>
                    <a:pt x="0" y="16"/>
                    <a:pt x="2" y="15"/>
                    <a:pt x="4" y="13"/>
                  </a:cubicBezTo>
                  <a:cubicBezTo>
                    <a:pt x="8" y="10"/>
                    <a:pt x="13" y="9"/>
                    <a:pt x="17" y="7"/>
                  </a:cubicBezTo>
                  <a:cubicBezTo>
                    <a:pt x="24" y="3"/>
                    <a:pt x="31" y="0"/>
                    <a:pt x="39" y="4"/>
                  </a:cubicBezTo>
                  <a:cubicBezTo>
                    <a:pt x="44" y="5"/>
                    <a:pt x="49" y="3"/>
                    <a:pt x="53" y="6"/>
                  </a:cubicBezTo>
                  <a:close/>
                </a:path>
              </a:pathLst>
            </a:custGeom>
            <a:solidFill>
              <a:srgbClr val="A82C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4" name="Freeform 599"/>
            <p:cNvSpPr>
              <a:spLocks/>
            </p:cNvSpPr>
            <p:nvPr/>
          </p:nvSpPr>
          <p:spPr bwMode="auto">
            <a:xfrm>
              <a:off x="1257" y="1377"/>
              <a:ext cx="28" cy="34"/>
            </a:xfrm>
            <a:custGeom>
              <a:avLst/>
              <a:gdLst>
                <a:gd name="T0" fmla="*/ 23 w 25"/>
                <a:gd name="T1" fmla="*/ 28 h 31"/>
                <a:gd name="T2" fmla="*/ 1 w 25"/>
                <a:gd name="T3" fmla="*/ 31 h 31"/>
                <a:gd name="T4" fmla="*/ 2 w 25"/>
                <a:gd name="T5" fmla="*/ 4 h 31"/>
                <a:gd name="T6" fmla="*/ 22 w 25"/>
                <a:gd name="T7" fmla="*/ 4 h 31"/>
                <a:gd name="T8" fmla="*/ 23 w 25"/>
                <a:gd name="T9" fmla="*/ 28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1">
                  <a:moveTo>
                    <a:pt x="23" y="28"/>
                  </a:moveTo>
                  <a:cubicBezTo>
                    <a:pt x="16" y="29"/>
                    <a:pt x="9" y="30"/>
                    <a:pt x="1" y="31"/>
                  </a:cubicBezTo>
                  <a:cubicBezTo>
                    <a:pt x="1" y="22"/>
                    <a:pt x="0" y="13"/>
                    <a:pt x="2" y="4"/>
                  </a:cubicBezTo>
                  <a:cubicBezTo>
                    <a:pt x="9" y="0"/>
                    <a:pt x="16" y="0"/>
                    <a:pt x="22" y="4"/>
                  </a:cubicBezTo>
                  <a:cubicBezTo>
                    <a:pt x="25" y="12"/>
                    <a:pt x="23" y="20"/>
                    <a:pt x="23" y="28"/>
                  </a:cubicBezTo>
                  <a:close/>
                </a:path>
              </a:pathLst>
            </a:custGeom>
            <a:solidFill>
              <a:srgbClr val="CCC8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5" name="Freeform 600"/>
            <p:cNvSpPr>
              <a:spLocks/>
            </p:cNvSpPr>
            <p:nvPr/>
          </p:nvSpPr>
          <p:spPr bwMode="auto">
            <a:xfrm>
              <a:off x="1487" y="1377"/>
              <a:ext cx="27" cy="34"/>
            </a:xfrm>
            <a:custGeom>
              <a:avLst/>
              <a:gdLst>
                <a:gd name="T0" fmla="*/ 23 w 25"/>
                <a:gd name="T1" fmla="*/ 31 h 31"/>
                <a:gd name="T2" fmla="*/ 2 w 25"/>
                <a:gd name="T3" fmla="*/ 28 h 31"/>
                <a:gd name="T4" fmla="*/ 3 w 25"/>
                <a:gd name="T5" fmla="*/ 4 h 31"/>
                <a:gd name="T6" fmla="*/ 23 w 25"/>
                <a:gd name="T7" fmla="*/ 4 h 31"/>
                <a:gd name="T8" fmla="*/ 23 w 25"/>
                <a:gd name="T9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31">
                  <a:moveTo>
                    <a:pt x="23" y="31"/>
                  </a:moveTo>
                  <a:cubicBezTo>
                    <a:pt x="16" y="30"/>
                    <a:pt x="9" y="29"/>
                    <a:pt x="2" y="28"/>
                  </a:cubicBezTo>
                  <a:cubicBezTo>
                    <a:pt x="2" y="20"/>
                    <a:pt x="0" y="12"/>
                    <a:pt x="3" y="4"/>
                  </a:cubicBezTo>
                  <a:cubicBezTo>
                    <a:pt x="10" y="0"/>
                    <a:pt x="16" y="0"/>
                    <a:pt x="23" y="4"/>
                  </a:cubicBezTo>
                  <a:cubicBezTo>
                    <a:pt x="25" y="13"/>
                    <a:pt x="25" y="22"/>
                    <a:pt x="23" y="31"/>
                  </a:cubicBezTo>
                  <a:close/>
                </a:path>
              </a:pathLst>
            </a:custGeom>
            <a:solidFill>
              <a:srgbClr val="CDC9C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6" name="Freeform 601"/>
            <p:cNvSpPr>
              <a:spLocks/>
            </p:cNvSpPr>
            <p:nvPr/>
          </p:nvSpPr>
          <p:spPr bwMode="auto">
            <a:xfrm>
              <a:off x="1258" y="1422"/>
              <a:ext cx="26" cy="33"/>
            </a:xfrm>
            <a:custGeom>
              <a:avLst/>
              <a:gdLst>
                <a:gd name="T0" fmla="*/ 0 w 23"/>
                <a:gd name="T1" fmla="*/ 18 h 30"/>
                <a:gd name="T2" fmla="*/ 18 w 23"/>
                <a:gd name="T3" fmla="*/ 1 h 30"/>
                <a:gd name="T4" fmla="*/ 22 w 23"/>
                <a:gd name="T5" fmla="*/ 1 h 30"/>
                <a:gd name="T6" fmla="*/ 23 w 23"/>
                <a:gd name="T7" fmla="*/ 10 h 30"/>
                <a:gd name="T8" fmla="*/ 0 w 23"/>
                <a:gd name="T9" fmla="*/ 30 h 30"/>
                <a:gd name="T10" fmla="*/ 0 w 23"/>
                <a:gd name="T11" fmla="*/ 18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30">
                  <a:moveTo>
                    <a:pt x="0" y="18"/>
                  </a:moveTo>
                  <a:cubicBezTo>
                    <a:pt x="1" y="2"/>
                    <a:pt x="1" y="2"/>
                    <a:pt x="18" y="1"/>
                  </a:cubicBezTo>
                  <a:cubicBezTo>
                    <a:pt x="19" y="0"/>
                    <a:pt x="21" y="1"/>
                    <a:pt x="22" y="1"/>
                  </a:cubicBezTo>
                  <a:cubicBezTo>
                    <a:pt x="22" y="4"/>
                    <a:pt x="23" y="7"/>
                    <a:pt x="23" y="10"/>
                  </a:cubicBezTo>
                  <a:cubicBezTo>
                    <a:pt x="22" y="22"/>
                    <a:pt x="17" y="26"/>
                    <a:pt x="0" y="30"/>
                  </a:cubicBezTo>
                  <a:cubicBezTo>
                    <a:pt x="0" y="26"/>
                    <a:pt x="0" y="22"/>
                    <a:pt x="0" y="18"/>
                  </a:cubicBezTo>
                  <a:close/>
                </a:path>
              </a:pathLst>
            </a:custGeom>
            <a:solidFill>
              <a:srgbClr val="CDC8C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7" name="Freeform 602"/>
            <p:cNvSpPr>
              <a:spLocks/>
            </p:cNvSpPr>
            <p:nvPr/>
          </p:nvSpPr>
          <p:spPr bwMode="auto">
            <a:xfrm>
              <a:off x="1486" y="1422"/>
              <a:ext cx="28" cy="33"/>
            </a:xfrm>
            <a:custGeom>
              <a:avLst/>
              <a:gdLst>
                <a:gd name="T0" fmla="*/ 25 w 26"/>
                <a:gd name="T1" fmla="*/ 30 h 30"/>
                <a:gd name="T2" fmla="*/ 6 w 26"/>
                <a:gd name="T3" fmla="*/ 22 h 30"/>
                <a:gd name="T4" fmla="*/ 2 w 26"/>
                <a:gd name="T5" fmla="*/ 10 h 30"/>
                <a:gd name="T6" fmla="*/ 3 w 26"/>
                <a:gd name="T7" fmla="*/ 1 h 30"/>
                <a:gd name="T8" fmla="*/ 7 w 26"/>
                <a:gd name="T9" fmla="*/ 1 h 30"/>
                <a:gd name="T10" fmla="*/ 26 w 26"/>
                <a:gd name="T11" fmla="*/ 18 h 30"/>
                <a:gd name="T12" fmla="*/ 25 w 26"/>
                <a:gd name="T13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0">
                  <a:moveTo>
                    <a:pt x="25" y="30"/>
                  </a:moveTo>
                  <a:cubicBezTo>
                    <a:pt x="18" y="29"/>
                    <a:pt x="12" y="25"/>
                    <a:pt x="6" y="22"/>
                  </a:cubicBezTo>
                  <a:cubicBezTo>
                    <a:pt x="0" y="19"/>
                    <a:pt x="4" y="14"/>
                    <a:pt x="2" y="10"/>
                  </a:cubicBezTo>
                  <a:cubicBezTo>
                    <a:pt x="2" y="7"/>
                    <a:pt x="3" y="4"/>
                    <a:pt x="3" y="1"/>
                  </a:cubicBezTo>
                  <a:cubicBezTo>
                    <a:pt x="4" y="1"/>
                    <a:pt x="5" y="0"/>
                    <a:pt x="7" y="1"/>
                  </a:cubicBezTo>
                  <a:cubicBezTo>
                    <a:pt x="23" y="1"/>
                    <a:pt x="25" y="3"/>
                    <a:pt x="26" y="18"/>
                  </a:cubicBezTo>
                  <a:cubicBezTo>
                    <a:pt x="25" y="22"/>
                    <a:pt x="25" y="26"/>
                    <a:pt x="25" y="30"/>
                  </a:cubicBezTo>
                  <a:close/>
                </a:path>
              </a:pathLst>
            </a:custGeom>
            <a:solidFill>
              <a:srgbClr val="CDC8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8" name="Freeform 603"/>
            <p:cNvSpPr>
              <a:spLocks/>
            </p:cNvSpPr>
            <p:nvPr/>
          </p:nvSpPr>
          <p:spPr bwMode="auto">
            <a:xfrm>
              <a:off x="1481" y="1356"/>
              <a:ext cx="39" cy="25"/>
            </a:xfrm>
            <a:custGeom>
              <a:avLst/>
              <a:gdLst>
                <a:gd name="T0" fmla="*/ 28 w 35"/>
                <a:gd name="T1" fmla="*/ 23 h 23"/>
                <a:gd name="T2" fmla="*/ 8 w 35"/>
                <a:gd name="T3" fmla="*/ 23 h 23"/>
                <a:gd name="T4" fmla="*/ 2 w 35"/>
                <a:gd name="T5" fmla="*/ 11 h 23"/>
                <a:gd name="T6" fmla="*/ 8 w 35"/>
                <a:gd name="T7" fmla="*/ 3 h 23"/>
                <a:gd name="T8" fmla="*/ 29 w 35"/>
                <a:gd name="T9" fmla="*/ 0 h 23"/>
                <a:gd name="T10" fmla="*/ 32 w 35"/>
                <a:gd name="T11" fmla="*/ 5 h 23"/>
                <a:gd name="T12" fmla="*/ 32 w 35"/>
                <a:gd name="T13" fmla="*/ 13 h 23"/>
                <a:gd name="T14" fmla="*/ 28 w 35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3">
                  <a:moveTo>
                    <a:pt x="28" y="23"/>
                  </a:moveTo>
                  <a:cubicBezTo>
                    <a:pt x="21" y="23"/>
                    <a:pt x="15" y="23"/>
                    <a:pt x="8" y="23"/>
                  </a:cubicBezTo>
                  <a:cubicBezTo>
                    <a:pt x="4" y="20"/>
                    <a:pt x="4" y="15"/>
                    <a:pt x="2" y="11"/>
                  </a:cubicBezTo>
                  <a:cubicBezTo>
                    <a:pt x="0" y="6"/>
                    <a:pt x="6" y="6"/>
                    <a:pt x="8" y="3"/>
                  </a:cubicBezTo>
                  <a:cubicBezTo>
                    <a:pt x="15" y="2"/>
                    <a:pt x="23" y="3"/>
                    <a:pt x="29" y="0"/>
                  </a:cubicBezTo>
                  <a:cubicBezTo>
                    <a:pt x="29" y="2"/>
                    <a:pt x="30" y="4"/>
                    <a:pt x="32" y="5"/>
                  </a:cubicBezTo>
                  <a:cubicBezTo>
                    <a:pt x="35" y="8"/>
                    <a:pt x="35" y="11"/>
                    <a:pt x="32" y="13"/>
                  </a:cubicBezTo>
                  <a:cubicBezTo>
                    <a:pt x="29" y="16"/>
                    <a:pt x="32" y="21"/>
                    <a:pt x="28" y="23"/>
                  </a:cubicBezTo>
                  <a:close/>
                </a:path>
              </a:pathLst>
            </a:custGeom>
            <a:solidFill>
              <a:srgbClr val="C5AB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09" name="Freeform 604"/>
            <p:cNvSpPr>
              <a:spLocks/>
            </p:cNvSpPr>
            <p:nvPr/>
          </p:nvSpPr>
          <p:spPr bwMode="auto">
            <a:xfrm>
              <a:off x="1308" y="1445"/>
              <a:ext cx="10" cy="76"/>
            </a:xfrm>
            <a:custGeom>
              <a:avLst/>
              <a:gdLst>
                <a:gd name="T0" fmla="*/ 0 w 9"/>
                <a:gd name="T1" fmla="*/ 1 h 69"/>
                <a:gd name="T2" fmla="*/ 8 w 9"/>
                <a:gd name="T3" fmla="*/ 9 h 69"/>
                <a:gd name="T4" fmla="*/ 8 w 9"/>
                <a:gd name="T5" fmla="*/ 69 h 69"/>
                <a:gd name="T6" fmla="*/ 0 w 9"/>
                <a:gd name="T7" fmla="*/ 49 h 69"/>
                <a:gd name="T8" fmla="*/ 0 w 9"/>
                <a:gd name="T9" fmla="*/ 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69">
                  <a:moveTo>
                    <a:pt x="0" y="1"/>
                  </a:moveTo>
                  <a:cubicBezTo>
                    <a:pt x="6" y="0"/>
                    <a:pt x="9" y="2"/>
                    <a:pt x="8" y="9"/>
                  </a:cubicBezTo>
                  <a:cubicBezTo>
                    <a:pt x="8" y="29"/>
                    <a:pt x="8" y="49"/>
                    <a:pt x="8" y="69"/>
                  </a:cubicBezTo>
                  <a:cubicBezTo>
                    <a:pt x="3" y="63"/>
                    <a:pt x="0" y="57"/>
                    <a:pt x="0" y="49"/>
                  </a:cubicBezTo>
                  <a:cubicBezTo>
                    <a:pt x="1" y="33"/>
                    <a:pt x="0" y="17"/>
                    <a:pt x="0" y="1"/>
                  </a:cubicBezTo>
                  <a:close/>
                </a:path>
              </a:pathLst>
            </a:custGeom>
            <a:solidFill>
              <a:srgbClr val="CCA91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0" name="Freeform 605"/>
            <p:cNvSpPr>
              <a:spLocks/>
            </p:cNvSpPr>
            <p:nvPr/>
          </p:nvSpPr>
          <p:spPr bwMode="auto">
            <a:xfrm>
              <a:off x="1322" y="1447"/>
              <a:ext cx="13" cy="85"/>
            </a:xfrm>
            <a:custGeom>
              <a:avLst/>
              <a:gdLst>
                <a:gd name="T0" fmla="*/ 0 w 12"/>
                <a:gd name="T1" fmla="*/ 72 h 77"/>
                <a:gd name="T2" fmla="*/ 3 w 12"/>
                <a:gd name="T3" fmla="*/ 64 h 77"/>
                <a:gd name="T4" fmla="*/ 3 w 12"/>
                <a:gd name="T5" fmla="*/ 7 h 77"/>
                <a:gd name="T6" fmla="*/ 7 w 12"/>
                <a:gd name="T7" fmla="*/ 0 h 77"/>
                <a:gd name="T8" fmla="*/ 10 w 12"/>
                <a:gd name="T9" fmla="*/ 8 h 77"/>
                <a:gd name="T10" fmla="*/ 10 w 12"/>
                <a:gd name="T11" fmla="*/ 77 h 77"/>
                <a:gd name="T12" fmla="*/ 0 w 12"/>
                <a:gd name="T13" fmla="*/ 72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77">
                  <a:moveTo>
                    <a:pt x="0" y="72"/>
                  </a:moveTo>
                  <a:cubicBezTo>
                    <a:pt x="5" y="70"/>
                    <a:pt x="3" y="67"/>
                    <a:pt x="3" y="64"/>
                  </a:cubicBezTo>
                  <a:cubicBezTo>
                    <a:pt x="3" y="45"/>
                    <a:pt x="3" y="26"/>
                    <a:pt x="3" y="7"/>
                  </a:cubicBezTo>
                  <a:cubicBezTo>
                    <a:pt x="3" y="5"/>
                    <a:pt x="2" y="0"/>
                    <a:pt x="7" y="0"/>
                  </a:cubicBezTo>
                  <a:cubicBezTo>
                    <a:pt x="12" y="0"/>
                    <a:pt x="10" y="5"/>
                    <a:pt x="10" y="8"/>
                  </a:cubicBezTo>
                  <a:cubicBezTo>
                    <a:pt x="10" y="31"/>
                    <a:pt x="10" y="54"/>
                    <a:pt x="10" y="77"/>
                  </a:cubicBezTo>
                  <a:cubicBezTo>
                    <a:pt x="6" y="76"/>
                    <a:pt x="3" y="75"/>
                    <a:pt x="0" y="72"/>
                  </a:cubicBezTo>
                  <a:close/>
                </a:path>
              </a:pathLst>
            </a:custGeom>
            <a:solidFill>
              <a:srgbClr val="CBAF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2911" name="Freeform 606"/>
            <p:cNvSpPr>
              <a:spLocks/>
            </p:cNvSpPr>
            <p:nvPr/>
          </p:nvSpPr>
          <p:spPr bwMode="auto">
            <a:xfrm>
              <a:off x="1250" y="1359"/>
              <a:ext cx="41" cy="22"/>
            </a:xfrm>
            <a:custGeom>
              <a:avLst/>
              <a:gdLst>
                <a:gd name="T0" fmla="*/ 28 w 37"/>
                <a:gd name="T1" fmla="*/ 20 h 20"/>
                <a:gd name="T2" fmla="*/ 8 w 37"/>
                <a:gd name="T3" fmla="*/ 20 h 20"/>
                <a:gd name="T4" fmla="*/ 2 w 37"/>
                <a:gd name="T5" fmla="*/ 7 h 20"/>
                <a:gd name="T6" fmla="*/ 8 w 37"/>
                <a:gd name="T7" fmla="*/ 0 h 20"/>
                <a:gd name="T8" fmla="*/ 28 w 37"/>
                <a:gd name="T9" fmla="*/ 2 h 20"/>
                <a:gd name="T10" fmla="*/ 33 w 37"/>
                <a:gd name="T11" fmla="*/ 10 h 20"/>
                <a:gd name="T12" fmla="*/ 28 w 37"/>
                <a:gd name="T13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0">
                  <a:moveTo>
                    <a:pt x="28" y="20"/>
                  </a:moveTo>
                  <a:cubicBezTo>
                    <a:pt x="21" y="20"/>
                    <a:pt x="15" y="20"/>
                    <a:pt x="8" y="20"/>
                  </a:cubicBezTo>
                  <a:cubicBezTo>
                    <a:pt x="4" y="17"/>
                    <a:pt x="4" y="11"/>
                    <a:pt x="2" y="7"/>
                  </a:cubicBezTo>
                  <a:cubicBezTo>
                    <a:pt x="0" y="3"/>
                    <a:pt x="7" y="3"/>
                    <a:pt x="8" y="0"/>
                  </a:cubicBezTo>
                  <a:cubicBezTo>
                    <a:pt x="15" y="1"/>
                    <a:pt x="21" y="1"/>
                    <a:pt x="28" y="2"/>
                  </a:cubicBezTo>
                  <a:cubicBezTo>
                    <a:pt x="35" y="3"/>
                    <a:pt x="37" y="6"/>
                    <a:pt x="33" y="10"/>
                  </a:cubicBezTo>
                  <a:cubicBezTo>
                    <a:pt x="30" y="13"/>
                    <a:pt x="33" y="18"/>
                    <a:pt x="28" y="20"/>
                  </a:cubicBezTo>
                  <a:close/>
                </a:path>
              </a:pathLst>
            </a:custGeom>
            <a:solidFill>
              <a:srgbClr val="C3AB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sp>
        <p:nvSpPr>
          <p:cNvPr id="8" name="Freeform 608"/>
          <p:cNvSpPr>
            <a:spLocks/>
          </p:cNvSpPr>
          <p:nvPr/>
        </p:nvSpPr>
        <p:spPr bwMode="auto">
          <a:xfrm>
            <a:off x="2437591" y="2690366"/>
            <a:ext cx="65088" cy="39688"/>
          </a:xfrm>
          <a:custGeom>
            <a:avLst/>
            <a:gdLst>
              <a:gd name="T0" fmla="*/ 7 w 37"/>
              <a:gd name="T1" fmla="*/ 1 h 23"/>
              <a:gd name="T2" fmla="*/ 28 w 37"/>
              <a:gd name="T3" fmla="*/ 0 h 23"/>
              <a:gd name="T4" fmla="*/ 37 w 37"/>
              <a:gd name="T5" fmla="*/ 18 h 23"/>
              <a:gd name="T6" fmla="*/ 1 w 37"/>
              <a:gd name="T7" fmla="*/ 16 h 23"/>
              <a:gd name="T8" fmla="*/ 7 w 37"/>
              <a:gd name="T9" fmla="*/ 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3">
                <a:moveTo>
                  <a:pt x="7" y="1"/>
                </a:moveTo>
                <a:cubicBezTo>
                  <a:pt x="14" y="1"/>
                  <a:pt x="21" y="3"/>
                  <a:pt x="28" y="0"/>
                </a:cubicBezTo>
                <a:cubicBezTo>
                  <a:pt x="30" y="6"/>
                  <a:pt x="32" y="13"/>
                  <a:pt x="37" y="18"/>
                </a:cubicBezTo>
                <a:cubicBezTo>
                  <a:pt x="25" y="20"/>
                  <a:pt x="12" y="23"/>
                  <a:pt x="1" y="16"/>
                </a:cubicBezTo>
                <a:cubicBezTo>
                  <a:pt x="0" y="10"/>
                  <a:pt x="3" y="5"/>
                  <a:pt x="7" y="1"/>
                </a:cubicBezTo>
                <a:close/>
              </a:path>
            </a:pathLst>
          </a:custGeom>
          <a:solidFill>
            <a:srgbClr val="C1AD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9" name="Freeform 609"/>
          <p:cNvSpPr>
            <a:spLocks/>
          </p:cNvSpPr>
          <p:nvPr/>
        </p:nvSpPr>
        <p:spPr bwMode="auto">
          <a:xfrm>
            <a:off x="2070878" y="2690366"/>
            <a:ext cx="65088" cy="36513"/>
          </a:xfrm>
          <a:custGeom>
            <a:avLst/>
            <a:gdLst>
              <a:gd name="T0" fmla="*/ 6 w 37"/>
              <a:gd name="T1" fmla="*/ 0 h 21"/>
              <a:gd name="T2" fmla="*/ 28 w 37"/>
              <a:gd name="T3" fmla="*/ 0 h 21"/>
              <a:gd name="T4" fmla="*/ 37 w 37"/>
              <a:gd name="T5" fmla="*/ 18 h 21"/>
              <a:gd name="T6" fmla="*/ 1 w 37"/>
              <a:gd name="T7" fmla="*/ 16 h 21"/>
              <a:gd name="T8" fmla="*/ 6 w 37"/>
              <a:gd name="T9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" h="21">
                <a:moveTo>
                  <a:pt x="6" y="0"/>
                </a:moveTo>
                <a:cubicBezTo>
                  <a:pt x="13" y="2"/>
                  <a:pt x="21" y="2"/>
                  <a:pt x="28" y="0"/>
                </a:cubicBezTo>
                <a:cubicBezTo>
                  <a:pt x="30" y="6"/>
                  <a:pt x="32" y="13"/>
                  <a:pt x="37" y="18"/>
                </a:cubicBezTo>
                <a:cubicBezTo>
                  <a:pt x="25" y="21"/>
                  <a:pt x="13" y="21"/>
                  <a:pt x="1" y="16"/>
                </a:cubicBezTo>
                <a:cubicBezTo>
                  <a:pt x="0" y="10"/>
                  <a:pt x="6" y="6"/>
                  <a:pt x="6" y="0"/>
                </a:cubicBezTo>
                <a:close/>
              </a:path>
            </a:pathLst>
          </a:custGeom>
          <a:solidFill>
            <a:srgbClr val="C3AD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0" name="Freeform 610"/>
          <p:cNvSpPr>
            <a:spLocks/>
          </p:cNvSpPr>
          <p:nvPr/>
        </p:nvSpPr>
        <p:spPr bwMode="auto">
          <a:xfrm>
            <a:off x="2148666" y="2341116"/>
            <a:ext cx="66675" cy="79375"/>
          </a:xfrm>
          <a:custGeom>
            <a:avLst/>
            <a:gdLst>
              <a:gd name="T0" fmla="*/ 11 w 38"/>
              <a:gd name="T1" fmla="*/ 25 h 46"/>
              <a:gd name="T2" fmla="*/ 17 w 38"/>
              <a:gd name="T3" fmla="*/ 37 h 46"/>
              <a:gd name="T4" fmla="*/ 22 w 38"/>
              <a:gd name="T5" fmla="*/ 38 h 46"/>
              <a:gd name="T6" fmla="*/ 26 w 38"/>
              <a:gd name="T7" fmla="*/ 40 h 46"/>
              <a:gd name="T8" fmla="*/ 24 w 38"/>
              <a:gd name="T9" fmla="*/ 44 h 46"/>
              <a:gd name="T10" fmla="*/ 14 w 38"/>
              <a:gd name="T11" fmla="*/ 42 h 46"/>
              <a:gd name="T12" fmla="*/ 6 w 38"/>
              <a:gd name="T13" fmla="*/ 36 h 46"/>
              <a:gd name="T14" fmla="*/ 6 w 38"/>
              <a:gd name="T15" fmla="*/ 13 h 46"/>
              <a:gd name="T16" fmla="*/ 14 w 38"/>
              <a:gd name="T17" fmla="*/ 5 h 46"/>
              <a:gd name="T18" fmla="*/ 34 w 38"/>
              <a:gd name="T19" fmla="*/ 2 h 46"/>
              <a:gd name="T20" fmla="*/ 36 w 38"/>
              <a:gd name="T21" fmla="*/ 7 h 46"/>
              <a:gd name="T22" fmla="*/ 33 w 38"/>
              <a:gd name="T23" fmla="*/ 8 h 46"/>
              <a:gd name="T24" fmla="*/ 11 w 38"/>
              <a:gd name="T25" fmla="*/ 25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8" h="46">
                <a:moveTo>
                  <a:pt x="11" y="25"/>
                </a:moveTo>
                <a:cubicBezTo>
                  <a:pt x="14" y="29"/>
                  <a:pt x="9" y="35"/>
                  <a:pt x="17" y="37"/>
                </a:cubicBezTo>
                <a:cubicBezTo>
                  <a:pt x="18" y="38"/>
                  <a:pt x="20" y="38"/>
                  <a:pt x="22" y="38"/>
                </a:cubicBezTo>
                <a:cubicBezTo>
                  <a:pt x="23" y="38"/>
                  <a:pt x="26" y="39"/>
                  <a:pt x="26" y="40"/>
                </a:cubicBezTo>
                <a:cubicBezTo>
                  <a:pt x="27" y="42"/>
                  <a:pt x="25" y="43"/>
                  <a:pt x="24" y="44"/>
                </a:cubicBezTo>
                <a:cubicBezTo>
                  <a:pt x="20" y="46"/>
                  <a:pt x="17" y="44"/>
                  <a:pt x="14" y="42"/>
                </a:cubicBezTo>
                <a:cubicBezTo>
                  <a:pt x="13" y="38"/>
                  <a:pt x="7" y="40"/>
                  <a:pt x="6" y="36"/>
                </a:cubicBezTo>
                <a:cubicBezTo>
                  <a:pt x="3" y="28"/>
                  <a:pt x="0" y="21"/>
                  <a:pt x="6" y="13"/>
                </a:cubicBezTo>
                <a:cubicBezTo>
                  <a:pt x="8" y="9"/>
                  <a:pt x="11" y="7"/>
                  <a:pt x="14" y="5"/>
                </a:cubicBezTo>
                <a:cubicBezTo>
                  <a:pt x="21" y="0"/>
                  <a:pt x="28" y="2"/>
                  <a:pt x="34" y="2"/>
                </a:cubicBezTo>
                <a:cubicBezTo>
                  <a:pt x="37" y="2"/>
                  <a:pt x="38" y="4"/>
                  <a:pt x="36" y="7"/>
                </a:cubicBezTo>
                <a:cubicBezTo>
                  <a:pt x="35" y="8"/>
                  <a:pt x="34" y="8"/>
                  <a:pt x="33" y="8"/>
                </a:cubicBezTo>
                <a:cubicBezTo>
                  <a:pt x="21" y="9"/>
                  <a:pt x="13" y="13"/>
                  <a:pt x="11" y="25"/>
                </a:cubicBezTo>
                <a:close/>
              </a:path>
            </a:pathLst>
          </a:custGeom>
          <a:solidFill>
            <a:srgbClr val="C7A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1" name="Freeform 611"/>
          <p:cNvSpPr>
            <a:spLocks/>
          </p:cNvSpPr>
          <p:nvPr/>
        </p:nvSpPr>
        <p:spPr bwMode="auto">
          <a:xfrm>
            <a:off x="2350278" y="2341116"/>
            <a:ext cx="65088" cy="77788"/>
          </a:xfrm>
          <a:custGeom>
            <a:avLst/>
            <a:gdLst>
              <a:gd name="T0" fmla="*/ 26 w 37"/>
              <a:gd name="T1" fmla="*/ 43 h 45"/>
              <a:gd name="T2" fmla="*/ 18 w 37"/>
              <a:gd name="T3" fmla="*/ 44 h 45"/>
              <a:gd name="T4" fmla="*/ 13 w 37"/>
              <a:gd name="T5" fmla="*/ 40 h 45"/>
              <a:gd name="T6" fmla="*/ 16 w 37"/>
              <a:gd name="T7" fmla="*/ 39 h 45"/>
              <a:gd name="T8" fmla="*/ 27 w 37"/>
              <a:gd name="T9" fmla="*/ 25 h 45"/>
              <a:gd name="T10" fmla="*/ 11 w 37"/>
              <a:gd name="T11" fmla="*/ 9 h 45"/>
              <a:gd name="T12" fmla="*/ 4 w 37"/>
              <a:gd name="T13" fmla="*/ 8 h 45"/>
              <a:gd name="T14" fmla="*/ 5 w 37"/>
              <a:gd name="T15" fmla="*/ 2 h 45"/>
              <a:gd name="T16" fmla="*/ 28 w 37"/>
              <a:gd name="T17" fmla="*/ 7 h 45"/>
              <a:gd name="T18" fmla="*/ 33 w 37"/>
              <a:gd name="T19" fmla="*/ 36 h 45"/>
              <a:gd name="T20" fmla="*/ 26 w 37"/>
              <a:gd name="T21" fmla="*/ 43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7" h="45">
                <a:moveTo>
                  <a:pt x="26" y="43"/>
                </a:moveTo>
                <a:cubicBezTo>
                  <a:pt x="23" y="41"/>
                  <a:pt x="21" y="45"/>
                  <a:pt x="18" y="44"/>
                </a:cubicBezTo>
                <a:cubicBezTo>
                  <a:pt x="15" y="44"/>
                  <a:pt x="13" y="43"/>
                  <a:pt x="13" y="40"/>
                </a:cubicBezTo>
                <a:cubicBezTo>
                  <a:pt x="13" y="39"/>
                  <a:pt x="15" y="38"/>
                  <a:pt x="16" y="39"/>
                </a:cubicBezTo>
                <a:cubicBezTo>
                  <a:pt x="26" y="39"/>
                  <a:pt x="29" y="34"/>
                  <a:pt x="27" y="25"/>
                </a:cubicBezTo>
                <a:cubicBezTo>
                  <a:pt x="26" y="14"/>
                  <a:pt x="23" y="10"/>
                  <a:pt x="11" y="9"/>
                </a:cubicBezTo>
                <a:cubicBezTo>
                  <a:pt x="9" y="9"/>
                  <a:pt x="7" y="9"/>
                  <a:pt x="4" y="8"/>
                </a:cubicBezTo>
                <a:cubicBezTo>
                  <a:pt x="1" y="5"/>
                  <a:pt x="0" y="3"/>
                  <a:pt x="5" y="2"/>
                </a:cubicBezTo>
                <a:cubicBezTo>
                  <a:pt x="14" y="0"/>
                  <a:pt x="21" y="5"/>
                  <a:pt x="28" y="7"/>
                </a:cubicBezTo>
                <a:cubicBezTo>
                  <a:pt x="37" y="15"/>
                  <a:pt x="35" y="26"/>
                  <a:pt x="33" y="36"/>
                </a:cubicBezTo>
                <a:cubicBezTo>
                  <a:pt x="33" y="40"/>
                  <a:pt x="27" y="39"/>
                  <a:pt x="26" y="43"/>
                </a:cubicBezTo>
                <a:close/>
              </a:path>
            </a:pathLst>
          </a:custGeom>
          <a:solidFill>
            <a:srgbClr val="CCA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2" name="Freeform 612"/>
          <p:cNvSpPr>
            <a:spLocks/>
          </p:cNvSpPr>
          <p:nvPr/>
        </p:nvSpPr>
        <p:spPr bwMode="auto">
          <a:xfrm>
            <a:off x="2078816" y="2433191"/>
            <a:ext cx="46038" cy="39688"/>
          </a:xfrm>
          <a:custGeom>
            <a:avLst/>
            <a:gdLst>
              <a:gd name="T0" fmla="*/ 23 w 26"/>
              <a:gd name="T1" fmla="*/ 19 h 22"/>
              <a:gd name="T2" fmla="*/ 3 w 26"/>
              <a:gd name="T3" fmla="*/ 17 h 22"/>
              <a:gd name="T4" fmla="*/ 0 w 26"/>
              <a:gd name="T5" fmla="*/ 12 h 22"/>
              <a:gd name="T6" fmla="*/ 4 w 26"/>
              <a:gd name="T7" fmla="*/ 4 h 22"/>
              <a:gd name="T8" fmla="*/ 5 w 26"/>
              <a:gd name="T9" fmla="*/ 4 h 22"/>
              <a:gd name="T10" fmla="*/ 12 w 26"/>
              <a:gd name="T11" fmla="*/ 2 h 22"/>
              <a:gd name="T12" fmla="*/ 13 w 26"/>
              <a:gd name="T13" fmla="*/ 0 h 22"/>
              <a:gd name="T14" fmla="*/ 24 w 26"/>
              <a:gd name="T15" fmla="*/ 4 h 22"/>
              <a:gd name="T16" fmla="*/ 26 w 26"/>
              <a:gd name="T17" fmla="*/ 12 h 22"/>
              <a:gd name="T18" fmla="*/ 23 w 26"/>
              <a:gd name="T19" fmla="*/ 19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6" h="22">
                <a:moveTo>
                  <a:pt x="23" y="19"/>
                </a:moveTo>
                <a:cubicBezTo>
                  <a:pt x="16" y="21"/>
                  <a:pt x="9" y="22"/>
                  <a:pt x="3" y="17"/>
                </a:cubicBezTo>
                <a:cubicBezTo>
                  <a:pt x="2" y="16"/>
                  <a:pt x="1" y="14"/>
                  <a:pt x="0" y="12"/>
                </a:cubicBezTo>
                <a:cubicBezTo>
                  <a:pt x="3" y="10"/>
                  <a:pt x="2" y="7"/>
                  <a:pt x="4" y="4"/>
                </a:cubicBezTo>
                <a:cubicBezTo>
                  <a:pt x="4" y="4"/>
                  <a:pt x="5" y="4"/>
                  <a:pt x="5" y="4"/>
                </a:cubicBezTo>
                <a:cubicBezTo>
                  <a:pt x="7" y="3"/>
                  <a:pt x="11" y="7"/>
                  <a:pt x="12" y="2"/>
                </a:cubicBezTo>
                <a:cubicBezTo>
                  <a:pt x="12" y="2"/>
                  <a:pt x="12" y="1"/>
                  <a:pt x="13" y="0"/>
                </a:cubicBezTo>
                <a:cubicBezTo>
                  <a:pt x="15" y="6"/>
                  <a:pt x="21" y="0"/>
                  <a:pt x="24" y="4"/>
                </a:cubicBezTo>
                <a:cubicBezTo>
                  <a:pt x="24" y="7"/>
                  <a:pt x="23" y="10"/>
                  <a:pt x="26" y="12"/>
                </a:cubicBezTo>
                <a:cubicBezTo>
                  <a:pt x="25" y="14"/>
                  <a:pt x="24" y="17"/>
                  <a:pt x="23" y="19"/>
                </a:cubicBezTo>
                <a:close/>
              </a:path>
            </a:pathLst>
          </a:custGeom>
          <a:solidFill>
            <a:srgbClr val="BC95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3" name="Freeform 613"/>
          <p:cNvSpPr>
            <a:spLocks/>
          </p:cNvSpPr>
          <p:nvPr/>
        </p:nvSpPr>
        <p:spPr bwMode="auto">
          <a:xfrm>
            <a:off x="2267728" y="2295079"/>
            <a:ext cx="31750" cy="38100"/>
          </a:xfrm>
          <a:custGeom>
            <a:avLst/>
            <a:gdLst>
              <a:gd name="T0" fmla="*/ 5 w 18"/>
              <a:gd name="T1" fmla="*/ 22 h 22"/>
              <a:gd name="T2" fmla="*/ 2 w 18"/>
              <a:gd name="T3" fmla="*/ 14 h 22"/>
              <a:gd name="T4" fmla="*/ 5 w 18"/>
              <a:gd name="T5" fmla="*/ 5 h 22"/>
              <a:gd name="T6" fmla="*/ 10 w 18"/>
              <a:gd name="T7" fmla="*/ 1 h 22"/>
              <a:gd name="T8" fmla="*/ 12 w 18"/>
              <a:gd name="T9" fmla="*/ 5 h 22"/>
              <a:gd name="T10" fmla="*/ 15 w 18"/>
              <a:gd name="T11" fmla="*/ 11 h 22"/>
              <a:gd name="T12" fmla="*/ 13 w 18"/>
              <a:gd name="T13" fmla="*/ 22 h 22"/>
              <a:gd name="T14" fmla="*/ 13 w 18"/>
              <a:gd name="T15" fmla="*/ 21 h 22"/>
              <a:gd name="T16" fmla="*/ 5 w 18"/>
              <a:gd name="T17" fmla="*/ 21 h 22"/>
              <a:gd name="T18" fmla="*/ 5 w 18"/>
              <a:gd name="T1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22">
                <a:moveTo>
                  <a:pt x="5" y="22"/>
                </a:moveTo>
                <a:cubicBezTo>
                  <a:pt x="0" y="20"/>
                  <a:pt x="2" y="15"/>
                  <a:pt x="2" y="14"/>
                </a:cubicBezTo>
                <a:cubicBezTo>
                  <a:pt x="6" y="12"/>
                  <a:pt x="6" y="9"/>
                  <a:pt x="5" y="5"/>
                </a:cubicBezTo>
                <a:cubicBezTo>
                  <a:pt x="5" y="2"/>
                  <a:pt x="7" y="0"/>
                  <a:pt x="10" y="1"/>
                </a:cubicBezTo>
                <a:cubicBezTo>
                  <a:pt x="12" y="1"/>
                  <a:pt x="15" y="2"/>
                  <a:pt x="12" y="5"/>
                </a:cubicBezTo>
                <a:cubicBezTo>
                  <a:pt x="10" y="8"/>
                  <a:pt x="14" y="9"/>
                  <a:pt x="15" y="11"/>
                </a:cubicBezTo>
                <a:cubicBezTo>
                  <a:pt x="17" y="15"/>
                  <a:pt x="18" y="19"/>
                  <a:pt x="13" y="22"/>
                </a:cubicBezTo>
                <a:cubicBezTo>
                  <a:pt x="13" y="22"/>
                  <a:pt x="13" y="21"/>
                  <a:pt x="13" y="21"/>
                </a:cubicBezTo>
                <a:cubicBezTo>
                  <a:pt x="10" y="19"/>
                  <a:pt x="8" y="19"/>
                  <a:pt x="5" y="21"/>
                </a:cubicBezTo>
                <a:cubicBezTo>
                  <a:pt x="5" y="21"/>
                  <a:pt x="5" y="21"/>
                  <a:pt x="5" y="22"/>
                </a:cubicBezTo>
                <a:close/>
              </a:path>
            </a:pathLst>
          </a:custGeom>
          <a:solidFill>
            <a:srgbClr val="BDAC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4" name="Freeform 614"/>
          <p:cNvSpPr>
            <a:spLocks/>
          </p:cNvSpPr>
          <p:nvPr/>
        </p:nvSpPr>
        <p:spPr bwMode="auto">
          <a:xfrm>
            <a:off x="2169303" y="2330004"/>
            <a:ext cx="79375" cy="31750"/>
          </a:xfrm>
          <a:custGeom>
            <a:avLst/>
            <a:gdLst>
              <a:gd name="T0" fmla="*/ 23 w 45"/>
              <a:gd name="T1" fmla="*/ 13 h 18"/>
              <a:gd name="T2" fmla="*/ 21 w 45"/>
              <a:gd name="T3" fmla="*/ 9 h 18"/>
              <a:gd name="T4" fmla="*/ 2 w 45"/>
              <a:gd name="T5" fmla="*/ 13 h 18"/>
              <a:gd name="T6" fmla="*/ 0 w 45"/>
              <a:gd name="T7" fmla="*/ 11 h 18"/>
              <a:gd name="T8" fmla="*/ 16 w 45"/>
              <a:gd name="T9" fmla="*/ 7 h 18"/>
              <a:gd name="T10" fmla="*/ 32 w 45"/>
              <a:gd name="T11" fmla="*/ 3 h 18"/>
              <a:gd name="T12" fmla="*/ 45 w 45"/>
              <a:gd name="T13" fmla="*/ 1 h 18"/>
              <a:gd name="T14" fmla="*/ 25 w 45"/>
              <a:gd name="T15" fmla="*/ 18 h 18"/>
              <a:gd name="T16" fmla="*/ 23 w 45"/>
              <a:gd name="T17" fmla="*/ 13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" h="18">
                <a:moveTo>
                  <a:pt x="23" y="13"/>
                </a:moveTo>
                <a:cubicBezTo>
                  <a:pt x="26" y="9"/>
                  <a:pt x="23" y="9"/>
                  <a:pt x="21" y="9"/>
                </a:cubicBezTo>
                <a:cubicBezTo>
                  <a:pt x="14" y="9"/>
                  <a:pt x="8" y="10"/>
                  <a:pt x="2" y="13"/>
                </a:cubicBezTo>
                <a:cubicBezTo>
                  <a:pt x="1" y="13"/>
                  <a:pt x="0" y="12"/>
                  <a:pt x="0" y="11"/>
                </a:cubicBezTo>
                <a:cubicBezTo>
                  <a:pt x="5" y="7"/>
                  <a:pt x="9" y="6"/>
                  <a:pt x="16" y="7"/>
                </a:cubicBezTo>
                <a:cubicBezTo>
                  <a:pt x="21" y="7"/>
                  <a:pt x="27" y="7"/>
                  <a:pt x="32" y="3"/>
                </a:cubicBezTo>
                <a:cubicBezTo>
                  <a:pt x="36" y="0"/>
                  <a:pt x="40" y="0"/>
                  <a:pt x="45" y="1"/>
                </a:cubicBezTo>
                <a:cubicBezTo>
                  <a:pt x="36" y="4"/>
                  <a:pt x="28" y="8"/>
                  <a:pt x="25" y="18"/>
                </a:cubicBezTo>
                <a:cubicBezTo>
                  <a:pt x="21" y="17"/>
                  <a:pt x="22" y="15"/>
                  <a:pt x="23" y="13"/>
                </a:cubicBezTo>
                <a:close/>
              </a:path>
            </a:pathLst>
          </a:custGeom>
          <a:solidFill>
            <a:srgbClr val="EFC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5" name="Freeform 615"/>
          <p:cNvSpPr>
            <a:spLocks/>
          </p:cNvSpPr>
          <p:nvPr/>
        </p:nvSpPr>
        <p:spPr bwMode="auto">
          <a:xfrm>
            <a:off x="2439178" y="2441129"/>
            <a:ext cx="55563" cy="22225"/>
          </a:xfrm>
          <a:custGeom>
            <a:avLst/>
            <a:gdLst>
              <a:gd name="T0" fmla="*/ 21 w 31"/>
              <a:gd name="T1" fmla="*/ 1 h 13"/>
              <a:gd name="T2" fmla="*/ 31 w 31"/>
              <a:gd name="T3" fmla="*/ 7 h 13"/>
              <a:gd name="T4" fmla="*/ 3 w 31"/>
              <a:gd name="T5" fmla="*/ 8 h 13"/>
              <a:gd name="T6" fmla="*/ 4 w 31"/>
              <a:gd name="T7" fmla="*/ 3 h 13"/>
              <a:gd name="T8" fmla="*/ 13 w 31"/>
              <a:gd name="T9" fmla="*/ 1 h 13"/>
              <a:gd name="T10" fmla="*/ 21 w 31"/>
              <a:gd name="T11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13">
                <a:moveTo>
                  <a:pt x="21" y="1"/>
                </a:moveTo>
                <a:cubicBezTo>
                  <a:pt x="24" y="4"/>
                  <a:pt x="30" y="0"/>
                  <a:pt x="31" y="7"/>
                </a:cubicBezTo>
                <a:cubicBezTo>
                  <a:pt x="22" y="13"/>
                  <a:pt x="12" y="11"/>
                  <a:pt x="3" y="8"/>
                </a:cubicBezTo>
                <a:cubicBezTo>
                  <a:pt x="0" y="6"/>
                  <a:pt x="1" y="4"/>
                  <a:pt x="4" y="3"/>
                </a:cubicBezTo>
                <a:cubicBezTo>
                  <a:pt x="7" y="2"/>
                  <a:pt x="10" y="2"/>
                  <a:pt x="13" y="1"/>
                </a:cubicBezTo>
                <a:cubicBezTo>
                  <a:pt x="15" y="1"/>
                  <a:pt x="18" y="0"/>
                  <a:pt x="21" y="1"/>
                </a:cubicBezTo>
                <a:close/>
              </a:path>
            </a:pathLst>
          </a:custGeom>
          <a:solidFill>
            <a:srgbClr val="A44C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6" name="Freeform 616"/>
          <p:cNvSpPr>
            <a:spLocks/>
          </p:cNvSpPr>
          <p:nvPr/>
        </p:nvSpPr>
        <p:spPr bwMode="auto">
          <a:xfrm>
            <a:off x="2431241" y="2731641"/>
            <a:ext cx="73025" cy="17463"/>
          </a:xfrm>
          <a:custGeom>
            <a:avLst/>
            <a:gdLst>
              <a:gd name="T0" fmla="*/ 41 w 42"/>
              <a:gd name="T1" fmla="*/ 5 h 10"/>
              <a:gd name="T2" fmla="*/ 42 w 42"/>
              <a:gd name="T3" fmla="*/ 8 h 10"/>
              <a:gd name="T4" fmla="*/ 22 w 42"/>
              <a:gd name="T5" fmla="*/ 10 h 10"/>
              <a:gd name="T6" fmla="*/ 0 w 42"/>
              <a:gd name="T7" fmla="*/ 8 h 10"/>
              <a:gd name="T8" fmla="*/ 0 w 42"/>
              <a:gd name="T9" fmla="*/ 5 h 10"/>
              <a:gd name="T10" fmla="*/ 10 w 42"/>
              <a:gd name="T11" fmla="*/ 1 h 10"/>
              <a:gd name="T12" fmla="*/ 31 w 42"/>
              <a:gd name="T13" fmla="*/ 1 h 10"/>
              <a:gd name="T14" fmla="*/ 41 w 42"/>
              <a:gd name="T15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" h="10">
                <a:moveTo>
                  <a:pt x="41" y="5"/>
                </a:moveTo>
                <a:cubicBezTo>
                  <a:pt x="42" y="6"/>
                  <a:pt x="42" y="7"/>
                  <a:pt x="42" y="8"/>
                </a:cubicBezTo>
                <a:cubicBezTo>
                  <a:pt x="35" y="10"/>
                  <a:pt x="29" y="9"/>
                  <a:pt x="22" y="10"/>
                </a:cubicBezTo>
                <a:cubicBezTo>
                  <a:pt x="15" y="10"/>
                  <a:pt x="7" y="10"/>
                  <a:pt x="0" y="8"/>
                </a:cubicBezTo>
                <a:cubicBezTo>
                  <a:pt x="0" y="7"/>
                  <a:pt x="0" y="6"/>
                  <a:pt x="0" y="5"/>
                </a:cubicBezTo>
                <a:cubicBezTo>
                  <a:pt x="2" y="1"/>
                  <a:pt x="7" y="0"/>
                  <a:pt x="10" y="1"/>
                </a:cubicBezTo>
                <a:cubicBezTo>
                  <a:pt x="17" y="2"/>
                  <a:pt x="24" y="3"/>
                  <a:pt x="31" y="1"/>
                </a:cubicBezTo>
                <a:cubicBezTo>
                  <a:pt x="34" y="0"/>
                  <a:pt x="38" y="1"/>
                  <a:pt x="41" y="5"/>
                </a:cubicBezTo>
                <a:close/>
              </a:path>
            </a:pathLst>
          </a:custGeom>
          <a:solidFill>
            <a:srgbClr val="96B7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" name="Freeform 617"/>
          <p:cNvSpPr>
            <a:spLocks/>
          </p:cNvSpPr>
          <p:nvPr/>
        </p:nvSpPr>
        <p:spPr bwMode="auto">
          <a:xfrm>
            <a:off x="2062941" y="2737991"/>
            <a:ext cx="77788" cy="15875"/>
          </a:xfrm>
          <a:custGeom>
            <a:avLst/>
            <a:gdLst>
              <a:gd name="T0" fmla="*/ 43 w 44"/>
              <a:gd name="T1" fmla="*/ 4 h 9"/>
              <a:gd name="T2" fmla="*/ 40 w 44"/>
              <a:gd name="T3" fmla="*/ 8 h 9"/>
              <a:gd name="T4" fmla="*/ 25 w 44"/>
              <a:gd name="T5" fmla="*/ 8 h 9"/>
              <a:gd name="T6" fmla="*/ 15 w 44"/>
              <a:gd name="T7" fmla="*/ 7 h 9"/>
              <a:gd name="T8" fmla="*/ 6 w 44"/>
              <a:gd name="T9" fmla="*/ 7 h 9"/>
              <a:gd name="T10" fmla="*/ 2 w 44"/>
              <a:gd name="T11" fmla="*/ 4 h 9"/>
              <a:gd name="T12" fmla="*/ 2 w 44"/>
              <a:gd name="T13" fmla="*/ 3 h 9"/>
              <a:gd name="T14" fmla="*/ 43 w 44"/>
              <a:gd name="T15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" h="9">
                <a:moveTo>
                  <a:pt x="43" y="4"/>
                </a:moveTo>
                <a:cubicBezTo>
                  <a:pt x="44" y="7"/>
                  <a:pt x="43" y="9"/>
                  <a:pt x="40" y="8"/>
                </a:cubicBezTo>
                <a:cubicBezTo>
                  <a:pt x="35" y="5"/>
                  <a:pt x="30" y="7"/>
                  <a:pt x="25" y="8"/>
                </a:cubicBezTo>
                <a:cubicBezTo>
                  <a:pt x="21" y="9"/>
                  <a:pt x="18" y="8"/>
                  <a:pt x="15" y="7"/>
                </a:cubicBezTo>
                <a:cubicBezTo>
                  <a:pt x="12" y="5"/>
                  <a:pt x="9" y="6"/>
                  <a:pt x="6" y="7"/>
                </a:cubicBezTo>
                <a:cubicBezTo>
                  <a:pt x="3" y="8"/>
                  <a:pt x="0" y="9"/>
                  <a:pt x="2" y="4"/>
                </a:cubicBezTo>
                <a:cubicBezTo>
                  <a:pt x="2" y="3"/>
                  <a:pt x="1" y="4"/>
                  <a:pt x="2" y="3"/>
                </a:cubicBezTo>
                <a:cubicBezTo>
                  <a:pt x="8" y="0"/>
                  <a:pt x="37" y="0"/>
                  <a:pt x="43" y="4"/>
                </a:cubicBezTo>
                <a:close/>
              </a:path>
            </a:pathLst>
          </a:custGeom>
          <a:solidFill>
            <a:srgbClr val="4D69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8" name="Freeform 618"/>
          <p:cNvSpPr>
            <a:spLocks/>
          </p:cNvSpPr>
          <p:nvPr/>
        </p:nvSpPr>
        <p:spPr bwMode="auto">
          <a:xfrm>
            <a:off x="2064528" y="2733229"/>
            <a:ext cx="76200" cy="12700"/>
          </a:xfrm>
          <a:custGeom>
            <a:avLst/>
            <a:gdLst>
              <a:gd name="T0" fmla="*/ 42 w 43"/>
              <a:gd name="T1" fmla="*/ 7 h 7"/>
              <a:gd name="T2" fmla="*/ 1 w 43"/>
              <a:gd name="T3" fmla="*/ 7 h 7"/>
              <a:gd name="T4" fmla="*/ 2 w 43"/>
              <a:gd name="T5" fmla="*/ 3 h 7"/>
              <a:gd name="T6" fmla="*/ 6 w 43"/>
              <a:gd name="T7" fmla="*/ 0 h 7"/>
              <a:gd name="T8" fmla="*/ 38 w 43"/>
              <a:gd name="T9" fmla="*/ 1 h 7"/>
              <a:gd name="T10" fmla="*/ 41 w 43"/>
              <a:gd name="T11" fmla="*/ 4 h 7"/>
              <a:gd name="T12" fmla="*/ 42 w 43"/>
              <a:gd name="T13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3" h="7">
                <a:moveTo>
                  <a:pt x="42" y="7"/>
                </a:moveTo>
                <a:cubicBezTo>
                  <a:pt x="28" y="6"/>
                  <a:pt x="14" y="6"/>
                  <a:pt x="1" y="7"/>
                </a:cubicBezTo>
                <a:cubicBezTo>
                  <a:pt x="0" y="5"/>
                  <a:pt x="1" y="4"/>
                  <a:pt x="2" y="3"/>
                </a:cubicBezTo>
                <a:cubicBezTo>
                  <a:pt x="3" y="2"/>
                  <a:pt x="4" y="0"/>
                  <a:pt x="6" y="0"/>
                </a:cubicBezTo>
                <a:cubicBezTo>
                  <a:pt x="16" y="1"/>
                  <a:pt x="27" y="0"/>
                  <a:pt x="38" y="1"/>
                </a:cubicBezTo>
                <a:cubicBezTo>
                  <a:pt x="39" y="1"/>
                  <a:pt x="40" y="2"/>
                  <a:pt x="41" y="4"/>
                </a:cubicBezTo>
                <a:cubicBezTo>
                  <a:pt x="42" y="5"/>
                  <a:pt x="43" y="5"/>
                  <a:pt x="42" y="7"/>
                </a:cubicBezTo>
                <a:close/>
              </a:path>
            </a:pathLst>
          </a:custGeom>
          <a:solidFill>
            <a:srgbClr val="97BBD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9" name="Freeform 619"/>
          <p:cNvSpPr>
            <a:spLocks/>
          </p:cNvSpPr>
          <p:nvPr/>
        </p:nvSpPr>
        <p:spPr bwMode="auto">
          <a:xfrm>
            <a:off x="2059766" y="2717354"/>
            <a:ext cx="82550" cy="12700"/>
          </a:xfrm>
          <a:custGeom>
            <a:avLst/>
            <a:gdLst>
              <a:gd name="T0" fmla="*/ 8 w 47"/>
              <a:gd name="T1" fmla="*/ 0 h 7"/>
              <a:gd name="T2" fmla="*/ 44 w 47"/>
              <a:gd name="T3" fmla="*/ 2 h 7"/>
              <a:gd name="T4" fmla="*/ 45 w 47"/>
              <a:gd name="T5" fmla="*/ 7 h 7"/>
              <a:gd name="T6" fmla="*/ 3 w 47"/>
              <a:gd name="T7" fmla="*/ 7 h 7"/>
              <a:gd name="T8" fmla="*/ 8 w 47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7">
                <a:moveTo>
                  <a:pt x="8" y="0"/>
                </a:moveTo>
                <a:cubicBezTo>
                  <a:pt x="20" y="1"/>
                  <a:pt x="32" y="1"/>
                  <a:pt x="44" y="2"/>
                </a:cubicBezTo>
                <a:cubicBezTo>
                  <a:pt x="46" y="3"/>
                  <a:pt x="47" y="4"/>
                  <a:pt x="45" y="7"/>
                </a:cubicBezTo>
                <a:cubicBezTo>
                  <a:pt x="31" y="7"/>
                  <a:pt x="17" y="7"/>
                  <a:pt x="3" y="7"/>
                </a:cubicBezTo>
                <a:cubicBezTo>
                  <a:pt x="0" y="1"/>
                  <a:pt x="7" y="3"/>
                  <a:pt x="8" y="0"/>
                </a:cubicBezTo>
                <a:close/>
              </a:path>
            </a:pathLst>
          </a:custGeom>
          <a:solidFill>
            <a:srgbClr val="566C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0" name="Freeform 620"/>
          <p:cNvSpPr>
            <a:spLocks/>
          </p:cNvSpPr>
          <p:nvPr/>
        </p:nvSpPr>
        <p:spPr bwMode="auto">
          <a:xfrm>
            <a:off x="2426478" y="2717354"/>
            <a:ext cx="80963" cy="12700"/>
          </a:xfrm>
          <a:custGeom>
            <a:avLst/>
            <a:gdLst>
              <a:gd name="T0" fmla="*/ 8 w 47"/>
              <a:gd name="T1" fmla="*/ 0 h 7"/>
              <a:gd name="T2" fmla="*/ 44 w 47"/>
              <a:gd name="T3" fmla="*/ 2 h 7"/>
              <a:gd name="T4" fmla="*/ 45 w 47"/>
              <a:gd name="T5" fmla="*/ 7 h 7"/>
              <a:gd name="T6" fmla="*/ 3 w 47"/>
              <a:gd name="T7" fmla="*/ 7 h 7"/>
              <a:gd name="T8" fmla="*/ 8 w 47"/>
              <a:gd name="T9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7" h="7">
                <a:moveTo>
                  <a:pt x="8" y="0"/>
                </a:moveTo>
                <a:cubicBezTo>
                  <a:pt x="20" y="3"/>
                  <a:pt x="32" y="1"/>
                  <a:pt x="44" y="2"/>
                </a:cubicBezTo>
                <a:cubicBezTo>
                  <a:pt x="46" y="3"/>
                  <a:pt x="47" y="4"/>
                  <a:pt x="45" y="7"/>
                </a:cubicBezTo>
                <a:cubicBezTo>
                  <a:pt x="31" y="7"/>
                  <a:pt x="17" y="7"/>
                  <a:pt x="3" y="7"/>
                </a:cubicBezTo>
                <a:cubicBezTo>
                  <a:pt x="0" y="1"/>
                  <a:pt x="6" y="2"/>
                  <a:pt x="8" y="0"/>
                </a:cubicBezTo>
                <a:close/>
              </a:path>
            </a:pathLst>
          </a:custGeom>
          <a:solidFill>
            <a:srgbClr val="4E67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1" name="Freeform 621"/>
          <p:cNvSpPr>
            <a:spLocks/>
          </p:cNvSpPr>
          <p:nvPr/>
        </p:nvSpPr>
        <p:spPr bwMode="auto">
          <a:xfrm>
            <a:off x="2429653" y="2744341"/>
            <a:ext cx="76200" cy="7938"/>
          </a:xfrm>
          <a:custGeom>
            <a:avLst/>
            <a:gdLst>
              <a:gd name="T0" fmla="*/ 1 w 44"/>
              <a:gd name="T1" fmla="*/ 1 h 5"/>
              <a:gd name="T2" fmla="*/ 43 w 44"/>
              <a:gd name="T3" fmla="*/ 1 h 5"/>
              <a:gd name="T4" fmla="*/ 39 w 44"/>
              <a:gd name="T5" fmla="*/ 4 h 5"/>
              <a:gd name="T6" fmla="*/ 5 w 44"/>
              <a:gd name="T7" fmla="*/ 4 h 5"/>
              <a:gd name="T8" fmla="*/ 1 w 44"/>
              <a:gd name="T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5">
                <a:moveTo>
                  <a:pt x="1" y="1"/>
                </a:moveTo>
                <a:cubicBezTo>
                  <a:pt x="15" y="0"/>
                  <a:pt x="29" y="0"/>
                  <a:pt x="43" y="1"/>
                </a:cubicBezTo>
                <a:cubicBezTo>
                  <a:pt x="44" y="5"/>
                  <a:pt x="42" y="5"/>
                  <a:pt x="39" y="4"/>
                </a:cubicBezTo>
                <a:cubicBezTo>
                  <a:pt x="28" y="4"/>
                  <a:pt x="16" y="4"/>
                  <a:pt x="5" y="4"/>
                </a:cubicBezTo>
                <a:cubicBezTo>
                  <a:pt x="2" y="5"/>
                  <a:pt x="0" y="5"/>
                  <a:pt x="1" y="1"/>
                </a:cubicBezTo>
                <a:close/>
              </a:path>
            </a:pathLst>
          </a:custGeom>
          <a:solidFill>
            <a:srgbClr val="4C667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2" name="Freeform 622"/>
          <p:cNvSpPr>
            <a:spLocks/>
          </p:cNvSpPr>
          <p:nvPr/>
        </p:nvSpPr>
        <p:spPr bwMode="auto">
          <a:xfrm>
            <a:off x="2431241" y="2723704"/>
            <a:ext cx="73025" cy="19050"/>
          </a:xfrm>
          <a:custGeom>
            <a:avLst/>
            <a:gdLst>
              <a:gd name="T0" fmla="*/ 0 w 42"/>
              <a:gd name="T1" fmla="*/ 4 h 11"/>
              <a:gd name="T2" fmla="*/ 15 w 42"/>
              <a:gd name="T3" fmla="*/ 2 h 11"/>
              <a:gd name="T4" fmla="*/ 32 w 42"/>
              <a:gd name="T5" fmla="*/ 1 h 11"/>
              <a:gd name="T6" fmla="*/ 42 w 42"/>
              <a:gd name="T7" fmla="*/ 4 h 11"/>
              <a:gd name="T8" fmla="*/ 41 w 42"/>
              <a:gd name="T9" fmla="*/ 6 h 11"/>
              <a:gd name="T10" fmla="*/ 11 w 42"/>
              <a:gd name="T11" fmla="*/ 6 h 11"/>
              <a:gd name="T12" fmla="*/ 1 w 42"/>
              <a:gd name="T13" fmla="*/ 6 h 11"/>
              <a:gd name="T14" fmla="*/ 0 w 42"/>
              <a:gd name="T15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" h="11">
                <a:moveTo>
                  <a:pt x="0" y="4"/>
                </a:moveTo>
                <a:cubicBezTo>
                  <a:pt x="5" y="1"/>
                  <a:pt x="10" y="0"/>
                  <a:pt x="15" y="2"/>
                </a:cubicBezTo>
                <a:cubicBezTo>
                  <a:pt x="21" y="3"/>
                  <a:pt x="27" y="2"/>
                  <a:pt x="32" y="1"/>
                </a:cubicBezTo>
                <a:cubicBezTo>
                  <a:pt x="36" y="1"/>
                  <a:pt x="39" y="2"/>
                  <a:pt x="42" y="4"/>
                </a:cubicBezTo>
                <a:cubicBezTo>
                  <a:pt x="42" y="5"/>
                  <a:pt x="41" y="5"/>
                  <a:pt x="41" y="6"/>
                </a:cubicBezTo>
                <a:cubicBezTo>
                  <a:pt x="31" y="4"/>
                  <a:pt x="21" y="11"/>
                  <a:pt x="11" y="6"/>
                </a:cubicBezTo>
                <a:cubicBezTo>
                  <a:pt x="8" y="4"/>
                  <a:pt x="4" y="9"/>
                  <a:pt x="1" y="6"/>
                </a:cubicBezTo>
                <a:cubicBezTo>
                  <a:pt x="0" y="5"/>
                  <a:pt x="0" y="5"/>
                  <a:pt x="0" y="4"/>
                </a:cubicBezTo>
                <a:close/>
              </a:path>
            </a:pathLst>
          </a:custGeom>
          <a:solidFill>
            <a:srgbClr val="9EBAD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3" name="Freeform 623"/>
          <p:cNvSpPr>
            <a:spLocks/>
          </p:cNvSpPr>
          <p:nvPr/>
        </p:nvSpPr>
        <p:spPr bwMode="auto">
          <a:xfrm>
            <a:off x="2445528" y="2452241"/>
            <a:ext cx="49213" cy="15875"/>
          </a:xfrm>
          <a:custGeom>
            <a:avLst/>
            <a:gdLst>
              <a:gd name="T0" fmla="*/ 0 w 28"/>
              <a:gd name="T1" fmla="*/ 1 h 9"/>
              <a:gd name="T2" fmla="*/ 28 w 28"/>
              <a:gd name="T3" fmla="*/ 0 h 9"/>
              <a:gd name="T4" fmla="*/ 24 w 28"/>
              <a:gd name="T5" fmla="*/ 3 h 9"/>
              <a:gd name="T6" fmla="*/ 3 w 28"/>
              <a:gd name="T7" fmla="*/ 6 h 9"/>
              <a:gd name="T8" fmla="*/ 0 w 28"/>
              <a:gd name="T9" fmla="*/ 1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8" h="9">
                <a:moveTo>
                  <a:pt x="0" y="1"/>
                </a:moveTo>
                <a:cubicBezTo>
                  <a:pt x="9" y="0"/>
                  <a:pt x="18" y="3"/>
                  <a:pt x="28" y="0"/>
                </a:cubicBezTo>
                <a:cubicBezTo>
                  <a:pt x="27" y="1"/>
                  <a:pt x="26" y="2"/>
                  <a:pt x="24" y="3"/>
                </a:cubicBezTo>
                <a:cubicBezTo>
                  <a:pt x="21" y="8"/>
                  <a:pt x="12" y="9"/>
                  <a:pt x="3" y="6"/>
                </a:cubicBezTo>
                <a:cubicBezTo>
                  <a:pt x="2" y="5"/>
                  <a:pt x="1" y="3"/>
                  <a:pt x="0" y="1"/>
                </a:cubicBezTo>
                <a:close/>
              </a:path>
            </a:pathLst>
          </a:custGeom>
          <a:solidFill>
            <a:srgbClr val="BE8D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4" name="Freeform 624"/>
          <p:cNvSpPr>
            <a:spLocks/>
          </p:cNvSpPr>
          <p:nvPr/>
        </p:nvSpPr>
        <p:spPr bwMode="auto">
          <a:xfrm>
            <a:off x="2064528" y="2723704"/>
            <a:ext cx="73025" cy="12700"/>
          </a:xfrm>
          <a:custGeom>
            <a:avLst/>
            <a:gdLst>
              <a:gd name="T0" fmla="*/ 0 w 42"/>
              <a:gd name="T1" fmla="*/ 4 h 8"/>
              <a:gd name="T2" fmla="*/ 16 w 42"/>
              <a:gd name="T3" fmla="*/ 2 h 8"/>
              <a:gd name="T4" fmla="*/ 32 w 42"/>
              <a:gd name="T5" fmla="*/ 1 h 8"/>
              <a:gd name="T6" fmla="*/ 42 w 42"/>
              <a:gd name="T7" fmla="*/ 4 h 8"/>
              <a:gd name="T8" fmla="*/ 41 w 42"/>
              <a:gd name="T9" fmla="*/ 6 h 8"/>
              <a:gd name="T10" fmla="*/ 2 w 42"/>
              <a:gd name="T11" fmla="*/ 6 h 8"/>
              <a:gd name="T12" fmla="*/ 0 w 42"/>
              <a:gd name="T13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2" h="8">
                <a:moveTo>
                  <a:pt x="0" y="4"/>
                </a:moveTo>
                <a:cubicBezTo>
                  <a:pt x="5" y="1"/>
                  <a:pt x="10" y="0"/>
                  <a:pt x="16" y="2"/>
                </a:cubicBezTo>
                <a:cubicBezTo>
                  <a:pt x="21" y="3"/>
                  <a:pt x="27" y="1"/>
                  <a:pt x="32" y="1"/>
                </a:cubicBezTo>
                <a:cubicBezTo>
                  <a:pt x="36" y="1"/>
                  <a:pt x="39" y="2"/>
                  <a:pt x="42" y="4"/>
                </a:cubicBezTo>
                <a:cubicBezTo>
                  <a:pt x="42" y="4"/>
                  <a:pt x="41" y="5"/>
                  <a:pt x="41" y="6"/>
                </a:cubicBezTo>
                <a:cubicBezTo>
                  <a:pt x="28" y="7"/>
                  <a:pt x="15" y="8"/>
                  <a:pt x="2" y="6"/>
                </a:cubicBezTo>
                <a:cubicBezTo>
                  <a:pt x="1" y="5"/>
                  <a:pt x="0" y="4"/>
                  <a:pt x="0" y="4"/>
                </a:cubicBezTo>
                <a:close/>
              </a:path>
            </a:pathLst>
          </a:custGeom>
          <a:solidFill>
            <a:srgbClr val="9BB9D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" name="Freeform 625"/>
          <p:cNvSpPr>
            <a:spLocks/>
          </p:cNvSpPr>
          <p:nvPr/>
        </p:nvSpPr>
        <p:spPr bwMode="auto">
          <a:xfrm>
            <a:off x="2067703" y="2730054"/>
            <a:ext cx="68263" cy="11113"/>
          </a:xfrm>
          <a:custGeom>
            <a:avLst/>
            <a:gdLst>
              <a:gd name="T0" fmla="*/ 0 w 39"/>
              <a:gd name="T1" fmla="*/ 2 h 6"/>
              <a:gd name="T2" fmla="*/ 39 w 39"/>
              <a:gd name="T3" fmla="*/ 2 h 6"/>
              <a:gd name="T4" fmla="*/ 39 w 39"/>
              <a:gd name="T5" fmla="*/ 6 h 6"/>
              <a:gd name="T6" fmla="*/ 22 w 39"/>
              <a:gd name="T7" fmla="*/ 5 h 6"/>
              <a:gd name="T8" fmla="*/ 16 w 39"/>
              <a:gd name="T9" fmla="*/ 6 h 6"/>
              <a:gd name="T10" fmla="*/ 0 w 39"/>
              <a:gd name="T11" fmla="*/ 5 h 6"/>
              <a:gd name="T12" fmla="*/ 0 w 39"/>
              <a:gd name="T13" fmla="*/ 2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9" h="6">
                <a:moveTo>
                  <a:pt x="0" y="2"/>
                </a:moveTo>
                <a:cubicBezTo>
                  <a:pt x="13" y="1"/>
                  <a:pt x="26" y="0"/>
                  <a:pt x="39" y="2"/>
                </a:cubicBezTo>
                <a:cubicBezTo>
                  <a:pt x="39" y="3"/>
                  <a:pt x="39" y="4"/>
                  <a:pt x="39" y="6"/>
                </a:cubicBezTo>
                <a:cubicBezTo>
                  <a:pt x="33" y="4"/>
                  <a:pt x="28" y="3"/>
                  <a:pt x="22" y="5"/>
                </a:cubicBezTo>
                <a:cubicBezTo>
                  <a:pt x="20" y="6"/>
                  <a:pt x="18" y="6"/>
                  <a:pt x="16" y="6"/>
                </a:cubicBezTo>
                <a:cubicBezTo>
                  <a:pt x="11" y="3"/>
                  <a:pt x="5" y="3"/>
                  <a:pt x="0" y="5"/>
                </a:cubicBezTo>
                <a:cubicBezTo>
                  <a:pt x="0" y="4"/>
                  <a:pt x="0" y="3"/>
                  <a:pt x="0" y="2"/>
                </a:cubicBezTo>
                <a:close/>
              </a:path>
            </a:pathLst>
          </a:custGeom>
          <a:solidFill>
            <a:srgbClr val="3967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" name="Freeform 626"/>
          <p:cNvSpPr>
            <a:spLocks/>
          </p:cNvSpPr>
          <p:nvPr/>
        </p:nvSpPr>
        <p:spPr bwMode="auto">
          <a:xfrm>
            <a:off x="2431241" y="2731641"/>
            <a:ext cx="71438" cy="9525"/>
          </a:xfrm>
          <a:custGeom>
            <a:avLst/>
            <a:gdLst>
              <a:gd name="T0" fmla="*/ 1 w 41"/>
              <a:gd name="T1" fmla="*/ 1 h 5"/>
              <a:gd name="T2" fmla="*/ 41 w 41"/>
              <a:gd name="T3" fmla="*/ 1 h 5"/>
              <a:gd name="T4" fmla="*/ 41 w 41"/>
              <a:gd name="T5" fmla="*/ 5 h 5"/>
              <a:gd name="T6" fmla="*/ 0 w 41"/>
              <a:gd name="T7" fmla="*/ 5 h 5"/>
              <a:gd name="T8" fmla="*/ 1 w 41"/>
              <a:gd name="T9" fmla="*/ 1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5">
                <a:moveTo>
                  <a:pt x="1" y="1"/>
                </a:moveTo>
                <a:cubicBezTo>
                  <a:pt x="14" y="0"/>
                  <a:pt x="27" y="0"/>
                  <a:pt x="41" y="1"/>
                </a:cubicBezTo>
                <a:cubicBezTo>
                  <a:pt x="41" y="2"/>
                  <a:pt x="41" y="3"/>
                  <a:pt x="41" y="5"/>
                </a:cubicBezTo>
                <a:cubicBezTo>
                  <a:pt x="34" y="3"/>
                  <a:pt x="5" y="3"/>
                  <a:pt x="0" y="5"/>
                </a:cubicBezTo>
                <a:cubicBezTo>
                  <a:pt x="0" y="4"/>
                  <a:pt x="0" y="3"/>
                  <a:pt x="1" y="1"/>
                </a:cubicBezTo>
                <a:close/>
              </a:path>
            </a:pathLst>
          </a:custGeom>
          <a:solidFill>
            <a:srgbClr val="32619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" name="Freeform 627"/>
          <p:cNvSpPr>
            <a:spLocks/>
          </p:cNvSpPr>
          <p:nvPr/>
        </p:nvSpPr>
        <p:spPr bwMode="auto">
          <a:xfrm>
            <a:off x="2343928" y="2334766"/>
            <a:ext cx="55563" cy="26988"/>
          </a:xfrm>
          <a:custGeom>
            <a:avLst/>
            <a:gdLst>
              <a:gd name="T0" fmla="*/ 32 w 32"/>
              <a:gd name="T1" fmla="*/ 10 h 15"/>
              <a:gd name="T2" fmla="*/ 26 w 32"/>
              <a:gd name="T3" fmla="*/ 9 h 15"/>
              <a:gd name="T4" fmla="*/ 9 w 32"/>
              <a:gd name="T5" fmla="*/ 6 h 15"/>
              <a:gd name="T6" fmla="*/ 9 w 32"/>
              <a:gd name="T7" fmla="*/ 10 h 15"/>
              <a:gd name="T8" fmla="*/ 7 w 32"/>
              <a:gd name="T9" fmla="*/ 15 h 15"/>
              <a:gd name="T10" fmla="*/ 0 w 32"/>
              <a:gd name="T11" fmla="*/ 3 h 15"/>
              <a:gd name="T12" fmla="*/ 32 w 32"/>
              <a:gd name="T13" fmla="*/ 10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2" h="15">
                <a:moveTo>
                  <a:pt x="32" y="10"/>
                </a:moveTo>
                <a:cubicBezTo>
                  <a:pt x="30" y="12"/>
                  <a:pt x="28" y="10"/>
                  <a:pt x="26" y="9"/>
                </a:cubicBezTo>
                <a:cubicBezTo>
                  <a:pt x="20" y="6"/>
                  <a:pt x="15" y="6"/>
                  <a:pt x="9" y="6"/>
                </a:cubicBezTo>
                <a:cubicBezTo>
                  <a:pt x="5" y="7"/>
                  <a:pt x="7" y="9"/>
                  <a:pt x="9" y="10"/>
                </a:cubicBezTo>
                <a:cubicBezTo>
                  <a:pt x="10" y="12"/>
                  <a:pt x="9" y="13"/>
                  <a:pt x="7" y="15"/>
                </a:cubicBezTo>
                <a:cubicBezTo>
                  <a:pt x="3" y="12"/>
                  <a:pt x="4" y="6"/>
                  <a:pt x="0" y="3"/>
                </a:cubicBezTo>
                <a:cubicBezTo>
                  <a:pt x="11" y="3"/>
                  <a:pt x="23" y="0"/>
                  <a:pt x="32" y="10"/>
                </a:cubicBezTo>
                <a:close/>
              </a:path>
            </a:pathLst>
          </a:custGeom>
          <a:solidFill>
            <a:srgbClr val="EECE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8" name="Freeform 628"/>
          <p:cNvSpPr>
            <a:spLocks/>
          </p:cNvSpPr>
          <p:nvPr/>
        </p:nvSpPr>
        <p:spPr bwMode="auto">
          <a:xfrm>
            <a:off x="2145491" y="2349054"/>
            <a:ext cx="28575" cy="53975"/>
          </a:xfrm>
          <a:custGeom>
            <a:avLst/>
            <a:gdLst>
              <a:gd name="T0" fmla="*/ 14 w 16"/>
              <a:gd name="T1" fmla="*/ 0 h 31"/>
              <a:gd name="T2" fmla="*/ 16 w 16"/>
              <a:gd name="T3" fmla="*/ 2 h 31"/>
              <a:gd name="T4" fmla="*/ 9 w 16"/>
              <a:gd name="T5" fmla="*/ 27 h 31"/>
              <a:gd name="T6" fmla="*/ 8 w 16"/>
              <a:gd name="T7" fmla="*/ 31 h 31"/>
              <a:gd name="T8" fmla="*/ 14 w 16"/>
              <a:gd name="T9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31">
                <a:moveTo>
                  <a:pt x="14" y="0"/>
                </a:moveTo>
                <a:cubicBezTo>
                  <a:pt x="15" y="0"/>
                  <a:pt x="15" y="1"/>
                  <a:pt x="16" y="2"/>
                </a:cubicBezTo>
                <a:cubicBezTo>
                  <a:pt x="6" y="9"/>
                  <a:pt x="4" y="15"/>
                  <a:pt x="9" y="27"/>
                </a:cubicBezTo>
                <a:cubicBezTo>
                  <a:pt x="9" y="29"/>
                  <a:pt x="9" y="30"/>
                  <a:pt x="8" y="31"/>
                </a:cubicBezTo>
                <a:cubicBezTo>
                  <a:pt x="0" y="20"/>
                  <a:pt x="2" y="5"/>
                  <a:pt x="14" y="0"/>
                </a:cubicBezTo>
                <a:close/>
              </a:path>
            </a:pathLst>
          </a:custGeom>
          <a:solidFill>
            <a:srgbClr val="F5D1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9" name="Freeform 629"/>
          <p:cNvSpPr>
            <a:spLocks/>
          </p:cNvSpPr>
          <p:nvPr/>
        </p:nvSpPr>
        <p:spPr bwMode="auto">
          <a:xfrm>
            <a:off x="2162953" y="2461766"/>
            <a:ext cx="71438" cy="6350"/>
          </a:xfrm>
          <a:custGeom>
            <a:avLst/>
            <a:gdLst>
              <a:gd name="T0" fmla="*/ 41 w 41"/>
              <a:gd name="T1" fmla="*/ 1 h 4"/>
              <a:gd name="T2" fmla="*/ 35 w 41"/>
              <a:gd name="T3" fmla="*/ 3 h 4"/>
              <a:gd name="T4" fmla="*/ 0 w 41"/>
              <a:gd name="T5" fmla="*/ 3 h 4"/>
              <a:gd name="T6" fmla="*/ 27 w 41"/>
              <a:gd name="T7" fmla="*/ 1 h 4"/>
              <a:gd name="T8" fmla="*/ 41 w 41"/>
              <a:gd name="T9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" h="4">
                <a:moveTo>
                  <a:pt x="41" y="1"/>
                </a:moveTo>
                <a:cubicBezTo>
                  <a:pt x="40" y="4"/>
                  <a:pt x="37" y="2"/>
                  <a:pt x="35" y="3"/>
                </a:cubicBezTo>
                <a:cubicBezTo>
                  <a:pt x="23" y="3"/>
                  <a:pt x="11" y="3"/>
                  <a:pt x="0" y="3"/>
                </a:cubicBezTo>
                <a:cubicBezTo>
                  <a:pt x="9" y="0"/>
                  <a:pt x="18" y="2"/>
                  <a:pt x="27" y="1"/>
                </a:cubicBezTo>
                <a:cubicBezTo>
                  <a:pt x="32" y="1"/>
                  <a:pt x="37" y="1"/>
                  <a:pt x="41" y="1"/>
                </a:cubicBezTo>
                <a:close/>
              </a:path>
            </a:pathLst>
          </a:custGeom>
          <a:solidFill>
            <a:srgbClr val="C7A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30" name="Freeform 630"/>
          <p:cNvSpPr>
            <a:spLocks/>
          </p:cNvSpPr>
          <p:nvPr/>
        </p:nvSpPr>
        <p:spPr bwMode="auto">
          <a:xfrm>
            <a:off x="2070878" y="2441129"/>
            <a:ext cx="20638" cy="12700"/>
          </a:xfrm>
          <a:custGeom>
            <a:avLst/>
            <a:gdLst>
              <a:gd name="T0" fmla="*/ 8 w 11"/>
              <a:gd name="T1" fmla="*/ 0 h 8"/>
              <a:gd name="T2" fmla="*/ 4 w 11"/>
              <a:gd name="T3" fmla="*/ 8 h 8"/>
              <a:gd name="T4" fmla="*/ 8 w 11"/>
              <a:gd name="T5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8" y="0"/>
                </a:moveTo>
                <a:cubicBezTo>
                  <a:pt x="8" y="4"/>
                  <a:pt x="11" y="8"/>
                  <a:pt x="4" y="8"/>
                </a:cubicBezTo>
                <a:cubicBezTo>
                  <a:pt x="0" y="3"/>
                  <a:pt x="0" y="2"/>
                  <a:pt x="8" y="0"/>
                </a:cubicBezTo>
                <a:close/>
              </a:path>
            </a:pathLst>
          </a:custGeom>
          <a:solidFill>
            <a:srgbClr val="9E3F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31" name="Freeform 631"/>
          <p:cNvSpPr>
            <a:spLocks/>
          </p:cNvSpPr>
          <p:nvPr/>
        </p:nvSpPr>
        <p:spPr bwMode="auto">
          <a:xfrm>
            <a:off x="2110566" y="2441129"/>
            <a:ext cx="19050" cy="12700"/>
          </a:xfrm>
          <a:custGeom>
            <a:avLst/>
            <a:gdLst>
              <a:gd name="T0" fmla="*/ 8 w 11"/>
              <a:gd name="T1" fmla="*/ 8 h 8"/>
              <a:gd name="T2" fmla="*/ 6 w 11"/>
              <a:gd name="T3" fmla="*/ 0 h 8"/>
              <a:gd name="T4" fmla="*/ 8 w 11"/>
              <a:gd name="T5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1" h="8">
                <a:moveTo>
                  <a:pt x="8" y="8"/>
                </a:moveTo>
                <a:cubicBezTo>
                  <a:pt x="0" y="7"/>
                  <a:pt x="3" y="3"/>
                  <a:pt x="6" y="0"/>
                </a:cubicBezTo>
                <a:cubicBezTo>
                  <a:pt x="11" y="2"/>
                  <a:pt x="11" y="5"/>
                  <a:pt x="8" y="8"/>
                </a:cubicBezTo>
                <a:close/>
              </a:path>
            </a:pathLst>
          </a:custGeom>
          <a:solidFill>
            <a:srgbClr val="A137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2" name="Freeform 632"/>
          <p:cNvSpPr>
            <a:spLocks/>
          </p:cNvSpPr>
          <p:nvPr/>
        </p:nvSpPr>
        <p:spPr bwMode="auto">
          <a:xfrm>
            <a:off x="2462991" y="2431604"/>
            <a:ext cx="14288" cy="15875"/>
          </a:xfrm>
          <a:custGeom>
            <a:avLst/>
            <a:gdLst>
              <a:gd name="T0" fmla="*/ 8 w 8"/>
              <a:gd name="T1" fmla="*/ 6 h 9"/>
              <a:gd name="T2" fmla="*/ 0 w 8"/>
              <a:gd name="T3" fmla="*/ 6 h 9"/>
              <a:gd name="T4" fmla="*/ 8 w 8"/>
              <a:gd name="T5" fmla="*/ 6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8" h="9">
                <a:moveTo>
                  <a:pt x="8" y="6"/>
                </a:moveTo>
                <a:cubicBezTo>
                  <a:pt x="5" y="7"/>
                  <a:pt x="2" y="9"/>
                  <a:pt x="0" y="6"/>
                </a:cubicBezTo>
                <a:cubicBezTo>
                  <a:pt x="2" y="0"/>
                  <a:pt x="5" y="2"/>
                  <a:pt x="8" y="6"/>
                </a:cubicBezTo>
                <a:close/>
              </a:path>
            </a:pathLst>
          </a:custGeom>
          <a:solidFill>
            <a:srgbClr val="C8A0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3" name="Freeform 633"/>
          <p:cNvSpPr>
            <a:spLocks/>
          </p:cNvSpPr>
          <p:nvPr/>
        </p:nvSpPr>
        <p:spPr bwMode="auto">
          <a:xfrm>
            <a:off x="2174066" y="2410966"/>
            <a:ext cx="17463" cy="14288"/>
          </a:xfrm>
          <a:custGeom>
            <a:avLst/>
            <a:gdLst>
              <a:gd name="T0" fmla="*/ 0 w 10"/>
              <a:gd name="T1" fmla="*/ 2 h 8"/>
              <a:gd name="T2" fmla="*/ 10 w 10"/>
              <a:gd name="T3" fmla="*/ 4 h 8"/>
              <a:gd name="T4" fmla="*/ 9 w 10"/>
              <a:gd name="T5" fmla="*/ 8 h 8"/>
              <a:gd name="T6" fmla="*/ 2 w 10"/>
              <a:gd name="T7" fmla="*/ 6 h 8"/>
              <a:gd name="T8" fmla="*/ 0 w 10"/>
              <a:gd name="T9" fmla="*/ 2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8">
                <a:moveTo>
                  <a:pt x="0" y="2"/>
                </a:moveTo>
                <a:cubicBezTo>
                  <a:pt x="4" y="0"/>
                  <a:pt x="6" y="5"/>
                  <a:pt x="10" y="4"/>
                </a:cubicBezTo>
                <a:cubicBezTo>
                  <a:pt x="9" y="5"/>
                  <a:pt x="9" y="6"/>
                  <a:pt x="9" y="8"/>
                </a:cubicBezTo>
                <a:cubicBezTo>
                  <a:pt x="7" y="6"/>
                  <a:pt x="4" y="6"/>
                  <a:pt x="2" y="6"/>
                </a:cubicBezTo>
                <a:cubicBezTo>
                  <a:pt x="0" y="5"/>
                  <a:pt x="0" y="4"/>
                  <a:pt x="0" y="2"/>
                </a:cubicBezTo>
                <a:close/>
              </a:path>
            </a:pathLst>
          </a:custGeom>
          <a:solidFill>
            <a:srgbClr val="A158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4" name="Freeform 634"/>
          <p:cNvSpPr>
            <a:spLocks/>
          </p:cNvSpPr>
          <p:nvPr/>
        </p:nvSpPr>
        <p:spPr bwMode="auto">
          <a:xfrm>
            <a:off x="2086753" y="2434779"/>
            <a:ext cx="12700" cy="14288"/>
          </a:xfrm>
          <a:custGeom>
            <a:avLst/>
            <a:gdLst>
              <a:gd name="T0" fmla="*/ 7 w 7"/>
              <a:gd name="T1" fmla="*/ 1 h 8"/>
              <a:gd name="T2" fmla="*/ 6 w 7"/>
              <a:gd name="T3" fmla="*/ 7 h 8"/>
              <a:gd name="T4" fmla="*/ 0 w 7"/>
              <a:gd name="T5" fmla="*/ 3 h 8"/>
              <a:gd name="T6" fmla="*/ 7 w 7"/>
              <a:gd name="T7" fmla="*/ 1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8">
                <a:moveTo>
                  <a:pt x="7" y="1"/>
                </a:moveTo>
                <a:cubicBezTo>
                  <a:pt x="6" y="3"/>
                  <a:pt x="7" y="6"/>
                  <a:pt x="6" y="7"/>
                </a:cubicBezTo>
                <a:cubicBezTo>
                  <a:pt x="3" y="8"/>
                  <a:pt x="3" y="3"/>
                  <a:pt x="0" y="3"/>
                </a:cubicBezTo>
                <a:cubicBezTo>
                  <a:pt x="2" y="0"/>
                  <a:pt x="4" y="1"/>
                  <a:pt x="7" y="1"/>
                </a:cubicBezTo>
                <a:close/>
              </a:path>
            </a:pathLst>
          </a:custGeom>
          <a:solidFill>
            <a:srgbClr val="9740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5" name="Freeform 635"/>
          <p:cNvSpPr>
            <a:spLocks/>
          </p:cNvSpPr>
          <p:nvPr/>
        </p:nvSpPr>
        <p:spPr bwMode="auto">
          <a:xfrm>
            <a:off x="2296303" y="2610991"/>
            <a:ext cx="98425" cy="119063"/>
          </a:xfrm>
          <a:custGeom>
            <a:avLst/>
            <a:gdLst>
              <a:gd name="T0" fmla="*/ 28 w 56"/>
              <a:gd name="T1" fmla="*/ 25 h 68"/>
              <a:gd name="T2" fmla="*/ 26 w 56"/>
              <a:gd name="T3" fmla="*/ 9 h 68"/>
              <a:gd name="T4" fmla="*/ 20 w 56"/>
              <a:gd name="T5" fmla="*/ 8 h 68"/>
              <a:gd name="T6" fmla="*/ 16 w 56"/>
              <a:gd name="T7" fmla="*/ 8 h 68"/>
              <a:gd name="T8" fmla="*/ 16 w 56"/>
              <a:gd name="T9" fmla="*/ 3 h 68"/>
              <a:gd name="T10" fmla="*/ 20 w 56"/>
              <a:gd name="T11" fmla="*/ 2 h 68"/>
              <a:gd name="T12" fmla="*/ 36 w 56"/>
              <a:gd name="T13" fmla="*/ 2 h 68"/>
              <a:gd name="T14" fmla="*/ 53 w 56"/>
              <a:gd name="T15" fmla="*/ 2 h 68"/>
              <a:gd name="T16" fmla="*/ 55 w 56"/>
              <a:gd name="T17" fmla="*/ 5 h 68"/>
              <a:gd name="T18" fmla="*/ 55 w 56"/>
              <a:gd name="T19" fmla="*/ 18 h 68"/>
              <a:gd name="T20" fmla="*/ 55 w 56"/>
              <a:gd name="T21" fmla="*/ 41 h 68"/>
              <a:gd name="T22" fmla="*/ 23 w 56"/>
              <a:gd name="T23" fmla="*/ 65 h 68"/>
              <a:gd name="T24" fmla="*/ 2 w 56"/>
              <a:gd name="T25" fmla="*/ 43 h 68"/>
              <a:gd name="T26" fmla="*/ 3 w 56"/>
              <a:gd name="T27" fmla="*/ 20 h 68"/>
              <a:gd name="T28" fmla="*/ 8 w 56"/>
              <a:gd name="T29" fmla="*/ 17 h 68"/>
              <a:gd name="T30" fmla="*/ 8 w 56"/>
              <a:gd name="T31" fmla="*/ 21 h 68"/>
              <a:gd name="T32" fmla="*/ 14 w 56"/>
              <a:gd name="T33" fmla="*/ 28 h 68"/>
              <a:gd name="T34" fmla="*/ 23 w 56"/>
              <a:gd name="T35" fmla="*/ 30 h 68"/>
              <a:gd name="T36" fmla="*/ 25 w 56"/>
              <a:gd name="T37" fmla="*/ 31 h 68"/>
              <a:gd name="T38" fmla="*/ 17 w 56"/>
              <a:gd name="T39" fmla="*/ 35 h 68"/>
              <a:gd name="T40" fmla="*/ 10 w 56"/>
              <a:gd name="T41" fmla="*/ 45 h 68"/>
              <a:gd name="T42" fmla="*/ 25 w 56"/>
              <a:gd name="T43" fmla="*/ 33 h 68"/>
              <a:gd name="T44" fmla="*/ 27 w 56"/>
              <a:gd name="T45" fmla="*/ 35 h 68"/>
              <a:gd name="T46" fmla="*/ 20 w 56"/>
              <a:gd name="T47" fmla="*/ 47 h 68"/>
              <a:gd name="T48" fmla="*/ 21 w 56"/>
              <a:gd name="T49" fmla="*/ 57 h 68"/>
              <a:gd name="T50" fmla="*/ 25 w 56"/>
              <a:gd name="T51" fmla="*/ 57 h 68"/>
              <a:gd name="T52" fmla="*/ 27 w 56"/>
              <a:gd name="T53" fmla="*/ 35 h 68"/>
              <a:gd name="T54" fmla="*/ 30 w 56"/>
              <a:gd name="T55" fmla="*/ 35 h 68"/>
              <a:gd name="T56" fmla="*/ 32 w 56"/>
              <a:gd name="T57" fmla="*/ 54 h 68"/>
              <a:gd name="T58" fmla="*/ 34 w 56"/>
              <a:gd name="T59" fmla="*/ 57 h 68"/>
              <a:gd name="T60" fmla="*/ 40 w 56"/>
              <a:gd name="T61" fmla="*/ 54 h 68"/>
              <a:gd name="T62" fmla="*/ 40 w 56"/>
              <a:gd name="T63" fmla="*/ 49 h 68"/>
              <a:gd name="T64" fmla="*/ 30 w 56"/>
              <a:gd name="T65" fmla="*/ 36 h 68"/>
              <a:gd name="T66" fmla="*/ 32 w 56"/>
              <a:gd name="T67" fmla="*/ 33 h 68"/>
              <a:gd name="T68" fmla="*/ 46 w 56"/>
              <a:gd name="T69" fmla="*/ 46 h 68"/>
              <a:gd name="T70" fmla="*/ 46 w 56"/>
              <a:gd name="T71" fmla="*/ 41 h 68"/>
              <a:gd name="T72" fmla="*/ 41 w 56"/>
              <a:gd name="T73" fmla="*/ 35 h 68"/>
              <a:gd name="T74" fmla="*/ 32 w 56"/>
              <a:gd name="T75" fmla="*/ 32 h 68"/>
              <a:gd name="T76" fmla="*/ 35 w 56"/>
              <a:gd name="T77" fmla="*/ 28 h 68"/>
              <a:gd name="T78" fmla="*/ 38 w 56"/>
              <a:gd name="T79" fmla="*/ 26 h 68"/>
              <a:gd name="T80" fmla="*/ 47 w 56"/>
              <a:gd name="T81" fmla="*/ 15 h 68"/>
              <a:gd name="T82" fmla="*/ 33 w 56"/>
              <a:gd name="T83" fmla="*/ 29 h 68"/>
              <a:gd name="T84" fmla="*/ 30 w 56"/>
              <a:gd name="T85" fmla="*/ 27 h 68"/>
              <a:gd name="T86" fmla="*/ 42 w 56"/>
              <a:gd name="T87" fmla="*/ 11 h 68"/>
              <a:gd name="T88" fmla="*/ 34 w 56"/>
              <a:gd name="T89" fmla="*/ 10 h 68"/>
              <a:gd name="T90" fmla="*/ 30 w 56"/>
              <a:gd name="T91" fmla="*/ 27 h 68"/>
              <a:gd name="T92" fmla="*/ 28 w 56"/>
              <a:gd name="T93" fmla="*/ 25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56" h="68">
                <a:moveTo>
                  <a:pt x="28" y="25"/>
                </a:moveTo>
                <a:cubicBezTo>
                  <a:pt x="29" y="20"/>
                  <a:pt x="23" y="15"/>
                  <a:pt x="26" y="9"/>
                </a:cubicBezTo>
                <a:cubicBezTo>
                  <a:pt x="27" y="7"/>
                  <a:pt x="23" y="6"/>
                  <a:pt x="20" y="8"/>
                </a:cubicBezTo>
                <a:cubicBezTo>
                  <a:pt x="19" y="9"/>
                  <a:pt x="16" y="10"/>
                  <a:pt x="16" y="8"/>
                </a:cubicBezTo>
                <a:cubicBezTo>
                  <a:pt x="15" y="7"/>
                  <a:pt x="19" y="5"/>
                  <a:pt x="16" y="3"/>
                </a:cubicBezTo>
                <a:cubicBezTo>
                  <a:pt x="17" y="1"/>
                  <a:pt x="19" y="2"/>
                  <a:pt x="20" y="2"/>
                </a:cubicBezTo>
                <a:cubicBezTo>
                  <a:pt x="26" y="3"/>
                  <a:pt x="31" y="4"/>
                  <a:pt x="36" y="2"/>
                </a:cubicBezTo>
                <a:cubicBezTo>
                  <a:pt x="42" y="0"/>
                  <a:pt x="47" y="6"/>
                  <a:pt x="53" y="2"/>
                </a:cubicBezTo>
                <a:cubicBezTo>
                  <a:pt x="53" y="1"/>
                  <a:pt x="56" y="3"/>
                  <a:pt x="55" y="5"/>
                </a:cubicBezTo>
                <a:cubicBezTo>
                  <a:pt x="53" y="9"/>
                  <a:pt x="56" y="14"/>
                  <a:pt x="55" y="18"/>
                </a:cubicBezTo>
                <a:cubicBezTo>
                  <a:pt x="54" y="26"/>
                  <a:pt x="55" y="33"/>
                  <a:pt x="55" y="41"/>
                </a:cubicBezTo>
                <a:cubicBezTo>
                  <a:pt x="56" y="56"/>
                  <a:pt x="38" y="68"/>
                  <a:pt x="23" y="65"/>
                </a:cubicBezTo>
                <a:cubicBezTo>
                  <a:pt x="10" y="63"/>
                  <a:pt x="5" y="54"/>
                  <a:pt x="2" y="43"/>
                </a:cubicBezTo>
                <a:cubicBezTo>
                  <a:pt x="0" y="36"/>
                  <a:pt x="2" y="28"/>
                  <a:pt x="3" y="20"/>
                </a:cubicBezTo>
                <a:cubicBezTo>
                  <a:pt x="3" y="19"/>
                  <a:pt x="6" y="18"/>
                  <a:pt x="8" y="17"/>
                </a:cubicBezTo>
                <a:cubicBezTo>
                  <a:pt x="9" y="18"/>
                  <a:pt x="8" y="19"/>
                  <a:pt x="8" y="21"/>
                </a:cubicBezTo>
                <a:cubicBezTo>
                  <a:pt x="6" y="28"/>
                  <a:pt x="7" y="29"/>
                  <a:pt x="14" y="28"/>
                </a:cubicBezTo>
                <a:cubicBezTo>
                  <a:pt x="17" y="27"/>
                  <a:pt x="20" y="27"/>
                  <a:pt x="23" y="30"/>
                </a:cubicBezTo>
                <a:cubicBezTo>
                  <a:pt x="24" y="29"/>
                  <a:pt x="25" y="30"/>
                  <a:pt x="25" y="31"/>
                </a:cubicBezTo>
                <a:cubicBezTo>
                  <a:pt x="23" y="33"/>
                  <a:pt x="20" y="36"/>
                  <a:pt x="17" y="35"/>
                </a:cubicBezTo>
                <a:cubicBezTo>
                  <a:pt x="9" y="34"/>
                  <a:pt x="9" y="38"/>
                  <a:pt x="10" y="45"/>
                </a:cubicBezTo>
                <a:cubicBezTo>
                  <a:pt x="14" y="39"/>
                  <a:pt x="19" y="35"/>
                  <a:pt x="25" y="33"/>
                </a:cubicBezTo>
                <a:cubicBezTo>
                  <a:pt x="26" y="33"/>
                  <a:pt x="27" y="34"/>
                  <a:pt x="27" y="35"/>
                </a:cubicBezTo>
                <a:cubicBezTo>
                  <a:pt x="26" y="40"/>
                  <a:pt x="24" y="44"/>
                  <a:pt x="20" y="47"/>
                </a:cubicBezTo>
                <a:cubicBezTo>
                  <a:pt x="13" y="52"/>
                  <a:pt x="13" y="53"/>
                  <a:pt x="21" y="57"/>
                </a:cubicBezTo>
                <a:cubicBezTo>
                  <a:pt x="22" y="57"/>
                  <a:pt x="22" y="58"/>
                  <a:pt x="25" y="57"/>
                </a:cubicBezTo>
                <a:cubicBezTo>
                  <a:pt x="22" y="50"/>
                  <a:pt x="24" y="42"/>
                  <a:pt x="27" y="35"/>
                </a:cubicBezTo>
                <a:cubicBezTo>
                  <a:pt x="28" y="35"/>
                  <a:pt x="29" y="35"/>
                  <a:pt x="30" y="35"/>
                </a:cubicBezTo>
                <a:cubicBezTo>
                  <a:pt x="31" y="41"/>
                  <a:pt x="36" y="47"/>
                  <a:pt x="32" y="54"/>
                </a:cubicBezTo>
                <a:cubicBezTo>
                  <a:pt x="32" y="55"/>
                  <a:pt x="32" y="57"/>
                  <a:pt x="34" y="57"/>
                </a:cubicBezTo>
                <a:cubicBezTo>
                  <a:pt x="36" y="57"/>
                  <a:pt x="39" y="56"/>
                  <a:pt x="40" y="54"/>
                </a:cubicBezTo>
                <a:cubicBezTo>
                  <a:pt x="42" y="52"/>
                  <a:pt x="41" y="50"/>
                  <a:pt x="40" y="49"/>
                </a:cubicBezTo>
                <a:cubicBezTo>
                  <a:pt x="34" y="46"/>
                  <a:pt x="32" y="41"/>
                  <a:pt x="30" y="36"/>
                </a:cubicBezTo>
                <a:cubicBezTo>
                  <a:pt x="30" y="34"/>
                  <a:pt x="31" y="33"/>
                  <a:pt x="32" y="33"/>
                </a:cubicBezTo>
                <a:cubicBezTo>
                  <a:pt x="38" y="35"/>
                  <a:pt x="44" y="38"/>
                  <a:pt x="46" y="46"/>
                </a:cubicBezTo>
                <a:cubicBezTo>
                  <a:pt x="46" y="43"/>
                  <a:pt x="46" y="42"/>
                  <a:pt x="46" y="41"/>
                </a:cubicBezTo>
                <a:cubicBezTo>
                  <a:pt x="47" y="36"/>
                  <a:pt x="47" y="34"/>
                  <a:pt x="41" y="35"/>
                </a:cubicBezTo>
                <a:cubicBezTo>
                  <a:pt x="38" y="36"/>
                  <a:pt x="35" y="34"/>
                  <a:pt x="32" y="32"/>
                </a:cubicBezTo>
                <a:cubicBezTo>
                  <a:pt x="32" y="30"/>
                  <a:pt x="34" y="29"/>
                  <a:pt x="35" y="28"/>
                </a:cubicBezTo>
                <a:cubicBezTo>
                  <a:pt x="36" y="27"/>
                  <a:pt x="37" y="26"/>
                  <a:pt x="38" y="26"/>
                </a:cubicBezTo>
                <a:cubicBezTo>
                  <a:pt x="46" y="27"/>
                  <a:pt x="49" y="24"/>
                  <a:pt x="47" y="15"/>
                </a:cubicBezTo>
                <a:cubicBezTo>
                  <a:pt x="46" y="24"/>
                  <a:pt x="37" y="24"/>
                  <a:pt x="33" y="29"/>
                </a:cubicBezTo>
                <a:cubicBezTo>
                  <a:pt x="31" y="29"/>
                  <a:pt x="31" y="28"/>
                  <a:pt x="30" y="27"/>
                </a:cubicBezTo>
                <a:cubicBezTo>
                  <a:pt x="32" y="20"/>
                  <a:pt x="34" y="13"/>
                  <a:pt x="42" y="11"/>
                </a:cubicBezTo>
                <a:cubicBezTo>
                  <a:pt x="39" y="11"/>
                  <a:pt x="37" y="10"/>
                  <a:pt x="34" y="10"/>
                </a:cubicBezTo>
                <a:cubicBezTo>
                  <a:pt x="35" y="16"/>
                  <a:pt x="32" y="22"/>
                  <a:pt x="30" y="27"/>
                </a:cubicBezTo>
                <a:cubicBezTo>
                  <a:pt x="28" y="28"/>
                  <a:pt x="27" y="27"/>
                  <a:pt x="28" y="25"/>
                </a:cubicBezTo>
                <a:close/>
              </a:path>
            </a:pathLst>
          </a:custGeom>
          <a:solidFill>
            <a:srgbClr val="D789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7" name="Freeform 636"/>
          <p:cNvSpPr>
            <a:spLocks/>
          </p:cNvSpPr>
          <p:nvPr/>
        </p:nvSpPr>
        <p:spPr bwMode="auto">
          <a:xfrm>
            <a:off x="2188353" y="2477641"/>
            <a:ext cx="66675" cy="106363"/>
          </a:xfrm>
          <a:custGeom>
            <a:avLst/>
            <a:gdLst>
              <a:gd name="T0" fmla="*/ 30 w 38"/>
              <a:gd name="T1" fmla="*/ 10 h 61"/>
              <a:gd name="T2" fmla="*/ 36 w 38"/>
              <a:gd name="T3" fmla="*/ 26 h 61"/>
              <a:gd name="T4" fmla="*/ 34 w 38"/>
              <a:gd name="T5" fmla="*/ 43 h 61"/>
              <a:gd name="T6" fmla="*/ 31 w 38"/>
              <a:gd name="T7" fmla="*/ 45 h 61"/>
              <a:gd name="T8" fmla="*/ 27 w 38"/>
              <a:gd name="T9" fmla="*/ 46 h 61"/>
              <a:gd name="T10" fmla="*/ 26 w 38"/>
              <a:gd name="T11" fmla="*/ 50 h 61"/>
              <a:gd name="T12" fmla="*/ 29 w 38"/>
              <a:gd name="T13" fmla="*/ 54 h 61"/>
              <a:gd name="T14" fmla="*/ 34 w 38"/>
              <a:gd name="T15" fmla="*/ 55 h 61"/>
              <a:gd name="T16" fmla="*/ 29 w 38"/>
              <a:gd name="T17" fmla="*/ 58 h 61"/>
              <a:gd name="T18" fmla="*/ 24 w 38"/>
              <a:gd name="T19" fmla="*/ 59 h 61"/>
              <a:gd name="T20" fmla="*/ 16 w 38"/>
              <a:gd name="T21" fmla="*/ 59 h 61"/>
              <a:gd name="T22" fmla="*/ 8 w 38"/>
              <a:gd name="T23" fmla="*/ 58 h 61"/>
              <a:gd name="T24" fmla="*/ 10 w 38"/>
              <a:gd name="T25" fmla="*/ 52 h 61"/>
              <a:gd name="T26" fmla="*/ 12 w 38"/>
              <a:gd name="T27" fmla="*/ 42 h 61"/>
              <a:gd name="T28" fmla="*/ 12 w 38"/>
              <a:gd name="T29" fmla="*/ 39 h 61"/>
              <a:gd name="T30" fmla="*/ 11 w 38"/>
              <a:gd name="T31" fmla="*/ 33 h 61"/>
              <a:gd name="T32" fmla="*/ 10 w 38"/>
              <a:gd name="T33" fmla="*/ 31 h 61"/>
              <a:gd name="T34" fmla="*/ 12 w 38"/>
              <a:gd name="T35" fmla="*/ 26 h 61"/>
              <a:gd name="T36" fmla="*/ 2 w 38"/>
              <a:gd name="T37" fmla="*/ 28 h 61"/>
              <a:gd name="T38" fmla="*/ 6 w 38"/>
              <a:gd name="T39" fmla="*/ 12 h 61"/>
              <a:gd name="T40" fmla="*/ 11 w 38"/>
              <a:gd name="T41" fmla="*/ 10 h 61"/>
              <a:gd name="T42" fmla="*/ 14 w 38"/>
              <a:gd name="T43" fmla="*/ 14 h 61"/>
              <a:gd name="T44" fmla="*/ 12 w 38"/>
              <a:gd name="T45" fmla="*/ 18 h 61"/>
              <a:gd name="T46" fmla="*/ 15 w 38"/>
              <a:gd name="T47" fmla="*/ 21 h 61"/>
              <a:gd name="T48" fmla="*/ 17 w 38"/>
              <a:gd name="T49" fmla="*/ 18 h 61"/>
              <a:gd name="T50" fmla="*/ 16 w 38"/>
              <a:gd name="T51" fmla="*/ 8 h 61"/>
              <a:gd name="T52" fmla="*/ 17 w 38"/>
              <a:gd name="T53" fmla="*/ 3 h 61"/>
              <a:gd name="T54" fmla="*/ 25 w 38"/>
              <a:gd name="T55" fmla="*/ 7 h 61"/>
              <a:gd name="T56" fmla="*/ 24 w 38"/>
              <a:gd name="T57" fmla="*/ 14 h 61"/>
              <a:gd name="T58" fmla="*/ 24 w 38"/>
              <a:gd name="T59" fmla="*/ 15 h 61"/>
              <a:gd name="T60" fmla="*/ 30 w 38"/>
              <a:gd name="T61" fmla="*/ 1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8" h="61">
                <a:moveTo>
                  <a:pt x="30" y="10"/>
                </a:moveTo>
                <a:cubicBezTo>
                  <a:pt x="33" y="15"/>
                  <a:pt x="38" y="20"/>
                  <a:pt x="36" y="26"/>
                </a:cubicBezTo>
                <a:cubicBezTo>
                  <a:pt x="35" y="32"/>
                  <a:pt x="34" y="37"/>
                  <a:pt x="34" y="43"/>
                </a:cubicBezTo>
                <a:cubicBezTo>
                  <a:pt x="35" y="47"/>
                  <a:pt x="34" y="47"/>
                  <a:pt x="31" y="45"/>
                </a:cubicBezTo>
                <a:cubicBezTo>
                  <a:pt x="29" y="44"/>
                  <a:pt x="28" y="44"/>
                  <a:pt x="27" y="46"/>
                </a:cubicBezTo>
                <a:cubicBezTo>
                  <a:pt x="27" y="47"/>
                  <a:pt x="22" y="47"/>
                  <a:pt x="26" y="50"/>
                </a:cubicBezTo>
                <a:cubicBezTo>
                  <a:pt x="27" y="51"/>
                  <a:pt x="26" y="55"/>
                  <a:pt x="29" y="54"/>
                </a:cubicBezTo>
                <a:cubicBezTo>
                  <a:pt x="31" y="53"/>
                  <a:pt x="34" y="52"/>
                  <a:pt x="34" y="55"/>
                </a:cubicBezTo>
                <a:cubicBezTo>
                  <a:pt x="35" y="59"/>
                  <a:pt x="31" y="57"/>
                  <a:pt x="29" y="58"/>
                </a:cubicBezTo>
                <a:cubicBezTo>
                  <a:pt x="27" y="58"/>
                  <a:pt x="26" y="59"/>
                  <a:pt x="24" y="59"/>
                </a:cubicBezTo>
                <a:cubicBezTo>
                  <a:pt x="21" y="57"/>
                  <a:pt x="19" y="51"/>
                  <a:pt x="16" y="59"/>
                </a:cubicBezTo>
                <a:cubicBezTo>
                  <a:pt x="13" y="61"/>
                  <a:pt x="10" y="59"/>
                  <a:pt x="8" y="58"/>
                </a:cubicBezTo>
                <a:cubicBezTo>
                  <a:pt x="5" y="55"/>
                  <a:pt x="10" y="54"/>
                  <a:pt x="10" y="52"/>
                </a:cubicBezTo>
                <a:cubicBezTo>
                  <a:pt x="12" y="49"/>
                  <a:pt x="11" y="45"/>
                  <a:pt x="12" y="42"/>
                </a:cubicBezTo>
                <a:cubicBezTo>
                  <a:pt x="12" y="41"/>
                  <a:pt x="12" y="40"/>
                  <a:pt x="12" y="39"/>
                </a:cubicBezTo>
                <a:cubicBezTo>
                  <a:pt x="12" y="37"/>
                  <a:pt x="12" y="35"/>
                  <a:pt x="11" y="33"/>
                </a:cubicBezTo>
                <a:cubicBezTo>
                  <a:pt x="11" y="32"/>
                  <a:pt x="10" y="32"/>
                  <a:pt x="10" y="31"/>
                </a:cubicBezTo>
                <a:cubicBezTo>
                  <a:pt x="10" y="29"/>
                  <a:pt x="9" y="27"/>
                  <a:pt x="12" y="26"/>
                </a:cubicBezTo>
                <a:cubicBezTo>
                  <a:pt x="8" y="26"/>
                  <a:pt x="6" y="30"/>
                  <a:pt x="2" y="28"/>
                </a:cubicBezTo>
                <a:cubicBezTo>
                  <a:pt x="0" y="22"/>
                  <a:pt x="8" y="18"/>
                  <a:pt x="6" y="12"/>
                </a:cubicBezTo>
                <a:cubicBezTo>
                  <a:pt x="6" y="10"/>
                  <a:pt x="9" y="10"/>
                  <a:pt x="11" y="10"/>
                </a:cubicBezTo>
                <a:cubicBezTo>
                  <a:pt x="13" y="10"/>
                  <a:pt x="14" y="12"/>
                  <a:pt x="14" y="14"/>
                </a:cubicBezTo>
                <a:cubicBezTo>
                  <a:pt x="13" y="15"/>
                  <a:pt x="13" y="17"/>
                  <a:pt x="12" y="18"/>
                </a:cubicBezTo>
                <a:cubicBezTo>
                  <a:pt x="12" y="19"/>
                  <a:pt x="13" y="21"/>
                  <a:pt x="15" y="21"/>
                </a:cubicBezTo>
                <a:cubicBezTo>
                  <a:pt x="17" y="21"/>
                  <a:pt x="17" y="19"/>
                  <a:pt x="17" y="18"/>
                </a:cubicBezTo>
                <a:cubicBezTo>
                  <a:pt x="17" y="15"/>
                  <a:pt x="17" y="11"/>
                  <a:pt x="16" y="8"/>
                </a:cubicBezTo>
                <a:cubicBezTo>
                  <a:pt x="16" y="6"/>
                  <a:pt x="14" y="4"/>
                  <a:pt x="17" y="3"/>
                </a:cubicBezTo>
                <a:cubicBezTo>
                  <a:pt x="20" y="3"/>
                  <a:pt x="25" y="0"/>
                  <a:pt x="25" y="7"/>
                </a:cubicBezTo>
                <a:cubicBezTo>
                  <a:pt x="24" y="9"/>
                  <a:pt x="23" y="12"/>
                  <a:pt x="24" y="14"/>
                </a:cubicBezTo>
                <a:cubicBezTo>
                  <a:pt x="23" y="16"/>
                  <a:pt x="24" y="15"/>
                  <a:pt x="24" y="15"/>
                </a:cubicBezTo>
                <a:cubicBezTo>
                  <a:pt x="24" y="10"/>
                  <a:pt x="25" y="8"/>
                  <a:pt x="30" y="10"/>
                </a:cubicBezTo>
                <a:close/>
              </a:path>
            </a:pathLst>
          </a:custGeom>
          <a:solidFill>
            <a:srgbClr val="C295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8" name="Freeform 637"/>
          <p:cNvSpPr>
            <a:spLocks/>
          </p:cNvSpPr>
          <p:nvPr/>
        </p:nvSpPr>
        <p:spPr bwMode="auto">
          <a:xfrm>
            <a:off x="2245503" y="2615754"/>
            <a:ext cx="19050" cy="120650"/>
          </a:xfrm>
          <a:custGeom>
            <a:avLst/>
            <a:gdLst>
              <a:gd name="T0" fmla="*/ 8 w 11"/>
              <a:gd name="T1" fmla="*/ 65 h 69"/>
              <a:gd name="T2" fmla="*/ 0 w 11"/>
              <a:gd name="T3" fmla="*/ 69 h 69"/>
              <a:gd name="T4" fmla="*/ 0 w 11"/>
              <a:gd name="T5" fmla="*/ 0 h 69"/>
              <a:gd name="T6" fmla="*/ 7 w 11"/>
              <a:gd name="T7" fmla="*/ 35 h 69"/>
              <a:gd name="T8" fmla="*/ 8 w 11"/>
              <a:gd name="T9" fmla="*/ 65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69">
                <a:moveTo>
                  <a:pt x="8" y="65"/>
                </a:moveTo>
                <a:cubicBezTo>
                  <a:pt x="6" y="68"/>
                  <a:pt x="2" y="68"/>
                  <a:pt x="0" y="69"/>
                </a:cubicBezTo>
                <a:cubicBezTo>
                  <a:pt x="0" y="46"/>
                  <a:pt x="0" y="23"/>
                  <a:pt x="0" y="0"/>
                </a:cubicBezTo>
                <a:cubicBezTo>
                  <a:pt x="11" y="10"/>
                  <a:pt x="6" y="23"/>
                  <a:pt x="7" y="35"/>
                </a:cubicBezTo>
                <a:cubicBezTo>
                  <a:pt x="8" y="45"/>
                  <a:pt x="8" y="55"/>
                  <a:pt x="8" y="65"/>
                </a:cubicBezTo>
                <a:close/>
              </a:path>
            </a:pathLst>
          </a:custGeom>
          <a:solidFill>
            <a:srgbClr val="CCA8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599" name="Freeform 638"/>
          <p:cNvSpPr>
            <a:spLocks/>
          </p:cNvSpPr>
          <p:nvPr/>
        </p:nvSpPr>
        <p:spPr bwMode="auto">
          <a:xfrm>
            <a:off x="2250266" y="2568129"/>
            <a:ext cx="66675" cy="65088"/>
          </a:xfrm>
          <a:custGeom>
            <a:avLst/>
            <a:gdLst>
              <a:gd name="T0" fmla="*/ 24 w 38"/>
              <a:gd name="T1" fmla="*/ 0 h 37"/>
              <a:gd name="T2" fmla="*/ 36 w 38"/>
              <a:gd name="T3" fmla="*/ 24 h 37"/>
              <a:gd name="T4" fmla="*/ 19 w 38"/>
              <a:gd name="T5" fmla="*/ 37 h 37"/>
              <a:gd name="T6" fmla="*/ 6 w 38"/>
              <a:gd name="T7" fmla="*/ 29 h 37"/>
              <a:gd name="T8" fmla="*/ 16 w 38"/>
              <a:gd name="T9" fmla="*/ 1 h 37"/>
              <a:gd name="T10" fmla="*/ 15 w 38"/>
              <a:gd name="T11" fmla="*/ 8 h 37"/>
              <a:gd name="T12" fmla="*/ 15 w 38"/>
              <a:gd name="T13" fmla="*/ 19 h 37"/>
              <a:gd name="T14" fmla="*/ 19 w 38"/>
              <a:gd name="T15" fmla="*/ 30 h 37"/>
              <a:gd name="T16" fmla="*/ 23 w 38"/>
              <a:gd name="T17" fmla="*/ 24 h 37"/>
              <a:gd name="T18" fmla="*/ 27 w 38"/>
              <a:gd name="T19" fmla="*/ 19 h 37"/>
              <a:gd name="T20" fmla="*/ 27 w 38"/>
              <a:gd name="T21" fmla="*/ 8 h 37"/>
              <a:gd name="T22" fmla="*/ 24 w 38"/>
              <a:gd name="T23" fmla="*/ 0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8" h="37">
                <a:moveTo>
                  <a:pt x="24" y="0"/>
                </a:moveTo>
                <a:cubicBezTo>
                  <a:pt x="33" y="4"/>
                  <a:pt x="38" y="14"/>
                  <a:pt x="36" y="24"/>
                </a:cubicBezTo>
                <a:cubicBezTo>
                  <a:pt x="34" y="32"/>
                  <a:pt x="27" y="37"/>
                  <a:pt x="19" y="37"/>
                </a:cubicBezTo>
                <a:cubicBezTo>
                  <a:pt x="13" y="37"/>
                  <a:pt x="9" y="35"/>
                  <a:pt x="6" y="29"/>
                </a:cubicBezTo>
                <a:cubicBezTo>
                  <a:pt x="0" y="18"/>
                  <a:pt x="5" y="4"/>
                  <a:pt x="16" y="1"/>
                </a:cubicBezTo>
                <a:cubicBezTo>
                  <a:pt x="17" y="3"/>
                  <a:pt x="15" y="5"/>
                  <a:pt x="15" y="8"/>
                </a:cubicBezTo>
                <a:cubicBezTo>
                  <a:pt x="11" y="12"/>
                  <a:pt x="8" y="16"/>
                  <a:pt x="15" y="19"/>
                </a:cubicBezTo>
                <a:cubicBezTo>
                  <a:pt x="20" y="21"/>
                  <a:pt x="14" y="27"/>
                  <a:pt x="19" y="30"/>
                </a:cubicBezTo>
                <a:cubicBezTo>
                  <a:pt x="22" y="29"/>
                  <a:pt x="22" y="27"/>
                  <a:pt x="23" y="24"/>
                </a:cubicBezTo>
                <a:cubicBezTo>
                  <a:pt x="23" y="22"/>
                  <a:pt x="26" y="21"/>
                  <a:pt x="27" y="19"/>
                </a:cubicBezTo>
                <a:cubicBezTo>
                  <a:pt x="30" y="15"/>
                  <a:pt x="29" y="12"/>
                  <a:pt x="27" y="8"/>
                </a:cubicBezTo>
                <a:cubicBezTo>
                  <a:pt x="28" y="5"/>
                  <a:pt x="23" y="4"/>
                  <a:pt x="24" y="0"/>
                </a:cubicBezTo>
                <a:close/>
              </a:path>
            </a:pathLst>
          </a:custGeom>
          <a:solidFill>
            <a:srgbClr val="42518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0" name="Freeform 639"/>
          <p:cNvSpPr>
            <a:spLocks/>
          </p:cNvSpPr>
          <p:nvPr/>
        </p:nvSpPr>
        <p:spPr bwMode="auto">
          <a:xfrm>
            <a:off x="2267728" y="2645916"/>
            <a:ext cx="17463" cy="69850"/>
          </a:xfrm>
          <a:custGeom>
            <a:avLst/>
            <a:gdLst>
              <a:gd name="T0" fmla="*/ 10 w 10"/>
              <a:gd name="T1" fmla="*/ 29 h 40"/>
              <a:gd name="T2" fmla="*/ 3 w 10"/>
              <a:gd name="T3" fmla="*/ 40 h 40"/>
              <a:gd name="T4" fmla="*/ 2 w 10"/>
              <a:gd name="T5" fmla="*/ 4 h 40"/>
              <a:gd name="T6" fmla="*/ 5 w 10"/>
              <a:gd name="T7" fmla="*/ 0 h 40"/>
              <a:gd name="T8" fmla="*/ 10 w 10"/>
              <a:gd name="T9" fmla="*/ 5 h 40"/>
              <a:gd name="T10" fmla="*/ 10 w 10"/>
              <a:gd name="T11" fmla="*/ 29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40">
                <a:moveTo>
                  <a:pt x="10" y="29"/>
                </a:moveTo>
                <a:cubicBezTo>
                  <a:pt x="7" y="32"/>
                  <a:pt x="7" y="38"/>
                  <a:pt x="3" y="40"/>
                </a:cubicBezTo>
                <a:cubicBezTo>
                  <a:pt x="0" y="28"/>
                  <a:pt x="2" y="16"/>
                  <a:pt x="2" y="4"/>
                </a:cubicBezTo>
                <a:cubicBezTo>
                  <a:pt x="2" y="2"/>
                  <a:pt x="2" y="0"/>
                  <a:pt x="5" y="0"/>
                </a:cubicBezTo>
                <a:cubicBezTo>
                  <a:pt x="8" y="0"/>
                  <a:pt x="9" y="1"/>
                  <a:pt x="10" y="5"/>
                </a:cubicBezTo>
                <a:cubicBezTo>
                  <a:pt x="10" y="13"/>
                  <a:pt x="9" y="21"/>
                  <a:pt x="10" y="29"/>
                </a:cubicBezTo>
                <a:close/>
              </a:path>
            </a:pathLst>
          </a:custGeom>
          <a:solidFill>
            <a:srgbClr val="CAA31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1" name="Freeform 640"/>
          <p:cNvSpPr>
            <a:spLocks/>
          </p:cNvSpPr>
          <p:nvPr/>
        </p:nvSpPr>
        <p:spPr bwMode="auto">
          <a:xfrm>
            <a:off x="2191528" y="2517329"/>
            <a:ext cx="38100" cy="74613"/>
          </a:xfrm>
          <a:custGeom>
            <a:avLst/>
            <a:gdLst>
              <a:gd name="T0" fmla="*/ 13 w 22"/>
              <a:gd name="T1" fmla="*/ 20 h 42"/>
              <a:gd name="T2" fmla="*/ 7 w 22"/>
              <a:gd name="T3" fmla="*/ 33 h 42"/>
              <a:gd name="T4" fmla="*/ 14 w 22"/>
              <a:gd name="T5" fmla="*/ 36 h 42"/>
              <a:gd name="T6" fmla="*/ 22 w 22"/>
              <a:gd name="T7" fmla="*/ 38 h 42"/>
              <a:gd name="T8" fmla="*/ 4 w 22"/>
              <a:gd name="T9" fmla="*/ 36 h 42"/>
              <a:gd name="T10" fmla="*/ 1 w 22"/>
              <a:gd name="T11" fmla="*/ 34 h 42"/>
              <a:gd name="T12" fmla="*/ 1 w 22"/>
              <a:gd name="T13" fmla="*/ 27 h 42"/>
              <a:gd name="T14" fmla="*/ 1 w 22"/>
              <a:gd name="T15" fmla="*/ 5 h 42"/>
              <a:gd name="T16" fmla="*/ 17 w 22"/>
              <a:gd name="T17" fmla="*/ 1 h 42"/>
              <a:gd name="T18" fmla="*/ 11 w 22"/>
              <a:gd name="T19" fmla="*/ 8 h 42"/>
              <a:gd name="T20" fmla="*/ 8 w 22"/>
              <a:gd name="T21" fmla="*/ 10 h 42"/>
              <a:gd name="T22" fmla="*/ 5 w 22"/>
              <a:gd name="T23" fmla="*/ 22 h 42"/>
              <a:gd name="T24" fmla="*/ 6 w 22"/>
              <a:gd name="T25" fmla="*/ 22 h 42"/>
              <a:gd name="T26" fmla="*/ 6 w 22"/>
              <a:gd name="T27" fmla="*/ 21 h 42"/>
              <a:gd name="T28" fmla="*/ 10 w 22"/>
              <a:gd name="T29" fmla="*/ 19 h 42"/>
              <a:gd name="T30" fmla="*/ 13 w 22"/>
              <a:gd name="T31" fmla="*/ 2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2" h="42">
                <a:moveTo>
                  <a:pt x="13" y="20"/>
                </a:moveTo>
                <a:cubicBezTo>
                  <a:pt x="12" y="24"/>
                  <a:pt x="14" y="31"/>
                  <a:pt x="7" y="33"/>
                </a:cubicBezTo>
                <a:cubicBezTo>
                  <a:pt x="10" y="34"/>
                  <a:pt x="12" y="35"/>
                  <a:pt x="14" y="36"/>
                </a:cubicBezTo>
                <a:cubicBezTo>
                  <a:pt x="17" y="34"/>
                  <a:pt x="20" y="36"/>
                  <a:pt x="22" y="38"/>
                </a:cubicBezTo>
                <a:cubicBezTo>
                  <a:pt x="16" y="42"/>
                  <a:pt x="10" y="37"/>
                  <a:pt x="4" y="36"/>
                </a:cubicBezTo>
                <a:cubicBezTo>
                  <a:pt x="3" y="35"/>
                  <a:pt x="0" y="34"/>
                  <a:pt x="1" y="34"/>
                </a:cubicBezTo>
                <a:cubicBezTo>
                  <a:pt x="4" y="31"/>
                  <a:pt x="0" y="29"/>
                  <a:pt x="1" y="27"/>
                </a:cubicBezTo>
                <a:cubicBezTo>
                  <a:pt x="2" y="19"/>
                  <a:pt x="5" y="12"/>
                  <a:pt x="1" y="5"/>
                </a:cubicBezTo>
                <a:cubicBezTo>
                  <a:pt x="6" y="3"/>
                  <a:pt x="10" y="0"/>
                  <a:pt x="17" y="1"/>
                </a:cubicBezTo>
                <a:cubicBezTo>
                  <a:pt x="14" y="4"/>
                  <a:pt x="8" y="3"/>
                  <a:pt x="11" y="8"/>
                </a:cubicBezTo>
                <a:cubicBezTo>
                  <a:pt x="10" y="9"/>
                  <a:pt x="9" y="10"/>
                  <a:pt x="8" y="10"/>
                </a:cubicBezTo>
                <a:cubicBezTo>
                  <a:pt x="5" y="13"/>
                  <a:pt x="8" y="18"/>
                  <a:pt x="5" y="22"/>
                </a:cubicBezTo>
                <a:cubicBezTo>
                  <a:pt x="5" y="22"/>
                  <a:pt x="7" y="22"/>
                  <a:pt x="6" y="22"/>
                </a:cubicBezTo>
                <a:cubicBezTo>
                  <a:pt x="6" y="21"/>
                  <a:pt x="6" y="21"/>
                  <a:pt x="6" y="21"/>
                </a:cubicBezTo>
                <a:cubicBezTo>
                  <a:pt x="7" y="20"/>
                  <a:pt x="8" y="19"/>
                  <a:pt x="10" y="19"/>
                </a:cubicBezTo>
                <a:cubicBezTo>
                  <a:pt x="11" y="19"/>
                  <a:pt x="12" y="19"/>
                  <a:pt x="13" y="20"/>
                </a:cubicBezTo>
                <a:close/>
              </a:path>
            </a:pathLst>
          </a:custGeom>
          <a:solidFill>
            <a:srgbClr val="9937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2" name="Freeform 641"/>
          <p:cNvSpPr>
            <a:spLocks/>
          </p:cNvSpPr>
          <p:nvPr/>
        </p:nvSpPr>
        <p:spPr bwMode="auto">
          <a:xfrm>
            <a:off x="2272491" y="2568129"/>
            <a:ext cx="28575" cy="36513"/>
          </a:xfrm>
          <a:custGeom>
            <a:avLst/>
            <a:gdLst>
              <a:gd name="T0" fmla="*/ 1 w 16"/>
              <a:gd name="T1" fmla="*/ 7 h 21"/>
              <a:gd name="T2" fmla="*/ 3 w 16"/>
              <a:gd name="T3" fmla="*/ 1 h 21"/>
              <a:gd name="T4" fmla="*/ 11 w 16"/>
              <a:gd name="T5" fmla="*/ 0 h 21"/>
              <a:gd name="T6" fmla="*/ 15 w 16"/>
              <a:gd name="T7" fmla="*/ 7 h 21"/>
              <a:gd name="T8" fmla="*/ 11 w 16"/>
              <a:gd name="T9" fmla="*/ 17 h 21"/>
              <a:gd name="T10" fmla="*/ 9 w 16"/>
              <a:gd name="T11" fmla="*/ 20 h 21"/>
              <a:gd name="T12" fmla="*/ 7 w 16"/>
              <a:gd name="T13" fmla="*/ 20 h 21"/>
              <a:gd name="T14" fmla="*/ 1 w 16"/>
              <a:gd name="T15" fmla="*/ 10 h 21"/>
              <a:gd name="T16" fmla="*/ 1 w 16"/>
              <a:gd name="T17" fmla="*/ 7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" h="21">
                <a:moveTo>
                  <a:pt x="1" y="7"/>
                </a:moveTo>
                <a:cubicBezTo>
                  <a:pt x="0" y="5"/>
                  <a:pt x="2" y="3"/>
                  <a:pt x="3" y="1"/>
                </a:cubicBezTo>
                <a:cubicBezTo>
                  <a:pt x="6" y="1"/>
                  <a:pt x="9" y="0"/>
                  <a:pt x="11" y="0"/>
                </a:cubicBezTo>
                <a:cubicBezTo>
                  <a:pt x="12" y="3"/>
                  <a:pt x="16" y="4"/>
                  <a:pt x="15" y="7"/>
                </a:cubicBezTo>
                <a:cubicBezTo>
                  <a:pt x="13" y="10"/>
                  <a:pt x="11" y="13"/>
                  <a:pt x="11" y="17"/>
                </a:cubicBezTo>
                <a:cubicBezTo>
                  <a:pt x="11" y="18"/>
                  <a:pt x="11" y="19"/>
                  <a:pt x="9" y="20"/>
                </a:cubicBezTo>
                <a:cubicBezTo>
                  <a:pt x="9" y="21"/>
                  <a:pt x="8" y="21"/>
                  <a:pt x="7" y="20"/>
                </a:cubicBezTo>
                <a:cubicBezTo>
                  <a:pt x="2" y="19"/>
                  <a:pt x="4" y="13"/>
                  <a:pt x="1" y="10"/>
                </a:cubicBezTo>
                <a:cubicBezTo>
                  <a:pt x="1" y="9"/>
                  <a:pt x="1" y="8"/>
                  <a:pt x="1" y="7"/>
                </a:cubicBezTo>
                <a:close/>
              </a:path>
            </a:pathLst>
          </a:custGeom>
          <a:solidFill>
            <a:srgbClr val="235A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3" name="Freeform 642"/>
          <p:cNvSpPr>
            <a:spLocks/>
          </p:cNvSpPr>
          <p:nvPr/>
        </p:nvSpPr>
        <p:spPr bwMode="auto">
          <a:xfrm>
            <a:off x="2315353" y="2631629"/>
            <a:ext cx="28575" cy="30163"/>
          </a:xfrm>
          <a:custGeom>
            <a:avLst/>
            <a:gdLst>
              <a:gd name="T0" fmla="*/ 13 w 16"/>
              <a:gd name="T1" fmla="*/ 16 h 17"/>
              <a:gd name="T2" fmla="*/ 1 w 16"/>
              <a:gd name="T3" fmla="*/ 1 h 17"/>
              <a:gd name="T4" fmla="*/ 15 w 16"/>
              <a:gd name="T5" fmla="*/ 14 h 17"/>
              <a:gd name="T6" fmla="*/ 15 w 16"/>
              <a:gd name="T7" fmla="*/ 16 h 17"/>
              <a:gd name="T8" fmla="*/ 13 w 16"/>
              <a:gd name="T9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7">
                <a:moveTo>
                  <a:pt x="13" y="16"/>
                </a:moveTo>
                <a:cubicBezTo>
                  <a:pt x="9" y="11"/>
                  <a:pt x="0" y="10"/>
                  <a:pt x="1" y="1"/>
                </a:cubicBezTo>
                <a:cubicBezTo>
                  <a:pt x="10" y="0"/>
                  <a:pt x="10" y="10"/>
                  <a:pt x="15" y="14"/>
                </a:cubicBezTo>
                <a:cubicBezTo>
                  <a:pt x="16" y="15"/>
                  <a:pt x="16" y="16"/>
                  <a:pt x="15" y="16"/>
                </a:cubicBezTo>
                <a:cubicBezTo>
                  <a:pt x="14" y="17"/>
                  <a:pt x="14" y="17"/>
                  <a:pt x="13" y="16"/>
                </a:cubicBezTo>
                <a:close/>
              </a:path>
            </a:pathLst>
          </a:custGeom>
          <a:solidFill>
            <a:srgbClr val="D789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4" name="Freeform 643"/>
          <p:cNvSpPr>
            <a:spLocks/>
          </p:cNvSpPr>
          <p:nvPr/>
        </p:nvSpPr>
        <p:spPr bwMode="auto">
          <a:xfrm>
            <a:off x="2215341" y="2566541"/>
            <a:ext cx="17463" cy="19050"/>
          </a:xfrm>
          <a:custGeom>
            <a:avLst/>
            <a:gdLst>
              <a:gd name="T0" fmla="*/ 8 w 10"/>
              <a:gd name="T1" fmla="*/ 10 h 11"/>
              <a:gd name="T2" fmla="*/ 0 w 10"/>
              <a:gd name="T3" fmla="*/ 8 h 11"/>
              <a:gd name="T4" fmla="*/ 5 w 10"/>
              <a:gd name="T5" fmla="*/ 0 h 11"/>
              <a:gd name="T6" fmla="*/ 9 w 10"/>
              <a:gd name="T7" fmla="*/ 8 h 11"/>
              <a:gd name="T8" fmla="*/ 8 w 10"/>
              <a:gd name="T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1">
                <a:moveTo>
                  <a:pt x="8" y="10"/>
                </a:moveTo>
                <a:cubicBezTo>
                  <a:pt x="5" y="11"/>
                  <a:pt x="3" y="9"/>
                  <a:pt x="0" y="8"/>
                </a:cubicBezTo>
                <a:cubicBezTo>
                  <a:pt x="0" y="5"/>
                  <a:pt x="0" y="0"/>
                  <a:pt x="5" y="0"/>
                </a:cubicBezTo>
                <a:cubicBezTo>
                  <a:pt x="10" y="0"/>
                  <a:pt x="9" y="5"/>
                  <a:pt x="9" y="8"/>
                </a:cubicBezTo>
                <a:cubicBezTo>
                  <a:pt x="9" y="8"/>
                  <a:pt x="8" y="9"/>
                  <a:pt x="8" y="10"/>
                </a:cubicBezTo>
                <a:close/>
              </a:path>
            </a:pathLst>
          </a:custGeom>
          <a:solidFill>
            <a:srgbClr val="3445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5" name="Freeform 644"/>
          <p:cNvSpPr>
            <a:spLocks/>
          </p:cNvSpPr>
          <p:nvPr/>
        </p:nvSpPr>
        <p:spPr bwMode="auto">
          <a:xfrm>
            <a:off x="2335991" y="2653854"/>
            <a:ext cx="23813" cy="20638"/>
          </a:xfrm>
          <a:custGeom>
            <a:avLst/>
            <a:gdLst>
              <a:gd name="T0" fmla="*/ 1 w 13"/>
              <a:gd name="T1" fmla="*/ 3 h 11"/>
              <a:gd name="T2" fmla="*/ 3 w 13"/>
              <a:gd name="T3" fmla="*/ 1 h 11"/>
              <a:gd name="T4" fmla="*/ 5 w 13"/>
              <a:gd name="T5" fmla="*/ 0 h 11"/>
              <a:gd name="T6" fmla="*/ 7 w 13"/>
              <a:gd name="T7" fmla="*/ 1 h 11"/>
              <a:gd name="T8" fmla="*/ 8 w 13"/>
              <a:gd name="T9" fmla="*/ 2 h 11"/>
              <a:gd name="T10" fmla="*/ 10 w 13"/>
              <a:gd name="T11" fmla="*/ 3 h 11"/>
              <a:gd name="T12" fmla="*/ 13 w 13"/>
              <a:gd name="T13" fmla="*/ 4 h 11"/>
              <a:gd name="T14" fmla="*/ 11 w 13"/>
              <a:gd name="T15" fmla="*/ 7 h 11"/>
              <a:gd name="T16" fmla="*/ 10 w 13"/>
              <a:gd name="T17" fmla="*/ 9 h 11"/>
              <a:gd name="T18" fmla="*/ 8 w 13"/>
              <a:gd name="T19" fmla="*/ 10 h 11"/>
              <a:gd name="T20" fmla="*/ 7 w 13"/>
              <a:gd name="T21" fmla="*/ 11 h 11"/>
              <a:gd name="T22" fmla="*/ 4 w 13"/>
              <a:gd name="T23" fmla="*/ 11 h 11"/>
              <a:gd name="T24" fmla="*/ 3 w 13"/>
              <a:gd name="T25" fmla="*/ 11 h 11"/>
              <a:gd name="T26" fmla="*/ 1 w 13"/>
              <a:gd name="T27" fmla="*/ 9 h 11"/>
              <a:gd name="T28" fmla="*/ 1 w 13"/>
              <a:gd name="T29" fmla="*/ 7 h 11"/>
              <a:gd name="T30" fmla="*/ 0 w 13"/>
              <a:gd name="T31" fmla="*/ 5 h 11"/>
              <a:gd name="T32" fmla="*/ 1 w 13"/>
              <a:gd name="T33" fmla="*/ 3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3" h="11">
                <a:moveTo>
                  <a:pt x="1" y="3"/>
                </a:moveTo>
                <a:cubicBezTo>
                  <a:pt x="3" y="3"/>
                  <a:pt x="3" y="2"/>
                  <a:pt x="3" y="1"/>
                </a:cubicBezTo>
                <a:cubicBezTo>
                  <a:pt x="4" y="1"/>
                  <a:pt x="4" y="1"/>
                  <a:pt x="5" y="0"/>
                </a:cubicBezTo>
                <a:cubicBezTo>
                  <a:pt x="5" y="1"/>
                  <a:pt x="6" y="1"/>
                  <a:pt x="7" y="1"/>
                </a:cubicBezTo>
                <a:cubicBezTo>
                  <a:pt x="7" y="1"/>
                  <a:pt x="8" y="1"/>
                  <a:pt x="8" y="2"/>
                </a:cubicBezTo>
                <a:cubicBezTo>
                  <a:pt x="9" y="2"/>
                  <a:pt x="9" y="3"/>
                  <a:pt x="10" y="3"/>
                </a:cubicBezTo>
                <a:cubicBezTo>
                  <a:pt x="11" y="3"/>
                  <a:pt x="12" y="3"/>
                  <a:pt x="13" y="4"/>
                </a:cubicBezTo>
                <a:cubicBezTo>
                  <a:pt x="12" y="5"/>
                  <a:pt x="10" y="5"/>
                  <a:pt x="11" y="7"/>
                </a:cubicBezTo>
                <a:cubicBezTo>
                  <a:pt x="11" y="8"/>
                  <a:pt x="10" y="8"/>
                  <a:pt x="10" y="9"/>
                </a:cubicBezTo>
                <a:cubicBezTo>
                  <a:pt x="9" y="9"/>
                  <a:pt x="9" y="10"/>
                  <a:pt x="8" y="10"/>
                </a:cubicBezTo>
                <a:cubicBezTo>
                  <a:pt x="8" y="11"/>
                  <a:pt x="7" y="11"/>
                  <a:pt x="7" y="11"/>
                </a:cubicBezTo>
                <a:cubicBezTo>
                  <a:pt x="6" y="11"/>
                  <a:pt x="5" y="11"/>
                  <a:pt x="4" y="11"/>
                </a:cubicBezTo>
                <a:cubicBezTo>
                  <a:pt x="4" y="11"/>
                  <a:pt x="3" y="11"/>
                  <a:pt x="3" y="11"/>
                </a:cubicBezTo>
                <a:cubicBezTo>
                  <a:pt x="2" y="10"/>
                  <a:pt x="2" y="9"/>
                  <a:pt x="1" y="9"/>
                </a:cubicBezTo>
                <a:cubicBezTo>
                  <a:pt x="1" y="8"/>
                  <a:pt x="1" y="8"/>
                  <a:pt x="1" y="7"/>
                </a:cubicBezTo>
                <a:cubicBezTo>
                  <a:pt x="0" y="6"/>
                  <a:pt x="0" y="6"/>
                  <a:pt x="0" y="5"/>
                </a:cubicBezTo>
                <a:cubicBezTo>
                  <a:pt x="0" y="4"/>
                  <a:pt x="1" y="4"/>
                  <a:pt x="1" y="3"/>
                </a:cubicBezTo>
                <a:close/>
              </a:path>
            </a:pathLst>
          </a:custGeom>
          <a:solidFill>
            <a:srgbClr val="5F7E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6" name="Freeform 645"/>
          <p:cNvSpPr>
            <a:spLocks/>
          </p:cNvSpPr>
          <p:nvPr/>
        </p:nvSpPr>
        <p:spPr bwMode="auto">
          <a:xfrm>
            <a:off x="2224866" y="2490341"/>
            <a:ext cx="17463" cy="23813"/>
          </a:xfrm>
          <a:custGeom>
            <a:avLst/>
            <a:gdLst>
              <a:gd name="T0" fmla="*/ 10 w 10"/>
              <a:gd name="T1" fmla="*/ 3 h 14"/>
              <a:gd name="T2" fmla="*/ 6 w 10"/>
              <a:gd name="T3" fmla="*/ 9 h 14"/>
              <a:gd name="T4" fmla="*/ 5 w 10"/>
              <a:gd name="T5" fmla="*/ 14 h 14"/>
              <a:gd name="T6" fmla="*/ 2 w 10"/>
              <a:gd name="T7" fmla="*/ 10 h 14"/>
              <a:gd name="T8" fmla="*/ 5 w 10"/>
              <a:gd name="T9" fmla="*/ 0 h 14"/>
              <a:gd name="T10" fmla="*/ 10 w 10"/>
              <a:gd name="T11" fmla="*/ 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4">
                <a:moveTo>
                  <a:pt x="10" y="3"/>
                </a:moveTo>
                <a:cubicBezTo>
                  <a:pt x="5" y="3"/>
                  <a:pt x="4" y="5"/>
                  <a:pt x="6" y="9"/>
                </a:cubicBezTo>
                <a:cubicBezTo>
                  <a:pt x="7" y="11"/>
                  <a:pt x="8" y="13"/>
                  <a:pt x="5" y="14"/>
                </a:cubicBezTo>
                <a:cubicBezTo>
                  <a:pt x="2" y="14"/>
                  <a:pt x="2" y="12"/>
                  <a:pt x="2" y="10"/>
                </a:cubicBezTo>
                <a:cubicBezTo>
                  <a:pt x="3" y="6"/>
                  <a:pt x="0" y="2"/>
                  <a:pt x="5" y="0"/>
                </a:cubicBezTo>
                <a:cubicBezTo>
                  <a:pt x="7" y="1"/>
                  <a:pt x="9" y="1"/>
                  <a:pt x="10" y="3"/>
                </a:cubicBezTo>
                <a:close/>
              </a:path>
            </a:pathLst>
          </a:custGeom>
          <a:solidFill>
            <a:srgbClr val="8F39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7" name="Freeform 646"/>
          <p:cNvSpPr>
            <a:spLocks/>
          </p:cNvSpPr>
          <p:nvPr/>
        </p:nvSpPr>
        <p:spPr bwMode="auto">
          <a:xfrm>
            <a:off x="2185178" y="2564954"/>
            <a:ext cx="14288" cy="19050"/>
          </a:xfrm>
          <a:custGeom>
            <a:avLst/>
            <a:gdLst>
              <a:gd name="T0" fmla="*/ 4 w 8"/>
              <a:gd name="T1" fmla="*/ 0 h 11"/>
              <a:gd name="T2" fmla="*/ 7 w 8"/>
              <a:gd name="T3" fmla="*/ 9 h 11"/>
              <a:gd name="T4" fmla="*/ 2 w 8"/>
              <a:gd name="T5" fmla="*/ 9 h 11"/>
              <a:gd name="T6" fmla="*/ 4 w 8"/>
              <a:gd name="T7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11">
                <a:moveTo>
                  <a:pt x="4" y="0"/>
                </a:moveTo>
                <a:cubicBezTo>
                  <a:pt x="8" y="2"/>
                  <a:pt x="3" y="7"/>
                  <a:pt x="7" y="9"/>
                </a:cubicBezTo>
                <a:cubicBezTo>
                  <a:pt x="6" y="10"/>
                  <a:pt x="3" y="11"/>
                  <a:pt x="2" y="9"/>
                </a:cubicBezTo>
                <a:cubicBezTo>
                  <a:pt x="1" y="5"/>
                  <a:pt x="0" y="2"/>
                  <a:pt x="4" y="0"/>
                </a:cubicBezTo>
                <a:close/>
              </a:path>
            </a:pathLst>
          </a:custGeom>
          <a:solidFill>
            <a:srgbClr val="CB732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8" name="Freeform 647"/>
          <p:cNvSpPr>
            <a:spLocks/>
          </p:cNvSpPr>
          <p:nvPr/>
        </p:nvSpPr>
        <p:spPr bwMode="auto">
          <a:xfrm>
            <a:off x="2318528" y="2485579"/>
            <a:ext cx="58738" cy="93663"/>
          </a:xfrm>
          <a:custGeom>
            <a:avLst/>
            <a:gdLst>
              <a:gd name="T0" fmla="*/ 25 w 33"/>
              <a:gd name="T1" fmla="*/ 49 h 53"/>
              <a:gd name="T2" fmla="*/ 25 w 33"/>
              <a:gd name="T3" fmla="*/ 47 h 53"/>
              <a:gd name="T4" fmla="*/ 17 w 33"/>
              <a:gd name="T5" fmla="*/ 43 h 53"/>
              <a:gd name="T6" fmla="*/ 13 w 33"/>
              <a:gd name="T7" fmla="*/ 34 h 53"/>
              <a:gd name="T8" fmla="*/ 7 w 33"/>
              <a:gd name="T9" fmla="*/ 26 h 53"/>
              <a:gd name="T10" fmla="*/ 2 w 33"/>
              <a:gd name="T11" fmla="*/ 23 h 53"/>
              <a:gd name="T12" fmla="*/ 3 w 33"/>
              <a:gd name="T13" fmla="*/ 21 h 53"/>
              <a:gd name="T14" fmla="*/ 3 w 33"/>
              <a:gd name="T15" fmla="*/ 18 h 53"/>
              <a:gd name="T16" fmla="*/ 6 w 33"/>
              <a:gd name="T17" fmla="*/ 13 h 53"/>
              <a:gd name="T18" fmla="*/ 11 w 33"/>
              <a:gd name="T19" fmla="*/ 12 h 53"/>
              <a:gd name="T20" fmla="*/ 12 w 33"/>
              <a:gd name="T21" fmla="*/ 11 h 53"/>
              <a:gd name="T22" fmla="*/ 14 w 33"/>
              <a:gd name="T23" fmla="*/ 6 h 53"/>
              <a:gd name="T24" fmla="*/ 20 w 33"/>
              <a:gd name="T25" fmla="*/ 1 h 53"/>
              <a:gd name="T26" fmla="*/ 26 w 33"/>
              <a:gd name="T27" fmla="*/ 8 h 53"/>
              <a:gd name="T28" fmla="*/ 25 w 33"/>
              <a:gd name="T29" fmla="*/ 20 h 53"/>
              <a:gd name="T30" fmla="*/ 23 w 33"/>
              <a:gd name="T31" fmla="*/ 22 h 53"/>
              <a:gd name="T32" fmla="*/ 29 w 33"/>
              <a:gd name="T33" fmla="*/ 32 h 53"/>
              <a:gd name="T34" fmla="*/ 31 w 33"/>
              <a:gd name="T35" fmla="*/ 36 h 53"/>
              <a:gd name="T36" fmla="*/ 31 w 33"/>
              <a:gd name="T37" fmla="*/ 38 h 53"/>
              <a:gd name="T38" fmla="*/ 31 w 33"/>
              <a:gd name="T39" fmla="*/ 44 h 53"/>
              <a:gd name="T40" fmla="*/ 31 w 33"/>
              <a:gd name="T41" fmla="*/ 49 h 53"/>
              <a:gd name="T42" fmla="*/ 31 w 33"/>
              <a:gd name="T43" fmla="*/ 51 h 53"/>
              <a:gd name="T44" fmla="*/ 25 w 33"/>
              <a:gd name="T45" fmla="*/ 49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3" h="53">
                <a:moveTo>
                  <a:pt x="25" y="49"/>
                </a:moveTo>
                <a:cubicBezTo>
                  <a:pt x="25" y="49"/>
                  <a:pt x="25" y="48"/>
                  <a:pt x="25" y="47"/>
                </a:cubicBezTo>
                <a:cubicBezTo>
                  <a:pt x="23" y="44"/>
                  <a:pt x="20" y="44"/>
                  <a:pt x="17" y="43"/>
                </a:cubicBezTo>
                <a:cubicBezTo>
                  <a:pt x="13" y="42"/>
                  <a:pt x="10" y="40"/>
                  <a:pt x="13" y="34"/>
                </a:cubicBezTo>
                <a:cubicBezTo>
                  <a:pt x="15" y="29"/>
                  <a:pt x="13" y="26"/>
                  <a:pt x="7" y="26"/>
                </a:cubicBezTo>
                <a:cubicBezTo>
                  <a:pt x="2" y="28"/>
                  <a:pt x="2" y="28"/>
                  <a:pt x="2" y="23"/>
                </a:cubicBezTo>
                <a:cubicBezTo>
                  <a:pt x="2" y="22"/>
                  <a:pt x="3" y="22"/>
                  <a:pt x="3" y="21"/>
                </a:cubicBezTo>
                <a:cubicBezTo>
                  <a:pt x="4" y="20"/>
                  <a:pt x="3" y="19"/>
                  <a:pt x="3" y="18"/>
                </a:cubicBezTo>
                <a:cubicBezTo>
                  <a:pt x="0" y="14"/>
                  <a:pt x="0" y="12"/>
                  <a:pt x="6" y="13"/>
                </a:cubicBezTo>
                <a:cubicBezTo>
                  <a:pt x="8" y="13"/>
                  <a:pt x="10" y="13"/>
                  <a:pt x="11" y="12"/>
                </a:cubicBezTo>
                <a:cubicBezTo>
                  <a:pt x="12" y="11"/>
                  <a:pt x="12" y="11"/>
                  <a:pt x="12" y="11"/>
                </a:cubicBezTo>
                <a:cubicBezTo>
                  <a:pt x="13" y="10"/>
                  <a:pt x="13" y="8"/>
                  <a:pt x="14" y="6"/>
                </a:cubicBezTo>
                <a:cubicBezTo>
                  <a:pt x="15" y="4"/>
                  <a:pt x="16" y="0"/>
                  <a:pt x="20" y="1"/>
                </a:cubicBezTo>
                <a:cubicBezTo>
                  <a:pt x="23" y="2"/>
                  <a:pt x="26" y="4"/>
                  <a:pt x="26" y="8"/>
                </a:cubicBezTo>
                <a:cubicBezTo>
                  <a:pt x="26" y="12"/>
                  <a:pt x="26" y="16"/>
                  <a:pt x="25" y="20"/>
                </a:cubicBezTo>
                <a:cubicBezTo>
                  <a:pt x="24" y="20"/>
                  <a:pt x="24" y="21"/>
                  <a:pt x="23" y="22"/>
                </a:cubicBezTo>
                <a:cubicBezTo>
                  <a:pt x="21" y="27"/>
                  <a:pt x="25" y="30"/>
                  <a:pt x="29" y="32"/>
                </a:cubicBezTo>
                <a:cubicBezTo>
                  <a:pt x="32" y="32"/>
                  <a:pt x="33" y="34"/>
                  <a:pt x="31" y="36"/>
                </a:cubicBezTo>
                <a:cubicBezTo>
                  <a:pt x="31" y="37"/>
                  <a:pt x="31" y="37"/>
                  <a:pt x="31" y="38"/>
                </a:cubicBezTo>
                <a:cubicBezTo>
                  <a:pt x="29" y="40"/>
                  <a:pt x="29" y="42"/>
                  <a:pt x="31" y="44"/>
                </a:cubicBezTo>
                <a:cubicBezTo>
                  <a:pt x="33" y="45"/>
                  <a:pt x="32" y="47"/>
                  <a:pt x="31" y="49"/>
                </a:cubicBezTo>
                <a:cubicBezTo>
                  <a:pt x="31" y="50"/>
                  <a:pt x="31" y="50"/>
                  <a:pt x="31" y="51"/>
                </a:cubicBezTo>
                <a:cubicBezTo>
                  <a:pt x="28" y="53"/>
                  <a:pt x="26" y="51"/>
                  <a:pt x="25" y="49"/>
                </a:cubicBezTo>
                <a:close/>
              </a:path>
            </a:pathLst>
          </a:custGeom>
          <a:solidFill>
            <a:srgbClr val="E575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09" name="Freeform 648"/>
          <p:cNvSpPr>
            <a:spLocks/>
          </p:cNvSpPr>
          <p:nvPr/>
        </p:nvSpPr>
        <p:spPr bwMode="auto">
          <a:xfrm>
            <a:off x="2320116" y="2526854"/>
            <a:ext cx="42863" cy="47625"/>
          </a:xfrm>
          <a:custGeom>
            <a:avLst/>
            <a:gdLst>
              <a:gd name="T0" fmla="*/ 7 w 24"/>
              <a:gd name="T1" fmla="*/ 2 h 27"/>
              <a:gd name="T2" fmla="*/ 13 w 24"/>
              <a:gd name="T3" fmla="*/ 4 h 27"/>
              <a:gd name="T4" fmla="*/ 14 w 24"/>
              <a:gd name="T5" fmla="*/ 11 h 27"/>
              <a:gd name="T6" fmla="*/ 12 w 24"/>
              <a:gd name="T7" fmla="*/ 15 h 27"/>
              <a:gd name="T8" fmla="*/ 18 w 24"/>
              <a:gd name="T9" fmla="*/ 18 h 27"/>
              <a:gd name="T10" fmla="*/ 24 w 24"/>
              <a:gd name="T11" fmla="*/ 24 h 27"/>
              <a:gd name="T12" fmla="*/ 16 w 24"/>
              <a:gd name="T13" fmla="*/ 24 h 27"/>
              <a:gd name="T14" fmla="*/ 8 w 24"/>
              <a:gd name="T15" fmla="*/ 27 h 27"/>
              <a:gd name="T16" fmla="*/ 2 w 24"/>
              <a:gd name="T17" fmla="*/ 23 h 27"/>
              <a:gd name="T18" fmla="*/ 4 w 24"/>
              <a:gd name="T19" fmla="*/ 17 h 27"/>
              <a:gd name="T20" fmla="*/ 10 w 24"/>
              <a:gd name="T21" fmla="*/ 19 h 27"/>
              <a:gd name="T22" fmla="*/ 7 w 24"/>
              <a:gd name="T23" fmla="*/ 3 h 27"/>
              <a:gd name="T24" fmla="*/ 7 w 24"/>
              <a:gd name="T25" fmla="*/ 2 h 27"/>
              <a:gd name="T26" fmla="*/ 7 w 24"/>
              <a:gd name="T27" fmla="*/ 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" h="27">
                <a:moveTo>
                  <a:pt x="7" y="2"/>
                </a:moveTo>
                <a:cubicBezTo>
                  <a:pt x="11" y="0"/>
                  <a:pt x="12" y="1"/>
                  <a:pt x="13" y="4"/>
                </a:cubicBezTo>
                <a:cubicBezTo>
                  <a:pt x="13" y="7"/>
                  <a:pt x="18" y="8"/>
                  <a:pt x="14" y="11"/>
                </a:cubicBezTo>
                <a:cubicBezTo>
                  <a:pt x="13" y="13"/>
                  <a:pt x="10" y="13"/>
                  <a:pt x="12" y="15"/>
                </a:cubicBezTo>
                <a:cubicBezTo>
                  <a:pt x="13" y="17"/>
                  <a:pt x="14" y="19"/>
                  <a:pt x="18" y="18"/>
                </a:cubicBezTo>
                <a:cubicBezTo>
                  <a:pt x="21" y="18"/>
                  <a:pt x="23" y="20"/>
                  <a:pt x="24" y="24"/>
                </a:cubicBezTo>
                <a:cubicBezTo>
                  <a:pt x="21" y="23"/>
                  <a:pt x="19" y="21"/>
                  <a:pt x="16" y="24"/>
                </a:cubicBezTo>
                <a:cubicBezTo>
                  <a:pt x="14" y="26"/>
                  <a:pt x="10" y="26"/>
                  <a:pt x="8" y="27"/>
                </a:cubicBezTo>
                <a:cubicBezTo>
                  <a:pt x="5" y="27"/>
                  <a:pt x="3" y="25"/>
                  <a:pt x="2" y="23"/>
                </a:cubicBezTo>
                <a:cubicBezTo>
                  <a:pt x="0" y="21"/>
                  <a:pt x="3" y="19"/>
                  <a:pt x="4" y="17"/>
                </a:cubicBezTo>
                <a:cubicBezTo>
                  <a:pt x="5" y="15"/>
                  <a:pt x="7" y="19"/>
                  <a:pt x="10" y="19"/>
                </a:cubicBezTo>
                <a:cubicBezTo>
                  <a:pt x="5" y="14"/>
                  <a:pt x="16" y="7"/>
                  <a:pt x="7" y="3"/>
                </a:cubicBezTo>
                <a:cubicBezTo>
                  <a:pt x="7" y="3"/>
                  <a:pt x="7" y="3"/>
                  <a:pt x="7" y="2"/>
                </a:cubicBezTo>
                <a:cubicBezTo>
                  <a:pt x="7" y="2"/>
                  <a:pt x="7" y="2"/>
                  <a:pt x="7" y="2"/>
                </a:cubicBezTo>
                <a:close/>
              </a:path>
            </a:pathLst>
          </a:custGeom>
          <a:solidFill>
            <a:srgbClr val="D28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0" name="Freeform 649"/>
          <p:cNvSpPr>
            <a:spLocks/>
          </p:cNvSpPr>
          <p:nvPr/>
        </p:nvSpPr>
        <p:spPr bwMode="auto">
          <a:xfrm>
            <a:off x="2366153" y="2483991"/>
            <a:ext cx="28575" cy="65088"/>
          </a:xfrm>
          <a:custGeom>
            <a:avLst/>
            <a:gdLst>
              <a:gd name="T0" fmla="*/ 4 w 16"/>
              <a:gd name="T1" fmla="*/ 37 h 37"/>
              <a:gd name="T2" fmla="*/ 1 w 16"/>
              <a:gd name="T3" fmla="*/ 34 h 37"/>
              <a:gd name="T4" fmla="*/ 0 w 16"/>
              <a:gd name="T5" fmla="*/ 33 h 37"/>
              <a:gd name="T6" fmla="*/ 1 w 16"/>
              <a:gd name="T7" fmla="*/ 32 h 37"/>
              <a:gd name="T8" fmla="*/ 7 w 16"/>
              <a:gd name="T9" fmla="*/ 24 h 37"/>
              <a:gd name="T10" fmla="*/ 6 w 16"/>
              <a:gd name="T11" fmla="*/ 8 h 37"/>
              <a:gd name="T12" fmla="*/ 14 w 16"/>
              <a:gd name="T13" fmla="*/ 0 h 37"/>
              <a:gd name="T14" fmla="*/ 14 w 16"/>
              <a:gd name="T15" fmla="*/ 5 h 37"/>
              <a:gd name="T16" fmla="*/ 11 w 16"/>
              <a:gd name="T17" fmla="*/ 29 h 37"/>
              <a:gd name="T18" fmla="*/ 4 w 16"/>
              <a:gd name="T19" fmla="*/ 37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" h="37">
                <a:moveTo>
                  <a:pt x="4" y="37"/>
                </a:moveTo>
                <a:cubicBezTo>
                  <a:pt x="4" y="35"/>
                  <a:pt x="3" y="34"/>
                  <a:pt x="1" y="34"/>
                </a:cubicBezTo>
                <a:cubicBezTo>
                  <a:pt x="0" y="33"/>
                  <a:pt x="0" y="33"/>
                  <a:pt x="0" y="33"/>
                </a:cubicBezTo>
                <a:cubicBezTo>
                  <a:pt x="1" y="32"/>
                  <a:pt x="1" y="32"/>
                  <a:pt x="1" y="32"/>
                </a:cubicBezTo>
                <a:cubicBezTo>
                  <a:pt x="8" y="33"/>
                  <a:pt x="8" y="28"/>
                  <a:pt x="7" y="24"/>
                </a:cubicBezTo>
                <a:cubicBezTo>
                  <a:pt x="5" y="18"/>
                  <a:pt x="5" y="13"/>
                  <a:pt x="6" y="8"/>
                </a:cubicBezTo>
                <a:cubicBezTo>
                  <a:pt x="7" y="4"/>
                  <a:pt x="8" y="0"/>
                  <a:pt x="14" y="0"/>
                </a:cubicBezTo>
                <a:cubicBezTo>
                  <a:pt x="16" y="2"/>
                  <a:pt x="15" y="4"/>
                  <a:pt x="14" y="5"/>
                </a:cubicBezTo>
                <a:cubicBezTo>
                  <a:pt x="10" y="12"/>
                  <a:pt x="7" y="20"/>
                  <a:pt x="11" y="29"/>
                </a:cubicBezTo>
                <a:cubicBezTo>
                  <a:pt x="13" y="34"/>
                  <a:pt x="8" y="36"/>
                  <a:pt x="4" y="37"/>
                </a:cubicBezTo>
                <a:close/>
              </a:path>
            </a:pathLst>
          </a:custGeom>
          <a:solidFill>
            <a:srgbClr val="CE8D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1" name="Freeform 650"/>
          <p:cNvSpPr>
            <a:spLocks/>
          </p:cNvSpPr>
          <p:nvPr/>
        </p:nvSpPr>
        <p:spPr bwMode="auto">
          <a:xfrm>
            <a:off x="2299478" y="2487166"/>
            <a:ext cx="38100" cy="36513"/>
          </a:xfrm>
          <a:custGeom>
            <a:avLst/>
            <a:gdLst>
              <a:gd name="T0" fmla="*/ 22 w 22"/>
              <a:gd name="T1" fmla="*/ 11 h 20"/>
              <a:gd name="T2" fmla="*/ 14 w 22"/>
              <a:gd name="T3" fmla="*/ 13 h 20"/>
              <a:gd name="T4" fmla="*/ 14 w 22"/>
              <a:gd name="T5" fmla="*/ 20 h 20"/>
              <a:gd name="T6" fmla="*/ 3 w 22"/>
              <a:gd name="T7" fmla="*/ 11 h 20"/>
              <a:gd name="T8" fmla="*/ 2 w 22"/>
              <a:gd name="T9" fmla="*/ 4 h 20"/>
              <a:gd name="T10" fmla="*/ 9 w 22"/>
              <a:gd name="T11" fmla="*/ 0 h 20"/>
              <a:gd name="T12" fmla="*/ 11 w 22"/>
              <a:gd name="T13" fmla="*/ 5 h 20"/>
              <a:gd name="T14" fmla="*/ 22 w 22"/>
              <a:gd name="T15" fmla="*/ 11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0">
                <a:moveTo>
                  <a:pt x="22" y="11"/>
                </a:moveTo>
                <a:cubicBezTo>
                  <a:pt x="20" y="15"/>
                  <a:pt x="17" y="14"/>
                  <a:pt x="14" y="13"/>
                </a:cubicBezTo>
                <a:cubicBezTo>
                  <a:pt x="11" y="16"/>
                  <a:pt x="19" y="18"/>
                  <a:pt x="14" y="20"/>
                </a:cubicBezTo>
                <a:cubicBezTo>
                  <a:pt x="11" y="17"/>
                  <a:pt x="7" y="13"/>
                  <a:pt x="3" y="11"/>
                </a:cubicBezTo>
                <a:cubicBezTo>
                  <a:pt x="0" y="8"/>
                  <a:pt x="2" y="6"/>
                  <a:pt x="2" y="4"/>
                </a:cubicBezTo>
                <a:cubicBezTo>
                  <a:pt x="2" y="1"/>
                  <a:pt x="6" y="1"/>
                  <a:pt x="9" y="0"/>
                </a:cubicBezTo>
                <a:cubicBezTo>
                  <a:pt x="11" y="0"/>
                  <a:pt x="10" y="3"/>
                  <a:pt x="11" y="5"/>
                </a:cubicBezTo>
                <a:cubicBezTo>
                  <a:pt x="12" y="10"/>
                  <a:pt x="17" y="11"/>
                  <a:pt x="22" y="11"/>
                </a:cubicBezTo>
                <a:close/>
              </a:path>
            </a:pathLst>
          </a:custGeom>
          <a:solidFill>
            <a:srgbClr val="CF85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2" name="Freeform 651"/>
          <p:cNvSpPr>
            <a:spLocks/>
          </p:cNvSpPr>
          <p:nvPr/>
        </p:nvSpPr>
        <p:spPr bwMode="auto">
          <a:xfrm>
            <a:off x="2332816" y="2483991"/>
            <a:ext cx="38100" cy="36513"/>
          </a:xfrm>
          <a:custGeom>
            <a:avLst/>
            <a:gdLst>
              <a:gd name="T0" fmla="*/ 17 w 22"/>
              <a:gd name="T1" fmla="*/ 21 h 21"/>
              <a:gd name="T2" fmla="*/ 16 w 22"/>
              <a:gd name="T3" fmla="*/ 9 h 21"/>
              <a:gd name="T4" fmla="*/ 11 w 22"/>
              <a:gd name="T5" fmla="*/ 4 h 21"/>
              <a:gd name="T6" fmla="*/ 8 w 22"/>
              <a:gd name="T7" fmla="*/ 8 h 21"/>
              <a:gd name="T8" fmla="*/ 4 w 22"/>
              <a:gd name="T9" fmla="*/ 12 h 21"/>
              <a:gd name="T10" fmla="*/ 11 w 22"/>
              <a:gd name="T11" fmla="*/ 0 h 21"/>
              <a:gd name="T12" fmla="*/ 20 w 22"/>
              <a:gd name="T13" fmla="*/ 6 h 21"/>
              <a:gd name="T14" fmla="*/ 17 w 22"/>
              <a:gd name="T15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1">
                <a:moveTo>
                  <a:pt x="17" y="21"/>
                </a:moveTo>
                <a:cubicBezTo>
                  <a:pt x="17" y="17"/>
                  <a:pt x="17" y="13"/>
                  <a:pt x="16" y="9"/>
                </a:cubicBezTo>
                <a:cubicBezTo>
                  <a:pt x="16" y="5"/>
                  <a:pt x="14" y="4"/>
                  <a:pt x="11" y="4"/>
                </a:cubicBezTo>
                <a:cubicBezTo>
                  <a:pt x="7" y="3"/>
                  <a:pt x="9" y="6"/>
                  <a:pt x="8" y="8"/>
                </a:cubicBezTo>
                <a:cubicBezTo>
                  <a:pt x="8" y="11"/>
                  <a:pt x="7" y="13"/>
                  <a:pt x="4" y="12"/>
                </a:cubicBezTo>
                <a:cubicBezTo>
                  <a:pt x="0" y="4"/>
                  <a:pt x="0" y="4"/>
                  <a:pt x="11" y="0"/>
                </a:cubicBezTo>
                <a:cubicBezTo>
                  <a:pt x="16" y="0"/>
                  <a:pt x="18" y="2"/>
                  <a:pt x="20" y="6"/>
                </a:cubicBezTo>
                <a:cubicBezTo>
                  <a:pt x="19" y="11"/>
                  <a:pt x="22" y="17"/>
                  <a:pt x="17" y="21"/>
                </a:cubicBezTo>
                <a:close/>
              </a:path>
            </a:pathLst>
          </a:custGeom>
          <a:solidFill>
            <a:srgbClr val="CF85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3" name="Freeform 652"/>
          <p:cNvSpPr>
            <a:spLocks/>
          </p:cNvSpPr>
          <p:nvPr/>
        </p:nvSpPr>
        <p:spPr bwMode="auto">
          <a:xfrm>
            <a:off x="2302653" y="2525266"/>
            <a:ext cx="30163" cy="19050"/>
          </a:xfrm>
          <a:custGeom>
            <a:avLst/>
            <a:gdLst>
              <a:gd name="T0" fmla="*/ 17 w 17"/>
              <a:gd name="T1" fmla="*/ 3 h 11"/>
              <a:gd name="T2" fmla="*/ 17 w 17"/>
              <a:gd name="T3" fmla="*/ 4 h 11"/>
              <a:gd name="T4" fmla="*/ 7 w 17"/>
              <a:gd name="T5" fmla="*/ 10 h 11"/>
              <a:gd name="T6" fmla="*/ 2 w 17"/>
              <a:gd name="T7" fmla="*/ 7 h 11"/>
              <a:gd name="T8" fmla="*/ 2 w 17"/>
              <a:gd name="T9" fmla="*/ 1 h 11"/>
              <a:gd name="T10" fmla="*/ 6 w 17"/>
              <a:gd name="T11" fmla="*/ 0 h 11"/>
              <a:gd name="T12" fmla="*/ 11 w 17"/>
              <a:gd name="T13" fmla="*/ 1 h 11"/>
              <a:gd name="T14" fmla="*/ 17 w 17"/>
              <a:gd name="T15" fmla="*/ 3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7" h="11">
                <a:moveTo>
                  <a:pt x="17" y="3"/>
                </a:moveTo>
                <a:cubicBezTo>
                  <a:pt x="17" y="3"/>
                  <a:pt x="17" y="4"/>
                  <a:pt x="17" y="4"/>
                </a:cubicBezTo>
                <a:cubicBezTo>
                  <a:pt x="15" y="8"/>
                  <a:pt x="9" y="5"/>
                  <a:pt x="7" y="10"/>
                </a:cubicBezTo>
                <a:cubicBezTo>
                  <a:pt x="6" y="11"/>
                  <a:pt x="4" y="8"/>
                  <a:pt x="2" y="7"/>
                </a:cubicBezTo>
                <a:cubicBezTo>
                  <a:pt x="0" y="6"/>
                  <a:pt x="2" y="3"/>
                  <a:pt x="2" y="1"/>
                </a:cubicBezTo>
                <a:cubicBezTo>
                  <a:pt x="2" y="0"/>
                  <a:pt x="4" y="0"/>
                  <a:pt x="6" y="0"/>
                </a:cubicBezTo>
                <a:cubicBezTo>
                  <a:pt x="7" y="1"/>
                  <a:pt x="9" y="1"/>
                  <a:pt x="11" y="1"/>
                </a:cubicBezTo>
                <a:cubicBezTo>
                  <a:pt x="12" y="7"/>
                  <a:pt x="15" y="2"/>
                  <a:pt x="17" y="3"/>
                </a:cubicBezTo>
                <a:close/>
              </a:path>
            </a:pathLst>
          </a:custGeom>
          <a:solidFill>
            <a:srgbClr val="CE8E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4" name="Freeform 653"/>
          <p:cNvSpPr>
            <a:spLocks/>
          </p:cNvSpPr>
          <p:nvPr/>
        </p:nvSpPr>
        <p:spPr bwMode="auto">
          <a:xfrm>
            <a:off x="2351866" y="2476054"/>
            <a:ext cx="23813" cy="19050"/>
          </a:xfrm>
          <a:custGeom>
            <a:avLst/>
            <a:gdLst>
              <a:gd name="T0" fmla="*/ 9 w 13"/>
              <a:gd name="T1" fmla="*/ 11 h 11"/>
              <a:gd name="T2" fmla="*/ 0 w 13"/>
              <a:gd name="T3" fmla="*/ 5 h 11"/>
              <a:gd name="T4" fmla="*/ 3 w 13"/>
              <a:gd name="T5" fmla="*/ 1 h 11"/>
              <a:gd name="T6" fmla="*/ 12 w 13"/>
              <a:gd name="T7" fmla="*/ 7 h 11"/>
              <a:gd name="T8" fmla="*/ 9 w 13"/>
              <a:gd name="T9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1">
                <a:moveTo>
                  <a:pt x="9" y="11"/>
                </a:moveTo>
                <a:cubicBezTo>
                  <a:pt x="6" y="9"/>
                  <a:pt x="3" y="7"/>
                  <a:pt x="0" y="5"/>
                </a:cubicBezTo>
                <a:cubicBezTo>
                  <a:pt x="1" y="3"/>
                  <a:pt x="0" y="0"/>
                  <a:pt x="3" y="1"/>
                </a:cubicBezTo>
                <a:cubicBezTo>
                  <a:pt x="7" y="2"/>
                  <a:pt x="11" y="3"/>
                  <a:pt x="12" y="7"/>
                </a:cubicBezTo>
                <a:cubicBezTo>
                  <a:pt x="13" y="10"/>
                  <a:pt x="10" y="10"/>
                  <a:pt x="9" y="11"/>
                </a:cubicBezTo>
                <a:close/>
              </a:path>
            </a:pathLst>
          </a:custGeom>
          <a:solidFill>
            <a:srgbClr val="B49E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5" name="Freeform 654"/>
          <p:cNvSpPr>
            <a:spLocks/>
          </p:cNvSpPr>
          <p:nvPr/>
        </p:nvSpPr>
        <p:spPr bwMode="auto">
          <a:xfrm>
            <a:off x="2353453" y="2571304"/>
            <a:ext cx="23813" cy="19050"/>
          </a:xfrm>
          <a:custGeom>
            <a:avLst/>
            <a:gdLst>
              <a:gd name="T0" fmla="*/ 5 w 13"/>
              <a:gd name="T1" fmla="*/ 0 h 10"/>
              <a:gd name="T2" fmla="*/ 11 w 13"/>
              <a:gd name="T3" fmla="*/ 2 h 10"/>
              <a:gd name="T4" fmla="*/ 10 w 13"/>
              <a:gd name="T5" fmla="*/ 9 h 10"/>
              <a:gd name="T6" fmla="*/ 4 w 13"/>
              <a:gd name="T7" fmla="*/ 7 h 10"/>
              <a:gd name="T8" fmla="*/ 5 w 13"/>
              <a:gd name="T9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" h="10">
                <a:moveTo>
                  <a:pt x="5" y="0"/>
                </a:moveTo>
                <a:cubicBezTo>
                  <a:pt x="7" y="1"/>
                  <a:pt x="9" y="1"/>
                  <a:pt x="11" y="2"/>
                </a:cubicBezTo>
                <a:cubicBezTo>
                  <a:pt x="11" y="4"/>
                  <a:pt x="13" y="8"/>
                  <a:pt x="10" y="9"/>
                </a:cubicBezTo>
                <a:cubicBezTo>
                  <a:pt x="8" y="10"/>
                  <a:pt x="5" y="8"/>
                  <a:pt x="4" y="7"/>
                </a:cubicBezTo>
                <a:cubicBezTo>
                  <a:pt x="4" y="5"/>
                  <a:pt x="0" y="2"/>
                  <a:pt x="5" y="0"/>
                </a:cubicBezTo>
                <a:close/>
              </a:path>
            </a:pathLst>
          </a:custGeom>
          <a:solidFill>
            <a:srgbClr val="D28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6" name="Freeform 655"/>
          <p:cNvSpPr>
            <a:spLocks/>
          </p:cNvSpPr>
          <p:nvPr/>
        </p:nvSpPr>
        <p:spPr bwMode="auto">
          <a:xfrm>
            <a:off x="2366153" y="2552254"/>
            <a:ext cx="19050" cy="19050"/>
          </a:xfrm>
          <a:custGeom>
            <a:avLst/>
            <a:gdLst>
              <a:gd name="T0" fmla="*/ 4 w 11"/>
              <a:gd name="T1" fmla="*/ 11 h 11"/>
              <a:gd name="T2" fmla="*/ 2 w 11"/>
              <a:gd name="T3" fmla="*/ 6 h 11"/>
              <a:gd name="T4" fmla="*/ 4 w 11"/>
              <a:gd name="T5" fmla="*/ 0 h 11"/>
              <a:gd name="T6" fmla="*/ 4 w 11"/>
              <a:gd name="T7" fmla="*/ 11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11">
                <a:moveTo>
                  <a:pt x="4" y="11"/>
                </a:moveTo>
                <a:cubicBezTo>
                  <a:pt x="4" y="9"/>
                  <a:pt x="4" y="7"/>
                  <a:pt x="2" y="6"/>
                </a:cubicBezTo>
                <a:cubicBezTo>
                  <a:pt x="0" y="4"/>
                  <a:pt x="0" y="1"/>
                  <a:pt x="4" y="0"/>
                </a:cubicBezTo>
                <a:cubicBezTo>
                  <a:pt x="2" y="4"/>
                  <a:pt x="11" y="7"/>
                  <a:pt x="4" y="11"/>
                </a:cubicBezTo>
                <a:close/>
              </a:path>
            </a:pathLst>
          </a:custGeom>
          <a:solidFill>
            <a:srgbClr val="D289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7" name="Freeform 656"/>
          <p:cNvSpPr>
            <a:spLocks/>
          </p:cNvSpPr>
          <p:nvPr/>
        </p:nvSpPr>
        <p:spPr bwMode="auto">
          <a:xfrm>
            <a:off x="2351866" y="2525266"/>
            <a:ext cx="15875" cy="19050"/>
          </a:xfrm>
          <a:custGeom>
            <a:avLst/>
            <a:gdLst>
              <a:gd name="T0" fmla="*/ 9 w 9"/>
              <a:gd name="T1" fmla="*/ 9 h 11"/>
              <a:gd name="T2" fmla="*/ 9 w 9"/>
              <a:gd name="T3" fmla="*/ 11 h 11"/>
              <a:gd name="T4" fmla="*/ 4 w 9"/>
              <a:gd name="T5" fmla="*/ 0 h 11"/>
              <a:gd name="T6" fmla="*/ 9 w 9"/>
              <a:gd name="T7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1">
                <a:moveTo>
                  <a:pt x="9" y="9"/>
                </a:moveTo>
                <a:cubicBezTo>
                  <a:pt x="9" y="10"/>
                  <a:pt x="9" y="10"/>
                  <a:pt x="9" y="11"/>
                </a:cubicBezTo>
                <a:cubicBezTo>
                  <a:pt x="5" y="8"/>
                  <a:pt x="0" y="6"/>
                  <a:pt x="4" y="0"/>
                </a:cubicBezTo>
                <a:cubicBezTo>
                  <a:pt x="4" y="3"/>
                  <a:pt x="7" y="6"/>
                  <a:pt x="9" y="9"/>
                </a:cubicBezTo>
                <a:close/>
              </a:path>
            </a:pathLst>
          </a:custGeom>
          <a:solidFill>
            <a:srgbClr val="CF85A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8" name="Freeform 657"/>
          <p:cNvSpPr>
            <a:spLocks/>
          </p:cNvSpPr>
          <p:nvPr/>
        </p:nvSpPr>
        <p:spPr bwMode="auto">
          <a:xfrm>
            <a:off x="2220103" y="2339529"/>
            <a:ext cx="55563" cy="33338"/>
          </a:xfrm>
          <a:custGeom>
            <a:avLst/>
            <a:gdLst>
              <a:gd name="T0" fmla="*/ 4 w 31"/>
              <a:gd name="T1" fmla="*/ 19 h 19"/>
              <a:gd name="T2" fmla="*/ 7 w 31"/>
              <a:gd name="T3" fmla="*/ 3 h 19"/>
              <a:gd name="T4" fmla="*/ 28 w 31"/>
              <a:gd name="T5" fmla="*/ 3 h 19"/>
              <a:gd name="T6" fmla="*/ 30 w 31"/>
              <a:gd name="T7" fmla="*/ 12 h 19"/>
              <a:gd name="T8" fmla="*/ 4 w 31"/>
              <a:gd name="T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1" h="19">
                <a:moveTo>
                  <a:pt x="4" y="19"/>
                </a:moveTo>
                <a:cubicBezTo>
                  <a:pt x="1" y="13"/>
                  <a:pt x="0" y="7"/>
                  <a:pt x="7" y="3"/>
                </a:cubicBezTo>
                <a:cubicBezTo>
                  <a:pt x="13" y="0"/>
                  <a:pt x="25" y="0"/>
                  <a:pt x="28" y="3"/>
                </a:cubicBezTo>
                <a:cubicBezTo>
                  <a:pt x="31" y="6"/>
                  <a:pt x="30" y="9"/>
                  <a:pt x="30" y="12"/>
                </a:cubicBezTo>
                <a:cubicBezTo>
                  <a:pt x="21" y="13"/>
                  <a:pt x="12" y="16"/>
                  <a:pt x="4" y="19"/>
                </a:cubicBezTo>
                <a:close/>
              </a:path>
            </a:pathLst>
          </a:custGeom>
          <a:solidFill>
            <a:srgbClr val="FAC1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19" name="Freeform 658"/>
          <p:cNvSpPr>
            <a:spLocks/>
          </p:cNvSpPr>
          <p:nvPr/>
        </p:nvSpPr>
        <p:spPr bwMode="auto">
          <a:xfrm>
            <a:off x="2294716" y="2339529"/>
            <a:ext cx="50800" cy="30163"/>
          </a:xfrm>
          <a:custGeom>
            <a:avLst/>
            <a:gdLst>
              <a:gd name="T0" fmla="*/ 1 w 29"/>
              <a:gd name="T1" fmla="*/ 12 h 18"/>
              <a:gd name="T2" fmla="*/ 7 w 29"/>
              <a:gd name="T3" fmla="*/ 1 h 18"/>
              <a:gd name="T4" fmla="*/ 28 w 29"/>
              <a:gd name="T5" fmla="*/ 9 h 18"/>
              <a:gd name="T6" fmla="*/ 25 w 29"/>
              <a:gd name="T7" fmla="*/ 18 h 18"/>
              <a:gd name="T8" fmla="*/ 1 w 29"/>
              <a:gd name="T9" fmla="*/ 12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8">
                <a:moveTo>
                  <a:pt x="1" y="12"/>
                </a:moveTo>
                <a:cubicBezTo>
                  <a:pt x="1" y="7"/>
                  <a:pt x="0" y="2"/>
                  <a:pt x="7" y="1"/>
                </a:cubicBezTo>
                <a:cubicBezTo>
                  <a:pt x="17" y="0"/>
                  <a:pt x="27" y="4"/>
                  <a:pt x="28" y="9"/>
                </a:cubicBezTo>
                <a:cubicBezTo>
                  <a:pt x="29" y="13"/>
                  <a:pt x="29" y="16"/>
                  <a:pt x="25" y="18"/>
                </a:cubicBezTo>
                <a:cubicBezTo>
                  <a:pt x="17" y="17"/>
                  <a:pt x="10" y="13"/>
                  <a:pt x="1" y="12"/>
                </a:cubicBezTo>
                <a:close/>
              </a:path>
            </a:pathLst>
          </a:custGeom>
          <a:solidFill>
            <a:srgbClr val="F9C20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0" name="Freeform 659"/>
          <p:cNvSpPr>
            <a:spLocks/>
          </p:cNvSpPr>
          <p:nvPr/>
        </p:nvSpPr>
        <p:spPr bwMode="auto">
          <a:xfrm>
            <a:off x="2353453" y="2350641"/>
            <a:ext cx="50800" cy="33338"/>
          </a:xfrm>
          <a:custGeom>
            <a:avLst/>
            <a:gdLst>
              <a:gd name="T0" fmla="*/ 1 w 29"/>
              <a:gd name="T1" fmla="*/ 6 h 19"/>
              <a:gd name="T2" fmla="*/ 3 w 29"/>
              <a:gd name="T3" fmla="*/ 1 h 19"/>
              <a:gd name="T4" fmla="*/ 24 w 29"/>
              <a:gd name="T5" fmla="*/ 6 h 19"/>
              <a:gd name="T6" fmla="*/ 25 w 29"/>
              <a:gd name="T7" fmla="*/ 19 h 19"/>
              <a:gd name="T8" fmla="*/ 1 w 29"/>
              <a:gd name="T9" fmla="*/ 12 h 19"/>
              <a:gd name="T10" fmla="*/ 1 w 29"/>
              <a:gd name="T11" fmla="*/ 7 h 19"/>
              <a:gd name="T12" fmla="*/ 1 w 29"/>
              <a:gd name="T13" fmla="*/ 6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19">
                <a:moveTo>
                  <a:pt x="1" y="6"/>
                </a:moveTo>
                <a:cubicBezTo>
                  <a:pt x="2" y="4"/>
                  <a:pt x="2" y="2"/>
                  <a:pt x="3" y="1"/>
                </a:cubicBezTo>
                <a:cubicBezTo>
                  <a:pt x="11" y="0"/>
                  <a:pt x="18" y="0"/>
                  <a:pt x="24" y="6"/>
                </a:cubicBezTo>
                <a:cubicBezTo>
                  <a:pt x="28" y="10"/>
                  <a:pt x="29" y="14"/>
                  <a:pt x="25" y="19"/>
                </a:cubicBezTo>
                <a:cubicBezTo>
                  <a:pt x="18" y="15"/>
                  <a:pt x="10" y="12"/>
                  <a:pt x="1" y="12"/>
                </a:cubicBezTo>
                <a:cubicBezTo>
                  <a:pt x="0" y="10"/>
                  <a:pt x="0" y="9"/>
                  <a:pt x="1" y="7"/>
                </a:cubicBezTo>
                <a:cubicBezTo>
                  <a:pt x="1" y="6"/>
                  <a:pt x="1" y="6"/>
                  <a:pt x="1" y="6"/>
                </a:cubicBezTo>
                <a:close/>
              </a:path>
            </a:pathLst>
          </a:custGeom>
          <a:solidFill>
            <a:srgbClr val="F8C1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1" name="Freeform 660"/>
          <p:cNvSpPr>
            <a:spLocks/>
          </p:cNvSpPr>
          <p:nvPr/>
        </p:nvSpPr>
        <p:spPr bwMode="auto">
          <a:xfrm>
            <a:off x="2162953" y="2350641"/>
            <a:ext cx="52388" cy="33338"/>
          </a:xfrm>
          <a:custGeom>
            <a:avLst/>
            <a:gdLst>
              <a:gd name="T0" fmla="*/ 27 w 30"/>
              <a:gd name="T1" fmla="*/ 1 h 19"/>
              <a:gd name="T2" fmla="*/ 29 w 30"/>
              <a:gd name="T3" fmla="*/ 6 h 19"/>
              <a:gd name="T4" fmla="*/ 30 w 30"/>
              <a:gd name="T5" fmla="*/ 12 h 19"/>
              <a:gd name="T6" fmla="*/ 3 w 30"/>
              <a:gd name="T7" fmla="*/ 19 h 19"/>
              <a:gd name="T8" fmla="*/ 18 w 30"/>
              <a:gd name="T9" fmla="*/ 1 h 19"/>
              <a:gd name="T10" fmla="*/ 27 w 30"/>
              <a:gd name="T11" fmla="*/ 1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19">
                <a:moveTo>
                  <a:pt x="27" y="1"/>
                </a:moveTo>
                <a:cubicBezTo>
                  <a:pt x="27" y="3"/>
                  <a:pt x="27" y="4"/>
                  <a:pt x="29" y="6"/>
                </a:cubicBezTo>
                <a:cubicBezTo>
                  <a:pt x="29" y="8"/>
                  <a:pt x="30" y="10"/>
                  <a:pt x="30" y="12"/>
                </a:cubicBezTo>
                <a:cubicBezTo>
                  <a:pt x="20" y="11"/>
                  <a:pt x="11" y="14"/>
                  <a:pt x="3" y="19"/>
                </a:cubicBezTo>
                <a:cubicBezTo>
                  <a:pt x="0" y="7"/>
                  <a:pt x="9" y="3"/>
                  <a:pt x="18" y="1"/>
                </a:cubicBezTo>
                <a:cubicBezTo>
                  <a:pt x="21" y="0"/>
                  <a:pt x="24" y="1"/>
                  <a:pt x="27" y="1"/>
                </a:cubicBezTo>
                <a:close/>
              </a:path>
            </a:pathLst>
          </a:custGeom>
          <a:solidFill>
            <a:srgbClr val="F9C0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2" name="Freeform 661"/>
          <p:cNvSpPr>
            <a:spLocks/>
          </p:cNvSpPr>
          <p:nvPr/>
        </p:nvSpPr>
        <p:spPr bwMode="auto">
          <a:xfrm>
            <a:off x="2250266" y="2403029"/>
            <a:ext cx="71438" cy="20638"/>
          </a:xfrm>
          <a:custGeom>
            <a:avLst/>
            <a:gdLst>
              <a:gd name="T0" fmla="*/ 41 w 41"/>
              <a:gd name="T1" fmla="*/ 10 h 11"/>
              <a:gd name="T2" fmla="*/ 39 w 41"/>
              <a:gd name="T3" fmla="*/ 11 h 11"/>
              <a:gd name="T4" fmla="*/ 1 w 41"/>
              <a:gd name="T5" fmla="*/ 11 h 11"/>
              <a:gd name="T6" fmla="*/ 0 w 41"/>
              <a:gd name="T7" fmla="*/ 9 h 11"/>
              <a:gd name="T8" fmla="*/ 4 w 41"/>
              <a:gd name="T9" fmla="*/ 3 h 11"/>
              <a:gd name="T10" fmla="*/ 20 w 41"/>
              <a:gd name="T11" fmla="*/ 0 h 11"/>
              <a:gd name="T12" fmla="*/ 33 w 41"/>
              <a:gd name="T13" fmla="*/ 6 h 11"/>
              <a:gd name="T14" fmla="*/ 41 w 41"/>
              <a:gd name="T15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11">
                <a:moveTo>
                  <a:pt x="41" y="10"/>
                </a:moveTo>
                <a:cubicBezTo>
                  <a:pt x="40" y="10"/>
                  <a:pt x="39" y="11"/>
                  <a:pt x="39" y="11"/>
                </a:cubicBezTo>
                <a:cubicBezTo>
                  <a:pt x="26" y="11"/>
                  <a:pt x="14" y="11"/>
                  <a:pt x="1" y="11"/>
                </a:cubicBezTo>
                <a:cubicBezTo>
                  <a:pt x="1" y="11"/>
                  <a:pt x="0" y="10"/>
                  <a:pt x="0" y="9"/>
                </a:cubicBezTo>
                <a:cubicBezTo>
                  <a:pt x="1" y="7"/>
                  <a:pt x="3" y="5"/>
                  <a:pt x="4" y="3"/>
                </a:cubicBezTo>
                <a:cubicBezTo>
                  <a:pt x="10" y="11"/>
                  <a:pt x="14" y="10"/>
                  <a:pt x="20" y="0"/>
                </a:cubicBezTo>
                <a:cubicBezTo>
                  <a:pt x="23" y="6"/>
                  <a:pt x="25" y="11"/>
                  <a:pt x="33" y="6"/>
                </a:cubicBezTo>
                <a:cubicBezTo>
                  <a:pt x="36" y="4"/>
                  <a:pt x="38" y="9"/>
                  <a:pt x="41" y="10"/>
                </a:cubicBezTo>
                <a:close/>
              </a:path>
            </a:pathLst>
          </a:custGeom>
          <a:solidFill>
            <a:srgbClr val="CA8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3" name="Freeform 662"/>
          <p:cNvSpPr>
            <a:spLocks/>
          </p:cNvSpPr>
          <p:nvPr/>
        </p:nvSpPr>
        <p:spPr bwMode="auto">
          <a:xfrm>
            <a:off x="2207403" y="2380804"/>
            <a:ext cx="41275" cy="31750"/>
          </a:xfrm>
          <a:custGeom>
            <a:avLst/>
            <a:gdLst>
              <a:gd name="T0" fmla="*/ 8 w 24"/>
              <a:gd name="T1" fmla="*/ 0 h 18"/>
              <a:gd name="T2" fmla="*/ 12 w 24"/>
              <a:gd name="T3" fmla="*/ 0 h 18"/>
              <a:gd name="T4" fmla="*/ 20 w 24"/>
              <a:gd name="T5" fmla="*/ 9 h 18"/>
              <a:gd name="T6" fmla="*/ 24 w 24"/>
              <a:gd name="T7" fmla="*/ 11 h 18"/>
              <a:gd name="T8" fmla="*/ 20 w 24"/>
              <a:gd name="T9" fmla="*/ 15 h 18"/>
              <a:gd name="T10" fmla="*/ 16 w 24"/>
              <a:gd name="T11" fmla="*/ 14 h 18"/>
              <a:gd name="T12" fmla="*/ 9 w 24"/>
              <a:gd name="T13" fmla="*/ 16 h 18"/>
              <a:gd name="T14" fmla="*/ 5 w 24"/>
              <a:gd name="T15" fmla="*/ 18 h 18"/>
              <a:gd name="T16" fmla="*/ 1 w 24"/>
              <a:gd name="T17" fmla="*/ 15 h 18"/>
              <a:gd name="T18" fmla="*/ 4 w 24"/>
              <a:gd name="T19" fmla="*/ 12 h 18"/>
              <a:gd name="T20" fmla="*/ 8 w 24"/>
              <a:gd name="T21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" h="18">
                <a:moveTo>
                  <a:pt x="8" y="0"/>
                </a:moveTo>
                <a:cubicBezTo>
                  <a:pt x="10" y="0"/>
                  <a:pt x="11" y="0"/>
                  <a:pt x="12" y="0"/>
                </a:cubicBezTo>
                <a:cubicBezTo>
                  <a:pt x="14" y="4"/>
                  <a:pt x="14" y="9"/>
                  <a:pt x="20" y="9"/>
                </a:cubicBezTo>
                <a:cubicBezTo>
                  <a:pt x="21" y="9"/>
                  <a:pt x="24" y="9"/>
                  <a:pt x="24" y="11"/>
                </a:cubicBezTo>
                <a:cubicBezTo>
                  <a:pt x="23" y="13"/>
                  <a:pt x="22" y="14"/>
                  <a:pt x="20" y="15"/>
                </a:cubicBezTo>
                <a:cubicBezTo>
                  <a:pt x="19" y="17"/>
                  <a:pt x="17" y="16"/>
                  <a:pt x="16" y="14"/>
                </a:cubicBezTo>
                <a:cubicBezTo>
                  <a:pt x="13" y="9"/>
                  <a:pt x="11" y="8"/>
                  <a:pt x="9" y="16"/>
                </a:cubicBezTo>
                <a:cubicBezTo>
                  <a:pt x="9" y="17"/>
                  <a:pt x="7" y="18"/>
                  <a:pt x="5" y="18"/>
                </a:cubicBezTo>
                <a:cubicBezTo>
                  <a:pt x="4" y="17"/>
                  <a:pt x="2" y="16"/>
                  <a:pt x="1" y="15"/>
                </a:cubicBezTo>
                <a:cubicBezTo>
                  <a:pt x="0" y="13"/>
                  <a:pt x="3" y="13"/>
                  <a:pt x="4" y="12"/>
                </a:cubicBezTo>
                <a:cubicBezTo>
                  <a:pt x="8" y="9"/>
                  <a:pt x="8" y="5"/>
                  <a:pt x="8" y="0"/>
                </a:cubicBezTo>
                <a:close/>
              </a:path>
            </a:pathLst>
          </a:custGeom>
          <a:solidFill>
            <a:srgbClr val="C48C2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4" name="Freeform 663"/>
          <p:cNvSpPr>
            <a:spLocks/>
          </p:cNvSpPr>
          <p:nvPr/>
        </p:nvSpPr>
        <p:spPr bwMode="auto">
          <a:xfrm>
            <a:off x="2193116" y="2409379"/>
            <a:ext cx="52388" cy="26988"/>
          </a:xfrm>
          <a:custGeom>
            <a:avLst/>
            <a:gdLst>
              <a:gd name="T0" fmla="*/ 30 w 30"/>
              <a:gd name="T1" fmla="*/ 7 h 16"/>
              <a:gd name="T2" fmla="*/ 29 w 30"/>
              <a:gd name="T3" fmla="*/ 8 h 16"/>
              <a:gd name="T4" fmla="*/ 0 w 30"/>
              <a:gd name="T5" fmla="*/ 10 h 16"/>
              <a:gd name="T6" fmla="*/ 15 w 30"/>
              <a:gd name="T7" fmla="*/ 8 h 16"/>
              <a:gd name="T8" fmla="*/ 21 w 30"/>
              <a:gd name="T9" fmla="*/ 0 h 16"/>
              <a:gd name="T10" fmla="*/ 30 w 30"/>
              <a:gd name="T11" fmla="*/ 7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16">
                <a:moveTo>
                  <a:pt x="30" y="7"/>
                </a:moveTo>
                <a:cubicBezTo>
                  <a:pt x="30" y="7"/>
                  <a:pt x="29" y="8"/>
                  <a:pt x="29" y="8"/>
                </a:cubicBezTo>
                <a:cubicBezTo>
                  <a:pt x="20" y="10"/>
                  <a:pt x="10" y="16"/>
                  <a:pt x="0" y="10"/>
                </a:cubicBezTo>
                <a:cubicBezTo>
                  <a:pt x="5" y="10"/>
                  <a:pt x="9" y="5"/>
                  <a:pt x="15" y="8"/>
                </a:cubicBezTo>
                <a:cubicBezTo>
                  <a:pt x="18" y="9"/>
                  <a:pt x="19" y="4"/>
                  <a:pt x="21" y="0"/>
                </a:cubicBezTo>
                <a:cubicBezTo>
                  <a:pt x="24" y="2"/>
                  <a:pt x="26" y="7"/>
                  <a:pt x="30" y="7"/>
                </a:cubicBezTo>
                <a:close/>
              </a:path>
            </a:pathLst>
          </a:custGeom>
          <a:solidFill>
            <a:srgbClr val="CA88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5" name="Freeform 664"/>
          <p:cNvSpPr>
            <a:spLocks/>
          </p:cNvSpPr>
          <p:nvPr/>
        </p:nvSpPr>
        <p:spPr bwMode="auto">
          <a:xfrm>
            <a:off x="2261378" y="2382391"/>
            <a:ext cx="30163" cy="25400"/>
          </a:xfrm>
          <a:custGeom>
            <a:avLst/>
            <a:gdLst>
              <a:gd name="T0" fmla="*/ 10 w 17"/>
              <a:gd name="T1" fmla="*/ 0 h 14"/>
              <a:gd name="T2" fmla="*/ 17 w 17"/>
              <a:gd name="T3" fmla="*/ 5 h 14"/>
              <a:gd name="T4" fmla="*/ 17 w 17"/>
              <a:gd name="T5" fmla="*/ 7 h 14"/>
              <a:gd name="T6" fmla="*/ 17 w 17"/>
              <a:gd name="T7" fmla="*/ 7 h 14"/>
              <a:gd name="T8" fmla="*/ 10 w 17"/>
              <a:gd name="T9" fmla="*/ 10 h 14"/>
              <a:gd name="T10" fmla="*/ 3 w 17"/>
              <a:gd name="T11" fmla="*/ 12 h 14"/>
              <a:gd name="T12" fmla="*/ 0 w 17"/>
              <a:gd name="T13" fmla="*/ 10 h 14"/>
              <a:gd name="T14" fmla="*/ 3 w 17"/>
              <a:gd name="T15" fmla="*/ 7 h 14"/>
              <a:gd name="T16" fmla="*/ 10 w 17"/>
              <a:gd name="T17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14">
                <a:moveTo>
                  <a:pt x="10" y="0"/>
                </a:moveTo>
                <a:cubicBezTo>
                  <a:pt x="10" y="5"/>
                  <a:pt x="13" y="6"/>
                  <a:pt x="17" y="5"/>
                </a:cubicBezTo>
                <a:cubicBezTo>
                  <a:pt x="17" y="6"/>
                  <a:pt x="17" y="6"/>
                  <a:pt x="17" y="7"/>
                </a:cubicBezTo>
                <a:cubicBezTo>
                  <a:pt x="17" y="7"/>
                  <a:pt x="17" y="7"/>
                  <a:pt x="17" y="7"/>
                </a:cubicBezTo>
                <a:cubicBezTo>
                  <a:pt x="14" y="7"/>
                  <a:pt x="11" y="6"/>
                  <a:pt x="10" y="10"/>
                </a:cubicBezTo>
                <a:cubicBezTo>
                  <a:pt x="9" y="14"/>
                  <a:pt x="6" y="14"/>
                  <a:pt x="3" y="12"/>
                </a:cubicBezTo>
                <a:cubicBezTo>
                  <a:pt x="2" y="12"/>
                  <a:pt x="0" y="11"/>
                  <a:pt x="0" y="10"/>
                </a:cubicBezTo>
                <a:cubicBezTo>
                  <a:pt x="0" y="8"/>
                  <a:pt x="2" y="7"/>
                  <a:pt x="3" y="7"/>
                </a:cubicBezTo>
                <a:cubicBezTo>
                  <a:pt x="6" y="6"/>
                  <a:pt x="9" y="4"/>
                  <a:pt x="10" y="0"/>
                </a:cubicBezTo>
                <a:close/>
              </a:path>
            </a:pathLst>
          </a:custGeom>
          <a:solidFill>
            <a:srgbClr val="C991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6" name="Freeform 665"/>
          <p:cNvSpPr>
            <a:spLocks/>
          </p:cNvSpPr>
          <p:nvPr/>
        </p:nvSpPr>
        <p:spPr bwMode="auto">
          <a:xfrm>
            <a:off x="2318528" y="2395091"/>
            <a:ext cx="17463" cy="15875"/>
          </a:xfrm>
          <a:custGeom>
            <a:avLst/>
            <a:gdLst>
              <a:gd name="T0" fmla="*/ 10 w 10"/>
              <a:gd name="T1" fmla="*/ 2 h 9"/>
              <a:gd name="T2" fmla="*/ 5 w 10"/>
              <a:gd name="T3" fmla="*/ 7 h 9"/>
              <a:gd name="T4" fmla="*/ 1 w 10"/>
              <a:gd name="T5" fmla="*/ 3 h 9"/>
              <a:gd name="T6" fmla="*/ 10 w 10"/>
              <a:gd name="T7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9">
                <a:moveTo>
                  <a:pt x="10" y="2"/>
                </a:moveTo>
                <a:cubicBezTo>
                  <a:pt x="10" y="5"/>
                  <a:pt x="9" y="9"/>
                  <a:pt x="5" y="7"/>
                </a:cubicBezTo>
                <a:cubicBezTo>
                  <a:pt x="3" y="7"/>
                  <a:pt x="0" y="5"/>
                  <a:pt x="1" y="3"/>
                </a:cubicBezTo>
                <a:cubicBezTo>
                  <a:pt x="3" y="0"/>
                  <a:pt x="7" y="0"/>
                  <a:pt x="10" y="2"/>
                </a:cubicBezTo>
                <a:close/>
              </a:path>
            </a:pathLst>
          </a:custGeom>
          <a:solidFill>
            <a:srgbClr val="D18F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7" name="Freeform 666"/>
          <p:cNvSpPr>
            <a:spLocks/>
          </p:cNvSpPr>
          <p:nvPr/>
        </p:nvSpPr>
        <p:spPr bwMode="auto">
          <a:xfrm>
            <a:off x="2288366" y="2390329"/>
            <a:ext cx="20638" cy="17463"/>
          </a:xfrm>
          <a:custGeom>
            <a:avLst/>
            <a:gdLst>
              <a:gd name="T0" fmla="*/ 1 w 11"/>
              <a:gd name="T1" fmla="*/ 3 h 10"/>
              <a:gd name="T2" fmla="*/ 10 w 11"/>
              <a:gd name="T3" fmla="*/ 5 h 10"/>
              <a:gd name="T4" fmla="*/ 6 w 11"/>
              <a:gd name="T5" fmla="*/ 9 h 10"/>
              <a:gd name="T6" fmla="*/ 1 w 11"/>
              <a:gd name="T7" fmla="*/ 3 h 10"/>
              <a:gd name="T8" fmla="*/ 1 w 11"/>
              <a:gd name="T9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0">
                <a:moveTo>
                  <a:pt x="1" y="3"/>
                </a:moveTo>
                <a:cubicBezTo>
                  <a:pt x="5" y="0"/>
                  <a:pt x="8" y="1"/>
                  <a:pt x="10" y="5"/>
                </a:cubicBezTo>
                <a:cubicBezTo>
                  <a:pt x="11" y="7"/>
                  <a:pt x="8" y="9"/>
                  <a:pt x="6" y="9"/>
                </a:cubicBezTo>
                <a:cubicBezTo>
                  <a:pt x="2" y="10"/>
                  <a:pt x="0" y="7"/>
                  <a:pt x="1" y="3"/>
                </a:cubicBezTo>
                <a:cubicBezTo>
                  <a:pt x="1" y="3"/>
                  <a:pt x="1" y="3"/>
                  <a:pt x="1" y="3"/>
                </a:cubicBezTo>
                <a:close/>
              </a:path>
            </a:pathLst>
          </a:custGeom>
          <a:solidFill>
            <a:srgbClr val="C991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8" name="Freeform 667"/>
          <p:cNvSpPr>
            <a:spLocks/>
          </p:cNvSpPr>
          <p:nvPr/>
        </p:nvSpPr>
        <p:spPr bwMode="auto">
          <a:xfrm>
            <a:off x="2342341" y="2395091"/>
            <a:ext cx="19050" cy="17463"/>
          </a:xfrm>
          <a:custGeom>
            <a:avLst/>
            <a:gdLst>
              <a:gd name="T0" fmla="*/ 0 w 11"/>
              <a:gd name="T1" fmla="*/ 2 h 10"/>
              <a:gd name="T2" fmla="*/ 4 w 11"/>
              <a:gd name="T3" fmla="*/ 0 h 10"/>
              <a:gd name="T4" fmla="*/ 6 w 11"/>
              <a:gd name="T5" fmla="*/ 3 h 10"/>
              <a:gd name="T6" fmla="*/ 11 w 11"/>
              <a:gd name="T7" fmla="*/ 7 h 10"/>
              <a:gd name="T8" fmla="*/ 7 w 11"/>
              <a:gd name="T9" fmla="*/ 9 h 10"/>
              <a:gd name="T10" fmla="*/ 2 w 11"/>
              <a:gd name="T11" fmla="*/ 6 h 10"/>
              <a:gd name="T12" fmla="*/ 0 w 11"/>
              <a:gd name="T13" fmla="*/ 2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0">
                <a:moveTo>
                  <a:pt x="0" y="2"/>
                </a:moveTo>
                <a:cubicBezTo>
                  <a:pt x="1" y="1"/>
                  <a:pt x="2" y="1"/>
                  <a:pt x="4" y="0"/>
                </a:cubicBezTo>
                <a:cubicBezTo>
                  <a:pt x="4" y="2"/>
                  <a:pt x="3" y="3"/>
                  <a:pt x="6" y="3"/>
                </a:cubicBezTo>
                <a:cubicBezTo>
                  <a:pt x="8" y="3"/>
                  <a:pt x="10" y="4"/>
                  <a:pt x="11" y="7"/>
                </a:cubicBezTo>
                <a:cubicBezTo>
                  <a:pt x="11" y="9"/>
                  <a:pt x="9" y="9"/>
                  <a:pt x="7" y="9"/>
                </a:cubicBezTo>
                <a:cubicBezTo>
                  <a:pt x="4" y="10"/>
                  <a:pt x="3" y="9"/>
                  <a:pt x="2" y="6"/>
                </a:cubicBezTo>
                <a:cubicBezTo>
                  <a:pt x="1" y="5"/>
                  <a:pt x="1" y="3"/>
                  <a:pt x="0" y="2"/>
                </a:cubicBezTo>
                <a:close/>
              </a:path>
            </a:pathLst>
          </a:custGeom>
          <a:solidFill>
            <a:srgbClr val="D298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29" name="Freeform 668"/>
          <p:cNvSpPr>
            <a:spLocks/>
          </p:cNvSpPr>
          <p:nvPr/>
        </p:nvSpPr>
        <p:spPr bwMode="auto">
          <a:xfrm>
            <a:off x="2286778" y="2361754"/>
            <a:ext cx="9525" cy="20638"/>
          </a:xfrm>
          <a:custGeom>
            <a:avLst/>
            <a:gdLst>
              <a:gd name="T0" fmla="*/ 2 w 5"/>
              <a:gd name="T1" fmla="*/ 12 h 12"/>
              <a:gd name="T2" fmla="*/ 5 w 5"/>
              <a:gd name="T3" fmla="*/ 0 h 12"/>
              <a:gd name="T4" fmla="*/ 2 w 5"/>
              <a:gd name="T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" h="12">
                <a:moveTo>
                  <a:pt x="2" y="12"/>
                </a:moveTo>
                <a:cubicBezTo>
                  <a:pt x="0" y="7"/>
                  <a:pt x="3" y="3"/>
                  <a:pt x="5" y="0"/>
                </a:cubicBezTo>
                <a:cubicBezTo>
                  <a:pt x="5" y="4"/>
                  <a:pt x="5" y="9"/>
                  <a:pt x="2" y="12"/>
                </a:cubicBezTo>
                <a:close/>
              </a:path>
            </a:pathLst>
          </a:custGeom>
          <a:solidFill>
            <a:srgbClr val="C9912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0" name="Freeform 669"/>
          <p:cNvSpPr>
            <a:spLocks/>
          </p:cNvSpPr>
          <p:nvPr/>
        </p:nvSpPr>
        <p:spPr bwMode="auto">
          <a:xfrm>
            <a:off x="2345516" y="2363341"/>
            <a:ext cx="9525" cy="17463"/>
          </a:xfrm>
          <a:custGeom>
            <a:avLst/>
            <a:gdLst>
              <a:gd name="T0" fmla="*/ 6 w 6"/>
              <a:gd name="T1" fmla="*/ 0 h 10"/>
              <a:gd name="T2" fmla="*/ 6 w 6"/>
              <a:gd name="T3" fmla="*/ 5 h 10"/>
              <a:gd name="T4" fmla="*/ 0 w 6"/>
              <a:gd name="T5" fmla="*/ 10 h 10"/>
              <a:gd name="T6" fmla="*/ 6 w 6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0">
                <a:moveTo>
                  <a:pt x="6" y="0"/>
                </a:moveTo>
                <a:cubicBezTo>
                  <a:pt x="6" y="1"/>
                  <a:pt x="6" y="3"/>
                  <a:pt x="6" y="5"/>
                </a:cubicBezTo>
                <a:cubicBezTo>
                  <a:pt x="4" y="6"/>
                  <a:pt x="4" y="10"/>
                  <a:pt x="0" y="10"/>
                </a:cubicBezTo>
                <a:cubicBezTo>
                  <a:pt x="1" y="6"/>
                  <a:pt x="3" y="3"/>
                  <a:pt x="6" y="0"/>
                </a:cubicBezTo>
                <a:close/>
              </a:path>
            </a:pathLst>
          </a:custGeom>
          <a:solidFill>
            <a:srgbClr val="E4BF7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1" name="Freeform 670"/>
          <p:cNvSpPr>
            <a:spLocks/>
          </p:cNvSpPr>
          <p:nvPr/>
        </p:nvSpPr>
        <p:spPr bwMode="auto">
          <a:xfrm>
            <a:off x="2316941" y="2430016"/>
            <a:ext cx="15875" cy="12700"/>
          </a:xfrm>
          <a:custGeom>
            <a:avLst/>
            <a:gdLst>
              <a:gd name="T0" fmla="*/ 9 w 9"/>
              <a:gd name="T1" fmla="*/ 5 h 7"/>
              <a:gd name="T2" fmla="*/ 4 w 9"/>
              <a:gd name="T3" fmla="*/ 6 h 7"/>
              <a:gd name="T4" fmla="*/ 0 w 9"/>
              <a:gd name="T5" fmla="*/ 3 h 7"/>
              <a:gd name="T6" fmla="*/ 5 w 9"/>
              <a:gd name="T7" fmla="*/ 1 h 7"/>
              <a:gd name="T8" fmla="*/ 9 w 9"/>
              <a:gd name="T9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7">
                <a:moveTo>
                  <a:pt x="9" y="5"/>
                </a:moveTo>
                <a:cubicBezTo>
                  <a:pt x="8" y="7"/>
                  <a:pt x="6" y="6"/>
                  <a:pt x="4" y="6"/>
                </a:cubicBezTo>
                <a:cubicBezTo>
                  <a:pt x="2" y="6"/>
                  <a:pt x="0" y="5"/>
                  <a:pt x="0" y="3"/>
                </a:cubicBezTo>
                <a:cubicBezTo>
                  <a:pt x="1" y="0"/>
                  <a:pt x="3" y="1"/>
                  <a:pt x="5" y="1"/>
                </a:cubicBezTo>
                <a:cubicBezTo>
                  <a:pt x="7" y="1"/>
                  <a:pt x="9" y="2"/>
                  <a:pt x="9" y="5"/>
                </a:cubicBezTo>
                <a:close/>
              </a:path>
            </a:pathLst>
          </a:custGeom>
          <a:solidFill>
            <a:srgbClr val="6F90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2" name="Freeform 671"/>
          <p:cNvSpPr>
            <a:spLocks/>
          </p:cNvSpPr>
          <p:nvPr/>
        </p:nvSpPr>
        <p:spPr bwMode="auto">
          <a:xfrm>
            <a:off x="2272491" y="2430016"/>
            <a:ext cx="22225" cy="9525"/>
          </a:xfrm>
          <a:custGeom>
            <a:avLst/>
            <a:gdLst>
              <a:gd name="T0" fmla="*/ 12 w 12"/>
              <a:gd name="T1" fmla="*/ 3 h 5"/>
              <a:gd name="T2" fmla="*/ 0 w 12"/>
              <a:gd name="T3" fmla="*/ 4 h 5"/>
              <a:gd name="T4" fmla="*/ 12 w 12"/>
              <a:gd name="T5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" h="5">
                <a:moveTo>
                  <a:pt x="12" y="3"/>
                </a:moveTo>
                <a:cubicBezTo>
                  <a:pt x="8" y="5"/>
                  <a:pt x="5" y="5"/>
                  <a:pt x="0" y="4"/>
                </a:cubicBezTo>
                <a:cubicBezTo>
                  <a:pt x="4" y="0"/>
                  <a:pt x="8" y="1"/>
                  <a:pt x="12" y="3"/>
                </a:cubicBezTo>
                <a:close/>
              </a:path>
            </a:pathLst>
          </a:custGeom>
          <a:solidFill>
            <a:srgbClr val="9945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3" name="Freeform 672"/>
          <p:cNvSpPr>
            <a:spLocks/>
          </p:cNvSpPr>
          <p:nvPr/>
        </p:nvSpPr>
        <p:spPr bwMode="auto">
          <a:xfrm>
            <a:off x="2235978" y="2431604"/>
            <a:ext cx="15875" cy="9525"/>
          </a:xfrm>
          <a:custGeom>
            <a:avLst/>
            <a:gdLst>
              <a:gd name="T0" fmla="*/ 9 w 9"/>
              <a:gd name="T1" fmla="*/ 3 h 5"/>
              <a:gd name="T2" fmla="*/ 3 w 9"/>
              <a:gd name="T3" fmla="*/ 5 h 5"/>
              <a:gd name="T4" fmla="*/ 0 w 9"/>
              <a:gd name="T5" fmla="*/ 3 h 5"/>
              <a:gd name="T6" fmla="*/ 5 w 9"/>
              <a:gd name="T7" fmla="*/ 0 h 5"/>
              <a:gd name="T8" fmla="*/ 9 w 9"/>
              <a:gd name="T9" fmla="*/ 3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5">
                <a:moveTo>
                  <a:pt x="9" y="3"/>
                </a:moveTo>
                <a:cubicBezTo>
                  <a:pt x="8" y="5"/>
                  <a:pt x="5" y="5"/>
                  <a:pt x="3" y="5"/>
                </a:cubicBezTo>
                <a:cubicBezTo>
                  <a:pt x="2" y="5"/>
                  <a:pt x="0" y="5"/>
                  <a:pt x="0" y="3"/>
                </a:cubicBezTo>
                <a:cubicBezTo>
                  <a:pt x="1" y="1"/>
                  <a:pt x="3" y="0"/>
                  <a:pt x="5" y="0"/>
                </a:cubicBezTo>
                <a:cubicBezTo>
                  <a:pt x="7" y="0"/>
                  <a:pt x="8" y="1"/>
                  <a:pt x="9" y="3"/>
                </a:cubicBezTo>
                <a:close/>
              </a:path>
            </a:pathLst>
          </a:custGeom>
          <a:solidFill>
            <a:srgbClr val="6385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4" name="Freeform 673"/>
          <p:cNvSpPr>
            <a:spLocks/>
          </p:cNvSpPr>
          <p:nvPr/>
        </p:nvSpPr>
        <p:spPr bwMode="auto">
          <a:xfrm>
            <a:off x="2277253" y="2323654"/>
            <a:ext cx="15875" cy="11113"/>
          </a:xfrm>
          <a:custGeom>
            <a:avLst/>
            <a:gdLst>
              <a:gd name="T0" fmla="*/ 0 w 9"/>
              <a:gd name="T1" fmla="*/ 5 h 7"/>
              <a:gd name="T2" fmla="*/ 7 w 9"/>
              <a:gd name="T3" fmla="*/ 2 h 7"/>
              <a:gd name="T4" fmla="*/ 8 w 9"/>
              <a:gd name="T5" fmla="*/ 5 h 7"/>
              <a:gd name="T6" fmla="*/ 0 w 9"/>
              <a:gd name="T7" fmla="*/ 5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7">
                <a:moveTo>
                  <a:pt x="0" y="5"/>
                </a:moveTo>
                <a:cubicBezTo>
                  <a:pt x="0" y="0"/>
                  <a:pt x="4" y="2"/>
                  <a:pt x="7" y="2"/>
                </a:cubicBezTo>
                <a:cubicBezTo>
                  <a:pt x="9" y="2"/>
                  <a:pt x="8" y="4"/>
                  <a:pt x="8" y="5"/>
                </a:cubicBezTo>
                <a:cubicBezTo>
                  <a:pt x="5" y="7"/>
                  <a:pt x="3" y="6"/>
                  <a:pt x="0" y="5"/>
                </a:cubicBezTo>
                <a:close/>
              </a:path>
            </a:pathLst>
          </a:custGeom>
          <a:solidFill>
            <a:srgbClr val="5B61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5" name="Freeform 674"/>
          <p:cNvSpPr>
            <a:spLocks/>
          </p:cNvSpPr>
          <p:nvPr/>
        </p:nvSpPr>
        <p:spPr bwMode="auto">
          <a:xfrm>
            <a:off x="2259791" y="2734816"/>
            <a:ext cx="53975" cy="15875"/>
          </a:xfrm>
          <a:custGeom>
            <a:avLst/>
            <a:gdLst>
              <a:gd name="T0" fmla="*/ 16 w 31"/>
              <a:gd name="T1" fmla="*/ 2 h 9"/>
              <a:gd name="T2" fmla="*/ 20 w 31"/>
              <a:gd name="T3" fmla="*/ 4 h 9"/>
              <a:gd name="T4" fmla="*/ 31 w 31"/>
              <a:gd name="T5" fmla="*/ 3 h 9"/>
              <a:gd name="T6" fmla="*/ 0 w 31"/>
              <a:gd name="T7" fmla="*/ 3 h 9"/>
              <a:gd name="T8" fmla="*/ 10 w 31"/>
              <a:gd name="T9" fmla="*/ 3 h 9"/>
              <a:gd name="T10" fmla="*/ 15 w 31"/>
              <a:gd name="T11" fmla="*/ 2 h 9"/>
              <a:gd name="T12" fmla="*/ 16 w 31"/>
              <a:gd name="T13" fmla="*/ 2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1" h="9">
                <a:moveTo>
                  <a:pt x="16" y="2"/>
                </a:moveTo>
                <a:cubicBezTo>
                  <a:pt x="16" y="4"/>
                  <a:pt x="18" y="5"/>
                  <a:pt x="20" y="4"/>
                </a:cubicBezTo>
                <a:cubicBezTo>
                  <a:pt x="23" y="1"/>
                  <a:pt x="27" y="1"/>
                  <a:pt x="31" y="3"/>
                </a:cubicBezTo>
                <a:cubicBezTo>
                  <a:pt x="24" y="9"/>
                  <a:pt x="8" y="9"/>
                  <a:pt x="0" y="3"/>
                </a:cubicBezTo>
                <a:cubicBezTo>
                  <a:pt x="4" y="0"/>
                  <a:pt x="7" y="2"/>
                  <a:pt x="10" y="3"/>
                </a:cubicBezTo>
                <a:cubicBezTo>
                  <a:pt x="12" y="4"/>
                  <a:pt x="14" y="6"/>
                  <a:pt x="15" y="2"/>
                </a:cubicBezTo>
                <a:cubicBezTo>
                  <a:pt x="15" y="1"/>
                  <a:pt x="15" y="1"/>
                  <a:pt x="16" y="2"/>
                </a:cubicBezTo>
                <a:close/>
              </a:path>
            </a:pathLst>
          </a:custGeom>
          <a:solidFill>
            <a:srgbClr val="41836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6" name="Freeform 675"/>
          <p:cNvSpPr>
            <a:spLocks/>
          </p:cNvSpPr>
          <p:nvPr/>
        </p:nvSpPr>
        <p:spPr bwMode="auto">
          <a:xfrm>
            <a:off x="2280428" y="2720529"/>
            <a:ext cx="12700" cy="17463"/>
          </a:xfrm>
          <a:custGeom>
            <a:avLst/>
            <a:gdLst>
              <a:gd name="T0" fmla="*/ 4 w 7"/>
              <a:gd name="T1" fmla="*/ 10 h 10"/>
              <a:gd name="T2" fmla="*/ 3 w 7"/>
              <a:gd name="T3" fmla="*/ 10 h 10"/>
              <a:gd name="T4" fmla="*/ 3 w 7"/>
              <a:gd name="T5" fmla="*/ 10 h 10"/>
              <a:gd name="T6" fmla="*/ 3 w 7"/>
              <a:gd name="T7" fmla="*/ 0 h 10"/>
              <a:gd name="T8" fmla="*/ 4 w 7"/>
              <a:gd name="T9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0">
                <a:moveTo>
                  <a:pt x="4" y="10"/>
                </a:moveTo>
                <a:cubicBezTo>
                  <a:pt x="3" y="10"/>
                  <a:pt x="3" y="10"/>
                  <a:pt x="3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0" y="5"/>
                  <a:pt x="0" y="5"/>
                  <a:pt x="3" y="0"/>
                </a:cubicBezTo>
                <a:cubicBezTo>
                  <a:pt x="7" y="3"/>
                  <a:pt x="6" y="7"/>
                  <a:pt x="4" y="10"/>
                </a:cubicBezTo>
                <a:close/>
              </a:path>
            </a:pathLst>
          </a:custGeom>
          <a:solidFill>
            <a:srgbClr val="A140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7" name="Freeform 676"/>
          <p:cNvSpPr>
            <a:spLocks/>
          </p:cNvSpPr>
          <p:nvPr/>
        </p:nvSpPr>
        <p:spPr bwMode="auto">
          <a:xfrm>
            <a:off x="2470928" y="2549079"/>
            <a:ext cx="15875" cy="17463"/>
          </a:xfrm>
          <a:custGeom>
            <a:avLst/>
            <a:gdLst>
              <a:gd name="T0" fmla="*/ 9 w 9"/>
              <a:gd name="T1" fmla="*/ 3 h 10"/>
              <a:gd name="T2" fmla="*/ 5 w 9"/>
              <a:gd name="T3" fmla="*/ 9 h 10"/>
              <a:gd name="T4" fmla="*/ 0 w 9"/>
              <a:gd name="T5" fmla="*/ 6 h 10"/>
              <a:gd name="T6" fmla="*/ 4 w 9"/>
              <a:gd name="T7" fmla="*/ 0 h 10"/>
              <a:gd name="T8" fmla="*/ 9 w 9"/>
              <a:gd name="T9" fmla="*/ 3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0">
                <a:moveTo>
                  <a:pt x="9" y="3"/>
                </a:moveTo>
                <a:cubicBezTo>
                  <a:pt x="6" y="4"/>
                  <a:pt x="8" y="8"/>
                  <a:pt x="5" y="9"/>
                </a:cubicBezTo>
                <a:cubicBezTo>
                  <a:pt x="5" y="6"/>
                  <a:pt x="0" y="10"/>
                  <a:pt x="0" y="6"/>
                </a:cubicBezTo>
                <a:cubicBezTo>
                  <a:pt x="0" y="3"/>
                  <a:pt x="1" y="0"/>
                  <a:pt x="4" y="0"/>
                </a:cubicBezTo>
                <a:cubicBezTo>
                  <a:pt x="6" y="0"/>
                  <a:pt x="8" y="1"/>
                  <a:pt x="9" y="3"/>
                </a:cubicBezTo>
                <a:close/>
              </a:path>
            </a:pathLst>
          </a:custGeom>
          <a:solidFill>
            <a:srgbClr val="D38A2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8" name="Freeform 677"/>
          <p:cNvSpPr>
            <a:spLocks/>
          </p:cNvSpPr>
          <p:nvPr/>
        </p:nvSpPr>
        <p:spPr bwMode="auto">
          <a:xfrm>
            <a:off x="2489978" y="2557016"/>
            <a:ext cx="15875" cy="17463"/>
          </a:xfrm>
          <a:custGeom>
            <a:avLst/>
            <a:gdLst>
              <a:gd name="T0" fmla="*/ 6 w 9"/>
              <a:gd name="T1" fmla="*/ 10 h 10"/>
              <a:gd name="T2" fmla="*/ 0 w 9"/>
              <a:gd name="T3" fmla="*/ 6 h 10"/>
              <a:gd name="T4" fmla="*/ 6 w 9"/>
              <a:gd name="T5" fmla="*/ 2 h 10"/>
              <a:gd name="T6" fmla="*/ 6 w 9"/>
              <a:gd name="T7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0">
                <a:moveTo>
                  <a:pt x="6" y="10"/>
                </a:moveTo>
                <a:cubicBezTo>
                  <a:pt x="4" y="8"/>
                  <a:pt x="4" y="4"/>
                  <a:pt x="0" y="6"/>
                </a:cubicBezTo>
                <a:cubicBezTo>
                  <a:pt x="2" y="3"/>
                  <a:pt x="4" y="0"/>
                  <a:pt x="6" y="2"/>
                </a:cubicBezTo>
                <a:cubicBezTo>
                  <a:pt x="9" y="3"/>
                  <a:pt x="6" y="7"/>
                  <a:pt x="6" y="10"/>
                </a:cubicBezTo>
                <a:close/>
              </a:path>
            </a:pathLst>
          </a:custGeom>
          <a:solidFill>
            <a:srgbClr val="DE83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39" name="Freeform 678"/>
          <p:cNvSpPr>
            <a:spLocks/>
          </p:cNvSpPr>
          <p:nvPr/>
        </p:nvSpPr>
        <p:spPr bwMode="auto">
          <a:xfrm>
            <a:off x="2439178" y="2544316"/>
            <a:ext cx="11113" cy="17463"/>
          </a:xfrm>
          <a:custGeom>
            <a:avLst/>
            <a:gdLst>
              <a:gd name="T0" fmla="*/ 1 w 6"/>
              <a:gd name="T1" fmla="*/ 0 h 10"/>
              <a:gd name="T2" fmla="*/ 6 w 6"/>
              <a:gd name="T3" fmla="*/ 9 h 10"/>
              <a:gd name="T4" fmla="*/ 3 w 6"/>
              <a:gd name="T5" fmla="*/ 9 h 10"/>
              <a:gd name="T6" fmla="*/ 1 w 6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" h="10">
                <a:moveTo>
                  <a:pt x="1" y="0"/>
                </a:moveTo>
                <a:cubicBezTo>
                  <a:pt x="6" y="3"/>
                  <a:pt x="4" y="7"/>
                  <a:pt x="6" y="9"/>
                </a:cubicBezTo>
                <a:cubicBezTo>
                  <a:pt x="5" y="9"/>
                  <a:pt x="4" y="10"/>
                  <a:pt x="3" y="9"/>
                </a:cubicBezTo>
                <a:cubicBezTo>
                  <a:pt x="0" y="7"/>
                  <a:pt x="2" y="4"/>
                  <a:pt x="1" y="0"/>
                </a:cubicBezTo>
                <a:close/>
              </a:path>
            </a:pathLst>
          </a:custGeom>
          <a:solidFill>
            <a:srgbClr val="D17E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0" name="Freeform 679"/>
          <p:cNvSpPr>
            <a:spLocks/>
          </p:cNvSpPr>
          <p:nvPr/>
        </p:nvSpPr>
        <p:spPr bwMode="auto">
          <a:xfrm>
            <a:off x="2456641" y="2545904"/>
            <a:ext cx="9525" cy="14288"/>
          </a:xfrm>
          <a:custGeom>
            <a:avLst/>
            <a:gdLst>
              <a:gd name="T0" fmla="*/ 3 w 5"/>
              <a:gd name="T1" fmla="*/ 8 h 8"/>
              <a:gd name="T2" fmla="*/ 3 w 5"/>
              <a:gd name="T3" fmla="*/ 1 h 8"/>
              <a:gd name="T4" fmla="*/ 5 w 5"/>
              <a:gd name="T5" fmla="*/ 1 h 8"/>
              <a:gd name="T6" fmla="*/ 3 w 5"/>
              <a:gd name="T7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" h="8">
                <a:moveTo>
                  <a:pt x="3" y="8"/>
                </a:moveTo>
                <a:cubicBezTo>
                  <a:pt x="1" y="5"/>
                  <a:pt x="0" y="3"/>
                  <a:pt x="3" y="1"/>
                </a:cubicBezTo>
                <a:cubicBezTo>
                  <a:pt x="4" y="0"/>
                  <a:pt x="4" y="1"/>
                  <a:pt x="5" y="1"/>
                </a:cubicBezTo>
                <a:cubicBezTo>
                  <a:pt x="5" y="3"/>
                  <a:pt x="4" y="6"/>
                  <a:pt x="3" y="8"/>
                </a:cubicBezTo>
                <a:close/>
              </a:path>
            </a:pathLst>
          </a:custGeom>
          <a:solidFill>
            <a:srgbClr val="CF7F2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1" name="Freeform 680"/>
          <p:cNvSpPr>
            <a:spLocks/>
          </p:cNvSpPr>
          <p:nvPr/>
        </p:nvSpPr>
        <p:spPr bwMode="auto">
          <a:xfrm>
            <a:off x="2421716" y="2544316"/>
            <a:ext cx="12700" cy="15875"/>
          </a:xfrm>
          <a:custGeom>
            <a:avLst/>
            <a:gdLst>
              <a:gd name="T0" fmla="*/ 0 w 7"/>
              <a:gd name="T1" fmla="*/ 0 h 9"/>
              <a:gd name="T2" fmla="*/ 7 w 7"/>
              <a:gd name="T3" fmla="*/ 9 h 9"/>
              <a:gd name="T4" fmla="*/ 0 w 7"/>
              <a:gd name="T5" fmla="*/ 0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7" h="9">
                <a:moveTo>
                  <a:pt x="0" y="0"/>
                </a:moveTo>
                <a:cubicBezTo>
                  <a:pt x="3" y="4"/>
                  <a:pt x="4" y="6"/>
                  <a:pt x="7" y="9"/>
                </a:cubicBezTo>
                <a:cubicBezTo>
                  <a:pt x="1" y="7"/>
                  <a:pt x="1" y="7"/>
                  <a:pt x="0" y="0"/>
                </a:cubicBezTo>
                <a:close/>
              </a:path>
            </a:pathLst>
          </a:custGeom>
          <a:solidFill>
            <a:srgbClr val="DD782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2" name="Freeform 681"/>
          <p:cNvSpPr>
            <a:spLocks/>
          </p:cNvSpPr>
          <p:nvPr/>
        </p:nvSpPr>
        <p:spPr bwMode="auto">
          <a:xfrm>
            <a:off x="2070878" y="2550666"/>
            <a:ext cx="15875" cy="15875"/>
          </a:xfrm>
          <a:custGeom>
            <a:avLst/>
            <a:gdLst>
              <a:gd name="T0" fmla="*/ 4 w 9"/>
              <a:gd name="T1" fmla="*/ 9 h 9"/>
              <a:gd name="T2" fmla="*/ 2 w 9"/>
              <a:gd name="T3" fmla="*/ 2 h 9"/>
              <a:gd name="T4" fmla="*/ 6 w 9"/>
              <a:gd name="T5" fmla="*/ 1 h 9"/>
              <a:gd name="T6" fmla="*/ 4 w 9"/>
              <a:gd name="T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9">
                <a:moveTo>
                  <a:pt x="4" y="9"/>
                </a:moveTo>
                <a:cubicBezTo>
                  <a:pt x="1" y="6"/>
                  <a:pt x="0" y="4"/>
                  <a:pt x="2" y="2"/>
                </a:cubicBezTo>
                <a:cubicBezTo>
                  <a:pt x="3" y="0"/>
                  <a:pt x="5" y="0"/>
                  <a:pt x="6" y="1"/>
                </a:cubicBezTo>
                <a:cubicBezTo>
                  <a:pt x="9" y="5"/>
                  <a:pt x="3" y="6"/>
                  <a:pt x="4" y="9"/>
                </a:cubicBezTo>
                <a:close/>
              </a:path>
            </a:pathLst>
          </a:custGeom>
          <a:solidFill>
            <a:srgbClr val="DE8E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3" name="Freeform 682"/>
          <p:cNvSpPr>
            <a:spLocks/>
          </p:cNvSpPr>
          <p:nvPr/>
        </p:nvSpPr>
        <p:spPr bwMode="auto">
          <a:xfrm>
            <a:off x="2116916" y="2547491"/>
            <a:ext cx="14288" cy="15875"/>
          </a:xfrm>
          <a:custGeom>
            <a:avLst/>
            <a:gdLst>
              <a:gd name="T0" fmla="*/ 1 w 8"/>
              <a:gd name="T1" fmla="*/ 3 h 9"/>
              <a:gd name="T2" fmla="*/ 7 w 8"/>
              <a:gd name="T3" fmla="*/ 0 h 9"/>
              <a:gd name="T4" fmla="*/ 1 w 8"/>
              <a:gd name="T5" fmla="*/ 6 h 9"/>
              <a:gd name="T6" fmla="*/ 1 w 8"/>
              <a:gd name="T7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" h="9">
                <a:moveTo>
                  <a:pt x="1" y="3"/>
                </a:moveTo>
                <a:cubicBezTo>
                  <a:pt x="2" y="1"/>
                  <a:pt x="4" y="0"/>
                  <a:pt x="7" y="0"/>
                </a:cubicBezTo>
                <a:cubicBezTo>
                  <a:pt x="5" y="2"/>
                  <a:pt x="8" y="9"/>
                  <a:pt x="1" y="6"/>
                </a:cubicBezTo>
                <a:cubicBezTo>
                  <a:pt x="0" y="5"/>
                  <a:pt x="0" y="4"/>
                  <a:pt x="1" y="3"/>
                </a:cubicBezTo>
                <a:close/>
              </a:path>
            </a:pathLst>
          </a:custGeom>
          <a:solidFill>
            <a:srgbClr val="A91F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4" name="Freeform 683"/>
          <p:cNvSpPr>
            <a:spLocks/>
          </p:cNvSpPr>
          <p:nvPr/>
        </p:nvSpPr>
        <p:spPr bwMode="auto">
          <a:xfrm>
            <a:off x="2104216" y="2545904"/>
            <a:ext cx="14288" cy="14288"/>
          </a:xfrm>
          <a:custGeom>
            <a:avLst/>
            <a:gdLst>
              <a:gd name="T0" fmla="*/ 8 w 8"/>
              <a:gd name="T1" fmla="*/ 4 h 8"/>
              <a:gd name="T2" fmla="*/ 8 w 8"/>
              <a:gd name="T3" fmla="*/ 7 h 8"/>
              <a:gd name="T4" fmla="*/ 3 w 8"/>
              <a:gd name="T5" fmla="*/ 7 h 8"/>
              <a:gd name="T6" fmla="*/ 0 w 8"/>
              <a:gd name="T7" fmla="*/ 3 h 8"/>
              <a:gd name="T8" fmla="*/ 4 w 8"/>
              <a:gd name="T9" fmla="*/ 2 h 8"/>
              <a:gd name="T10" fmla="*/ 8 w 8"/>
              <a:gd name="T11" fmla="*/ 4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" h="8">
                <a:moveTo>
                  <a:pt x="8" y="4"/>
                </a:moveTo>
                <a:cubicBezTo>
                  <a:pt x="8" y="5"/>
                  <a:pt x="8" y="6"/>
                  <a:pt x="8" y="7"/>
                </a:cubicBezTo>
                <a:cubicBezTo>
                  <a:pt x="6" y="8"/>
                  <a:pt x="5" y="8"/>
                  <a:pt x="3" y="7"/>
                </a:cubicBezTo>
                <a:cubicBezTo>
                  <a:pt x="2" y="6"/>
                  <a:pt x="1" y="5"/>
                  <a:pt x="0" y="3"/>
                </a:cubicBezTo>
                <a:cubicBezTo>
                  <a:pt x="1" y="1"/>
                  <a:pt x="1" y="0"/>
                  <a:pt x="4" y="2"/>
                </a:cubicBezTo>
                <a:cubicBezTo>
                  <a:pt x="5" y="3"/>
                  <a:pt x="6" y="4"/>
                  <a:pt x="8" y="4"/>
                </a:cubicBezTo>
                <a:close/>
              </a:path>
            </a:pathLst>
          </a:custGeom>
          <a:solidFill>
            <a:srgbClr val="D770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5" name="Freeform 684"/>
          <p:cNvSpPr>
            <a:spLocks/>
          </p:cNvSpPr>
          <p:nvPr/>
        </p:nvSpPr>
        <p:spPr bwMode="auto">
          <a:xfrm>
            <a:off x="2097866" y="2550666"/>
            <a:ext cx="12700" cy="12700"/>
          </a:xfrm>
          <a:custGeom>
            <a:avLst/>
            <a:gdLst>
              <a:gd name="T0" fmla="*/ 4 w 7"/>
              <a:gd name="T1" fmla="*/ 0 h 7"/>
              <a:gd name="T2" fmla="*/ 7 w 7"/>
              <a:gd name="T3" fmla="*/ 4 h 7"/>
              <a:gd name="T4" fmla="*/ 1 w 7"/>
              <a:gd name="T5" fmla="*/ 4 h 7"/>
              <a:gd name="T6" fmla="*/ 4 w 7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" h="7">
                <a:moveTo>
                  <a:pt x="4" y="0"/>
                </a:moveTo>
                <a:cubicBezTo>
                  <a:pt x="6" y="1"/>
                  <a:pt x="7" y="2"/>
                  <a:pt x="7" y="4"/>
                </a:cubicBezTo>
                <a:cubicBezTo>
                  <a:pt x="5" y="6"/>
                  <a:pt x="3" y="7"/>
                  <a:pt x="1" y="4"/>
                </a:cubicBezTo>
                <a:cubicBezTo>
                  <a:pt x="0" y="2"/>
                  <a:pt x="2" y="1"/>
                  <a:pt x="4" y="0"/>
                </a:cubicBezTo>
                <a:close/>
              </a:path>
            </a:pathLst>
          </a:custGeom>
          <a:solidFill>
            <a:srgbClr val="A91F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6" name="Freeform 685"/>
          <p:cNvSpPr>
            <a:spLocks/>
          </p:cNvSpPr>
          <p:nvPr/>
        </p:nvSpPr>
        <p:spPr bwMode="auto">
          <a:xfrm>
            <a:off x="2313766" y="2674491"/>
            <a:ext cx="33338" cy="44450"/>
          </a:xfrm>
          <a:custGeom>
            <a:avLst/>
            <a:gdLst>
              <a:gd name="T0" fmla="*/ 16 w 19"/>
              <a:gd name="T1" fmla="*/ 0 h 26"/>
              <a:gd name="T2" fmla="*/ 17 w 19"/>
              <a:gd name="T3" fmla="*/ 0 h 26"/>
              <a:gd name="T4" fmla="*/ 16 w 19"/>
              <a:gd name="T5" fmla="*/ 10 h 26"/>
              <a:gd name="T6" fmla="*/ 17 w 19"/>
              <a:gd name="T7" fmla="*/ 18 h 26"/>
              <a:gd name="T8" fmla="*/ 16 w 19"/>
              <a:gd name="T9" fmla="*/ 24 h 26"/>
              <a:gd name="T10" fmla="*/ 11 w 19"/>
              <a:gd name="T11" fmla="*/ 23 h 26"/>
              <a:gd name="T12" fmla="*/ 6 w 19"/>
              <a:gd name="T13" fmla="*/ 21 h 26"/>
              <a:gd name="T14" fmla="*/ 4 w 19"/>
              <a:gd name="T15" fmla="*/ 13 h 26"/>
              <a:gd name="T16" fmla="*/ 16 w 19"/>
              <a:gd name="T17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26">
                <a:moveTo>
                  <a:pt x="16" y="0"/>
                </a:moveTo>
                <a:cubicBezTo>
                  <a:pt x="16" y="0"/>
                  <a:pt x="17" y="0"/>
                  <a:pt x="17" y="0"/>
                </a:cubicBezTo>
                <a:cubicBezTo>
                  <a:pt x="17" y="3"/>
                  <a:pt x="19" y="7"/>
                  <a:pt x="16" y="10"/>
                </a:cubicBezTo>
                <a:cubicBezTo>
                  <a:pt x="13" y="13"/>
                  <a:pt x="16" y="15"/>
                  <a:pt x="17" y="18"/>
                </a:cubicBezTo>
                <a:cubicBezTo>
                  <a:pt x="18" y="20"/>
                  <a:pt x="18" y="23"/>
                  <a:pt x="16" y="24"/>
                </a:cubicBezTo>
                <a:cubicBezTo>
                  <a:pt x="14" y="26"/>
                  <a:pt x="12" y="24"/>
                  <a:pt x="11" y="23"/>
                </a:cubicBezTo>
                <a:cubicBezTo>
                  <a:pt x="9" y="22"/>
                  <a:pt x="7" y="21"/>
                  <a:pt x="6" y="21"/>
                </a:cubicBezTo>
                <a:cubicBezTo>
                  <a:pt x="0" y="19"/>
                  <a:pt x="1" y="15"/>
                  <a:pt x="4" y="13"/>
                </a:cubicBezTo>
                <a:cubicBezTo>
                  <a:pt x="10" y="10"/>
                  <a:pt x="13" y="5"/>
                  <a:pt x="16" y="0"/>
                </a:cubicBezTo>
                <a:close/>
              </a:path>
            </a:pathLst>
          </a:custGeom>
          <a:solidFill>
            <a:srgbClr val="A92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7" name="Freeform 686"/>
          <p:cNvSpPr>
            <a:spLocks/>
          </p:cNvSpPr>
          <p:nvPr/>
        </p:nvSpPr>
        <p:spPr bwMode="auto">
          <a:xfrm>
            <a:off x="2345516" y="2671316"/>
            <a:ext cx="33338" cy="49213"/>
          </a:xfrm>
          <a:custGeom>
            <a:avLst/>
            <a:gdLst>
              <a:gd name="T0" fmla="*/ 2 w 19"/>
              <a:gd name="T1" fmla="*/ 1 h 28"/>
              <a:gd name="T2" fmla="*/ 3 w 19"/>
              <a:gd name="T3" fmla="*/ 0 h 28"/>
              <a:gd name="T4" fmla="*/ 14 w 19"/>
              <a:gd name="T5" fmla="*/ 13 h 28"/>
              <a:gd name="T6" fmla="*/ 13 w 19"/>
              <a:gd name="T7" fmla="*/ 22 h 28"/>
              <a:gd name="T8" fmla="*/ 11 w 19"/>
              <a:gd name="T9" fmla="*/ 22 h 28"/>
              <a:gd name="T10" fmla="*/ 3 w 19"/>
              <a:gd name="T11" fmla="*/ 25 h 28"/>
              <a:gd name="T12" fmla="*/ 4 w 19"/>
              <a:gd name="T13" fmla="*/ 15 h 28"/>
              <a:gd name="T14" fmla="*/ 2 w 19"/>
              <a:gd name="T15" fmla="*/ 1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28">
                <a:moveTo>
                  <a:pt x="2" y="1"/>
                </a:moveTo>
                <a:cubicBezTo>
                  <a:pt x="2" y="0"/>
                  <a:pt x="3" y="0"/>
                  <a:pt x="3" y="0"/>
                </a:cubicBezTo>
                <a:cubicBezTo>
                  <a:pt x="7" y="5"/>
                  <a:pt x="7" y="11"/>
                  <a:pt x="14" y="13"/>
                </a:cubicBezTo>
                <a:cubicBezTo>
                  <a:pt x="17" y="14"/>
                  <a:pt x="19" y="20"/>
                  <a:pt x="13" y="22"/>
                </a:cubicBezTo>
                <a:cubicBezTo>
                  <a:pt x="12" y="22"/>
                  <a:pt x="12" y="22"/>
                  <a:pt x="11" y="22"/>
                </a:cubicBezTo>
                <a:cubicBezTo>
                  <a:pt x="8" y="22"/>
                  <a:pt x="7" y="28"/>
                  <a:pt x="3" y="25"/>
                </a:cubicBezTo>
                <a:cubicBezTo>
                  <a:pt x="0" y="22"/>
                  <a:pt x="3" y="19"/>
                  <a:pt x="4" y="15"/>
                </a:cubicBezTo>
                <a:cubicBezTo>
                  <a:pt x="5" y="10"/>
                  <a:pt x="0" y="6"/>
                  <a:pt x="2" y="1"/>
                </a:cubicBezTo>
                <a:close/>
              </a:path>
            </a:pathLst>
          </a:custGeom>
          <a:solidFill>
            <a:srgbClr val="A629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8" name="Freeform 687"/>
          <p:cNvSpPr>
            <a:spLocks/>
          </p:cNvSpPr>
          <p:nvPr/>
        </p:nvSpPr>
        <p:spPr bwMode="auto">
          <a:xfrm>
            <a:off x="2309003" y="2661791"/>
            <a:ext cx="28575" cy="34925"/>
          </a:xfrm>
          <a:custGeom>
            <a:avLst/>
            <a:gdLst>
              <a:gd name="T0" fmla="*/ 17 w 17"/>
              <a:gd name="T1" fmla="*/ 3 h 20"/>
              <a:gd name="T2" fmla="*/ 17 w 17"/>
              <a:gd name="T3" fmla="*/ 5 h 20"/>
              <a:gd name="T4" fmla="*/ 5 w 17"/>
              <a:gd name="T5" fmla="*/ 18 h 20"/>
              <a:gd name="T6" fmla="*/ 2 w 17"/>
              <a:gd name="T7" fmla="*/ 20 h 20"/>
              <a:gd name="T8" fmla="*/ 0 w 17"/>
              <a:gd name="T9" fmla="*/ 16 h 20"/>
              <a:gd name="T10" fmla="*/ 12 w 17"/>
              <a:gd name="T11" fmla="*/ 5 h 20"/>
              <a:gd name="T12" fmla="*/ 17 w 17"/>
              <a:gd name="T13" fmla="*/ 3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7" h="20">
                <a:moveTo>
                  <a:pt x="17" y="3"/>
                </a:moveTo>
                <a:cubicBezTo>
                  <a:pt x="17" y="4"/>
                  <a:pt x="17" y="4"/>
                  <a:pt x="17" y="5"/>
                </a:cubicBezTo>
                <a:cubicBezTo>
                  <a:pt x="13" y="9"/>
                  <a:pt x="7" y="11"/>
                  <a:pt x="5" y="18"/>
                </a:cubicBezTo>
                <a:cubicBezTo>
                  <a:pt x="5" y="19"/>
                  <a:pt x="3" y="20"/>
                  <a:pt x="2" y="20"/>
                </a:cubicBezTo>
                <a:cubicBezTo>
                  <a:pt x="0" y="19"/>
                  <a:pt x="1" y="17"/>
                  <a:pt x="0" y="16"/>
                </a:cubicBezTo>
                <a:cubicBezTo>
                  <a:pt x="0" y="7"/>
                  <a:pt x="0" y="0"/>
                  <a:pt x="12" y="5"/>
                </a:cubicBezTo>
                <a:cubicBezTo>
                  <a:pt x="13" y="5"/>
                  <a:pt x="15" y="4"/>
                  <a:pt x="17" y="3"/>
                </a:cubicBezTo>
                <a:close/>
              </a:path>
            </a:pathLst>
          </a:custGeom>
          <a:solidFill>
            <a:srgbClr val="A632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49" name="Freeform 688"/>
          <p:cNvSpPr>
            <a:spLocks/>
          </p:cNvSpPr>
          <p:nvPr/>
        </p:nvSpPr>
        <p:spPr bwMode="auto">
          <a:xfrm>
            <a:off x="2345516" y="2618929"/>
            <a:ext cx="36513" cy="39688"/>
          </a:xfrm>
          <a:custGeom>
            <a:avLst/>
            <a:gdLst>
              <a:gd name="T0" fmla="*/ 3 w 21"/>
              <a:gd name="T1" fmla="*/ 22 h 22"/>
              <a:gd name="T2" fmla="*/ 2 w 21"/>
              <a:gd name="T3" fmla="*/ 22 h 22"/>
              <a:gd name="T4" fmla="*/ 2 w 21"/>
              <a:gd name="T5" fmla="*/ 21 h 22"/>
              <a:gd name="T6" fmla="*/ 3 w 21"/>
              <a:gd name="T7" fmla="*/ 4 h 22"/>
              <a:gd name="T8" fmla="*/ 7 w 21"/>
              <a:gd name="T9" fmla="*/ 2 h 22"/>
              <a:gd name="T10" fmla="*/ 21 w 21"/>
              <a:gd name="T11" fmla="*/ 0 h 22"/>
              <a:gd name="T12" fmla="*/ 3 w 21"/>
              <a:gd name="T13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1" h="22">
                <a:moveTo>
                  <a:pt x="3" y="22"/>
                </a:moveTo>
                <a:cubicBezTo>
                  <a:pt x="2" y="22"/>
                  <a:pt x="2" y="22"/>
                  <a:pt x="2" y="22"/>
                </a:cubicBezTo>
                <a:cubicBezTo>
                  <a:pt x="2" y="22"/>
                  <a:pt x="2" y="21"/>
                  <a:pt x="2" y="21"/>
                </a:cubicBezTo>
                <a:cubicBezTo>
                  <a:pt x="0" y="15"/>
                  <a:pt x="7" y="10"/>
                  <a:pt x="3" y="4"/>
                </a:cubicBezTo>
                <a:cubicBezTo>
                  <a:pt x="2" y="3"/>
                  <a:pt x="5" y="0"/>
                  <a:pt x="7" y="2"/>
                </a:cubicBezTo>
                <a:cubicBezTo>
                  <a:pt x="11" y="6"/>
                  <a:pt x="15" y="3"/>
                  <a:pt x="21" y="0"/>
                </a:cubicBezTo>
                <a:cubicBezTo>
                  <a:pt x="14" y="9"/>
                  <a:pt x="5" y="13"/>
                  <a:pt x="3" y="22"/>
                </a:cubicBezTo>
                <a:close/>
              </a:path>
            </a:pathLst>
          </a:custGeom>
          <a:solidFill>
            <a:srgbClr val="A12E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0" name="Freeform 689"/>
          <p:cNvSpPr>
            <a:spLocks/>
          </p:cNvSpPr>
          <p:nvPr/>
        </p:nvSpPr>
        <p:spPr bwMode="auto">
          <a:xfrm>
            <a:off x="2353453" y="2628454"/>
            <a:ext cx="33338" cy="34925"/>
          </a:xfrm>
          <a:custGeom>
            <a:avLst/>
            <a:gdLst>
              <a:gd name="T0" fmla="*/ 3 w 19"/>
              <a:gd name="T1" fmla="*/ 19 h 20"/>
              <a:gd name="T2" fmla="*/ 0 w 19"/>
              <a:gd name="T3" fmla="*/ 18 h 20"/>
              <a:gd name="T4" fmla="*/ 17 w 19"/>
              <a:gd name="T5" fmla="*/ 0 h 20"/>
              <a:gd name="T6" fmla="*/ 17 w 19"/>
              <a:gd name="T7" fmla="*/ 15 h 20"/>
              <a:gd name="T8" fmla="*/ 11 w 19"/>
              <a:gd name="T9" fmla="*/ 18 h 20"/>
              <a:gd name="T10" fmla="*/ 3 w 19"/>
              <a:gd name="T11" fmla="*/ 19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20">
                <a:moveTo>
                  <a:pt x="3" y="19"/>
                </a:moveTo>
                <a:cubicBezTo>
                  <a:pt x="2" y="19"/>
                  <a:pt x="1" y="18"/>
                  <a:pt x="0" y="18"/>
                </a:cubicBezTo>
                <a:cubicBezTo>
                  <a:pt x="7" y="13"/>
                  <a:pt x="12" y="7"/>
                  <a:pt x="17" y="0"/>
                </a:cubicBezTo>
                <a:cubicBezTo>
                  <a:pt x="17" y="5"/>
                  <a:pt x="15" y="9"/>
                  <a:pt x="17" y="15"/>
                </a:cubicBezTo>
                <a:cubicBezTo>
                  <a:pt x="19" y="18"/>
                  <a:pt x="15" y="20"/>
                  <a:pt x="11" y="18"/>
                </a:cubicBezTo>
                <a:cubicBezTo>
                  <a:pt x="8" y="17"/>
                  <a:pt x="5" y="16"/>
                  <a:pt x="3" y="19"/>
                </a:cubicBezTo>
                <a:close/>
              </a:path>
            </a:pathLst>
          </a:custGeom>
          <a:solidFill>
            <a:srgbClr val="A12D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1" name="Freeform 690"/>
          <p:cNvSpPr>
            <a:spLocks/>
          </p:cNvSpPr>
          <p:nvPr/>
        </p:nvSpPr>
        <p:spPr bwMode="auto">
          <a:xfrm>
            <a:off x="2353453" y="2666554"/>
            <a:ext cx="31750" cy="30163"/>
          </a:xfrm>
          <a:custGeom>
            <a:avLst/>
            <a:gdLst>
              <a:gd name="T0" fmla="*/ 0 w 18"/>
              <a:gd name="T1" fmla="*/ 2 h 17"/>
              <a:gd name="T2" fmla="*/ 1 w 18"/>
              <a:gd name="T3" fmla="*/ 0 h 17"/>
              <a:gd name="T4" fmla="*/ 11 w 18"/>
              <a:gd name="T5" fmla="*/ 1 h 17"/>
              <a:gd name="T6" fmla="*/ 16 w 18"/>
              <a:gd name="T7" fmla="*/ 2 h 17"/>
              <a:gd name="T8" fmla="*/ 16 w 18"/>
              <a:gd name="T9" fmla="*/ 7 h 17"/>
              <a:gd name="T10" fmla="*/ 16 w 18"/>
              <a:gd name="T11" fmla="*/ 13 h 17"/>
              <a:gd name="T12" fmla="*/ 15 w 18"/>
              <a:gd name="T13" fmla="*/ 17 h 17"/>
              <a:gd name="T14" fmla="*/ 12 w 18"/>
              <a:gd name="T15" fmla="*/ 14 h 17"/>
              <a:gd name="T16" fmla="*/ 0 w 18"/>
              <a:gd name="T17" fmla="*/ 2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8" h="17">
                <a:moveTo>
                  <a:pt x="0" y="2"/>
                </a:moveTo>
                <a:cubicBezTo>
                  <a:pt x="0" y="1"/>
                  <a:pt x="0" y="1"/>
                  <a:pt x="1" y="0"/>
                </a:cubicBezTo>
                <a:cubicBezTo>
                  <a:pt x="4" y="1"/>
                  <a:pt x="7" y="3"/>
                  <a:pt x="11" y="1"/>
                </a:cubicBezTo>
                <a:cubicBezTo>
                  <a:pt x="13" y="0"/>
                  <a:pt x="15" y="0"/>
                  <a:pt x="16" y="2"/>
                </a:cubicBezTo>
                <a:cubicBezTo>
                  <a:pt x="18" y="4"/>
                  <a:pt x="17" y="5"/>
                  <a:pt x="16" y="7"/>
                </a:cubicBezTo>
                <a:cubicBezTo>
                  <a:pt x="14" y="8"/>
                  <a:pt x="14" y="11"/>
                  <a:pt x="16" y="13"/>
                </a:cubicBezTo>
                <a:cubicBezTo>
                  <a:pt x="17" y="14"/>
                  <a:pt x="17" y="16"/>
                  <a:pt x="15" y="17"/>
                </a:cubicBezTo>
                <a:cubicBezTo>
                  <a:pt x="14" y="17"/>
                  <a:pt x="12" y="15"/>
                  <a:pt x="12" y="14"/>
                </a:cubicBezTo>
                <a:cubicBezTo>
                  <a:pt x="11" y="7"/>
                  <a:pt x="4" y="6"/>
                  <a:pt x="0" y="2"/>
                </a:cubicBezTo>
                <a:close/>
              </a:path>
            </a:pathLst>
          </a:custGeom>
          <a:solidFill>
            <a:srgbClr val="A22E1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2" name="Freeform 691"/>
          <p:cNvSpPr>
            <a:spLocks/>
          </p:cNvSpPr>
          <p:nvPr/>
        </p:nvSpPr>
        <p:spPr bwMode="auto">
          <a:xfrm>
            <a:off x="2231216" y="2534791"/>
            <a:ext cx="12700" cy="15875"/>
          </a:xfrm>
          <a:custGeom>
            <a:avLst/>
            <a:gdLst>
              <a:gd name="T0" fmla="*/ 7 w 7"/>
              <a:gd name="T1" fmla="*/ 4 h 9"/>
              <a:gd name="T2" fmla="*/ 4 w 7"/>
              <a:gd name="T3" fmla="*/ 9 h 9"/>
              <a:gd name="T4" fmla="*/ 0 w 7"/>
              <a:gd name="T5" fmla="*/ 4 h 9"/>
              <a:gd name="T6" fmla="*/ 4 w 7"/>
              <a:gd name="T7" fmla="*/ 0 h 9"/>
              <a:gd name="T8" fmla="*/ 7 w 7"/>
              <a:gd name="T9" fmla="*/ 4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9">
                <a:moveTo>
                  <a:pt x="7" y="4"/>
                </a:moveTo>
                <a:cubicBezTo>
                  <a:pt x="7" y="7"/>
                  <a:pt x="7" y="9"/>
                  <a:pt x="4" y="9"/>
                </a:cubicBezTo>
                <a:cubicBezTo>
                  <a:pt x="1" y="9"/>
                  <a:pt x="1" y="7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7" y="0"/>
                  <a:pt x="7" y="2"/>
                  <a:pt x="7" y="4"/>
                </a:cubicBezTo>
                <a:close/>
              </a:path>
            </a:pathLst>
          </a:custGeom>
          <a:solidFill>
            <a:srgbClr val="3A4A8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3" name="Freeform 692"/>
          <p:cNvSpPr>
            <a:spLocks/>
          </p:cNvSpPr>
          <p:nvPr/>
        </p:nvSpPr>
        <p:spPr bwMode="auto">
          <a:xfrm>
            <a:off x="2201053" y="2534791"/>
            <a:ext cx="15875" cy="17463"/>
          </a:xfrm>
          <a:custGeom>
            <a:avLst/>
            <a:gdLst>
              <a:gd name="T0" fmla="*/ 5 w 9"/>
              <a:gd name="T1" fmla="*/ 0 h 10"/>
              <a:gd name="T2" fmla="*/ 7 w 9"/>
              <a:gd name="T3" fmla="*/ 6 h 10"/>
              <a:gd name="T4" fmla="*/ 1 w 9"/>
              <a:gd name="T5" fmla="*/ 7 h 10"/>
              <a:gd name="T6" fmla="*/ 5 w 9"/>
              <a:gd name="T7" fmla="*/ 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" h="10">
                <a:moveTo>
                  <a:pt x="5" y="0"/>
                </a:moveTo>
                <a:cubicBezTo>
                  <a:pt x="9" y="1"/>
                  <a:pt x="7" y="4"/>
                  <a:pt x="7" y="6"/>
                </a:cubicBezTo>
                <a:cubicBezTo>
                  <a:pt x="5" y="9"/>
                  <a:pt x="3" y="10"/>
                  <a:pt x="1" y="7"/>
                </a:cubicBezTo>
                <a:cubicBezTo>
                  <a:pt x="0" y="4"/>
                  <a:pt x="0" y="0"/>
                  <a:pt x="5" y="0"/>
                </a:cubicBezTo>
                <a:close/>
              </a:path>
            </a:pathLst>
          </a:custGeom>
          <a:solidFill>
            <a:srgbClr val="2F45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4" name="Freeform 693"/>
          <p:cNvSpPr>
            <a:spLocks/>
          </p:cNvSpPr>
          <p:nvPr/>
        </p:nvSpPr>
        <p:spPr bwMode="auto">
          <a:xfrm>
            <a:off x="2196291" y="2531616"/>
            <a:ext cx="17463" cy="20638"/>
          </a:xfrm>
          <a:custGeom>
            <a:avLst/>
            <a:gdLst>
              <a:gd name="T0" fmla="*/ 8 w 10"/>
              <a:gd name="T1" fmla="*/ 2 h 12"/>
              <a:gd name="T2" fmla="*/ 5 w 10"/>
              <a:gd name="T3" fmla="*/ 8 h 12"/>
              <a:gd name="T4" fmla="*/ 10 w 10"/>
              <a:gd name="T5" fmla="*/ 8 h 12"/>
              <a:gd name="T6" fmla="*/ 10 w 10"/>
              <a:gd name="T7" fmla="*/ 12 h 12"/>
              <a:gd name="T8" fmla="*/ 6 w 10"/>
              <a:gd name="T9" fmla="*/ 12 h 12"/>
              <a:gd name="T10" fmla="*/ 5 w 10"/>
              <a:gd name="T11" fmla="*/ 1 h 12"/>
              <a:gd name="T12" fmla="*/ 8 w 10"/>
              <a:gd name="T13" fmla="*/ 0 h 12"/>
              <a:gd name="T14" fmla="*/ 8 w 10"/>
              <a:gd name="T15" fmla="*/ 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0" h="12">
                <a:moveTo>
                  <a:pt x="8" y="2"/>
                </a:moveTo>
                <a:cubicBezTo>
                  <a:pt x="5" y="3"/>
                  <a:pt x="4" y="5"/>
                  <a:pt x="5" y="8"/>
                </a:cubicBezTo>
                <a:cubicBezTo>
                  <a:pt x="6" y="11"/>
                  <a:pt x="8" y="9"/>
                  <a:pt x="10" y="8"/>
                </a:cubicBezTo>
                <a:cubicBezTo>
                  <a:pt x="10" y="9"/>
                  <a:pt x="10" y="10"/>
                  <a:pt x="10" y="12"/>
                </a:cubicBezTo>
                <a:cubicBezTo>
                  <a:pt x="9" y="12"/>
                  <a:pt x="7" y="12"/>
                  <a:pt x="6" y="12"/>
                </a:cubicBezTo>
                <a:cubicBezTo>
                  <a:pt x="0" y="9"/>
                  <a:pt x="1" y="5"/>
                  <a:pt x="5" y="1"/>
                </a:cubicBezTo>
                <a:cubicBezTo>
                  <a:pt x="6" y="1"/>
                  <a:pt x="7" y="0"/>
                  <a:pt x="8" y="0"/>
                </a:cubicBezTo>
                <a:cubicBezTo>
                  <a:pt x="8" y="1"/>
                  <a:pt x="8" y="1"/>
                  <a:pt x="8" y="2"/>
                </a:cubicBezTo>
                <a:close/>
              </a:path>
            </a:pathLst>
          </a:custGeom>
          <a:solidFill>
            <a:srgbClr val="65657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5" name="Freeform 694"/>
          <p:cNvSpPr>
            <a:spLocks/>
          </p:cNvSpPr>
          <p:nvPr/>
        </p:nvSpPr>
        <p:spPr bwMode="auto">
          <a:xfrm>
            <a:off x="2285191" y="2580829"/>
            <a:ext cx="20638" cy="28575"/>
          </a:xfrm>
          <a:custGeom>
            <a:avLst/>
            <a:gdLst>
              <a:gd name="T0" fmla="*/ 2 w 12"/>
              <a:gd name="T1" fmla="*/ 10 h 16"/>
              <a:gd name="T2" fmla="*/ 8 w 12"/>
              <a:gd name="T3" fmla="*/ 0 h 16"/>
              <a:gd name="T4" fmla="*/ 9 w 12"/>
              <a:gd name="T5" fmla="*/ 13 h 16"/>
              <a:gd name="T6" fmla="*/ 2 w 12"/>
              <a:gd name="T7" fmla="*/ 10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16">
                <a:moveTo>
                  <a:pt x="2" y="10"/>
                </a:moveTo>
                <a:cubicBezTo>
                  <a:pt x="0" y="4"/>
                  <a:pt x="3" y="2"/>
                  <a:pt x="8" y="0"/>
                </a:cubicBezTo>
                <a:cubicBezTo>
                  <a:pt x="12" y="4"/>
                  <a:pt x="12" y="8"/>
                  <a:pt x="9" y="13"/>
                </a:cubicBezTo>
                <a:cubicBezTo>
                  <a:pt x="5" y="16"/>
                  <a:pt x="4" y="12"/>
                  <a:pt x="2" y="10"/>
                </a:cubicBezTo>
                <a:close/>
              </a:path>
            </a:pathLst>
          </a:custGeom>
          <a:solidFill>
            <a:srgbClr val="8C975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6" name="Freeform 695"/>
          <p:cNvSpPr>
            <a:spLocks/>
          </p:cNvSpPr>
          <p:nvPr/>
        </p:nvSpPr>
        <p:spPr bwMode="auto">
          <a:xfrm>
            <a:off x="2264553" y="2580829"/>
            <a:ext cx="19050" cy="23813"/>
          </a:xfrm>
          <a:custGeom>
            <a:avLst/>
            <a:gdLst>
              <a:gd name="T0" fmla="*/ 6 w 11"/>
              <a:gd name="T1" fmla="*/ 0 h 14"/>
              <a:gd name="T2" fmla="*/ 7 w 11"/>
              <a:gd name="T3" fmla="*/ 2 h 14"/>
              <a:gd name="T4" fmla="*/ 6 w 11"/>
              <a:gd name="T5" fmla="*/ 13 h 14"/>
              <a:gd name="T6" fmla="*/ 0 w 11"/>
              <a:gd name="T7" fmla="*/ 7 h 14"/>
              <a:gd name="T8" fmla="*/ 6 w 11"/>
              <a:gd name="T9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4">
                <a:moveTo>
                  <a:pt x="6" y="0"/>
                </a:moveTo>
                <a:cubicBezTo>
                  <a:pt x="6" y="1"/>
                  <a:pt x="6" y="1"/>
                  <a:pt x="7" y="2"/>
                </a:cubicBezTo>
                <a:cubicBezTo>
                  <a:pt x="9" y="5"/>
                  <a:pt x="11" y="9"/>
                  <a:pt x="6" y="13"/>
                </a:cubicBezTo>
                <a:cubicBezTo>
                  <a:pt x="1" y="14"/>
                  <a:pt x="0" y="10"/>
                  <a:pt x="0" y="7"/>
                </a:cubicBezTo>
                <a:cubicBezTo>
                  <a:pt x="0" y="3"/>
                  <a:pt x="2" y="0"/>
                  <a:pt x="6" y="0"/>
                </a:cubicBezTo>
                <a:close/>
              </a:path>
            </a:pathLst>
          </a:custGeom>
          <a:solidFill>
            <a:srgbClr val="8D955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7" name="Freeform 696"/>
          <p:cNvSpPr>
            <a:spLocks/>
          </p:cNvSpPr>
          <p:nvPr/>
        </p:nvSpPr>
        <p:spPr bwMode="auto">
          <a:xfrm>
            <a:off x="2275666" y="2603054"/>
            <a:ext cx="17463" cy="23813"/>
          </a:xfrm>
          <a:custGeom>
            <a:avLst/>
            <a:gdLst>
              <a:gd name="T0" fmla="*/ 10 w 10"/>
              <a:gd name="T1" fmla="*/ 5 h 13"/>
              <a:gd name="T2" fmla="*/ 4 w 10"/>
              <a:gd name="T3" fmla="*/ 13 h 13"/>
              <a:gd name="T4" fmla="*/ 7 w 10"/>
              <a:gd name="T5" fmla="*/ 0 h 13"/>
              <a:gd name="T6" fmla="*/ 7 w 10"/>
              <a:gd name="T7" fmla="*/ 0 h 13"/>
              <a:gd name="T8" fmla="*/ 10 w 10"/>
              <a:gd name="T9" fmla="*/ 5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3">
                <a:moveTo>
                  <a:pt x="10" y="5"/>
                </a:moveTo>
                <a:cubicBezTo>
                  <a:pt x="9" y="9"/>
                  <a:pt x="9" y="13"/>
                  <a:pt x="4" y="13"/>
                </a:cubicBezTo>
                <a:cubicBezTo>
                  <a:pt x="0" y="6"/>
                  <a:pt x="1" y="1"/>
                  <a:pt x="7" y="0"/>
                </a:cubicBezTo>
                <a:cubicBezTo>
                  <a:pt x="7" y="0"/>
                  <a:pt x="7" y="0"/>
                  <a:pt x="7" y="0"/>
                </a:cubicBezTo>
                <a:cubicBezTo>
                  <a:pt x="9" y="1"/>
                  <a:pt x="9" y="4"/>
                  <a:pt x="10" y="5"/>
                </a:cubicBezTo>
                <a:close/>
              </a:path>
            </a:pathLst>
          </a:custGeom>
          <a:solidFill>
            <a:srgbClr val="A2A7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8" name="Freeform 697"/>
          <p:cNvSpPr>
            <a:spLocks/>
          </p:cNvSpPr>
          <p:nvPr/>
        </p:nvSpPr>
        <p:spPr bwMode="auto">
          <a:xfrm>
            <a:off x="2275666" y="2584004"/>
            <a:ext cx="11113" cy="42863"/>
          </a:xfrm>
          <a:custGeom>
            <a:avLst/>
            <a:gdLst>
              <a:gd name="T0" fmla="*/ 7 w 7"/>
              <a:gd name="T1" fmla="*/ 11 h 24"/>
              <a:gd name="T2" fmla="*/ 4 w 7"/>
              <a:gd name="T3" fmla="*/ 24 h 24"/>
              <a:gd name="T4" fmla="*/ 1 w 7"/>
              <a:gd name="T5" fmla="*/ 15 h 24"/>
              <a:gd name="T6" fmla="*/ 0 w 7"/>
              <a:gd name="T7" fmla="*/ 11 h 24"/>
              <a:gd name="T8" fmla="*/ 1 w 7"/>
              <a:gd name="T9" fmla="*/ 0 h 24"/>
              <a:gd name="T10" fmla="*/ 7 w 7"/>
              <a:gd name="T11" fmla="*/ 11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24">
                <a:moveTo>
                  <a:pt x="7" y="11"/>
                </a:moveTo>
                <a:cubicBezTo>
                  <a:pt x="0" y="14"/>
                  <a:pt x="2" y="19"/>
                  <a:pt x="4" y="24"/>
                </a:cubicBezTo>
                <a:cubicBezTo>
                  <a:pt x="0" y="22"/>
                  <a:pt x="0" y="19"/>
                  <a:pt x="1" y="15"/>
                </a:cubicBezTo>
                <a:cubicBezTo>
                  <a:pt x="1" y="14"/>
                  <a:pt x="3" y="12"/>
                  <a:pt x="0" y="11"/>
                </a:cubicBezTo>
                <a:cubicBezTo>
                  <a:pt x="3" y="7"/>
                  <a:pt x="2" y="3"/>
                  <a:pt x="1" y="0"/>
                </a:cubicBezTo>
                <a:cubicBezTo>
                  <a:pt x="6" y="2"/>
                  <a:pt x="3" y="9"/>
                  <a:pt x="7" y="11"/>
                </a:cubicBezTo>
                <a:close/>
              </a:path>
            </a:pathLst>
          </a:custGeom>
          <a:solidFill>
            <a:srgbClr val="3666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59" name="Freeform 698"/>
          <p:cNvSpPr>
            <a:spLocks/>
          </p:cNvSpPr>
          <p:nvPr/>
        </p:nvSpPr>
        <p:spPr bwMode="auto">
          <a:xfrm>
            <a:off x="2286778" y="2598291"/>
            <a:ext cx="14288" cy="14288"/>
          </a:xfrm>
          <a:custGeom>
            <a:avLst/>
            <a:gdLst>
              <a:gd name="T0" fmla="*/ 3 w 8"/>
              <a:gd name="T1" fmla="*/ 8 h 8"/>
              <a:gd name="T2" fmla="*/ 0 w 8"/>
              <a:gd name="T3" fmla="*/ 3 h 8"/>
              <a:gd name="T4" fmla="*/ 1 w 8"/>
              <a:gd name="T5" fmla="*/ 0 h 8"/>
              <a:gd name="T6" fmla="*/ 8 w 8"/>
              <a:gd name="T7" fmla="*/ 3 h 8"/>
              <a:gd name="T8" fmla="*/ 3 w 8"/>
              <a:gd name="T9" fmla="*/ 8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8">
                <a:moveTo>
                  <a:pt x="3" y="8"/>
                </a:moveTo>
                <a:cubicBezTo>
                  <a:pt x="1" y="7"/>
                  <a:pt x="0" y="6"/>
                  <a:pt x="0" y="3"/>
                </a:cubicBezTo>
                <a:cubicBezTo>
                  <a:pt x="1" y="2"/>
                  <a:pt x="2" y="1"/>
                  <a:pt x="1" y="0"/>
                </a:cubicBezTo>
                <a:cubicBezTo>
                  <a:pt x="4" y="1"/>
                  <a:pt x="5" y="4"/>
                  <a:pt x="8" y="3"/>
                </a:cubicBezTo>
                <a:cubicBezTo>
                  <a:pt x="7" y="5"/>
                  <a:pt x="3" y="5"/>
                  <a:pt x="3" y="8"/>
                </a:cubicBezTo>
                <a:close/>
              </a:path>
            </a:pathLst>
          </a:custGeom>
          <a:solidFill>
            <a:srgbClr val="3666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0" name="Freeform 699"/>
          <p:cNvSpPr>
            <a:spLocks/>
          </p:cNvSpPr>
          <p:nvPr/>
        </p:nvSpPr>
        <p:spPr bwMode="auto">
          <a:xfrm>
            <a:off x="2197878" y="2530029"/>
            <a:ext cx="9525" cy="34925"/>
          </a:xfrm>
          <a:custGeom>
            <a:avLst/>
            <a:gdLst>
              <a:gd name="T0" fmla="*/ 4 w 5"/>
              <a:gd name="T1" fmla="*/ 2 h 20"/>
              <a:gd name="T2" fmla="*/ 5 w 5"/>
              <a:gd name="T3" fmla="*/ 13 h 20"/>
              <a:gd name="T4" fmla="*/ 2 w 5"/>
              <a:gd name="T5" fmla="*/ 20 h 20"/>
              <a:gd name="T6" fmla="*/ 1 w 5"/>
              <a:gd name="T7" fmla="*/ 3 h 20"/>
              <a:gd name="T8" fmla="*/ 4 w 5"/>
              <a:gd name="T9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" h="20">
                <a:moveTo>
                  <a:pt x="4" y="2"/>
                </a:moveTo>
                <a:cubicBezTo>
                  <a:pt x="2" y="6"/>
                  <a:pt x="0" y="10"/>
                  <a:pt x="5" y="13"/>
                </a:cubicBezTo>
                <a:cubicBezTo>
                  <a:pt x="2" y="14"/>
                  <a:pt x="3" y="17"/>
                  <a:pt x="2" y="20"/>
                </a:cubicBezTo>
                <a:cubicBezTo>
                  <a:pt x="0" y="14"/>
                  <a:pt x="1" y="8"/>
                  <a:pt x="1" y="3"/>
                </a:cubicBezTo>
                <a:cubicBezTo>
                  <a:pt x="1" y="0"/>
                  <a:pt x="3" y="1"/>
                  <a:pt x="4" y="2"/>
                </a:cubicBezTo>
                <a:close/>
              </a:path>
            </a:pathLst>
          </a:custGeom>
          <a:solidFill>
            <a:srgbClr val="C58E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1" name="Freeform 701"/>
          <p:cNvSpPr>
            <a:spLocks/>
          </p:cNvSpPr>
          <p:nvPr/>
        </p:nvSpPr>
        <p:spPr bwMode="auto">
          <a:xfrm>
            <a:off x="4126691" y="1714054"/>
            <a:ext cx="215900" cy="158750"/>
          </a:xfrm>
          <a:custGeom>
            <a:avLst/>
            <a:gdLst>
              <a:gd name="T0" fmla="*/ 16 w 123"/>
              <a:gd name="T1" fmla="*/ 54 h 90"/>
              <a:gd name="T2" fmla="*/ 0 w 123"/>
              <a:gd name="T3" fmla="*/ 51 h 90"/>
              <a:gd name="T4" fmla="*/ 0 w 123"/>
              <a:gd name="T5" fmla="*/ 49 h 90"/>
              <a:gd name="T6" fmla="*/ 14 w 123"/>
              <a:gd name="T7" fmla="*/ 51 h 90"/>
              <a:gd name="T8" fmla="*/ 17 w 123"/>
              <a:gd name="T9" fmla="*/ 51 h 90"/>
              <a:gd name="T10" fmla="*/ 34 w 123"/>
              <a:gd name="T11" fmla="*/ 54 h 90"/>
              <a:gd name="T12" fmla="*/ 52 w 123"/>
              <a:gd name="T13" fmla="*/ 51 h 90"/>
              <a:gd name="T14" fmla="*/ 65 w 123"/>
              <a:gd name="T15" fmla="*/ 50 h 90"/>
              <a:gd name="T16" fmla="*/ 80 w 123"/>
              <a:gd name="T17" fmla="*/ 47 h 90"/>
              <a:gd name="T18" fmla="*/ 89 w 123"/>
              <a:gd name="T19" fmla="*/ 43 h 90"/>
              <a:gd name="T20" fmla="*/ 101 w 123"/>
              <a:gd name="T21" fmla="*/ 32 h 90"/>
              <a:gd name="T22" fmla="*/ 108 w 123"/>
              <a:gd name="T23" fmla="*/ 22 h 90"/>
              <a:gd name="T24" fmla="*/ 117 w 123"/>
              <a:gd name="T25" fmla="*/ 10 h 90"/>
              <a:gd name="T26" fmla="*/ 115 w 123"/>
              <a:gd name="T27" fmla="*/ 6 h 90"/>
              <a:gd name="T28" fmla="*/ 111 w 123"/>
              <a:gd name="T29" fmla="*/ 3 h 90"/>
              <a:gd name="T30" fmla="*/ 112 w 123"/>
              <a:gd name="T31" fmla="*/ 1 h 90"/>
              <a:gd name="T32" fmla="*/ 119 w 123"/>
              <a:gd name="T33" fmla="*/ 2 h 90"/>
              <a:gd name="T34" fmla="*/ 122 w 123"/>
              <a:gd name="T35" fmla="*/ 8 h 90"/>
              <a:gd name="T36" fmla="*/ 110 w 123"/>
              <a:gd name="T37" fmla="*/ 27 h 90"/>
              <a:gd name="T38" fmla="*/ 105 w 123"/>
              <a:gd name="T39" fmla="*/ 33 h 90"/>
              <a:gd name="T40" fmla="*/ 89 w 123"/>
              <a:gd name="T41" fmla="*/ 47 h 90"/>
              <a:gd name="T42" fmla="*/ 83 w 123"/>
              <a:gd name="T43" fmla="*/ 50 h 90"/>
              <a:gd name="T44" fmla="*/ 62 w 123"/>
              <a:gd name="T45" fmla="*/ 54 h 90"/>
              <a:gd name="T46" fmla="*/ 56 w 123"/>
              <a:gd name="T47" fmla="*/ 58 h 90"/>
              <a:gd name="T48" fmla="*/ 59 w 123"/>
              <a:gd name="T49" fmla="*/ 62 h 90"/>
              <a:gd name="T50" fmla="*/ 59 w 123"/>
              <a:gd name="T51" fmla="*/ 61 h 90"/>
              <a:gd name="T52" fmla="*/ 83 w 123"/>
              <a:gd name="T53" fmla="*/ 66 h 90"/>
              <a:gd name="T54" fmla="*/ 87 w 123"/>
              <a:gd name="T55" fmla="*/ 70 h 90"/>
              <a:gd name="T56" fmla="*/ 89 w 123"/>
              <a:gd name="T57" fmla="*/ 75 h 90"/>
              <a:gd name="T58" fmla="*/ 90 w 123"/>
              <a:gd name="T59" fmla="*/ 76 h 90"/>
              <a:gd name="T60" fmla="*/ 91 w 123"/>
              <a:gd name="T61" fmla="*/ 79 h 90"/>
              <a:gd name="T62" fmla="*/ 88 w 123"/>
              <a:gd name="T63" fmla="*/ 85 h 90"/>
              <a:gd name="T64" fmla="*/ 71 w 123"/>
              <a:gd name="T65" fmla="*/ 90 h 90"/>
              <a:gd name="T66" fmla="*/ 43 w 123"/>
              <a:gd name="T67" fmla="*/ 83 h 90"/>
              <a:gd name="T68" fmla="*/ 37 w 123"/>
              <a:gd name="T69" fmla="*/ 71 h 90"/>
              <a:gd name="T70" fmla="*/ 49 w 123"/>
              <a:gd name="T71" fmla="*/ 62 h 90"/>
              <a:gd name="T72" fmla="*/ 52 w 123"/>
              <a:gd name="T73" fmla="*/ 58 h 90"/>
              <a:gd name="T74" fmla="*/ 49 w 123"/>
              <a:gd name="T75" fmla="*/ 58 h 90"/>
              <a:gd name="T76" fmla="*/ 29 w 123"/>
              <a:gd name="T77" fmla="*/ 56 h 90"/>
              <a:gd name="T78" fmla="*/ 19 w 123"/>
              <a:gd name="T79" fmla="*/ 55 h 90"/>
              <a:gd name="T80" fmla="*/ 16 w 123"/>
              <a:gd name="T81" fmla="*/ 5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3" h="90">
                <a:moveTo>
                  <a:pt x="16" y="54"/>
                </a:moveTo>
                <a:cubicBezTo>
                  <a:pt x="11" y="54"/>
                  <a:pt x="5" y="55"/>
                  <a:pt x="0" y="51"/>
                </a:cubicBezTo>
                <a:cubicBezTo>
                  <a:pt x="0" y="50"/>
                  <a:pt x="0" y="50"/>
                  <a:pt x="0" y="49"/>
                </a:cubicBezTo>
                <a:cubicBezTo>
                  <a:pt x="5" y="49"/>
                  <a:pt x="9" y="52"/>
                  <a:pt x="14" y="51"/>
                </a:cubicBezTo>
                <a:cubicBezTo>
                  <a:pt x="15" y="51"/>
                  <a:pt x="16" y="51"/>
                  <a:pt x="17" y="51"/>
                </a:cubicBezTo>
                <a:cubicBezTo>
                  <a:pt x="23" y="49"/>
                  <a:pt x="29" y="49"/>
                  <a:pt x="34" y="54"/>
                </a:cubicBezTo>
                <a:cubicBezTo>
                  <a:pt x="40" y="58"/>
                  <a:pt x="47" y="56"/>
                  <a:pt x="52" y="51"/>
                </a:cubicBezTo>
                <a:cubicBezTo>
                  <a:pt x="56" y="48"/>
                  <a:pt x="60" y="46"/>
                  <a:pt x="65" y="50"/>
                </a:cubicBezTo>
                <a:cubicBezTo>
                  <a:pt x="70" y="53"/>
                  <a:pt x="75" y="52"/>
                  <a:pt x="80" y="47"/>
                </a:cubicBezTo>
                <a:cubicBezTo>
                  <a:pt x="83" y="43"/>
                  <a:pt x="85" y="42"/>
                  <a:pt x="89" y="43"/>
                </a:cubicBezTo>
                <a:cubicBezTo>
                  <a:pt x="95" y="43"/>
                  <a:pt x="100" y="39"/>
                  <a:pt x="101" y="32"/>
                </a:cubicBezTo>
                <a:cubicBezTo>
                  <a:pt x="101" y="27"/>
                  <a:pt x="103" y="24"/>
                  <a:pt x="108" y="22"/>
                </a:cubicBezTo>
                <a:cubicBezTo>
                  <a:pt x="113" y="20"/>
                  <a:pt x="115" y="15"/>
                  <a:pt x="117" y="10"/>
                </a:cubicBezTo>
                <a:cubicBezTo>
                  <a:pt x="117" y="8"/>
                  <a:pt x="117" y="7"/>
                  <a:pt x="115" y="6"/>
                </a:cubicBezTo>
                <a:cubicBezTo>
                  <a:pt x="113" y="5"/>
                  <a:pt x="112" y="5"/>
                  <a:pt x="111" y="3"/>
                </a:cubicBezTo>
                <a:cubicBezTo>
                  <a:pt x="111" y="2"/>
                  <a:pt x="112" y="2"/>
                  <a:pt x="112" y="1"/>
                </a:cubicBezTo>
                <a:cubicBezTo>
                  <a:pt x="114" y="0"/>
                  <a:pt x="116" y="1"/>
                  <a:pt x="119" y="2"/>
                </a:cubicBezTo>
                <a:cubicBezTo>
                  <a:pt x="122" y="3"/>
                  <a:pt x="123" y="5"/>
                  <a:pt x="122" y="8"/>
                </a:cubicBezTo>
                <a:cubicBezTo>
                  <a:pt x="120" y="15"/>
                  <a:pt x="118" y="23"/>
                  <a:pt x="110" y="27"/>
                </a:cubicBezTo>
                <a:cubicBezTo>
                  <a:pt x="107" y="28"/>
                  <a:pt x="106" y="30"/>
                  <a:pt x="105" y="33"/>
                </a:cubicBezTo>
                <a:cubicBezTo>
                  <a:pt x="102" y="44"/>
                  <a:pt x="100" y="46"/>
                  <a:pt x="89" y="47"/>
                </a:cubicBezTo>
                <a:cubicBezTo>
                  <a:pt x="87" y="47"/>
                  <a:pt x="85" y="48"/>
                  <a:pt x="83" y="50"/>
                </a:cubicBezTo>
                <a:cubicBezTo>
                  <a:pt x="77" y="56"/>
                  <a:pt x="70" y="58"/>
                  <a:pt x="62" y="54"/>
                </a:cubicBezTo>
                <a:cubicBezTo>
                  <a:pt x="58" y="52"/>
                  <a:pt x="56" y="54"/>
                  <a:pt x="56" y="58"/>
                </a:cubicBezTo>
                <a:cubicBezTo>
                  <a:pt x="56" y="60"/>
                  <a:pt x="56" y="62"/>
                  <a:pt x="59" y="62"/>
                </a:cubicBezTo>
                <a:cubicBezTo>
                  <a:pt x="60" y="61"/>
                  <a:pt x="59" y="61"/>
                  <a:pt x="59" y="61"/>
                </a:cubicBezTo>
                <a:cubicBezTo>
                  <a:pt x="67" y="64"/>
                  <a:pt x="75" y="65"/>
                  <a:pt x="83" y="66"/>
                </a:cubicBezTo>
                <a:cubicBezTo>
                  <a:pt x="85" y="67"/>
                  <a:pt x="86" y="68"/>
                  <a:pt x="87" y="70"/>
                </a:cubicBezTo>
                <a:cubicBezTo>
                  <a:pt x="88" y="71"/>
                  <a:pt x="88" y="73"/>
                  <a:pt x="89" y="75"/>
                </a:cubicBezTo>
                <a:cubicBezTo>
                  <a:pt x="89" y="75"/>
                  <a:pt x="89" y="76"/>
                  <a:pt x="90" y="76"/>
                </a:cubicBezTo>
                <a:cubicBezTo>
                  <a:pt x="91" y="77"/>
                  <a:pt x="91" y="78"/>
                  <a:pt x="91" y="79"/>
                </a:cubicBezTo>
                <a:cubicBezTo>
                  <a:pt x="90" y="81"/>
                  <a:pt x="89" y="83"/>
                  <a:pt x="88" y="85"/>
                </a:cubicBezTo>
                <a:cubicBezTo>
                  <a:pt x="83" y="90"/>
                  <a:pt x="77" y="90"/>
                  <a:pt x="71" y="90"/>
                </a:cubicBezTo>
                <a:cubicBezTo>
                  <a:pt x="62" y="88"/>
                  <a:pt x="52" y="86"/>
                  <a:pt x="43" y="83"/>
                </a:cubicBezTo>
                <a:cubicBezTo>
                  <a:pt x="39" y="80"/>
                  <a:pt x="37" y="76"/>
                  <a:pt x="37" y="71"/>
                </a:cubicBezTo>
                <a:cubicBezTo>
                  <a:pt x="39" y="64"/>
                  <a:pt x="42" y="62"/>
                  <a:pt x="49" y="62"/>
                </a:cubicBezTo>
                <a:cubicBezTo>
                  <a:pt x="52" y="62"/>
                  <a:pt x="52" y="60"/>
                  <a:pt x="52" y="58"/>
                </a:cubicBezTo>
                <a:cubicBezTo>
                  <a:pt x="51" y="57"/>
                  <a:pt x="50" y="58"/>
                  <a:pt x="49" y="58"/>
                </a:cubicBezTo>
                <a:cubicBezTo>
                  <a:pt x="42" y="61"/>
                  <a:pt x="35" y="61"/>
                  <a:pt x="29" y="56"/>
                </a:cubicBezTo>
                <a:cubicBezTo>
                  <a:pt x="26" y="53"/>
                  <a:pt x="22" y="55"/>
                  <a:pt x="19" y="55"/>
                </a:cubicBezTo>
                <a:cubicBezTo>
                  <a:pt x="18" y="55"/>
                  <a:pt x="17" y="55"/>
                  <a:pt x="16" y="54"/>
                </a:cubicBezTo>
                <a:close/>
              </a:path>
            </a:pathLst>
          </a:custGeom>
          <a:solidFill>
            <a:srgbClr val="6431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2" name="Freeform 702"/>
          <p:cNvSpPr>
            <a:spLocks/>
          </p:cNvSpPr>
          <p:nvPr/>
        </p:nvSpPr>
        <p:spPr bwMode="auto">
          <a:xfrm>
            <a:off x="4093353" y="1815654"/>
            <a:ext cx="93663" cy="57150"/>
          </a:xfrm>
          <a:custGeom>
            <a:avLst/>
            <a:gdLst>
              <a:gd name="T0" fmla="*/ 2 w 54"/>
              <a:gd name="T1" fmla="*/ 14 h 32"/>
              <a:gd name="T2" fmla="*/ 15 w 54"/>
              <a:gd name="T3" fmla="*/ 9 h 32"/>
              <a:gd name="T4" fmla="*/ 26 w 54"/>
              <a:gd name="T5" fmla="*/ 5 h 32"/>
              <a:gd name="T6" fmla="*/ 36 w 54"/>
              <a:gd name="T7" fmla="*/ 5 h 32"/>
              <a:gd name="T8" fmla="*/ 38 w 54"/>
              <a:gd name="T9" fmla="*/ 5 h 32"/>
              <a:gd name="T10" fmla="*/ 53 w 54"/>
              <a:gd name="T11" fmla="*/ 17 h 32"/>
              <a:gd name="T12" fmla="*/ 47 w 54"/>
              <a:gd name="T13" fmla="*/ 24 h 32"/>
              <a:gd name="T14" fmla="*/ 18 w 54"/>
              <a:gd name="T15" fmla="*/ 32 h 32"/>
              <a:gd name="T16" fmla="*/ 9 w 54"/>
              <a:gd name="T17" fmla="*/ 31 h 32"/>
              <a:gd name="T18" fmla="*/ 0 w 54"/>
              <a:gd name="T19" fmla="*/ 24 h 32"/>
              <a:gd name="T20" fmla="*/ 0 w 54"/>
              <a:gd name="T21" fmla="*/ 22 h 32"/>
              <a:gd name="T22" fmla="*/ 1 w 54"/>
              <a:gd name="T23" fmla="*/ 18 h 32"/>
              <a:gd name="T24" fmla="*/ 2 w 54"/>
              <a:gd name="T25" fmla="*/ 14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4" h="32">
                <a:moveTo>
                  <a:pt x="2" y="14"/>
                </a:moveTo>
                <a:cubicBezTo>
                  <a:pt x="6" y="10"/>
                  <a:pt x="10" y="8"/>
                  <a:pt x="15" y="9"/>
                </a:cubicBezTo>
                <a:cubicBezTo>
                  <a:pt x="19" y="9"/>
                  <a:pt x="23" y="8"/>
                  <a:pt x="26" y="5"/>
                </a:cubicBezTo>
                <a:cubicBezTo>
                  <a:pt x="29" y="0"/>
                  <a:pt x="33" y="5"/>
                  <a:pt x="36" y="5"/>
                </a:cubicBezTo>
                <a:cubicBezTo>
                  <a:pt x="37" y="5"/>
                  <a:pt x="37" y="5"/>
                  <a:pt x="38" y="5"/>
                </a:cubicBezTo>
                <a:cubicBezTo>
                  <a:pt x="48" y="2"/>
                  <a:pt x="54" y="7"/>
                  <a:pt x="53" y="17"/>
                </a:cubicBezTo>
                <a:cubicBezTo>
                  <a:pt x="52" y="20"/>
                  <a:pt x="50" y="23"/>
                  <a:pt x="47" y="24"/>
                </a:cubicBezTo>
                <a:cubicBezTo>
                  <a:pt x="38" y="28"/>
                  <a:pt x="28" y="31"/>
                  <a:pt x="18" y="32"/>
                </a:cubicBezTo>
                <a:cubicBezTo>
                  <a:pt x="15" y="32"/>
                  <a:pt x="12" y="32"/>
                  <a:pt x="9" y="31"/>
                </a:cubicBezTo>
                <a:cubicBezTo>
                  <a:pt x="5" y="30"/>
                  <a:pt x="2" y="27"/>
                  <a:pt x="0" y="24"/>
                </a:cubicBezTo>
                <a:cubicBezTo>
                  <a:pt x="0" y="23"/>
                  <a:pt x="0" y="22"/>
                  <a:pt x="0" y="22"/>
                </a:cubicBezTo>
                <a:cubicBezTo>
                  <a:pt x="0" y="20"/>
                  <a:pt x="0" y="19"/>
                  <a:pt x="1" y="18"/>
                </a:cubicBezTo>
                <a:cubicBezTo>
                  <a:pt x="1" y="17"/>
                  <a:pt x="2" y="15"/>
                  <a:pt x="2" y="14"/>
                </a:cubicBezTo>
                <a:close/>
              </a:path>
            </a:pathLst>
          </a:custGeom>
          <a:solidFill>
            <a:srgbClr val="6332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3" name="Freeform 703"/>
          <p:cNvSpPr>
            <a:spLocks/>
          </p:cNvSpPr>
          <p:nvPr/>
        </p:nvSpPr>
        <p:spPr bwMode="auto">
          <a:xfrm>
            <a:off x="3686953" y="1217166"/>
            <a:ext cx="93663" cy="158750"/>
          </a:xfrm>
          <a:custGeom>
            <a:avLst/>
            <a:gdLst>
              <a:gd name="T0" fmla="*/ 13 w 54"/>
              <a:gd name="T1" fmla="*/ 3 h 90"/>
              <a:gd name="T2" fmla="*/ 48 w 54"/>
              <a:gd name="T3" fmla="*/ 0 h 90"/>
              <a:gd name="T4" fmla="*/ 54 w 54"/>
              <a:gd name="T5" fmla="*/ 0 h 90"/>
              <a:gd name="T6" fmla="*/ 46 w 54"/>
              <a:gd name="T7" fmla="*/ 3 h 90"/>
              <a:gd name="T8" fmla="*/ 16 w 54"/>
              <a:gd name="T9" fmla="*/ 7 h 90"/>
              <a:gd name="T10" fmla="*/ 6 w 54"/>
              <a:gd name="T11" fmla="*/ 20 h 90"/>
              <a:gd name="T12" fmla="*/ 6 w 54"/>
              <a:gd name="T13" fmla="*/ 27 h 90"/>
              <a:gd name="T14" fmla="*/ 11 w 54"/>
              <a:gd name="T15" fmla="*/ 78 h 90"/>
              <a:gd name="T16" fmla="*/ 11 w 54"/>
              <a:gd name="T17" fmla="*/ 86 h 90"/>
              <a:gd name="T18" fmla="*/ 9 w 54"/>
              <a:gd name="T19" fmla="*/ 90 h 90"/>
              <a:gd name="T20" fmla="*/ 3 w 54"/>
              <a:gd name="T21" fmla="*/ 21 h 90"/>
              <a:gd name="T22" fmla="*/ 2 w 54"/>
              <a:gd name="T23" fmla="*/ 16 h 90"/>
              <a:gd name="T24" fmla="*/ 2 w 54"/>
              <a:gd name="T25" fmla="*/ 5 h 90"/>
              <a:gd name="T26" fmla="*/ 12 w 54"/>
              <a:gd name="T27" fmla="*/ 4 h 90"/>
              <a:gd name="T28" fmla="*/ 13 w 54"/>
              <a:gd name="T29" fmla="*/ 3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4" h="90">
                <a:moveTo>
                  <a:pt x="13" y="3"/>
                </a:moveTo>
                <a:cubicBezTo>
                  <a:pt x="25" y="2"/>
                  <a:pt x="37" y="1"/>
                  <a:pt x="48" y="0"/>
                </a:cubicBezTo>
                <a:cubicBezTo>
                  <a:pt x="50" y="0"/>
                  <a:pt x="52" y="0"/>
                  <a:pt x="54" y="0"/>
                </a:cubicBezTo>
                <a:cubicBezTo>
                  <a:pt x="52" y="4"/>
                  <a:pt x="48" y="1"/>
                  <a:pt x="46" y="3"/>
                </a:cubicBezTo>
                <a:cubicBezTo>
                  <a:pt x="36" y="6"/>
                  <a:pt x="26" y="5"/>
                  <a:pt x="16" y="7"/>
                </a:cubicBezTo>
                <a:cubicBezTo>
                  <a:pt x="3" y="8"/>
                  <a:pt x="5" y="7"/>
                  <a:pt x="6" y="20"/>
                </a:cubicBezTo>
                <a:cubicBezTo>
                  <a:pt x="6" y="22"/>
                  <a:pt x="6" y="25"/>
                  <a:pt x="6" y="27"/>
                </a:cubicBezTo>
                <a:cubicBezTo>
                  <a:pt x="8" y="44"/>
                  <a:pt x="9" y="61"/>
                  <a:pt x="11" y="78"/>
                </a:cubicBezTo>
                <a:cubicBezTo>
                  <a:pt x="12" y="81"/>
                  <a:pt x="12" y="83"/>
                  <a:pt x="11" y="86"/>
                </a:cubicBezTo>
                <a:cubicBezTo>
                  <a:pt x="11" y="88"/>
                  <a:pt x="11" y="89"/>
                  <a:pt x="9" y="90"/>
                </a:cubicBezTo>
                <a:cubicBezTo>
                  <a:pt x="7" y="67"/>
                  <a:pt x="5" y="44"/>
                  <a:pt x="3" y="21"/>
                </a:cubicBezTo>
                <a:cubicBezTo>
                  <a:pt x="2" y="19"/>
                  <a:pt x="2" y="17"/>
                  <a:pt x="2" y="16"/>
                </a:cubicBezTo>
                <a:cubicBezTo>
                  <a:pt x="2" y="12"/>
                  <a:pt x="0" y="8"/>
                  <a:pt x="2" y="5"/>
                </a:cubicBezTo>
                <a:cubicBezTo>
                  <a:pt x="4" y="3"/>
                  <a:pt x="9" y="4"/>
                  <a:pt x="12" y="4"/>
                </a:cubicBezTo>
                <a:cubicBezTo>
                  <a:pt x="12" y="4"/>
                  <a:pt x="13" y="3"/>
                  <a:pt x="13" y="3"/>
                </a:cubicBezTo>
                <a:close/>
              </a:path>
            </a:pathLst>
          </a:custGeom>
          <a:solidFill>
            <a:srgbClr val="6F3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4" name="Freeform 704"/>
          <p:cNvSpPr>
            <a:spLocks/>
          </p:cNvSpPr>
          <p:nvPr/>
        </p:nvSpPr>
        <p:spPr bwMode="auto">
          <a:xfrm>
            <a:off x="4031441" y="1564829"/>
            <a:ext cx="100013" cy="238125"/>
          </a:xfrm>
          <a:custGeom>
            <a:avLst/>
            <a:gdLst>
              <a:gd name="T0" fmla="*/ 48 w 57"/>
              <a:gd name="T1" fmla="*/ 133 h 136"/>
              <a:gd name="T2" fmla="*/ 30 w 57"/>
              <a:gd name="T3" fmla="*/ 128 h 136"/>
              <a:gd name="T4" fmla="*/ 14 w 57"/>
              <a:gd name="T5" fmla="*/ 119 h 136"/>
              <a:gd name="T6" fmla="*/ 3 w 57"/>
              <a:gd name="T7" fmla="*/ 111 h 136"/>
              <a:gd name="T8" fmla="*/ 2 w 57"/>
              <a:gd name="T9" fmla="*/ 102 h 136"/>
              <a:gd name="T10" fmla="*/ 15 w 57"/>
              <a:gd name="T11" fmla="*/ 82 h 136"/>
              <a:gd name="T12" fmla="*/ 51 w 57"/>
              <a:gd name="T13" fmla="*/ 7 h 136"/>
              <a:gd name="T14" fmla="*/ 54 w 57"/>
              <a:gd name="T15" fmla="*/ 1 h 136"/>
              <a:gd name="T16" fmla="*/ 55 w 57"/>
              <a:gd name="T17" fmla="*/ 0 h 136"/>
              <a:gd name="T18" fmla="*/ 57 w 57"/>
              <a:gd name="T19" fmla="*/ 1 h 136"/>
              <a:gd name="T20" fmla="*/ 50 w 57"/>
              <a:gd name="T21" fmla="*/ 20 h 136"/>
              <a:gd name="T22" fmla="*/ 23 w 57"/>
              <a:gd name="T23" fmla="*/ 73 h 136"/>
              <a:gd name="T24" fmla="*/ 21 w 57"/>
              <a:gd name="T25" fmla="*/ 80 h 136"/>
              <a:gd name="T26" fmla="*/ 21 w 57"/>
              <a:gd name="T27" fmla="*/ 82 h 136"/>
              <a:gd name="T28" fmla="*/ 17 w 57"/>
              <a:gd name="T29" fmla="*/ 88 h 136"/>
              <a:gd name="T30" fmla="*/ 14 w 57"/>
              <a:gd name="T31" fmla="*/ 98 h 136"/>
              <a:gd name="T32" fmla="*/ 12 w 57"/>
              <a:gd name="T33" fmla="*/ 100 h 136"/>
              <a:gd name="T34" fmla="*/ 6 w 57"/>
              <a:gd name="T35" fmla="*/ 108 h 136"/>
              <a:gd name="T36" fmla="*/ 15 w 57"/>
              <a:gd name="T37" fmla="*/ 115 h 136"/>
              <a:gd name="T38" fmla="*/ 33 w 57"/>
              <a:gd name="T39" fmla="*/ 126 h 136"/>
              <a:gd name="T40" fmla="*/ 46 w 57"/>
              <a:gd name="T41" fmla="*/ 129 h 136"/>
              <a:gd name="T42" fmla="*/ 54 w 57"/>
              <a:gd name="T43" fmla="*/ 132 h 136"/>
              <a:gd name="T44" fmla="*/ 54 w 57"/>
              <a:gd name="T45" fmla="*/ 135 h 136"/>
              <a:gd name="T46" fmla="*/ 54 w 57"/>
              <a:gd name="T47" fmla="*/ 136 h 136"/>
              <a:gd name="T48" fmla="*/ 48 w 57"/>
              <a:gd name="T49" fmla="*/ 133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7" h="136">
                <a:moveTo>
                  <a:pt x="48" y="133"/>
                </a:moveTo>
                <a:cubicBezTo>
                  <a:pt x="42" y="133"/>
                  <a:pt x="34" y="133"/>
                  <a:pt x="30" y="128"/>
                </a:cubicBezTo>
                <a:cubicBezTo>
                  <a:pt x="26" y="121"/>
                  <a:pt x="20" y="120"/>
                  <a:pt x="14" y="119"/>
                </a:cubicBezTo>
                <a:cubicBezTo>
                  <a:pt x="9" y="118"/>
                  <a:pt x="5" y="115"/>
                  <a:pt x="3" y="111"/>
                </a:cubicBezTo>
                <a:cubicBezTo>
                  <a:pt x="0" y="108"/>
                  <a:pt x="0" y="105"/>
                  <a:pt x="2" y="102"/>
                </a:cubicBezTo>
                <a:cubicBezTo>
                  <a:pt x="9" y="97"/>
                  <a:pt x="10" y="88"/>
                  <a:pt x="15" y="82"/>
                </a:cubicBezTo>
                <a:cubicBezTo>
                  <a:pt x="23" y="55"/>
                  <a:pt x="41" y="33"/>
                  <a:pt x="51" y="7"/>
                </a:cubicBezTo>
                <a:cubicBezTo>
                  <a:pt x="52" y="5"/>
                  <a:pt x="52" y="2"/>
                  <a:pt x="54" y="1"/>
                </a:cubicBezTo>
                <a:cubicBezTo>
                  <a:pt x="54" y="0"/>
                  <a:pt x="55" y="0"/>
                  <a:pt x="55" y="0"/>
                </a:cubicBezTo>
                <a:cubicBezTo>
                  <a:pt x="56" y="1"/>
                  <a:pt x="56" y="1"/>
                  <a:pt x="57" y="1"/>
                </a:cubicBezTo>
                <a:cubicBezTo>
                  <a:pt x="56" y="8"/>
                  <a:pt x="52" y="14"/>
                  <a:pt x="50" y="20"/>
                </a:cubicBezTo>
                <a:cubicBezTo>
                  <a:pt x="42" y="38"/>
                  <a:pt x="32" y="55"/>
                  <a:pt x="23" y="73"/>
                </a:cubicBezTo>
                <a:cubicBezTo>
                  <a:pt x="22" y="75"/>
                  <a:pt x="21" y="77"/>
                  <a:pt x="21" y="80"/>
                </a:cubicBezTo>
                <a:cubicBezTo>
                  <a:pt x="21" y="81"/>
                  <a:pt x="21" y="82"/>
                  <a:pt x="21" y="82"/>
                </a:cubicBezTo>
                <a:cubicBezTo>
                  <a:pt x="20" y="85"/>
                  <a:pt x="18" y="86"/>
                  <a:pt x="17" y="88"/>
                </a:cubicBezTo>
                <a:cubicBezTo>
                  <a:pt x="14" y="91"/>
                  <a:pt x="13" y="95"/>
                  <a:pt x="14" y="98"/>
                </a:cubicBezTo>
                <a:cubicBezTo>
                  <a:pt x="13" y="99"/>
                  <a:pt x="13" y="100"/>
                  <a:pt x="12" y="100"/>
                </a:cubicBezTo>
                <a:cubicBezTo>
                  <a:pt x="10" y="102"/>
                  <a:pt x="6" y="104"/>
                  <a:pt x="6" y="108"/>
                </a:cubicBezTo>
                <a:cubicBezTo>
                  <a:pt x="7" y="112"/>
                  <a:pt x="11" y="115"/>
                  <a:pt x="15" y="115"/>
                </a:cubicBezTo>
                <a:cubicBezTo>
                  <a:pt x="22" y="116"/>
                  <a:pt x="28" y="119"/>
                  <a:pt x="33" y="126"/>
                </a:cubicBezTo>
                <a:cubicBezTo>
                  <a:pt x="36" y="130"/>
                  <a:pt x="41" y="129"/>
                  <a:pt x="46" y="129"/>
                </a:cubicBezTo>
                <a:cubicBezTo>
                  <a:pt x="49" y="129"/>
                  <a:pt x="52" y="129"/>
                  <a:pt x="54" y="132"/>
                </a:cubicBezTo>
                <a:cubicBezTo>
                  <a:pt x="55" y="133"/>
                  <a:pt x="54" y="134"/>
                  <a:pt x="54" y="135"/>
                </a:cubicBezTo>
                <a:cubicBezTo>
                  <a:pt x="54" y="135"/>
                  <a:pt x="54" y="135"/>
                  <a:pt x="54" y="136"/>
                </a:cubicBezTo>
                <a:cubicBezTo>
                  <a:pt x="51" y="136"/>
                  <a:pt x="52" y="131"/>
                  <a:pt x="48" y="133"/>
                </a:cubicBezTo>
                <a:close/>
              </a:path>
            </a:pathLst>
          </a:custGeom>
          <a:solidFill>
            <a:srgbClr val="732F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5" name="Freeform 705"/>
          <p:cNvSpPr>
            <a:spLocks/>
          </p:cNvSpPr>
          <p:nvPr/>
        </p:nvSpPr>
        <p:spPr bwMode="auto">
          <a:xfrm>
            <a:off x="3702828" y="1367979"/>
            <a:ext cx="196850" cy="42863"/>
          </a:xfrm>
          <a:custGeom>
            <a:avLst/>
            <a:gdLst>
              <a:gd name="T0" fmla="*/ 66 w 113"/>
              <a:gd name="T1" fmla="*/ 18 h 24"/>
              <a:gd name="T2" fmla="*/ 50 w 113"/>
              <a:gd name="T3" fmla="*/ 20 h 24"/>
              <a:gd name="T4" fmla="*/ 45 w 113"/>
              <a:gd name="T5" fmla="*/ 21 h 24"/>
              <a:gd name="T6" fmla="*/ 40 w 113"/>
              <a:gd name="T7" fmla="*/ 21 h 24"/>
              <a:gd name="T8" fmla="*/ 7 w 113"/>
              <a:gd name="T9" fmla="*/ 24 h 24"/>
              <a:gd name="T10" fmla="*/ 2 w 113"/>
              <a:gd name="T11" fmla="*/ 19 h 24"/>
              <a:gd name="T12" fmla="*/ 0 w 113"/>
              <a:gd name="T13" fmla="*/ 4 h 24"/>
              <a:gd name="T14" fmla="*/ 1 w 113"/>
              <a:gd name="T15" fmla="*/ 0 h 24"/>
              <a:gd name="T16" fmla="*/ 3 w 113"/>
              <a:gd name="T17" fmla="*/ 1 h 24"/>
              <a:gd name="T18" fmla="*/ 5 w 113"/>
              <a:gd name="T19" fmla="*/ 15 h 24"/>
              <a:gd name="T20" fmla="*/ 11 w 113"/>
              <a:gd name="T21" fmla="*/ 19 h 24"/>
              <a:gd name="T22" fmla="*/ 46 w 113"/>
              <a:gd name="T23" fmla="*/ 16 h 24"/>
              <a:gd name="T24" fmla="*/ 109 w 113"/>
              <a:gd name="T25" fmla="*/ 11 h 24"/>
              <a:gd name="T26" fmla="*/ 113 w 113"/>
              <a:gd name="T27" fmla="*/ 14 h 24"/>
              <a:gd name="T28" fmla="*/ 93 w 113"/>
              <a:gd name="T29" fmla="*/ 17 h 24"/>
              <a:gd name="T30" fmla="*/ 72 w 113"/>
              <a:gd name="T31" fmla="*/ 19 h 24"/>
              <a:gd name="T32" fmla="*/ 66 w 113"/>
              <a:gd name="T33" fmla="*/ 18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3" h="24">
                <a:moveTo>
                  <a:pt x="66" y="18"/>
                </a:moveTo>
                <a:cubicBezTo>
                  <a:pt x="61" y="17"/>
                  <a:pt x="56" y="20"/>
                  <a:pt x="50" y="20"/>
                </a:cubicBezTo>
                <a:cubicBezTo>
                  <a:pt x="49" y="21"/>
                  <a:pt x="47" y="21"/>
                  <a:pt x="45" y="21"/>
                </a:cubicBezTo>
                <a:cubicBezTo>
                  <a:pt x="43" y="20"/>
                  <a:pt x="41" y="20"/>
                  <a:pt x="40" y="21"/>
                </a:cubicBezTo>
                <a:cubicBezTo>
                  <a:pt x="29" y="21"/>
                  <a:pt x="18" y="22"/>
                  <a:pt x="7" y="24"/>
                </a:cubicBezTo>
                <a:cubicBezTo>
                  <a:pt x="3" y="24"/>
                  <a:pt x="1" y="23"/>
                  <a:pt x="2" y="19"/>
                </a:cubicBezTo>
                <a:cubicBezTo>
                  <a:pt x="2" y="14"/>
                  <a:pt x="1" y="9"/>
                  <a:pt x="0" y="4"/>
                </a:cubicBezTo>
                <a:cubicBezTo>
                  <a:pt x="1" y="3"/>
                  <a:pt x="1" y="2"/>
                  <a:pt x="1" y="0"/>
                </a:cubicBezTo>
                <a:cubicBezTo>
                  <a:pt x="2" y="0"/>
                  <a:pt x="2" y="1"/>
                  <a:pt x="3" y="1"/>
                </a:cubicBezTo>
                <a:cubicBezTo>
                  <a:pt x="4" y="6"/>
                  <a:pt x="4" y="10"/>
                  <a:pt x="5" y="15"/>
                </a:cubicBezTo>
                <a:cubicBezTo>
                  <a:pt x="5" y="18"/>
                  <a:pt x="7" y="20"/>
                  <a:pt x="11" y="19"/>
                </a:cubicBezTo>
                <a:cubicBezTo>
                  <a:pt x="22" y="19"/>
                  <a:pt x="34" y="17"/>
                  <a:pt x="46" y="16"/>
                </a:cubicBezTo>
                <a:cubicBezTo>
                  <a:pt x="67" y="14"/>
                  <a:pt x="88" y="11"/>
                  <a:pt x="109" y="11"/>
                </a:cubicBezTo>
                <a:cubicBezTo>
                  <a:pt x="111" y="11"/>
                  <a:pt x="113" y="11"/>
                  <a:pt x="113" y="14"/>
                </a:cubicBezTo>
                <a:cubicBezTo>
                  <a:pt x="107" y="17"/>
                  <a:pt x="99" y="16"/>
                  <a:pt x="93" y="17"/>
                </a:cubicBezTo>
                <a:cubicBezTo>
                  <a:pt x="86" y="18"/>
                  <a:pt x="79" y="18"/>
                  <a:pt x="72" y="19"/>
                </a:cubicBezTo>
                <a:cubicBezTo>
                  <a:pt x="70" y="19"/>
                  <a:pt x="68" y="19"/>
                  <a:pt x="66" y="18"/>
                </a:cubicBezTo>
                <a:close/>
              </a:path>
            </a:pathLst>
          </a:custGeom>
          <a:solidFill>
            <a:srgbClr val="762E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6" name="Freeform 706"/>
          <p:cNvSpPr>
            <a:spLocks/>
          </p:cNvSpPr>
          <p:nvPr/>
        </p:nvSpPr>
        <p:spPr bwMode="auto">
          <a:xfrm>
            <a:off x="4153678" y="1809304"/>
            <a:ext cx="9525" cy="17463"/>
          </a:xfrm>
          <a:custGeom>
            <a:avLst/>
            <a:gdLst>
              <a:gd name="T0" fmla="*/ 0 w 5"/>
              <a:gd name="T1" fmla="*/ 10 h 10"/>
              <a:gd name="T2" fmla="*/ 0 w 5"/>
              <a:gd name="T3" fmla="*/ 3 h 10"/>
              <a:gd name="T4" fmla="*/ 0 w 5"/>
              <a:gd name="T5" fmla="*/ 0 h 10"/>
              <a:gd name="T6" fmla="*/ 3 w 5"/>
              <a:gd name="T7" fmla="*/ 0 h 10"/>
              <a:gd name="T8" fmla="*/ 3 w 5"/>
              <a:gd name="T9" fmla="*/ 10 h 10"/>
              <a:gd name="T10" fmla="*/ 0 w 5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" h="10">
                <a:moveTo>
                  <a:pt x="0" y="10"/>
                </a:moveTo>
                <a:cubicBezTo>
                  <a:pt x="0" y="8"/>
                  <a:pt x="0" y="6"/>
                  <a:pt x="0" y="3"/>
                </a:cubicBezTo>
                <a:cubicBezTo>
                  <a:pt x="0" y="2"/>
                  <a:pt x="0" y="1"/>
                  <a:pt x="0" y="0"/>
                </a:cubicBezTo>
                <a:cubicBezTo>
                  <a:pt x="1" y="0"/>
                  <a:pt x="2" y="0"/>
                  <a:pt x="3" y="0"/>
                </a:cubicBezTo>
                <a:cubicBezTo>
                  <a:pt x="5" y="3"/>
                  <a:pt x="5" y="7"/>
                  <a:pt x="3" y="10"/>
                </a:cubicBezTo>
                <a:cubicBezTo>
                  <a:pt x="2" y="10"/>
                  <a:pt x="1" y="10"/>
                  <a:pt x="0" y="10"/>
                </a:cubicBezTo>
                <a:close/>
              </a:path>
            </a:pathLst>
          </a:custGeom>
          <a:solidFill>
            <a:srgbClr val="6332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7" name="Freeform 707"/>
          <p:cNvSpPr>
            <a:spLocks/>
          </p:cNvSpPr>
          <p:nvPr/>
        </p:nvSpPr>
        <p:spPr bwMode="auto">
          <a:xfrm>
            <a:off x="4148916" y="1717229"/>
            <a:ext cx="187325" cy="100013"/>
          </a:xfrm>
          <a:custGeom>
            <a:avLst/>
            <a:gdLst>
              <a:gd name="T0" fmla="*/ 99 w 107"/>
              <a:gd name="T1" fmla="*/ 1 h 57"/>
              <a:gd name="T2" fmla="*/ 103 w 107"/>
              <a:gd name="T3" fmla="*/ 13 h 57"/>
              <a:gd name="T4" fmla="*/ 93 w 107"/>
              <a:gd name="T5" fmla="*/ 23 h 57"/>
              <a:gd name="T6" fmla="*/ 89 w 107"/>
              <a:gd name="T7" fmla="*/ 28 h 57"/>
              <a:gd name="T8" fmla="*/ 73 w 107"/>
              <a:gd name="T9" fmla="*/ 42 h 57"/>
              <a:gd name="T10" fmla="*/ 69 w 107"/>
              <a:gd name="T11" fmla="*/ 44 h 57"/>
              <a:gd name="T12" fmla="*/ 49 w 107"/>
              <a:gd name="T13" fmla="*/ 48 h 57"/>
              <a:gd name="T14" fmla="*/ 42 w 107"/>
              <a:gd name="T15" fmla="*/ 49 h 57"/>
              <a:gd name="T16" fmla="*/ 16 w 107"/>
              <a:gd name="T17" fmla="*/ 50 h 57"/>
              <a:gd name="T18" fmla="*/ 11 w 107"/>
              <a:gd name="T19" fmla="*/ 49 h 57"/>
              <a:gd name="T20" fmla="*/ 4 w 107"/>
              <a:gd name="T21" fmla="*/ 50 h 57"/>
              <a:gd name="T22" fmla="*/ 2 w 107"/>
              <a:gd name="T23" fmla="*/ 45 h 57"/>
              <a:gd name="T24" fmla="*/ 3 w 107"/>
              <a:gd name="T25" fmla="*/ 43 h 57"/>
              <a:gd name="T26" fmla="*/ 10 w 107"/>
              <a:gd name="T27" fmla="*/ 38 h 57"/>
              <a:gd name="T28" fmla="*/ 13 w 107"/>
              <a:gd name="T29" fmla="*/ 38 h 57"/>
              <a:gd name="T30" fmla="*/ 34 w 107"/>
              <a:gd name="T31" fmla="*/ 37 h 57"/>
              <a:gd name="T32" fmla="*/ 41 w 107"/>
              <a:gd name="T33" fmla="*/ 37 h 57"/>
              <a:gd name="T34" fmla="*/ 57 w 107"/>
              <a:gd name="T35" fmla="*/ 35 h 57"/>
              <a:gd name="T36" fmla="*/ 63 w 107"/>
              <a:gd name="T37" fmla="*/ 33 h 57"/>
              <a:gd name="T38" fmla="*/ 76 w 107"/>
              <a:gd name="T39" fmla="*/ 24 h 57"/>
              <a:gd name="T40" fmla="*/ 83 w 107"/>
              <a:gd name="T41" fmla="*/ 18 h 57"/>
              <a:gd name="T42" fmla="*/ 91 w 107"/>
              <a:gd name="T43" fmla="*/ 10 h 57"/>
              <a:gd name="T44" fmla="*/ 97 w 107"/>
              <a:gd name="T45" fmla="*/ 0 h 57"/>
              <a:gd name="T46" fmla="*/ 99 w 107"/>
              <a:gd name="T47" fmla="*/ 1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7" h="57">
                <a:moveTo>
                  <a:pt x="99" y="1"/>
                </a:moveTo>
                <a:cubicBezTo>
                  <a:pt x="107" y="5"/>
                  <a:pt x="107" y="5"/>
                  <a:pt x="103" y="13"/>
                </a:cubicBezTo>
                <a:cubicBezTo>
                  <a:pt x="101" y="18"/>
                  <a:pt x="98" y="22"/>
                  <a:pt x="93" y="23"/>
                </a:cubicBezTo>
                <a:cubicBezTo>
                  <a:pt x="90" y="23"/>
                  <a:pt x="90" y="25"/>
                  <a:pt x="89" y="28"/>
                </a:cubicBezTo>
                <a:cubicBezTo>
                  <a:pt x="88" y="39"/>
                  <a:pt x="84" y="42"/>
                  <a:pt x="73" y="42"/>
                </a:cubicBezTo>
                <a:cubicBezTo>
                  <a:pt x="71" y="42"/>
                  <a:pt x="70" y="43"/>
                  <a:pt x="69" y="44"/>
                </a:cubicBezTo>
                <a:cubicBezTo>
                  <a:pt x="63" y="52"/>
                  <a:pt x="57" y="53"/>
                  <a:pt x="49" y="48"/>
                </a:cubicBezTo>
                <a:cubicBezTo>
                  <a:pt x="46" y="46"/>
                  <a:pt x="44" y="47"/>
                  <a:pt x="42" y="49"/>
                </a:cubicBezTo>
                <a:cubicBezTo>
                  <a:pt x="33" y="57"/>
                  <a:pt x="26" y="57"/>
                  <a:pt x="16" y="50"/>
                </a:cubicBezTo>
                <a:cubicBezTo>
                  <a:pt x="14" y="49"/>
                  <a:pt x="13" y="48"/>
                  <a:pt x="11" y="49"/>
                </a:cubicBezTo>
                <a:cubicBezTo>
                  <a:pt x="8" y="50"/>
                  <a:pt x="6" y="50"/>
                  <a:pt x="4" y="50"/>
                </a:cubicBezTo>
                <a:cubicBezTo>
                  <a:pt x="1" y="49"/>
                  <a:pt x="0" y="48"/>
                  <a:pt x="2" y="45"/>
                </a:cubicBezTo>
                <a:cubicBezTo>
                  <a:pt x="2" y="44"/>
                  <a:pt x="3" y="44"/>
                  <a:pt x="3" y="43"/>
                </a:cubicBezTo>
                <a:cubicBezTo>
                  <a:pt x="2" y="37"/>
                  <a:pt x="6" y="37"/>
                  <a:pt x="10" y="38"/>
                </a:cubicBezTo>
                <a:cubicBezTo>
                  <a:pt x="11" y="38"/>
                  <a:pt x="12" y="38"/>
                  <a:pt x="13" y="38"/>
                </a:cubicBezTo>
                <a:cubicBezTo>
                  <a:pt x="20" y="43"/>
                  <a:pt x="27" y="42"/>
                  <a:pt x="34" y="37"/>
                </a:cubicBezTo>
                <a:cubicBezTo>
                  <a:pt x="36" y="36"/>
                  <a:pt x="38" y="35"/>
                  <a:pt x="41" y="37"/>
                </a:cubicBezTo>
                <a:cubicBezTo>
                  <a:pt x="46" y="39"/>
                  <a:pt x="52" y="39"/>
                  <a:pt x="57" y="35"/>
                </a:cubicBezTo>
                <a:cubicBezTo>
                  <a:pt x="58" y="33"/>
                  <a:pt x="61" y="33"/>
                  <a:pt x="63" y="33"/>
                </a:cubicBezTo>
                <a:cubicBezTo>
                  <a:pt x="70" y="33"/>
                  <a:pt x="74" y="30"/>
                  <a:pt x="76" y="24"/>
                </a:cubicBezTo>
                <a:cubicBezTo>
                  <a:pt x="78" y="21"/>
                  <a:pt x="80" y="19"/>
                  <a:pt x="83" y="18"/>
                </a:cubicBezTo>
                <a:cubicBezTo>
                  <a:pt x="86" y="16"/>
                  <a:pt x="89" y="13"/>
                  <a:pt x="91" y="10"/>
                </a:cubicBezTo>
                <a:cubicBezTo>
                  <a:pt x="93" y="7"/>
                  <a:pt x="94" y="3"/>
                  <a:pt x="97" y="0"/>
                </a:cubicBezTo>
                <a:cubicBezTo>
                  <a:pt x="97" y="0"/>
                  <a:pt x="98" y="0"/>
                  <a:pt x="99" y="1"/>
                </a:cubicBezTo>
                <a:close/>
              </a:path>
            </a:pathLst>
          </a:custGeom>
          <a:solidFill>
            <a:srgbClr val="E63F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8" name="Freeform 708"/>
          <p:cNvSpPr>
            <a:spLocks/>
          </p:cNvSpPr>
          <p:nvPr/>
        </p:nvSpPr>
        <p:spPr bwMode="auto">
          <a:xfrm>
            <a:off x="4129866" y="1561654"/>
            <a:ext cx="195263" cy="157163"/>
          </a:xfrm>
          <a:custGeom>
            <a:avLst/>
            <a:gdLst>
              <a:gd name="T0" fmla="*/ 110 w 111"/>
              <a:gd name="T1" fmla="*/ 90 h 90"/>
              <a:gd name="T2" fmla="*/ 108 w 111"/>
              <a:gd name="T3" fmla="*/ 90 h 90"/>
              <a:gd name="T4" fmla="*/ 106 w 111"/>
              <a:gd name="T5" fmla="*/ 88 h 90"/>
              <a:gd name="T6" fmla="*/ 98 w 111"/>
              <a:gd name="T7" fmla="*/ 82 h 90"/>
              <a:gd name="T8" fmla="*/ 92 w 111"/>
              <a:gd name="T9" fmla="*/ 77 h 90"/>
              <a:gd name="T10" fmla="*/ 81 w 111"/>
              <a:gd name="T11" fmla="*/ 59 h 90"/>
              <a:gd name="T12" fmla="*/ 66 w 111"/>
              <a:gd name="T13" fmla="*/ 13 h 90"/>
              <a:gd name="T14" fmla="*/ 58 w 111"/>
              <a:gd name="T15" fmla="*/ 7 h 90"/>
              <a:gd name="T16" fmla="*/ 8 w 111"/>
              <a:gd name="T17" fmla="*/ 6 h 90"/>
              <a:gd name="T18" fmla="*/ 0 w 111"/>
              <a:gd name="T19" fmla="*/ 3 h 90"/>
              <a:gd name="T20" fmla="*/ 0 w 111"/>
              <a:gd name="T21" fmla="*/ 3 h 90"/>
              <a:gd name="T22" fmla="*/ 3 w 111"/>
              <a:gd name="T23" fmla="*/ 0 h 90"/>
              <a:gd name="T24" fmla="*/ 62 w 111"/>
              <a:gd name="T25" fmla="*/ 1 h 90"/>
              <a:gd name="T26" fmla="*/ 65 w 111"/>
              <a:gd name="T27" fmla="*/ 1 h 90"/>
              <a:gd name="T28" fmla="*/ 67 w 111"/>
              <a:gd name="T29" fmla="*/ 3 h 90"/>
              <a:gd name="T30" fmla="*/ 83 w 111"/>
              <a:gd name="T31" fmla="*/ 55 h 90"/>
              <a:gd name="T32" fmla="*/ 95 w 111"/>
              <a:gd name="T33" fmla="*/ 75 h 90"/>
              <a:gd name="T34" fmla="*/ 107 w 111"/>
              <a:gd name="T35" fmla="*/ 83 h 90"/>
              <a:gd name="T36" fmla="*/ 110 w 111"/>
              <a:gd name="T37" fmla="*/ 89 h 90"/>
              <a:gd name="T38" fmla="*/ 110 w 111"/>
              <a:gd name="T39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11" h="90">
                <a:moveTo>
                  <a:pt x="110" y="90"/>
                </a:moveTo>
                <a:cubicBezTo>
                  <a:pt x="109" y="90"/>
                  <a:pt x="109" y="90"/>
                  <a:pt x="108" y="90"/>
                </a:cubicBezTo>
                <a:cubicBezTo>
                  <a:pt x="107" y="90"/>
                  <a:pt x="106" y="89"/>
                  <a:pt x="106" y="88"/>
                </a:cubicBezTo>
                <a:cubicBezTo>
                  <a:pt x="105" y="84"/>
                  <a:pt x="100" y="84"/>
                  <a:pt x="98" y="82"/>
                </a:cubicBezTo>
                <a:cubicBezTo>
                  <a:pt x="95" y="81"/>
                  <a:pt x="94" y="79"/>
                  <a:pt x="92" y="77"/>
                </a:cubicBezTo>
                <a:cubicBezTo>
                  <a:pt x="87" y="72"/>
                  <a:pt x="83" y="66"/>
                  <a:pt x="81" y="59"/>
                </a:cubicBezTo>
                <a:cubicBezTo>
                  <a:pt x="75" y="44"/>
                  <a:pt x="70" y="29"/>
                  <a:pt x="66" y="13"/>
                </a:cubicBezTo>
                <a:cubicBezTo>
                  <a:pt x="65" y="6"/>
                  <a:pt x="65" y="6"/>
                  <a:pt x="58" y="7"/>
                </a:cubicBezTo>
                <a:cubicBezTo>
                  <a:pt x="41" y="10"/>
                  <a:pt x="24" y="11"/>
                  <a:pt x="8" y="6"/>
                </a:cubicBezTo>
                <a:cubicBezTo>
                  <a:pt x="5" y="6"/>
                  <a:pt x="2" y="5"/>
                  <a:pt x="0" y="3"/>
                </a:cubicBezTo>
                <a:cubicBezTo>
                  <a:pt x="0" y="3"/>
                  <a:pt x="0" y="3"/>
                  <a:pt x="0" y="3"/>
                </a:cubicBezTo>
                <a:cubicBezTo>
                  <a:pt x="0" y="1"/>
                  <a:pt x="1" y="0"/>
                  <a:pt x="3" y="0"/>
                </a:cubicBezTo>
                <a:cubicBezTo>
                  <a:pt x="22" y="6"/>
                  <a:pt x="42" y="6"/>
                  <a:pt x="62" y="1"/>
                </a:cubicBezTo>
                <a:cubicBezTo>
                  <a:pt x="63" y="1"/>
                  <a:pt x="64" y="1"/>
                  <a:pt x="65" y="1"/>
                </a:cubicBezTo>
                <a:cubicBezTo>
                  <a:pt x="66" y="1"/>
                  <a:pt x="66" y="2"/>
                  <a:pt x="67" y="3"/>
                </a:cubicBezTo>
                <a:cubicBezTo>
                  <a:pt x="72" y="20"/>
                  <a:pt x="75" y="38"/>
                  <a:pt x="83" y="55"/>
                </a:cubicBezTo>
                <a:cubicBezTo>
                  <a:pt x="86" y="62"/>
                  <a:pt x="90" y="69"/>
                  <a:pt x="95" y="75"/>
                </a:cubicBezTo>
                <a:cubicBezTo>
                  <a:pt x="98" y="79"/>
                  <a:pt x="102" y="82"/>
                  <a:pt x="107" y="83"/>
                </a:cubicBezTo>
                <a:cubicBezTo>
                  <a:pt x="111" y="84"/>
                  <a:pt x="107" y="88"/>
                  <a:pt x="110" y="89"/>
                </a:cubicBezTo>
                <a:cubicBezTo>
                  <a:pt x="110" y="89"/>
                  <a:pt x="110" y="89"/>
                  <a:pt x="110" y="90"/>
                </a:cubicBezTo>
                <a:close/>
              </a:path>
            </a:pathLst>
          </a:custGeom>
          <a:solidFill>
            <a:srgbClr val="742D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69" name="Freeform 709"/>
          <p:cNvSpPr>
            <a:spLocks/>
          </p:cNvSpPr>
          <p:nvPr/>
        </p:nvSpPr>
        <p:spPr bwMode="auto">
          <a:xfrm>
            <a:off x="4126691" y="1780729"/>
            <a:ext cx="39688" cy="28575"/>
          </a:xfrm>
          <a:custGeom>
            <a:avLst/>
            <a:gdLst>
              <a:gd name="T0" fmla="*/ 23 w 23"/>
              <a:gd name="T1" fmla="*/ 2 h 16"/>
              <a:gd name="T2" fmla="*/ 16 w 23"/>
              <a:gd name="T3" fmla="*/ 2 h 16"/>
              <a:gd name="T4" fmla="*/ 17 w 23"/>
              <a:gd name="T5" fmla="*/ 14 h 16"/>
              <a:gd name="T6" fmla="*/ 0 w 23"/>
              <a:gd name="T7" fmla="*/ 12 h 16"/>
              <a:gd name="T8" fmla="*/ 0 w 23"/>
              <a:gd name="T9" fmla="*/ 10 h 16"/>
              <a:gd name="T10" fmla="*/ 9 w 23"/>
              <a:gd name="T11" fmla="*/ 0 h 16"/>
              <a:gd name="T12" fmla="*/ 18 w 23"/>
              <a:gd name="T13" fmla="*/ 0 h 16"/>
              <a:gd name="T14" fmla="*/ 23 w 23"/>
              <a:gd name="T15" fmla="*/ 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3" h="16">
                <a:moveTo>
                  <a:pt x="23" y="2"/>
                </a:moveTo>
                <a:cubicBezTo>
                  <a:pt x="21" y="4"/>
                  <a:pt x="19" y="3"/>
                  <a:pt x="16" y="2"/>
                </a:cubicBezTo>
                <a:cubicBezTo>
                  <a:pt x="21" y="7"/>
                  <a:pt x="12" y="10"/>
                  <a:pt x="17" y="14"/>
                </a:cubicBezTo>
                <a:cubicBezTo>
                  <a:pt x="11" y="16"/>
                  <a:pt x="5" y="14"/>
                  <a:pt x="0" y="12"/>
                </a:cubicBezTo>
                <a:cubicBezTo>
                  <a:pt x="0" y="11"/>
                  <a:pt x="0" y="10"/>
                  <a:pt x="0" y="10"/>
                </a:cubicBezTo>
                <a:cubicBezTo>
                  <a:pt x="4" y="8"/>
                  <a:pt x="5" y="3"/>
                  <a:pt x="9" y="0"/>
                </a:cubicBezTo>
                <a:cubicBezTo>
                  <a:pt x="12" y="0"/>
                  <a:pt x="15" y="0"/>
                  <a:pt x="18" y="0"/>
                </a:cubicBezTo>
                <a:cubicBezTo>
                  <a:pt x="20" y="0"/>
                  <a:pt x="22" y="0"/>
                  <a:pt x="23" y="2"/>
                </a:cubicBezTo>
                <a:close/>
              </a:path>
            </a:pathLst>
          </a:custGeom>
          <a:solidFill>
            <a:srgbClr val="E7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0" name="Freeform 710"/>
          <p:cNvSpPr>
            <a:spLocks/>
          </p:cNvSpPr>
          <p:nvPr/>
        </p:nvSpPr>
        <p:spPr bwMode="auto">
          <a:xfrm>
            <a:off x="4291791" y="1385441"/>
            <a:ext cx="190500" cy="138113"/>
          </a:xfrm>
          <a:custGeom>
            <a:avLst/>
            <a:gdLst>
              <a:gd name="T0" fmla="*/ 2 w 109"/>
              <a:gd name="T1" fmla="*/ 11 h 78"/>
              <a:gd name="T2" fmla="*/ 29 w 109"/>
              <a:gd name="T3" fmla="*/ 2 h 78"/>
              <a:gd name="T4" fmla="*/ 66 w 109"/>
              <a:gd name="T5" fmla="*/ 7 h 78"/>
              <a:gd name="T6" fmla="*/ 81 w 109"/>
              <a:gd name="T7" fmla="*/ 15 h 78"/>
              <a:gd name="T8" fmla="*/ 105 w 109"/>
              <a:gd name="T9" fmla="*/ 45 h 78"/>
              <a:gd name="T10" fmla="*/ 109 w 109"/>
              <a:gd name="T11" fmla="*/ 67 h 78"/>
              <a:gd name="T12" fmla="*/ 106 w 109"/>
              <a:gd name="T13" fmla="*/ 72 h 78"/>
              <a:gd name="T14" fmla="*/ 79 w 109"/>
              <a:gd name="T15" fmla="*/ 78 h 78"/>
              <a:gd name="T16" fmla="*/ 81 w 109"/>
              <a:gd name="T17" fmla="*/ 72 h 78"/>
              <a:gd name="T18" fmla="*/ 78 w 109"/>
              <a:gd name="T19" fmla="*/ 70 h 78"/>
              <a:gd name="T20" fmla="*/ 69 w 109"/>
              <a:gd name="T21" fmla="*/ 65 h 78"/>
              <a:gd name="T22" fmla="*/ 61 w 109"/>
              <a:gd name="T23" fmla="*/ 58 h 78"/>
              <a:gd name="T24" fmla="*/ 64 w 109"/>
              <a:gd name="T25" fmla="*/ 50 h 78"/>
              <a:gd name="T26" fmla="*/ 88 w 109"/>
              <a:gd name="T27" fmla="*/ 28 h 78"/>
              <a:gd name="T28" fmla="*/ 88 w 109"/>
              <a:gd name="T29" fmla="*/ 24 h 78"/>
              <a:gd name="T30" fmla="*/ 82 w 109"/>
              <a:gd name="T31" fmla="*/ 20 h 78"/>
              <a:gd name="T32" fmla="*/ 78 w 109"/>
              <a:gd name="T33" fmla="*/ 21 h 78"/>
              <a:gd name="T34" fmla="*/ 71 w 109"/>
              <a:gd name="T35" fmla="*/ 31 h 78"/>
              <a:gd name="T36" fmla="*/ 67 w 109"/>
              <a:gd name="T37" fmla="*/ 39 h 78"/>
              <a:gd name="T38" fmla="*/ 64 w 109"/>
              <a:gd name="T39" fmla="*/ 50 h 78"/>
              <a:gd name="T40" fmla="*/ 55 w 109"/>
              <a:gd name="T41" fmla="*/ 54 h 78"/>
              <a:gd name="T42" fmla="*/ 46 w 109"/>
              <a:gd name="T43" fmla="*/ 49 h 78"/>
              <a:gd name="T44" fmla="*/ 46 w 109"/>
              <a:gd name="T45" fmla="*/ 48 h 78"/>
              <a:gd name="T46" fmla="*/ 43 w 109"/>
              <a:gd name="T47" fmla="*/ 43 h 78"/>
              <a:gd name="T48" fmla="*/ 39 w 109"/>
              <a:gd name="T49" fmla="*/ 46 h 78"/>
              <a:gd name="T50" fmla="*/ 30 w 109"/>
              <a:gd name="T51" fmla="*/ 43 h 78"/>
              <a:gd name="T52" fmla="*/ 30 w 109"/>
              <a:gd name="T53" fmla="*/ 44 h 78"/>
              <a:gd name="T54" fmla="*/ 27 w 109"/>
              <a:gd name="T55" fmla="*/ 42 h 78"/>
              <a:gd name="T56" fmla="*/ 23 w 109"/>
              <a:gd name="T57" fmla="*/ 38 h 78"/>
              <a:gd name="T58" fmla="*/ 22 w 109"/>
              <a:gd name="T59" fmla="*/ 43 h 78"/>
              <a:gd name="T60" fmla="*/ 21 w 109"/>
              <a:gd name="T61" fmla="*/ 44 h 78"/>
              <a:gd name="T62" fmla="*/ 12 w 109"/>
              <a:gd name="T63" fmla="*/ 44 h 78"/>
              <a:gd name="T64" fmla="*/ 5 w 109"/>
              <a:gd name="T65" fmla="*/ 28 h 78"/>
              <a:gd name="T66" fmla="*/ 2 w 109"/>
              <a:gd name="T67" fmla="*/ 18 h 78"/>
              <a:gd name="T68" fmla="*/ 2 w 109"/>
              <a:gd name="T69" fmla="*/ 11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9" h="78">
                <a:moveTo>
                  <a:pt x="2" y="11"/>
                </a:moveTo>
                <a:cubicBezTo>
                  <a:pt x="11" y="8"/>
                  <a:pt x="19" y="3"/>
                  <a:pt x="29" y="2"/>
                </a:cubicBezTo>
                <a:cubicBezTo>
                  <a:pt x="42" y="0"/>
                  <a:pt x="54" y="2"/>
                  <a:pt x="66" y="7"/>
                </a:cubicBezTo>
                <a:cubicBezTo>
                  <a:pt x="72" y="9"/>
                  <a:pt x="76" y="13"/>
                  <a:pt x="81" y="15"/>
                </a:cubicBezTo>
                <a:cubicBezTo>
                  <a:pt x="92" y="23"/>
                  <a:pt x="100" y="33"/>
                  <a:pt x="105" y="45"/>
                </a:cubicBezTo>
                <a:cubicBezTo>
                  <a:pt x="108" y="52"/>
                  <a:pt x="109" y="59"/>
                  <a:pt x="109" y="67"/>
                </a:cubicBezTo>
                <a:cubicBezTo>
                  <a:pt x="109" y="70"/>
                  <a:pt x="109" y="71"/>
                  <a:pt x="106" y="72"/>
                </a:cubicBezTo>
                <a:cubicBezTo>
                  <a:pt x="97" y="73"/>
                  <a:pt x="88" y="76"/>
                  <a:pt x="79" y="78"/>
                </a:cubicBezTo>
                <a:cubicBezTo>
                  <a:pt x="76" y="75"/>
                  <a:pt x="77" y="73"/>
                  <a:pt x="81" y="72"/>
                </a:cubicBezTo>
                <a:cubicBezTo>
                  <a:pt x="80" y="71"/>
                  <a:pt x="79" y="71"/>
                  <a:pt x="78" y="70"/>
                </a:cubicBezTo>
                <a:cubicBezTo>
                  <a:pt x="76" y="63"/>
                  <a:pt x="76" y="63"/>
                  <a:pt x="69" y="65"/>
                </a:cubicBezTo>
                <a:cubicBezTo>
                  <a:pt x="65" y="64"/>
                  <a:pt x="61" y="63"/>
                  <a:pt x="61" y="58"/>
                </a:cubicBezTo>
                <a:cubicBezTo>
                  <a:pt x="61" y="55"/>
                  <a:pt x="65" y="54"/>
                  <a:pt x="64" y="50"/>
                </a:cubicBezTo>
                <a:cubicBezTo>
                  <a:pt x="73" y="45"/>
                  <a:pt x="80" y="36"/>
                  <a:pt x="88" y="28"/>
                </a:cubicBezTo>
                <a:cubicBezTo>
                  <a:pt x="89" y="27"/>
                  <a:pt x="89" y="26"/>
                  <a:pt x="88" y="24"/>
                </a:cubicBezTo>
                <a:cubicBezTo>
                  <a:pt x="86" y="23"/>
                  <a:pt x="84" y="21"/>
                  <a:pt x="82" y="20"/>
                </a:cubicBezTo>
                <a:cubicBezTo>
                  <a:pt x="80" y="19"/>
                  <a:pt x="79" y="20"/>
                  <a:pt x="78" y="21"/>
                </a:cubicBezTo>
                <a:cubicBezTo>
                  <a:pt x="76" y="25"/>
                  <a:pt x="73" y="28"/>
                  <a:pt x="71" y="31"/>
                </a:cubicBezTo>
                <a:cubicBezTo>
                  <a:pt x="70" y="34"/>
                  <a:pt x="69" y="37"/>
                  <a:pt x="67" y="39"/>
                </a:cubicBezTo>
                <a:cubicBezTo>
                  <a:pt x="63" y="42"/>
                  <a:pt x="62" y="46"/>
                  <a:pt x="64" y="50"/>
                </a:cubicBezTo>
                <a:cubicBezTo>
                  <a:pt x="60" y="50"/>
                  <a:pt x="57" y="51"/>
                  <a:pt x="55" y="54"/>
                </a:cubicBezTo>
                <a:cubicBezTo>
                  <a:pt x="50" y="55"/>
                  <a:pt x="47" y="54"/>
                  <a:pt x="46" y="49"/>
                </a:cubicBezTo>
                <a:cubicBezTo>
                  <a:pt x="46" y="49"/>
                  <a:pt x="45" y="49"/>
                  <a:pt x="46" y="48"/>
                </a:cubicBezTo>
                <a:cubicBezTo>
                  <a:pt x="46" y="46"/>
                  <a:pt x="46" y="44"/>
                  <a:pt x="43" y="43"/>
                </a:cubicBezTo>
                <a:cubicBezTo>
                  <a:pt x="40" y="41"/>
                  <a:pt x="41" y="45"/>
                  <a:pt x="39" y="46"/>
                </a:cubicBezTo>
                <a:cubicBezTo>
                  <a:pt x="33" y="49"/>
                  <a:pt x="31" y="48"/>
                  <a:pt x="30" y="43"/>
                </a:cubicBezTo>
                <a:cubicBezTo>
                  <a:pt x="30" y="43"/>
                  <a:pt x="30" y="44"/>
                  <a:pt x="30" y="44"/>
                </a:cubicBezTo>
                <a:cubicBezTo>
                  <a:pt x="28" y="45"/>
                  <a:pt x="27" y="43"/>
                  <a:pt x="27" y="42"/>
                </a:cubicBezTo>
                <a:cubicBezTo>
                  <a:pt x="27" y="40"/>
                  <a:pt x="26" y="38"/>
                  <a:pt x="23" y="38"/>
                </a:cubicBezTo>
                <a:cubicBezTo>
                  <a:pt x="19" y="39"/>
                  <a:pt x="22" y="41"/>
                  <a:pt x="22" y="43"/>
                </a:cubicBezTo>
                <a:cubicBezTo>
                  <a:pt x="22" y="43"/>
                  <a:pt x="22" y="44"/>
                  <a:pt x="21" y="44"/>
                </a:cubicBezTo>
                <a:cubicBezTo>
                  <a:pt x="18" y="46"/>
                  <a:pt x="15" y="45"/>
                  <a:pt x="12" y="44"/>
                </a:cubicBezTo>
                <a:cubicBezTo>
                  <a:pt x="8" y="40"/>
                  <a:pt x="7" y="34"/>
                  <a:pt x="5" y="28"/>
                </a:cubicBezTo>
                <a:cubicBezTo>
                  <a:pt x="5" y="25"/>
                  <a:pt x="3" y="22"/>
                  <a:pt x="2" y="18"/>
                </a:cubicBezTo>
                <a:cubicBezTo>
                  <a:pt x="1" y="16"/>
                  <a:pt x="0" y="13"/>
                  <a:pt x="2" y="11"/>
                </a:cubicBezTo>
                <a:close/>
              </a:path>
            </a:pathLst>
          </a:custGeom>
          <a:solidFill>
            <a:srgbClr val="81191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1" name="Freeform 711"/>
          <p:cNvSpPr>
            <a:spLocks/>
          </p:cNvSpPr>
          <p:nvPr/>
        </p:nvSpPr>
        <p:spPr bwMode="auto">
          <a:xfrm>
            <a:off x="4310841" y="1455291"/>
            <a:ext cx="107950" cy="96838"/>
          </a:xfrm>
          <a:custGeom>
            <a:avLst/>
            <a:gdLst>
              <a:gd name="T0" fmla="*/ 18 w 62"/>
              <a:gd name="T1" fmla="*/ 5 h 56"/>
              <a:gd name="T2" fmla="*/ 19 w 62"/>
              <a:gd name="T3" fmla="*/ 0 h 56"/>
              <a:gd name="T4" fmla="*/ 21 w 62"/>
              <a:gd name="T5" fmla="*/ 7 h 56"/>
              <a:gd name="T6" fmla="*/ 28 w 62"/>
              <a:gd name="T7" fmla="*/ 6 h 56"/>
              <a:gd name="T8" fmla="*/ 29 w 62"/>
              <a:gd name="T9" fmla="*/ 8 h 56"/>
              <a:gd name="T10" fmla="*/ 24 w 62"/>
              <a:gd name="T11" fmla="*/ 37 h 56"/>
              <a:gd name="T12" fmla="*/ 32 w 62"/>
              <a:gd name="T13" fmla="*/ 15 h 56"/>
              <a:gd name="T14" fmla="*/ 35 w 62"/>
              <a:gd name="T15" fmla="*/ 10 h 56"/>
              <a:gd name="T16" fmla="*/ 44 w 62"/>
              <a:gd name="T17" fmla="*/ 15 h 56"/>
              <a:gd name="T18" fmla="*/ 43 w 62"/>
              <a:gd name="T19" fmla="*/ 18 h 56"/>
              <a:gd name="T20" fmla="*/ 31 w 62"/>
              <a:gd name="T21" fmla="*/ 36 h 56"/>
              <a:gd name="T22" fmla="*/ 47 w 62"/>
              <a:gd name="T23" fmla="*/ 21 h 56"/>
              <a:gd name="T24" fmla="*/ 51 w 62"/>
              <a:gd name="T25" fmla="*/ 18 h 56"/>
              <a:gd name="T26" fmla="*/ 58 w 62"/>
              <a:gd name="T27" fmla="*/ 25 h 56"/>
              <a:gd name="T28" fmla="*/ 54 w 62"/>
              <a:gd name="T29" fmla="*/ 29 h 56"/>
              <a:gd name="T30" fmla="*/ 32 w 62"/>
              <a:gd name="T31" fmla="*/ 44 h 56"/>
              <a:gd name="T32" fmla="*/ 55 w 62"/>
              <a:gd name="T33" fmla="*/ 34 h 56"/>
              <a:gd name="T34" fmla="*/ 61 w 62"/>
              <a:gd name="T35" fmla="*/ 40 h 56"/>
              <a:gd name="T36" fmla="*/ 59 w 62"/>
              <a:gd name="T37" fmla="*/ 41 h 56"/>
              <a:gd name="T38" fmla="*/ 49 w 62"/>
              <a:gd name="T39" fmla="*/ 43 h 56"/>
              <a:gd name="T40" fmla="*/ 33 w 62"/>
              <a:gd name="T41" fmla="*/ 49 h 56"/>
              <a:gd name="T42" fmla="*/ 37 w 62"/>
              <a:gd name="T43" fmla="*/ 50 h 56"/>
              <a:gd name="T44" fmla="*/ 36 w 62"/>
              <a:gd name="T45" fmla="*/ 52 h 56"/>
              <a:gd name="T46" fmla="*/ 24 w 62"/>
              <a:gd name="T47" fmla="*/ 54 h 56"/>
              <a:gd name="T48" fmla="*/ 14 w 62"/>
              <a:gd name="T49" fmla="*/ 47 h 56"/>
              <a:gd name="T50" fmla="*/ 13 w 62"/>
              <a:gd name="T51" fmla="*/ 40 h 56"/>
              <a:gd name="T52" fmla="*/ 12 w 62"/>
              <a:gd name="T53" fmla="*/ 38 h 56"/>
              <a:gd name="T54" fmla="*/ 2 w 62"/>
              <a:gd name="T55" fmla="*/ 11 h 56"/>
              <a:gd name="T56" fmla="*/ 2 w 62"/>
              <a:gd name="T57" fmla="*/ 5 h 56"/>
              <a:gd name="T58" fmla="*/ 10 w 62"/>
              <a:gd name="T59" fmla="*/ 5 h 56"/>
              <a:gd name="T60" fmla="*/ 12 w 62"/>
              <a:gd name="T61" fmla="*/ 7 h 56"/>
              <a:gd name="T62" fmla="*/ 18 w 62"/>
              <a:gd name="T63" fmla="*/ 36 h 56"/>
              <a:gd name="T64" fmla="*/ 17 w 62"/>
              <a:gd name="T65" fmla="*/ 12 h 56"/>
              <a:gd name="T66" fmla="*/ 18 w 62"/>
              <a:gd name="T67" fmla="*/ 5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2" h="56">
                <a:moveTo>
                  <a:pt x="18" y="5"/>
                </a:moveTo>
                <a:cubicBezTo>
                  <a:pt x="18" y="4"/>
                  <a:pt x="18" y="3"/>
                  <a:pt x="19" y="0"/>
                </a:cubicBezTo>
                <a:cubicBezTo>
                  <a:pt x="20" y="3"/>
                  <a:pt x="19" y="6"/>
                  <a:pt x="21" y="7"/>
                </a:cubicBezTo>
                <a:cubicBezTo>
                  <a:pt x="24" y="8"/>
                  <a:pt x="26" y="7"/>
                  <a:pt x="28" y="6"/>
                </a:cubicBezTo>
                <a:cubicBezTo>
                  <a:pt x="28" y="7"/>
                  <a:pt x="29" y="8"/>
                  <a:pt x="29" y="8"/>
                </a:cubicBezTo>
                <a:cubicBezTo>
                  <a:pt x="28" y="19"/>
                  <a:pt x="26" y="28"/>
                  <a:pt x="24" y="37"/>
                </a:cubicBezTo>
                <a:cubicBezTo>
                  <a:pt x="26" y="30"/>
                  <a:pt x="29" y="23"/>
                  <a:pt x="32" y="15"/>
                </a:cubicBezTo>
                <a:cubicBezTo>
                  <a:pt x="33" y="13"/>
                  <a:pt x="33" y="11"/>
                  <a:pt x="35" y="10"/>
                </a:cubicBezTo>
                <a:cubicBezTo>
                  <a:pt x="37" y="14"/>
                  <a:pt x="40" y="15"/>
                  <a:pt x="44" y="15"/>
                </a:cubicBezTo>
                <a:cubicBezTo>
                  <a:pt x="44" y="16"/>
                  <a:pt x="44" y="17"/>
                  <a:pt x="43" y="18"/>
                </a:cubicBezTo>
                <a:cubicBezTo>
                  <a:pt x="39" y="24"/>
                  <a:pt x="35" y="31"/>
                  <a:pt x="31" y="36"/>
                </a:cubicBezTo>
                <a:cubicBezTo>
                  <a:pt x="36" y="31"/>
                  <a:pt x="41" y="26"/>
                  <a:pt x="47" y="21"/>
                </a:cubicBezTo>
                <a:cubicBezTo>
                  <a:pt x="48" y="19"/>
                  <a:pt x="49" y="18"/>
                  <a:pt x="51" y="18"/>
                </a:cubicBezTo>
                <a:cubicBezTo>
                  <a:pt x="50" y="24"/>
                  <a:pt x="55" y="23"/>
                  <a:pt x="58" y="25"/>
                </a:cubicBezTo>
                <a:cubicBezTo>
                  <a:pt x="58" y="28"/>
                  <a:pt x="56" y="28"/>
                  <a:pt x="54" y="29"/>
                </a:cubicBezTo>
                <a:cubicBezTo>
                  <a:pt x="47" y="35"/>
                  <a:pt x="39" y="40"/>
                  <a:pt x="32" y="44"/>
                </a:cubicBezTo>
                <a:cubicBezTo>
                  <a:pt x="39" y="40"/>
                  <a:pt x="47" y="37"/>
                  <a:pt x="55" y="34"/>
                </a:cubicBezTo>
                <a:cubicBezTo>
                  <a:pt x="59" y="35"/>
                  <a:pt x="62" y="36"/>
                  <a:pt x="61" y="40"/>
                </a:cubicBezTo>
                <a:cubicBezTo>
                  <a:pt x="61" y="41"/>
                  <a:pt x="60" y="41"/>
                  <a:pt x="59" y="41"/>
                </a:cubicBezTo>
                <a:cubicBezTo>
                  <a:pt x="55" y="38"/>
                  <a:pt x="52" y="41"/>
                  <a:pt x="49" y="43"/>
                </a:cubicBezTo>
                <a:cubicBezTo>
                  <a:pt x="44" y="45"/>
                  <a:pt x="39" y="47"/>
                  <a:pt x="33" y="49"/>
                </a:cubicBezTo>
                <a:cubicBezTo>
                  <a:pt x="34" y="49"/>
                  <a:pt x="36" y="50"/>
                  <a:pt x="37" y="50"/>
                </a:cubicBezTo>
                <a:cubicBezTo>
                  <a:pt x="37" y="51"/>
                  <a:pt x="37" y="52"/>
                  <a:pt x="36" y="52"/>
                </a:cubicBezTo>
                <a:cubicBezTo>
                  <a:pt x="32" y="52"/>
                  <a:pt x="28" y="52"/>
                  <a:pt x="24" y="54"/>
                </a:cubicBezTo>
                <a:cubicBezTo>
                  <a:pt x="19" y="56"/>
                  <a:pt x="14" y="52"/>
                  <a:pt x="14" y="47"/>
                </a:cubicBezTo>
                <a:cubicBezTo>
                  <a:pt x="14" y="44"/>
                  <a:pt x="15" y="42"/>
                  <a:pt x="13" y="40"/>
                </a:cubicBezTo>
                <a:cubicBezTo>
                  <a:pt x="13" y="39"/>
                  <a:pt x="13" y="39"/>
                  <a:pt x="12" y="38"/>
                </a:cubicBezTo>
                <a:cubicBezTo>
                  <a:pt x="10" y="29"/>
                  <a:pt x="6" y="20"/>
                  <a:pt x="2" y="11"/>
                </a:cubicBezTo>
                <a:cubicBezTo>
                  <a:pt x="2" y="9"/>
                  <a:pt x="0" y="7"/>
                  <a:pt x="2" y="5"/>
                </a:cubicBezTo>
                <a:cubicBezTo>
                  <a:pt x="4" y="5"/>
                  <a:pt x="7" y="5"/>
                  <a:pt x="10" y="5"/>
                </a:cubicBezTo>
                <a:cubicBezTo>
                  <a:pt x="11" y="6"/>
                  <a:pt x="12" y="6"/>
                  <a:pt x="12" y="7"/>
                </a:cubicBezTo>
                <a:cubicBezTo>
                  <a:pt x="14" y="17"/>
                  <a:pt x="17" y="27"/>
                  <a:pt x="18" y="36"/>
                </a:cubicBezTo>
                <a:cubicBezTo>
                  <a:pt x="16" y="29"/>
                  <a:pt x="17" y="20"/>
                  <a:pt x="17" y="12"/>
                </a:cubicBezTo>
                <a:cubicBezTo>
                  <a:pt x="17" y="10"/>
                  <a:pt x="16" y="7"/>
                  <a:pt x="18" y="5"/>
                </a:cubicBezTo>
                <a:close/>
              </a:path>
            </a:pathLst>
          </a:custGeom>
          <a:solidFill>
            <a:srgbClr val="5718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2" name="Freeform 712"/>
          <p:cNvSpPr>
            <a:spLocks/>
          </p:cNvSpPr>
          <p:nvPr/>
        </p:nvSpPr>
        <p:spPr bwMode="auto">
          <a:xfrm>
            <a:off x="3979053" y="1458466"/>
            <a:ext cx="365125" cy="114300"/>
          </a:xfrm>
          <a:custGeom>
            <a:avLst/>
            <a:gdLst>
              <a:gd name="T0" fmla="*/ 202 w 208"/>
              <a:gd name="T1" fmla="*/ 37 h 65"/>
              <a:gd name="T2" fmla="*/ 203 w 208"/>
              <a:gd name="T3" fmla="*/ 37 h 65"/>
              <a:gd name="T4" fmla="*/ 202 w 208"/>
              <a:gd name="T5" fmla="*/ 41 h 65"/>
              <a:gd name="T6" fmla="*/ 205 w 208"/>
              <a:gd name="T7" fmla="*/ 55 h 65"/>
              <a:gd name="T8" fmla="*/ 208 w 208"/>
              <a:gd name="T9" fmla="*/ 57 h 65"/>
              <a:gd name="T10" fmla="*/ 206 w 208"/>
              <a:gd name="T11" fmla="*/ 58 h 65"/>
              <a:gd name="T12" fmla="*/ 199 w 208"/>
              <a:gd name="T13" fmla="*/ 54 h 65"/>
              <a:gd name="T14" fmla="*/ 190 w 208"/>
              <a:gd name="T15" fmla="*/ 48 h 65"/>
              <a:gd name="T16" fmla="*/ 164 w 208"/>
              <a:gd name="T17" fmla="*/ 31 h 65"/>
              <a:gd name="T18" fmla="*/ 160 w 208"/>
              <a:gd name="T19" fmla="*/ 26 h 65"/>
              <a:gd name="T20" fmla="*/ 153 w 208"/>
              <a:gd name="T21" fmla="*/ 62 h 65"/>
              <a:gd name="T22" fmla="*/ 152 w 208"/>
              <a:gd name="T23" fmla="*/ 60 h 65"/>
              <a:gd name="T24" fmla="*/ 152 w 208"/>
              <a:gd name="T25" fmla="*/ 50 h 65"/>
              <a:gd name="T26" fmla="*/ 148 w 208"/>
              <a:gd name="T27" fmla="*/ 46 h 65"/>
              <a:gd name="T28" fmla="*/ 90 w 208"/>
              <a:gd name="T29" fmla="*/ 45 h 65"/>
              <a:gd name="T30" fmla="*/ 86 w 208"/>
              <a:gd name="T31" fmla="*/ 49 h 65"/>
              <a:gd name="T32" fmla="*/ 88 w 208"/>
              <a:gd name="T33" fmla="*/ 60 h 65"/>
              <a:gd name="T34" fmla="*/ 86 w 208"/>
              <a:gd name="T35" fmla="*/ 62 h 65"/>
              <a:gd name="T36" fmla="*/ 85 w 208"/>
              <a:gd name="T37" fmla="*/ 62 h 65"/>
              <a:gd name="T38" fmla="*/ 76 w 208"/>
              <a:gd name="T39" fmla="*/ 34 h 65"/>
              <a:gd name="T40" fmla="*/ 74 w 208"/>
              <a:gd name="T41" fmla="*/ 28 h 65"/>
              <a:gd name="T42" fmla="*/ 66 w 208"/>
              <a:gd name="T43" fmla="*/ 38 h 65"/>
              <a:gd name="T44" fmla="*/ 44 w 208"/>
              <a:gd name="T45" fmla="*/ 49 h 65"/>
              <a:gd name="T46" fmla="*/ 36 w 208"/>
              <a:gd name="T47" fmla="*/ 54 h 65"/>
              <a:gd name="T48" fmla="*/ 28 w 208"/>
              <a:gd name="T49" fmla="*/ 59 h 65"/>
              <a:gd name="T50" fmla="*/ 17 w 208"/>
              <a:gd name="T51" fmla="*/ 63 h 65"/>
              <a:gd name="T52" fmla="*/ 6 w 208"/>
              <a:gd name="T53" fmla="*/ 61 h 65"/>
              <a:gd name="T54" fmla="*/ 1 w 208"/>
              <a:gd name="T55" fmla="*/ 53 h 65"/>
              <a:gd name="T56" fmla="*/ 0 w 208"/>
              <a:gd name="T57" fmla="*/ 37 h 65"/>
              <a:gd name="T58" fmla="*/ 1 w 208"/>
              <a:gd name="T59" fmla="*/ 32 h 65"/>
              <a:gd name="T60" fmla="*/ 3 w 208"/>
              <a:gd name="T61" fmla="*/ 33 h 65"/>
              <a:gd name="T62" fmla="*/ 16 w 208"/>
              <a:gd name="T63" fmla="*/ 33 h 65"/>
              <a:gd name="T64" fmla="*/ 18 w 208"/>
              <a:gd name="T65" fmla="*/ 32 h 65"/>
              <a:gd name="T66" fmla="*/ 24 w 208"/>
              <a:gd name="T67" fmla="*/ 35 h 65"/>
              <a:gd name="T68" fmla="*/ 25 w 208"/>
              <a:gd name="T69" fmla="*/ 32 h 65"/>
              <a:gd name="T70" fmla="*/ 28 w 208"/>
              <a:gd name="T71" fmla="*/ 28 h 65"/>
              <a:gd name="T72" fmla="*/ 31 w 208"/>
              <a:gd name="T73" fmla="*/ 32 h 65"/>
              <a:gd name="T74" fmla="*/ 37 w 208"/>
              <a:gd name="T75" fmla="*/ 46 h 65"/>
              <a:gd name="T76" fmla="*/ 40 w 208"/>
              <a:gd name="T77" fmla="*/ 47 h 65"/>
              <a:gd name="T78" fmla="*/ 73 w 208"/>
              <a:gd name="T79" fmla="*/ 22 h 65"/>
              <a:gd name="T80" fmla="*/ 73 w 208"/>
              <a:gd name="T81" fmla="*/ 17 h 65"/>
              <a:gd name="T82" fmla="*/ 69 w 208"/>
              <a:gd name="T83" fmla="*/ 5 h 65"/>
              <a:gd name="T84" fmla="*/ 72 w 208"/>
              <a:gd name="T85" fmla="*/ 0 h 65"/>
              <a:gd name="T86" fmla="*/ 73 w 208"/>
              <a:gd name="T87" fmla="*/ 1 h 65"/>
              <a:gd name="T88" fmla="*/ 73 w 208"/>
              <a:gd name="T89" fmla="*/ 2 h 65"/>
              <a:gd name="T90" fmla="*/ 73 w 208"/>
              <a:gd name="T91" fmla="*/ 6 h 65"/>
              <a:gd name="T92" fmla="*/ 81 w 208"/>
              <a:gd name="T93" fmla="*/ 32 h 65"/>
              <a:gd name="T94" fmla="*/ 88 w 208"/>
              <a:gd name="T95" fmla="*/ 40 h 65"/>
              <a:gd name="T96" fmla="*/ 131 w 208"/>
              <a:gd name="T97" fmla="*/ 43 h 65"/>
              <a:gd name="T98" fmla="*/ 149 w 208"/>
              <a:gd name="T99" fmla="*/ 41 h 65"/>
              <a:gd name="T100" fmla="*/ 155 w 208"/>
              <a:gd name="T101" fmla="*/ 34 h 65"/>
              <a:gd name="T102" fmla="*/ 161 w 208"/>
              <a:gd name="T103" fmla="*/ 7 h 65"/>
              <a:gd name="T104" fmla="*/ 162 w 208"/>
              <a:gd name="T105" fmla="*/ 3 h 65"/>
              <a:gd name="T106" fmla="*/ 165 w 208"/>
              <a:gd name="T107" fmla="*/ 1 h 65"/>
              <a:gd name="T108" fmla="*/ 166 w 208"/>
              <a:gd name="T109" fmla="*/ 6 h 65"/>
              <a:gd name="T110" fmla="*/ 163 w 208"/>
              <a:gd name="T111" fmla="*/ 18 h 65"/>
              <a:gd name="T112" fmla="*/ 165 w 208"/>
              <a:gd name="T113" fmla="*/ 28 h 65"/>
              <a:gd name="T114" fmla="*/ 190 w 208"/>
              <a:gd name="T115" fmla="*/ 45 h 65"/>
              <a:gd name="T116" fmla="*/ 197 w 208"/>
              <a:gd name="T117" fmla="*/ 42 h 65"/>
              <a:gd name="T118" fmla="*/ 202 w 208"/>
              <a:gd name="T119" fmla="*/ 37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08" h="65">
                <a:moveTo>
                  <a:pt x="202" y="37"/>
                </a:moveTo>
                <a:cubicBezTo>
                  <a:pt x="202" y="37"/>
                  <a:pt x="203" y="37"/>
                  <a:pt x="203" y="37"/>
                </a:cubicBezTo>
                <a:cubicBezTo>
                  <a:pt x="204" y="39"/>
                  <a:pt x="202" y="40"/>
                  <a:pt x="202" y="41"/>
                </a:cubicBezTo>
                <a:cubicBezTo>
                  <a:pt x="198" y="48"/>
                  <a:pt x="199" y="51"/>
                  <a:pt x="205" y="55"/>
                </a:cubicBezTo>
                <a:cubicBezTo>
                  <a:pt x="206" y="56"/>
                  <a:pt x="207" y="56"/>
                  <a:pt x="208" y="57"/>
                </a:cubicBezTo>
                <a:cubicBezTo>
                  <a:pt x="207" y="58"/>
                  <a:pt x="207" y="58"/>
                  <a:pt x="206" y="58"/>
                </a:cubicBezTo>
                <a:cubicBezTo>
                  <a:pt x="203" y="58"/>
                  <a:pt x="200" y="56"/>
                  <a:pt x="199" y="54"/>
                </a:cubicBezTo>
                <a:cubicBezTo>
                  <a:pt x="197" y="49"/>
                  <a:pt x="194" y="49"/>
                  <a:pt x="190" y="48"/>
                </a:cubicBezTo>
                <a:cubicBezTo>
                  <a:pt x="179" y="46"/>
                  <a:pt x="170" y="40"/>
                  <a:pt x="164" y="31"/>
                </a:cubicBezTo>
                <a:cubicBezTo>
                  <a:pt x="163" y="29"/>
                  <a:pt x="162" y="28"/>
                  <a:pt x="160" y="26"/>
                </a:cubicBezTo>
                <a:cubicBezTo>
                  <a:pt x="158" y="38"/>
                  <a:pt x="156" y="50"/>
                  <a:pt x="153" y="62"/>
                </a:cubicBezTo>
                <a:cubicBezTo>
                  <a:pt x="153" y="61"/>
                  <a:pt x="152" y="61"/>
                  <a:pt x="152" y="60"/>
                </a:cubicBezTo>
                <a:cubicBezTo>
                  <a:pt x="149" y="57"/>
                  <a:pt x="152" y="53"/>
                  <a:pt x="152" y="50"/>
                </a:cubicBezTo>
                <a:cubicBezTo>
                  <a:pt x="153" y="45"/>
                  <a:pt x="153" y="45"/>
                  <a:pt x="148" y="46"/>
                </a:cubicBezTo>
                <a:cubicBezTo>
                  <a:pt x="129" y="49"/>
                  <a:pt x="109" y="49"/>
                  <a:pt x="90" y="45"/>
                </a:cubicBezTo>
                <a:cubicBezTo>
                  <a:pt x="85" y="44"/>
                  <a:pt x="85" y="45"/>
                  <a:pt x="86" y="49"/>
                </a:cubicBezTo>
                <a:cubicBezTo>
                  <a:pt x="87" y="53"/>
                  <a:pt x="89" y="56"/>
                  <a:pt x="88" y="60"/>
                </a:cubicBezTo>
                <a:cubicBezTo>
                  <a:pt x="87" y="61"/>
                  <a:pt x="87" y="61"/>
                  <a:pt x="86" y="62"/>
                </a:cubicBezTo>
                <a:cubicBezTo>
                  <a:pt x="85" y="62"/>
                  <a:pt x="85" y="62"/>
                  <a:pt x="85" y="62"/>
                </a:cubicBezTo>
                <a:cubicBezTo>
                  <a:pt x="82" y="53"/>
                  <a:pt x="79" y="43"/>
                  <a:pt x="76" y="34"/>
                </a:cubicBezTo>
                <a:cubicBezTo>
                  <a:pt x="76" y="32"/>
                  <a:pt x="76" y="30"/>
                  <a:pt x="74" y="28"/>
                </a:cubicBezTo>
                <a:cubicBezTo>
                  <a:pt x="71" y="31"/>
                  <a:pt x="69" y="35"/>
                  <a:pt x="66" y="38"/>
                </a:cubicBezTo>
                <a:cubicBezTo>
                  <a:pt x="60" y="44"/>
                  <a:pt x="52" y="48"/>
                  <a:pt x="44" y="49"/>
                </a:cubicBezTo>
                <a:cubicBezTo>
                  <a:pt x="41" y="50"/>
                  <a:pt x="38" y="51"/>
                  <a:pt x="36" y="54"/>
                </a:cubicBezTo>
                <a:cubicBezTo>
                  <a:pt x="35" y="57"/>
                  <a:pt x="32" y="58"/>
                  <a:pt x="28" y="59"/>
                </a:cubicBezTo>
                <a:cubicBezTo>
                  <a:pt x="25" y="60"/>
                  <a:pt x="21" y="61"/>
                  <a:pt x="17" y="63"/>
                </a:cubicBezTo>
                <a:cubicBezTo>
                  <a:pt x="13" y="65"/>
                  <a:pt x="10" y="61"/>
                  <a:pt x="6" y="61"/>
                </a:cubicBezTo>
                <a:cubicBezTo>
                  <a:pt x="2" y="60"/>
                  <a:pt x="1" y="57"/>
                  <a:pt x="1" y="53"/>
                </a:cubicBezTo>
                <a:cubicBezTo>
                  <a:pt x="1" y="47"/>
                  <a:pt x="0" y="42"/>
                  <a:pt x="0" y="37"/>
                </a:cubicBezTo>
                <a:cubicBezTo>
                  <a:pt x="0" y="35"/>
                  <a:pt x="0" y="33"/>
                  <a:pt x="1" y="32"/>
                </a:cubicBezTo>
                <a:cubicBezTo>
                  <a:pt x="2" y="32"/>
                  <a:pt x="3" y="33"/>
                  <a:pt x="3" y="33"/>
                </a:cubicBezTo>
                <a:cubicBezTo>
                  <a:pt x="6" y="38"/>
                  <a:pt x="12" y="38"/>
                  <a:pt x="16" y="33"/>
                </a:cubicBezTo>
                <a:cubicBezTo>
                  <a:pt x="17" y="32"/>
                  <a:pt x="17" y="32"/>
                  <a:pt x="18" y="32"/>
                </a:cubicBezTo>
                <a:cubicBezTo>
                  <a:pt x="20" y="32"/>
                  <a:pt x="21" y="35"/>
                  <a:pt x="24" y="35"/>
                </a:cubicBezTo>
                <a:cubicBezTo>
                  <a:pt x="24" y="34"/>
                  <a:pt x="24" y="33"/>
                  <a:pt x="25" y="32"/>
                </a:cubicBezTo>
                <a:cubicBezTo>
                  <a:pt x="25" y="30"/>
                  <a:pt x="26" y="28"/>
                  <a:pt x="28" y="28"/>
                </a:cubicBezTo>
                <a:cubicBezTo>
                  <a:pt x="29" y="28"/>
                  <a:pt x="30" y="30"/>
                  <a:pt x="31" y="32"/>
                </a:cubicBezTo>
                <a:cubicBezTo>
                  <a:pt x="31" y="37"/>
                  <a:pt x="36" y="40"/>
                  <a:pt x="37" y="46"/>
                </a:cubicBezTo>
                <a:cubicBezTo>
                  <a:pt x="37" y="48"/>
                  <a:pt x="39" y="47"/>
                  <a:pt x="40" y="47"/>
                </a:cubicBezTo>
                <a:cubicBezTo>
                  <a:pt x="52" y="47"/>
                  <a:pt x="69" y="34"/>
                  <a:pt x="73" y="22"/>
                </a:cubicBezTo>
                <a:cubicBezTo>
                  <a:pt x="74" y="20"/>
                  <a:pt x="73" y="19"/>
                  <a:pt x="73" y="17"/>
                </a:cubicBezTo>
                <a:cubicBezTo>
                  <a:pt x="72" y="13"/>
                  <a:pt x="71" y="9"/>
                  <a:pt x="69" y="5"/>
                </a:cubicBezTo>
                <a:cubicBezTo>
                  <a:pt x="68" y="3"/>
                  <a:pt x="69" y="1"/>
                  <a:pt x="72" y="0"/>
                </a:cubicBezTo>
                <a:cubicBezTo>
                  <a:pt x="72" y="0"/>
                  <a:pt x="73" y="0"/>
                  <a:pt x="73" y="1"/>
                </a:cubicBezTo>
                <a:cubicBezTo>
                  <a:pt x="73" y="1"/>
                  <a:pt x="73" y="2"/>
                  <a:pt x="73" y="2"/>
                </a:cubicBezTo>
                <a:cubicBezTo>
                  <a:pt x="73" y="4"/>
                  <a:pt x="73" y="5"/>
                  <a:pt x="73" y="6"/>
                </a:cubicBezTo>
                <a:cubicBezTo>
                  <a:pt x="76" y="15"/>
                  <a:pt x="78" y="23"/>
                  <a:pt x="81" y="32"/>
                </a:cubicBezTo>
                <a:cubicBezTo>
                  <a:pt x="82" y="36"/>
                  <a:pt x="84" y="39"/>
                  <a:pt x="88" y="40"/>
                </a:cubicBezTo>
                <a:cubicBezTo>
                  <a:pt x="103" y="43"/>
                  <a:pt x="117" y="44"/>
                  <a:pt x="131" y="43"/>
                </a:cubicBezTo>
                <a:cubicBezTo>
                  <a:pt x="137" y="42"/>
                  <a:pt x="143" y="42"/>
                  <a:pt x="149" y="41"/>
                </a:cubicBezTo>
                <a:cubicBezTo>
                  <a:pt x="153" y="40"/>
                  <a:pt x="155" y="38"/>
                  <a:pt x="155" y="34"/>
                </a:cubicBezTo>
                <a:cubicBezTo>
                  <a:pt x="157" y="25"/>
                  <a:pt x="159" y="16"/>
                  <a:pt x="161" y="7"/>
                </a:cubicBezTo>
                <a:cubicBezTo>
                  <a:pt x="161" y="6"/>
                  <a:pt x="162" y="4"/>
                  <a:pt x="162" y="3"/>
                </a:cubicBezTo>
                <a:cubicBezTo>
                  <a:pt x="163" y="2"/>
                  <a:pt x="163" y="1"/>
                  <a:pt x="165" y="1"/>
                </a:cubicBezTo>
                <a:cubicBezTo>
                  <a:pt x="167" y="2"/>
                  <a:pt x="166" y="4"/>
                  <a:pt x="166" y="6"/>
                </a:cubicBezTo>
                <a:cubicBezTo>
                  <a:pt x="165" y="10"/>
                  <a:pt x="164" y="14"/>
                  <a:pt x="163" y="18"/>
                </a:cubicBezTo>
                <a:cubicBezTo>
                  <a:pt x="163" y="22"/>
                  <a:pt x="163" y="25"/>
                  <a:pt x="165" y="28"/>
                </a:cubicBezTo>
                <a:cubicBezTo>
                  <a:pt x="172" y="37"/>
                  <a:pt x="180" y="43"/>
                  <a:pt x="190" y="45"/>
                </a:cubicBezTo>
                <a:cubicBezTo>
                  <a:pt x="193" y="46"/>
                  <a:pt x="195" y="45"/>
                  <a:pt x="197" y="42"/>
                </a:cubicBezTo>
                <a:cubicBezTo>
                  <a:pt x="197" y="39"/>
                  <a:pt x="198" y="37"/>
                  <a:pt x="202" y="37"/>
                </a:cubicBezTo>
                <a:close/>
              </a:path>
            </a:pathLst>
          </a:custGeom>
          <a:solidFill>
            <a:srgbClr val="5E3E2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3" name="Freeform 713"/>
          <p:cNvSpPr>
            <a:spLocks/>
          </p:cNvSpPr>
          <p:nvPr/>
        </p:nvSpPr>
        <p:spPr bwMode="auto">
          <a:xfrm>
            <a:off x="4406091" y="1507679"/>
            <a:ext cx="30163" cy="17463"/>
          </a:xfrm>
          <a:custGeom>
            <a:avLst/>
            <a:gdLst>
              <a:gd name="T0" fmla="*/ 6 w 17"/>
              <a:gd name="T1" fmla="*/ 10 h 10"/>
              <a:gd name="T2" fmla="*/ 0 w 17"/>
              <a:gd name="T3" fmla="*/ 5 h 10"/>
              <a:gd name="T4" fmla="*/ 13 w 17"/>
              <a:gd name="T5" fmla="*/ 0 h 10"/>
              <a:gd name="T6" fmla="*/ 17 w 17"/>
              <a:gd name="T7" fmla="*/ 3 h 10"/>
              <a:gd name="T8" fmla="*/ 13 w 17"/>
              <a:gd name="T9" fmla="*/ 9 h 10"/>
              <a:gd name="T10" fmla="*/ 6 w 17"/>
              <a:gd name="T11" fmla="*/ 10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7" h="10">
                <a:moveTo>
                  <a:pt x="6" y="10"/>
                </a:moveTo>
                <a:cubicBezTo>
                  <a:pt x="5" y="7"/>
                  <a:pt x="3" y="6"/>
                  <a:pt x="0" y="5"/>
                </a:cubicBezTo>
                <a:cubicBezTo>
                  <a:pt x="3" y="1"/>
                  <a:pt x="8" y="0"/>
                  <a:pt x="13" y="0"/>
                </a:cubicBezTo>
                <a:cubicBezTo>
                  <a:pt x="14" y="1"/>
                  <a:pt x="16" y="2"/>
                  <a:pt x="17" y="3"/>
                </a:cubicBezTo>
                <a:cubicBezTo>
                  <a:pt x="15" y="5"/>
                  <a:pt x="11" y="4"/>
                  <a:pt x="13" y="9"/>
                </a:cubicBezTo>
                <a:cubicBezTo>
                  <a:pt x="11" y="10"/>
                  <a:pt x="8" y="10"/>
                  <a:pt x="6" y="10"/>
                </a:cubicBezTo>
                <a:close/>
              </a:path>
            </a:pathLst>
          </a:custGeom>
          <a:solidFill>
            <a:srgbClr val="84473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4" name="Freeform 714"/>
          <p:cNvSpPr>
            <a:spLocks/>
          </p:cNvSpPr>
          <p:nvPr/>
        </p:nvSpPr>
        <p:spPr bwMode="auto">
          <a:xfrm>
            <a:off x="4339416" y="1542604"/>
            <a:ext cx="41275" cy="22225"/>
          </a:xfrm>
          <a:custGeom>
            <a:avLst/>
            <a:gdLst>
              <a:gd name="T0" fmla="*/ 0 w 23"/>
              <a:gd name="T1" fmla="*/ 10 h 13"/>
              <a:gd name="T2" fmla="*/ 1 w 23"/>
              <a:gd name="T3" fmla="*/ 9 h 13"/>
              <a:gd name="T4" fmla="*/ 11 w 23"/>
              <a:gd name="T5" fmla="*/ 8 h 13"/>
              <a:gd name="T6" fmla="*/ 15 w 23"/>
              <a:gd name="T7" fmla="*/ 3 h 13"/>
              <a:gd name="T8" fmla="*/ 19 w 23"/>
              <a:gd name="T9" fmla="*/ 1 h 13"/>
              <a:gd name="T10" fmla="*/ 20 w 23"/>
              <a:gd name="T11" fmla="*/ 0 h 13"/>
              <a:gd name="T12" fmla="*/ 19 w 23"/>
              <a:gd name="T13" fmla="*/ 6 h 13"/>
              <a:gd name="T14" fmla="*/ 16 w 23"/>
              <a:gd name="T15" fmla="*/ 10 h 13"/>
              <a:gd name="T16" fmla="*/ 12 w 23"/>
              <a:gd name="T17" fmla="*/ 12 h 13"/>
              <a:gd name="T18" fmla="*/ 0 w 23"/>
              <a:gd name="T19" fmla="*/ 1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" h="13">
                <a:moveTo>
                  <a:pt x="0" y="10"/>
                </a:moveTo>
                <a:cubicBezTo>
                  <a:pt x="0" y="9"/>
                  <a:pt x="1" y="9"/>
                  <a:pt x="1" y="9"/>
                </a:cubicBezTo>
                <a:cubicBezTo>
                  <a:pt x="4" y="6"/>
                  <a:pt x="7" y="8"/>
                  <a:pt x="11" y="8"/>
                </a:cubicBezTo>
                <a:cubicBezTo>
                  <a:pt x="9" y="4"/>
                  <a:pt x="11" y="3"/>
                  <a:pt x="15" y="3"/>
                </a:cubicBezTo>
                <a:cubicBezTo>
                  <a:pt x="16" y="3"/>
                  <a:pt x="18" y="3"/>
                  <a:pt x="19" y="1"/>
                </a:cubicBezTo>
                <a:cubicBezTo>
                  <a:pt x="19" y="1"/>
                  <a:pt x="20" y="1"/>
                  <a:pt x="20" y="0"/>
                </a:cubicBezTo>
                <a:cubicBezTo>
                  <a:pt x="23" y="3"/>
                  <a:pt x="23" y="5"/>
                  <a:pt x="19" y="6"/>
                </a:cubicBezTo>
                <a:cubicBezTo>
                  <a:pt x="17" y="6"/>
                  <a:pt x="14" y="6"/>
                  <a:pt x="16" y="10"/>
                </a:cubicBezTo>
                <a:cubicBezTo>
                  <a:pt x="16" y="12"/>
                  <a:pt x="14" y="13"/>
                  <a:pt x="12" y="12"/>
                </a:cubicBezTo>
                <a:cubicBezTo>
                  <a:pt x="8" y="10"/>
                  <a:pt x="4" y="12"/>
                  <a:pt x="0" y="10"/>
                </a:cubicBezTo>
                <a:close/>
              </a:path>
            </a:pathLst>
          </a:custGeom>
          <a:solidFill>
            <a:srgbClr val="7A5D4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5" name="Freeform 715"/>
          <p:cNvSpPr>
            <a:spLocks/>
          </p:cNvSpPr>
          <p:nvPr/>
        </p:nvSpPr>
        <p:spPr bwMode="auto">
          <a:xfrm>
            <a:off x="4396566" y="1518791"/>
            <a:ext cx="17463" cy="11113"/>
          </a:xfrm>
          <a:custGeom>
            <a:avLst/>
            <a:gdLst>
              <a:gd name="T0" fmla="*/ 0 w 10"/>
              <a:gd name="T1" fmla="*/ 6 h 6"/>
              <a:gd name="T2" fmla="*/ 10 w 10"/>
              <a:gd name="T3" fmla="*/ 4 h 6"/>
              <a:gd name="T4" fmla="*/ 0 w 10"/>
              <a:gd name="T5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" h="6">
                <a:moveTo>
                  <a:pt x="0" y="6"/>
                </a:moveTo>
                <a:cubicBezTo>
                  <a:pt x="5" y="0"/>
                  <a:pt x="6" y="0"/>
                  <a:pt x="10" y="4"/>
                </a:cubicBezTo>
                <a:cubicBezTo>
                  <a:pt x="7" y="5"/>
                  <a:pt x="3" y="6"/>
                  <a:pt x="0" y="6"/>
                </a:cubicBezTo>
                <a:close/>
              </a:path>
            </a:pathLst>
          </a:custGeom>
          <a:solidFill>
            <a:srgbClr val="7F4F4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6" name="Freeform 716"/>
          <p:cNvSpPr>
            <a:spLocks/>
          </p:cNvSpPr>
          <p:nvPr/>
        </p:nvSpPr>
        <p:spPr bwMode="auto">
          <a:xfrm>
            <a:off x="3804428" y="1201291"/>
            <a:ext cx="147638" cy="20638"/>
          </a:xfrm>
          <a:custGeom>
            <a:avLst/>
            <a:gdLst>
              <a:gd name="T0" fmla="*/ 22 w 85"/>
              <a:gd name="T1" fmla="*/ 5 h 11"/>
              <a:gd name="T2" fmla="*/ 76 w 85"/>
              <a:gd name="T3" fmla="*/ 0 h 11"/>
              <a:gd name="T4" fmla="*/ 82 w 85"/>
              <a:gd name="T5" fmla="*/ 0 h 11"/>
              <a:gd name="T6" fmla="*/ 84 w 85"/>
              <a:gd name="T7" fmla="*/ 2 h 11"/>
              <a:gd name="T8" fmla="*/ 72 w 85"/>
              <a:gd name="T9" fmla="*/ 4 h 11"/>
              <a:gd name="T10" fmla="*/ 11 w 85"/>
              <a:gd name="T11" fmla="*/ 10 h 11"/>
              <a:gd name="T12" fmla="*/ 1 w 85"/>
              <a:gd name="T13" fmla="*/ 9 h 11"/>
              <a:gd name="T14" fmla="*/ 2 w 85"/>
              <a:gd name="T15" fmla="*/ 7 h 11"/>
              <a:gd name="T16" fmla="*/ 9 w 85"/>
              <a:gd name="T17" fmla="*/ 7 h 11"/>
              <a:gd name="T18" fmla="*/ 22 w 85"/>
              <a:gd name="T19" fmla="*/ 5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5" h="11">
                <a:moveTo>
                  <a:pt x="22" y="5"/>
                </a:moveTo>
                <a:cubicBezTo>
                  <a:pt x="40" y="4"/>
                  <a:pt x="58" y="1"/>
                  <a:pt x="76" y="0"/>
                </a:cubicBezTo>
                <a:cubicBezTo>
                  <a:pt x="78" y="0"/>
                  <a:pt x="80" y="0"/>
                  <a:pt x="82" y="0"/>
                </a:cubicBezTo>
                <a:cubicBezTo>
                  <a:pt x="83" y="0"/>
                  <a:pt x="85" y="0"/>
                  <a:pt x="84" y="2"/>
                </a:cubicBezTo>
                <a:cubicBezTo>
                  <a:pt x="80" y="4"/>
                  <a:pt x="76" y="4"/>
                  <a:pt x="72" y="4"/>
                </a:cubicBezTo>
                <a:cubicBezTo>
                  <a:pt x="51" y="6"/>
                  <a:pt x="31" y="8"/>
                  <a:pt x="11" y="10"/>
                </a:cubicBezTo>
                <a:cubicBezTo>
                  <a:pt x="7" y="10"/>
                  <a:pt x="4" y="11"/>
                  <a:pt x="1" y="9"/>
                </a:cubicBezTo>
                <a:cubicBezTo>
                  <a:pt x="0" y="7"/>
                  <a:pt x="1" y="8"/>
                  <a:pt x="2" y="7"/>
                </a:cubicBezTo>
                <a:cubicBezTo>
                  <a:pt x="5" y="7"/>
                  <a:pt x="7" y="8"/>
                  <a:pt x="9" y="7"/>
                </a:cubicBezTo>
                <a:cubicBezTo>
                  <a:pt x="13" y="6"/>
                  <a:pt x="17" y="5"/>
                  <a:pt x="22" y="5"/>
                </a:cubicBezTo>
                <a:close/>
              </a:path>
            </a:pathLst>
          </a:custGeom>
          <a:solidFill>
            <a:srgbClr val="7928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7" name="Freeform 717"/>
          <p:cNvSpPr>
            <a:spLocks/>
          </p:cNvSpPr>
          <p:nvPr/>
        </p:nvSpPr>
        <p:spPr bwMode="auto">
          <a:xfrm>
            <a:off x="3766328" y="1215579"/>
            <a:ext cx="33338" cy="11113"/>
          </a:xfrm>
          <a:custGeom>
            <a:avLst/>
            <a:gdLst>
              <a:gd name="T0" fmla="*/ 0 w 19"/>
              <a:gd name="T1" fmla="*/ 3 h 6"/>
              <a:gd name="T2" fmla="*/ 8 w 19"/>
              <a:gd name="T3" fmla="*/ 1 h 6"/>
              <a:gd name="T4" fmla="*/ 10 w 19"/>
              <a:gd name="T5" fmla="*/ 1 h 6"/>
              <a:gd name="T6" fmla="*/ 18 w 19"/>
              <a:gd name="T7" fmla="*/ 1 h 6"/>
              <a:gd name="T8" fmla="*/ 18 w 19"/>
              <a:gd name="T9" fmla="*/ 2 h 6"/>
              <a:gd name="T10" fmla="*/ 0 w 19"/>
              <a:gd name="T11" fmla="*/ 3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9" h="6">
                <a:moveTo>
                  <a:pt x="0" y="3"/>
                </a:moveTo>
                <a:cubicBezTo>
                  <a:pt x="2" y="0"/>
                  <a:pt x="6" y="3"/>
                  <a:pt x="8" y="1"/>
                </a:cubicBezTo>
                <a:cubicBezTo>
                  <a:pt x="9" y="1"/>
                  <a:pt x="9" y="1"/>
                  <a:pt x="10" y="1"/>
                </a:cubicBezTo>
                <a:cubicBezTo>
                  <a:pt x="13" y="0"/>
                  <a:pt x="16" y="0"/>
                  <a:pt x="18" y="1"/>
                </a:cubicBezTo>
                <a:cubicBezTo>
                  <a:pt x="19" y="1"/>
                  <a:pt x="18" y="2"/>
                  <a:pt x="18" y="2"/>
                </a:cubicBezTo>
                <a:cubicBezTo>
                  <a:pt x="12" y="5"/>
                  <a:pt x="6" y="6"/>
                  <a:pt x="0" y="3"/>
                </a:cubicBezTo>
                <a:close/>
              </a:path>
            </a:pathLst>
          </a:custGeom>
          <a:solidFill>
            <a:srgbClr val="7928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8" name="Freeform 718"/>
          <p:cNvSpPr>
            <a:spLocks/>
          </p:cNvSpPr>
          <p:nvPr/>
        </p:nvSpPr>
        <p:spPr bwMode="auto">
          <a:xfrm>
            <a:off x="3783791" y="1212404"/>
            <a:ext cx="36513" cy="7938"/>
          </a:xfrm>
          <a:custGeom>
            <a:avLst/>
            <a:gdLst>
              <a:gd name="T0" fmla="*/ 9 w 20"/>
              <a:gd name="T1" fmla="*/ 3 h 4"/>
              <a:gd name="T2" fmla="*/ 0 w 20"/>
              <a:gd name="T3" fmla="*/ 3 h 4"/>
              <a:gd name="T4" fmla="*/ 20 w 20"/>
              <a:gd name="T5" fmla="*/ 1 h 4"/>
              <a:gd name="T6" fmla="*/ 12 w 20"/>
              <a:gd name="T7" fmla="*/ 3 h 4"/>
              <a:gd name="T8" fmla="*/ 9 w 20"/>
              <a:gd name="T9" fmla="*/ 3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" h="4">
                <a:moveTo>
                  <a:pt x="9" y="3"/>
                </a:moveTo>
                <a:cubicBezTo>
                  <a:pt x="6" y="3"/>
                  <a:pt x="3" y="3"/>
                  <a:pt x="0" y="3"/>
                </a:cubicBezTo>
                <a:cubicBezTo>
                  <a:pt x="6" y="2"/>
                  <a:pt x="13" y="1"/>
                  <a:pt x="20" y="1"/>
                </a:cubicBezTo>
                <a:cubicBezTo>
                  <a:pt x="18" y="3"/>
                  <a:pt x="14" y="0"/>
                  <a:pt x="12" y="3"/>
                </a:cubicBezTo>
                <a:cubicBezTo>
                  <a:pt x="11" y="4"/>
                  <a:pt x="10" y="4"/>
                  <a:pt x="9" y="3"/>
                </a:cubicBezTo>
                <a:close/>
              </a:path>
            </a:pathLst>
          </a:custGeom>
          <a:solidFill>
            <a:srgbClr val="6F32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79" name="Freeform 719"/>
          <p:cNvSpPr>
            <a:spLocks/>
          </p:cNvSpPr>
          <p:nvPr/>
        </p:nvSpPr>
        <p:spPr bwMode="auto">
          <a:xfrm>
            <a:off x="3694891" y="1234629"/>
            <a:ext cx="287338" cy="138113"/>
          </a:xfrm>
          <a:custGeom>
            <a:avLst/>
            <a:gdLst>
              <a:gd name="T0" fmla="*/ 6 w 164"/>
              <a:gd name="T1" fmla="*/ 77 h 78"/>
              <a:gd name="T2" fmla="*/ 5 w 164"/>
              <a:gd name="T3" fmla="*/ 76 h 78"/>
              <a:gd name="T4" fmla="*/ 0 w 164"/>
              <a:gd name="T5" fmla="*/ 23 h 78"/>
              <a:gd name="T6" fmla="*/ 0 w 164"/>
              <a:gd name="T7" fmla="*/ 17 h 78"/>
              <a:gd name="T8" fmla="*/ 10 w 164"/>
              <a:gd name="T9" fmla="*/ 15 h 78"/>
              <a:gd name="T10" fmla="*/ 114 w 164"/>
              <a:gd name="T11" fmla="*/ 5 h 78"/>
              <a:gd name="T12" fmla="*/ 144 w 164"/>
              <a:gd name="T13" fmla="*/ 2 h 78"/>
              <a:gd name="T14" fmla="*/ 156 w 164"/>
              <a:gd name="T15" fmla="*/ 2 h 78"/>
              <a:gd name="T16" fmla="*/ 158 w 164"/>
              <a:gd name="T17" fmla="*/ 8 h 78"/>
              <a:gd name="T18" fmla="*/ 159 w 164"/>
              <a:gd name="T19" fmla="*/ 13 h 78"/>
              <a:gd name="T20" fmla="*/ 163 w 164"/>
              <a:gd name="T21" fmla="*/ 56 h 78"/>
              <a:gd name="T22" fmla="*/ 162 w 164"/>
              <a:gd name="T23" fmla="*/ 62 h 78"/>
              <a:gd name="T24" fmla="*/ 151 w 164"/>
              <a:gd name="T25" fmla="*/ 65 h 78"/>
              <a:gd name="T26" fmla="*/ 77 w 164"/>
              <a:gd name="T27" fmla="*/ 72 h 78"/>
              <a:gd name="T28" fmla="*/ 11 w 164"/>
              <a:gd name="T29" fmla="*/ 78 h 78"/>
              <a:gd name="T30" fmla="*/ 6 w 164"/>
              <a:gd name="T31" fmla="*/ 7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4" h="78">
                <a:moveTo>
                  <a:pt x="6" y="77"/>
                </a:moveTo>
                <a:cubicBezTo>
                  <a:pt x="6" y="77"/>
                  <a:pt x="6" y="76"/>
                  <a:pt x="5" y="76"/>
                </a:cubicBezTo>
                <a:cubicBezTo>
                  <a:pt x="4" y="58"/>
                  <a:pt x="2" y="41"/>
                  <a:pt x="0" y="23"/>
                </a:cubicBezTo>
                <a:cubicBezTo>
                  <a:pt x="0" y="21"/>
                  <a:pt x="0" y="19"/>
                  <a:pt x="0" y="17"/>
                </a:cubicBezTo>
                <a:cubicBezTo>
                  <a:pt x="3" y="15"/>
                  <a:pt x="7" y="15"/>
                  <a:pt x="10" y="15"/>
                </a:cubicBezTo>
                <a:cubicBezTo>
                  <a:pt x="45" y="12"/>
                  <a:pt x="79" y="8"/>
                  <a:pt x="114" y="5"/>
                </a:cubicBezTo>
                <a:cubicBezTo>
                  <a:pt x="124" y="4"/>
                  <a:pt x="134" y="3"/>
                  <a:pt x="144" y="2"/>
                </a:cubicBezTo>
                <a:cubicBezTo>
                  <a:pt x="148" y="2"/>
                  <a:pt x="152" y="0"/>
                  <a:pt x="156" y="2"/>
                </a:cubicBezTo>
                <a:cubicBezTo>
                  <a:pt x="158" y="3"/>
                  <a:pt x="158" y="5"/>
                  <a:pt x="158" y="8"/>
                </a:cubicBezTo>
                <a:cubicBezTo>
                  <a:pt x="158" y="9"/>
                  <a:pt x="158" y="11"/>
                  <a:pt x="159" y="13"/>
                </a:cubicBezTo>
                <a:cubicBezTo>
                  <a:pt x="160" y="28"/>
                  <a:pt x="162" y="42"/>
                  <a:pt x="163" y="56"/>
                </a:cubicBezTo>
                <a:cubicBezTo>
                  <a:pt x="164" y="58"/>
                  <a:pt x="164" y="61"/>
                  <a:pt x="162" y="62"/>
                </a:cubicBezTo>
                <a:cubicBezTo>
                  <a:pt x="159" y="64"/>
                  <a:pt x="155" y="64"/>
                  <a:pt x="151" y="65"/>
                </a:cubicBezTo>
                <a:cubicBezTo>
                  <a:pt x="126" y="67"/>
                  <a:pt x="102" y="69"/>
                  <a:pt x="77" y="72"/>
                </a:cubicBezTo>
                <a:cubicBezTo>
                  <a:pt x="55" y="74"/>
                  <a:pt x="33" y="76"/>
                  <a:pt x="11" y="78"/>
                </a:cubicBezTo>
                <a:cubicBezTo>
                  <a:pt x="9" y="78"/>
                  <a:pt x="8" y="78"/>
                  <a:pt x="6" y="77"/>
                </a:cubicBezTo>
                <a:close/>
              </a:path>
            </a:pathLst>
          </a:custGeom>
          <a:solidFill>
            <a:srgbClr val="FFD6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0" name="Freeform 720"/>
          <p:cNvSpPr>
            <a:spLocks/>
          </p:cNvSpPr>
          <p:nvPr/>
        </p:nvSpPr>
        <p:spPr bwMode="auto">
          <a:xfrm>
            <a:off x="3691716" y="1198116"/>
            <a:ext cx="276225" cy="66675"/>
          </a:xfrm>
          <a:custGeom>
            <a:avLst/>
            <a:gdLst>
              <a:gd name="T0" fmla="*/ 146 w 158"/>
              <a:gd name="T1" fmla="*/ 24 h 38"/>
              <a:gd name="T2" fmla="*/ 103 w 158"/>
              <a:gd name="T3" fmla="*/ 29 h 38"/>
              <a:gd name="T4" fmla="*/ 8 w 158"/>
              <a:gd name="T5" fmla="*/ 38 h 38"/>
              <a:gd name="T6" fmla="*/ 2 w 158"/>
              <a:gd name="T7" fmla="*/ 38 h 38"/>
              <a:gd name="T8" fmla="*/ 0 w 158"/>
              <a:gd name="T9" fmla="*/ 22 h 38"/>
              <a:gd name="T10" fmla="*/ 4 w 158"/>
              <a:gd name="T11" fmla="*/ 17 h 38"/>
              <a:gd name="T12" fmla="*/ 43 w 158"/>
              <a:gd name="T13" fmla="*/ 13 h 38"/>
              <a:gd name="T14" fmla="*/ 62 w 158"/>
              <a:gd name="T15" fmla="*/ 11 h 38"/>
              <a:gd name="T16" fmla="*/ 65 w 158"/>
              <a:gd name="T17" fmla="*/ 11 h 38"/>
              <a:gd name="T18" fmla="*/ 102 w 158"/>
              <a:gd name="T19" fmla="*/ 8 h 38"/>
              <a:gd name="T20" fmla="*/ 144 w 158"/>
              <a:gd name="T21" fmla="*/ 4 h 38"/>
              <a:gd name="T22" fmla="*/ 148 w 158"/>
              <a:gd name="T23" fmla="*/ 3 h 38"/>
              <a:gd name="T24" fmla="*/ 158 w 158"/>
              <a:gd name="T25" fmla="*/ 8 h 38"/>
              <a:gd name="T26" fmla="*/ 152 w 158"/>
              <a:gd name="T27" fmla="*/ 14 h 38"/>
              <a:gd name="T28" fmla="*/ 149 w 158"/>
              <a:gd name="T29" fmla="*/ 17 h 38"/>
              <a:gd name="T30" fmla="*/ 146 w 158"/>
              <a:gd name="T31" fmla="*/ 24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8" h="38">
                <a:moveTo>
                  <a:pt x="146" y="24"/>
                </a:moveTo>
                <a:cubicBezTo>
                  <a:pt x="132" y="26"/>
                  <a:pt x="118" y="27"/>
                  <a:pt x="103" y="29"/>
                </a:cubicBezTo>
                <a:cubicBezTo>
                  <a:pt x="72" y="32"/>
                  <a:pt x="40" y="35"/>
                  <a:pt x="8" y="38"/>
                </a:cubicBezTo>
                <a:cubicBezTo>
                  <a:pt x="6" y="38"/>
                  <a:pt x="4" y="38"/>
                  <a:pt x="2" y="38"/>
                </a:cubicBezTo>
                <a:cubicBezTo>
                  <a:pt x="2" y="33"/>
                  <a:pt x="1" y="27"/>
                  <a:pt x="0" y="22"/>
                </a:cubicBezTo>
                <a:cubicBezTo>
                  <a:pt x="0" y="18"/>
                  <a:pt x="1" y="17"/>
                  <a:pt x="4" y="17"/>
                </a:cubicBezTo>
                <a:cubicBezTo>
                  <a:pt x="17" y="16"/>
                  <a:pt x="30" y="14"/>
                  <a:pt x="43" y="13"/>
                </a:cubicBezTo>
                <a:cubicBezTo>
                  <a:pt x="49" y="13"/>
                  <a:pt x="55" y="13"/>
                  <a:pt x="62" y="11"/>
                </a:cubicBezTo>
                <a:cubicBezTo>
                  <a:pt x="63" y="11"/>
                  <a:pt x="64" y="11"/>
                  <a:pt x="65" y="11"/>
                </a:cubicBezTo>
                <a:cubicBezTo>
                  <a:pt x="77" y="10"/>
                  <a:pt x="90" y="9"/>
                  <a:pt x="102" y="8"/>
                </a:cubicBezTo>
                <a:cubicBezTo>
                  <a:pt x="116" y="6"/>
                  <a:pt x="130" y="5"/>
                  <a:pt x="144" y="4"/>
                </a:cubicBezTo>
                <a:cubicBezTo>
                  <a:pt x="145" y="3"/>
                  <a:pt x="147" y="4"/>
                  <a:pt x="148" y="3"/>
                </a:cubicBezTo>
                <a:cubicBezTo>
                  <a:pt x="156" y="0"/>
                  <a:pt x="158" y="1"/>
                  <a:pt x="158" y="8"/>
                </a:cubicBezTo>
                <a:cubicBezTo>
                  <a:pt x="157" y="11"/>
                  <a:pt x="156" y="14"/>
                  <a:pt x="152" y="14"/>
                </a:cubicBezTo>
                <a:cubicBezTo>
                  <a:pt x="150" y="14"/>
                  <a:pt x="149" y="15"/>
                  <a:pt x="149" y="17"/>
                </a:cubicBezTo>
                <a:cubicBezTo>
                  <a:pt x="149" y="20"/>
                  <a:pt x="149" y="22"/>
                  <a:pt x="146" y="24"/>
                </a:cubicBezTo>
                <a:close/>
              </a:path>
            </a:pathLst>
          </a:custGeom>
          <a:solidFill>
            <a:srgbClr val="E30D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1" name="Freeform 721"/>
          <p:cNvSpPr>
            <a:spLocks/>
          </p:cNvSpPr>
          <p:nvPr/>
        </p:nvSpPr>
        <p:spPr bwMode="auto">
          <a:xfrm>
            <a:off x="4064778" y="1566416"/>
            <a:ext cx="233363" cy="192088"/>
          </a:xfrm>
          <a:custGeom>
            <a:avLst/>
            <a:gdLst>
              <a:gd name="T0" fmla="*/ 37 w 133"/>
              <a:gd name="T1" fmla="*/ 0 h 109"/>
              <a:gd name="T2" fmla="*/ 70 w 133"/>
              <a:gd name="T3" fmla="*/ 5 h 109"/>
              <a:gd name="T4" fmla="*/ 98 w 133"/>
              <a:gd name="T5" fmla="*/ 2 h 109"/>
              <a:gd name="T6" fmla="*/ 104 w 133"/>
              <a:gd name="T7" fmla="*/ 6 h 109"/>
              <a:gd name="T8" fmla="*/ 118 w 133"/>
              <a:gd name="T9" fmla="*/ 52 h 109"/>
              <a:gd name="T10" fmla="*/ 131 w 133"/>
              <a:gd name="T11" fmla="*/ 73 h 109"/>
              <a:gd name="T12" fmla="*/ 124 w 133"/>
              <a:gd name="T13" fmla="*/ 90 h 109"/>
              <a:gd name="T14" fmla="*/ 121 w 133"/>
              <a:gd name="T15" fmla="*/ 94 h 109"/>
              <a:gd name="T16" fmla="*/ 108 w 133"/>
              <a:gd name="T17" fmla="*/ 100 h 109"/>
              <a:gd name="T18" fmla="*/ 104 w 133"/>
              <a:gd name="T19" fmla="*/ 102 h 109"/>
              <a:gd name="T20" fmla="*/ 87 w 133"/>
              <a:gd name="T21" fmla="*/ 104 h 109"/>
              <a:gd name="T22" fmla="*/ 80 w 133"/>
              <a:gd name="T23" fmla="*/ 105 h 109"/>
              <a:gd name="T24" fmla="*/ 61 w 133"/>
              <a:gd name="T25" fmla="*/ 103 h 109"/>
              <a:gd name="T26" fmla="*/ 55 w 133"/>
              <a:gd name="T27" fmla="*/ 102 h 109"/>
              <a:gd name="T28" fmla="*/ 40 w 133"/>
              <a:gd name="T29" fmla="*/ 98 h 109"/>
              <a:gd name="T30" fmla="*/ 35 w 133"/>
              <a:gd name="T31" fmla="*/ 97 h 109"/>
              <a:gd name="T32" fmla="*/ 20 w 133"/>
              <a:gd name="T33" fmla="*/ 91 h 109"/>
              <a:gd name="T34" fmla="*/ 15 w 133"/>
              <a:gd name="T35" fmla="*/ 89 h 109"/>
              <a:gd name="T36" fmla="*/ 1 w 133"/>
              <a:gd name="T37" fmla="*/ 79 h 109"/>
              <a:gd name="T38" fmla="*/ 2 w 133"/>
              <a:gd name="T39" fmla="*/ 72 h 109"/>
              <a:gd name="T40" fmla="*/ 35 w 133"/>
              <a:gd name="T41" fmla="*/ 5 h 109"/>
              <a:gd name="T42" fmla="*/ 37 w 133"/>
              <a:gd name="T43" fmla="*/ 0 h 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33" h="109">
                <a:moveTo>
                  <a:pt x="37" y="0"/>
                </a:moveTo>
                <a:cubicBezTo>
                  <a:pt x="48" y="3"/>
                  <a:pt x="59" y="5"/>
                  <a:pt x="70" y="5"/>
                </a:cubicBezTo>
                <a:cubicBezTo>
                  <a:pt x="79" y="5"/>
                  <a:pt x="89" y="5"/>
                  <a:pt x="98" y="2"/>
                </a:cubicBezTo>
                <a:cubicBezTo>
                  <a:pt x="102" y="0"/>
                  <a:pt x="103" y="2"/>
                  <a:pt x="104" y="6"/>
                </a:cubicBezTo>
                <a:cubicBezTo>
                  <a:pt x="107" y="21"/>
                  <a:pt x="112" y="37"/>
                  <a:pt x="118" y="52"/>
                </a:cubicBezTo>
                <a:cubicBezTo>
                  <a:pt x="121" y="60"/>
                  <a:pt x="124" y="68"/>
                  <a:pt x="131" y="73"/>
                </a:cubicBezTo>
                <a:cubicBezTo>
                  <a:pt x="133" y="83"/>
                  <a:pt x="132" y="85"/>
                  <a:pt x="124" y="90"/>
                </a:cubicBezTo>
                <a:cubicBezTo>
                  <a:pt x="122" y="91"/>
                  <a:pt x="122" y="93"/>
                  <a:pt x="121" y="94"/>
                </a:cubicBezTo>
                <a:cubicBezTo>
                  <a:pt x="118" y="98"/>
                  <a:pt x="114" y="101"/>
                  <a:pt x="108" y="100"/>
                </a:cubicBezTo>
                <a:cubicBezTo>
                  <a:pt x="106" y="100"/>
                  <a:pt x="105" y="101"/>
                  <a:pt x="104" y="102"/>
                </a:cubicBezTo>
                <a:cubicBezTo>
                  <a:pt x="99" y="106"/>
                  <a:pt x="93" y="107"/>
                  <a:pt x="87" y="104"/>
                </a:cubicBezTo>
                <a:cubicBezTo>
                  <a:pt x="85" y="103"/>
                  <a:pt x="83" y="103"/>
                  <a:pt x="80" y="105"/>
                </a:cubicBezTo>
                <a:cubicBezTo>
                  <a:pt x="74" y="109"/>
                  <a:pt x="67" y="109"/>
                  <a:pt x="61" y="103"/>
                </a:cubicBezTo>
                <a:cubicBezTo>
                  <a:pt x="59" y="102"/>
                  <a:pt x="57" y="102"/>
                  <a:pt x="55" y="102"/>
                </a:cubicBezTo>
                <a:cubicBezTo>
                  <a:pt x="50" y="103"/>
                  <a:pt x="44" y="103"/>
                  <a:pt x="40" y="98"/>
                </a:cubicBezTo>
                <a:cubicBezTo>
                  <a:pt x="38" y="97"/>
                  <a:pt x="37" y="97"/>
                  <a:pt x="35" y="97"/>
                </a:cubicBezTo>
                <a:cubicBezTo>
                  <a:pt x="29" y="98"/>
                  <a:pt x="23" y="98"/>
                  <a:pt x="20" y="91"/>
                </a:cubicBezTo>
                <a:cubicBezTo>
                  <a:pt x="19" y="89"/>
                  <a:pt x="17" y="89"/>
                  <a:pt x="15" y="89"/>
                </a:cubicBezTo>
                <a:cubicBezTo>
                  <a:pt x="10" y="87"/>
                  <a:pt x="4" y="86"/>
                  <a:pt x="1" y="79"/>
                </a:cubicBezTo>
                <a:cubicBezTo>
                  <a:pt x="0" y="77"/>
                  <a:pt x="1" y="74"/>
                  <a:pt x="2" y="72"/>
                </a:cubicBezTo>
                <a:cubicBezTo>
                  <a:pt x="14" y="50"/>
                  <a:pt x="26" y="29"/>
                  <a:pt x="35" y="5"/>
                </a:cubicBezTo>
                <a:cubicBezTo>
                  <a:pt x="36" y="4"/>
                  <a:pt x="37" y="2"/>
                  <a:pt x="37" y="0"/>
                </a:cubicBezTo>
                <a:close/>
              </a:path>
            </a:pathLst>
          </a:custGeom>
          <a:solidFill>
            <a:srgbClr val="E7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2" name="Freeform 722"/>
          <p:cNvSpPr>
            <a:spLocks/>
          </p:cNvSpPr>
          <p:nvPr/>
        </p:nvSpPr>
        <p:spPr bwMode="auto">
          <a:xfrm>
            <a:off x="4048903" y="1702941"/>
            <a:ext cx="268288" cy="90488"/>
          </a:xfrm>
          <a:custGeom>
            <a:avLst/>
            <a:gdLst>
              <a:gd name="T0" fmla="*/ 144 w 153"/>
              <a:gd name="T1" fmla="*/ 0 h 51"/>
              <a:gd name="T2" fmla="*/ 150 w 153"/>
              <a:gd name="T3" fmla="*/ 3 h 51"/>
              <a:gd name="T4" fmla="*/ 153 w 153"/>
              <a:gd name="T5" fmla="*/ 7 h 51"/>
              <a:gd name="T6" fmla="*/ 138 w 153"/>
              <a:gd name="T7" fmla="*/ 27 h 51"/>
              <a:gd name="T8" fmla="*/ 134 w 153"/>
              <a:gd name="T9" fmla="*/ 31 h 51"/>
              <a:gd name="T10" fmla="*/ 118 w 153"/>
              <a:gd name="T11" fmla="*/ 41 h 51"/>
              <a:gd name="T12" fmla="*/ 113 w 153"/>
              <a:gd name="T13" fmla="*/ 43 h 51"/>
              <a:gd name="T14" fmla="*/ 98 w 153"/>
              <a:gd name="T15" fmla="*/ 45 h 51"/>
              <a:gd name="T16" fmla="*/ 90 w 153"/>
              <a:gd name="T17" fmla="*/ 46 h 51"/>
              <a:gd name="T18" fmla="*/ 69 w 153"/>
              <a:gd name="T19" fmla="*/ 45 h 51"/>
              <a:gd name="T20" fmla="*/ 68 w 153"/>
              <a:gd name="T21" fmla="*/ 41 h 51"/>
              <a:gd name="T22" fmla="*/ 65 w 153"/>
              <a:gd name="T23" fmla="*/ 37 h 51"/>
              <a:gd name="T24" fmla="*/ 60 w 153"/>
              <a:gd name="T25" fmla="*/ 35 h 51"/>
              <a:gd name="T26" fmla="*/ 62 w 153"/>
              <a:gd name="T27" fmla="*/ 38 h 51"/>
              <a:gd name="T28" fmla="*/ 64 w 153"/>
              <a:gd name="T29" fmla="*/ 42 h 51"/>
              <a:gd name="T30" fmla="*/ 60 w 153"/>
              <a:gd name="T31" fmla="*/ 42 h 51"/>
              <a:gd name="T32" fmla="*/ 58 w 153"/>
              <a:gd name="T33" fmla="*/ 44 h 51"/>
              <a:gd name="T34" fmla="*/ 46 w 153"/>
              <a:gd name="T35" fmla="*/ 41 h 51"/>
              <a:gd name="T36" fmla="*/ 36 w 153"/>
              <a:gd name="T37" fmla="*/ 37 h 51"/>
              <a:gd name="T38" fmla="*/ 24 w 153"/>
              <a:gd name="T39" fmla="*/ 31 h 51"/>
              <a:gd name="T40" fmla="*/ 15 w 153"/>
              <a:gd name="T41" fmla="*/ 26 h 51"/>
              <a:gd name="T42" fmla="*/ 3 w 153"/>
              <a:gd name="T43" fmla="*/ 19 h 51"/>
              <a:gd name="T44" fmla="*/ 10 w 153"/>
              <a:gd name="T45" fmla="*/ 4 h 51"/>
              <a:gd name="T46" fmla="*/ 27 w 153"/>
              <a:gd name="T47" fmla="*/ 11 h 51"/>
              <a:gd name="T48" fmla="*/ 30 w 153"/>
              <a:gd name="T49" fmla="*/ 13 h 51"/>
              <a:gd name="T50" fmla="*/ 42 w 153"/>
              <a:gd name="T51" fmla="*/ 19 h 51"/>
              <a:gd name="T52" fmla="*/ 51 w 153"/>
              <a:gd name="T53" fmla="*/ 22 h 51"/>
              <a:gd name="T54" fmla="*/ 64 w 153"/>
              <a:gd name="T55" fmla="*/ 24 h 51"/>
              <a:gd name="T56" fmla="*/ 70 w 153"/>
              <a:gd name="T57" fmla="*/ 25 h 51"/>
              <a:gd name="T58" fmla="*/ 89 w 153"/>
              <a:gd name="T59" fmla="*/ 27 h 51"/>
              <a:gd name="T60" fmla="*/ 96 w 153"/>
              <a:gd name="T61" fmla="*/ 26 h 51"/>
              <a:gd name="T62" fmla="*/ 112 w 153"/>
              <a:gd name="T63" fmla="*/ 24 h 51"/>
              <a:gd name="T64" fmla="*/ 118 w 153"/>
              <a:gd name="T65" fmla="*/ 22 h 51"/>
              <a:gd name="T66" fmla="*/ 129 w 153"/>
              <a:gd name="T67" fmla="*/ 16 h 51"/>
              <a:gd name="T68" fmla="*/ 130 w 153"/>
              <a:gd name="T69" fmla="*/ 14 h 51"/>
              <a:gd name="T70" fmla="*/ 142 w 153"/>
              <a:gd name="T71" fmla="*/ 0 h 51"/>
              <a:gd name="T72" fmla="*/ 144 w 153"/>
              <a:gd name="T7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53" h="51">
                <a:moveTo>
                  <a:pt x="144" y="0"/>
                </a:moveTo>
                <a:cubicBezTo>
                  <a:pt x="146" y="1"/>
                  <a:pt x="148" y="3"/>
                  <a:pt x="150" y="3"/>
                </a:cubicBezTo>
                <a:cubicBezTo>
                  <a:pt x="152" y="4"/>
                  <a:pt x="153" y="5"/>
                  <a:pt x="153" y="7"/>
                </a:cubicBezTo>
                <a:cubicBezTo>
                  <a:pt x="151" y="15"/>
                  <a:pt x="147" y="23"/>
                  <a:pt x="138" y="27"/>
                </a:cubicBezTo>
                <a:cubicBezTo>
                  <a:pt x="136" y="27"/>
                  <a:pt x="135" y="29"/>
                  <a:pt x="134" y="31"/>
                </a:cubicBezTo>
                <a:cubicBezTo>
                  <a:pt x="132" y="38"/>
                  <a:pt x="127" y="42"/>
                  <a:pt x="118" y="41"/>
                </a:cubicBezTo>
                <a:cubicBezTo>
                  <a:pt x="117" y="41"/>
                  <a:pt x="115" y="41"/>
                  <a:pt x="113" y="43"/>
                </a:cubicBezTo>
                <a:cubicBezTo>
                  <a:pt x="109" y="48"/>
                  <a:pt x="103" y="47"/>
                  <a:pt x="98" y="45"/>
                </a:cubicBezTo>
                <a:cubicBezTo>
                  <a:pt x="95" y="43"/>
                  <a:pt x="93" y="43"/>
                  <a:pt x="90" y="46"/>
                </a:cubicBezTo>
                <a:cubicBezTo>
                  <a:pt x="83" y="51"/>
                  <a:pt x="75" y="51"/>
                  <a:pt x="69" y="45"/>
                </a:cubicBezTo>
                <a:cubicBezTo>
                  <a:pt x="68" y="44"/>
                  <a:pt x="68" y="43"/>
                  <a:pt x="68" y="41"/>
                </a:cubicBezTo>
                <a:cubicBezTo>
                  <a:pt x="69" y="38"/>
                  <a:pt x="68" y="36"/>
                  <a:pt x="65" y="37"/>
                </a:cubicBezTo>
                <a:cubicBezTo>
                  <a:pt x="63" y="37"/>
                  <a:pt x="62" y="36"/>
                  <a:pt x="60" y="35"/>
                </a:cubicBezTo>
                <a:cubicBezTo>
                  <a:pt x="60" y="37"/>
                  <a:pt x="61" y="37"/>
                  <a:pt x="62" y="38"/>
                </a:cubicBezTo>
                <a:cubicBezTo>
                  <a:pt x="63" y="39"/>
                  <a:pt x="64" y="40"/>
                  <a:pt x="64" y="42"/>
                </a:cubicBezTo>
                <a:cubicBezTo>
                  <a:pt x="63" y="44"/>
                  <a:pt x="61" y="42"/>
                  <a:pt x="60" y="42"/>
                </a:cubicBezTo>
                <a:cubicBezTo>
                  <a:pt x="59" y="42"/>
                  <a:pt x="59" y="44"/>
                  <a:pt x="58" y="44"/>
                </a:cubicBezTo>
                <a:cubicBezTo>
                  <a:pt x="53" y="45"/>
                  <a:pt x="49" y="44"/>
                  <a:pt x="46" y="41"/>
                </a:cubicBezTo>
                <a:cubicBezTo>
                  <a:pt x="43" y="38"/>
                  <a:pt x="40" y="37"/>
                  <a:pt x="36" y="37"/>
                </a:cubicBezTo>
                <a:cubicBezTo>
                  <a:pt x="31" y="38"/>
                  <a:pt x="27" y="35"/>
                  <a:pt x="24" y="31"/>
                </a:cubicBezTo>
                <a:cubicBezTo>
                  <a:pt x="22" y="27"/>
                  <a:pt x="19" y="26"/>
                  <a:pt x="15" y="26"/>
                </a:cubicBezTo>
                <a:cubicBezTo>
                  <a:pt x="10" y="25"/>
                  <a:pt x="6" y="23"/>
                  <a:pt x="3" y="19"/>
                </a:cubicBezTo>
                <a:cubicBezTo>
                  <a:pt x="0" y="11"/>
                  <a:pt x="7" y="8"/>
                  <a:pt x="10" y="4"/>
                </a:cubicBezTo>
                <a:cubicBezTo>
                  <a:pt x="16" y="7"/>
                  <a:pt x="20" y="11"/>
                  <a:pt x="27" y="11"/>
                </a:cubicBezTo>
                <a:cubicBezTo>
                  <a:pt x="28" y="11"/>
                  <a:pt x="29" y="12"/>
                  <a:pt x="30" y="13"/>
                </a:cubicBezTo>
                <a:cubicBezTo>
                  <a:pt x="32" y="19"/>
                  <a:pt x="37" y="20"/>
                  <a:pt x="42" y="19"/>
                </a:cubicBezTo>
                <a:cubicBezTo>
                  <a:pt x="46" y="19"/>
                  <a:pt x="48" y="19"/>
                  <a:pt x="51" y="22"/>
                </a:cubicBezTo>
                <a:cubicBezTo>
                  <a:pt x="55" y="25"/>
                  <a:pt x="60" y="25"/>
                  <a:pt x="64" y="24"/>
                </a:cubicBezTo>
                <a:cubicBezTo>
                  <a:pt x="67" y="24"/>
                  <a:pt x="68" y="24"/>
                  <a:pt x="70" y="25"/>
                </a:cubicBezTo>
                <a:cubicBezTo>
                  <a:pt x="76" y="30"/>
                  <a:pt x="82" y="31"/>
                  <a:pt x="89" y="27"/>
                </a:cubicBezTo>
                <a:cubicBezTo>
                  <a:pt x="91" y="25"/>
                  <a:pt x="94" y="25"/>
                  <a:pt x="96" y="26"/>
                </a:cubicBezTo>
                <a:cubicBezTo>
                  <a:pt x="102" y="29"/>
                  <a:pt x="107" y="28"/>
                  <a:pt x="112" y="24"/>
                </a:cubicBezTo>
                <a:cubicBezTo>
                  <a:pt x="114" y="23"/>
                  <a:pt x="115" y="22"/>
                  <a:pt x="118" y="22"/>
                </a:cubicBezTo>
                <a:cubicBezTo>
                  <a:pt x="123" y="23"/>
                  <a:pt x="126" y="20"/>
                  <a:pt x="129" y="16"/>
                </a:cubicBezTo>
                <a:cubicBezTo>
                  <a:pt x="130" y="15"/>
                  <a:pt x="130" y="15"/>
                  <a:pt x="130" y="14"/>
                </a:cubicBezTo>
                <a:cubicBezTo>
                  <a:pt x="136" y="11"/>
                  <a:pt x="140" y="7"/>
                  <a:pt x="142" y="0"/>
                </a:cubicBezTo>
                <a:cubicBezTo>
                  <a:pt x="143" y="0"/>
                  <a:pt x="144" y="0"/>
                  <a:pt x="144" y="0"/>
                </a:cubicBezTo>
                <a:close/>
              </a:path>
            </a:pathLst>
          </a:custGeom>
          <a:solidFill>
            <a:srgbClr val="E7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3" name="Freeform 723"/>
          <p:cNvSpPr>
            <a:spLocks/>
          </p:cNvSpPr>
          <p:nvPr/>
        </p:nvSpPr>
        <p:spPr bwMode="auto">
          <a:xfrm>
            <a:off x="4039378" y="1739454"/>
            <a:ext cx="101600" cy="58738"/>
          </a:xfrm>
          <a:custGeom>
            <a:avLst/>
            <a:gdLst>
              <a:gd name="T0" fmla="*/ 58 w 58"/>
              <a:gd name="T1" fmla="*/ 25 h 34"/>
              <a:gd name="T2" fmla="*/ 55 w 58"/>
              <a:gd name="T3" fmla="*/ 32 h 34"/>
              <a:gd name="T4" fmla="*/ 50 w 58"/>
              <a:gd name="T5" fmla="*/ 34 h 34"/>
              <a:gd name="T6" fmla="*/ 42 w 58"/>
              <a:gd name="T7" fmla="*/ 31 h 34"/>
              <a:gd name="T8" fmla="*/ 23 w 58"/>
              <a:gd name="T9" fmla="*/ 21 h 34"/>
              <a:gd name="T10" fmla="*/ 18 w 58"/>
              <a:gd name="T11" fmla="*/ 19 h 34"/>
              <a:gd name="T12" fmla="*/ 7 w 58"/>
              <a:gd name="T13" fmla="*/ 16 h 34"/>
              <a:gd name="T14" fmla="*/ 0 w 58"/>
              <a:gd name="T15" fmla="*/ 8 h 34"/>
              <a:gd name="T16" fmla="*/ 8 w 58"/>
              <a:gd name="T17" fmla="*/ 0 h 34"/>
              <a:gd name="T18" fmla="*/ 24 w 58"/>
              <a:gd name="T19" fmla="*/ 6 h 34"/>
              <a:gd name="T20" fmla="*/ 29 w 58"/>
              <a:gd name="T21" fmla="*/ 10 h 34"/>
              <a:gd name="T22" fmla="*/ 42 w 58"/>
              <a:gd name="T23" fmla="*/ 17 h 34"/>
              <a:gd name="T24" fmla="*/ 58 w 58"/>
              <a:gd name="T25" fmla="*/ 25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8" h="34">
                <a:moveTo>
                  <a:pt x="58" y="25"/>
                </a:moveTo>
                <a:cubicBezTo>
                  <a:pt x="57" y="27"/>
                  <a:pt x="55" y="29"/>
                  <a:pt x="55" y="32"/>
                </a:cubicBezTo>
                <a:cubicBezTo>
                  <a:pt x="56" y="33"/>
                  <a:pt x="51" y="32"/>
                  <a:pt x="50" y="34"/>
                </a:cubicBezTo>
                <a:cubicBezTo>
                  <a:pt x="48" y="31"/>
                  <a:pt x="45" y="31"/>
                  <a:pt x="42" y="31"/>
                </a:cubicBezTo>
                <a:cubicBezTo>
                  <a:pt x="34" y="32"/>
                  <a:pt x="27" y="30"/>
                  <a:pt x="23" y="21"/>
                </a:cubicBezTo>
                <a:cubicBezTo>
                  <a:pt x="22" y="19"/>
                  <a:pt x="20" y="19"/>
                  <a:pt x="18" y="19"/>
                </a:cubicBezTo>
                <a:cubicBezTo>
                  <a:pt x="14" y="19"/>
                  <a:pt x="10" y="18"/>
                  <a:pt x="7" y="16"/>
                </a:cubicBezTo>
                <a:cubicBezTo>
                  <a:pt x="3" y="15"/>
                  <a:pt x="0" y="12"/>
                  <a:pt x="0" y="8"/>
                </a:cubicBezTo>
                <a:cubicBezTo>
                  <a:pt x="1" y="4"/>
                  <a:pt x="4" y="1"/>
                  <a:pt x="8" y="0"/>
                </a:cubicBezTo>
                <a:cubicBezTo>
                  <a:pt x="13" y="3"/>
                  <a:pt x="18" y="6"/>
                  <a:pt x="24" y="6"/>
                </a:cubicBezTo>
                <a:cubicBezTo>
                  <a:pt x="27" y="6"/>
                  <a:pt x="28" y="8"/>
                  <a:pt x="29" y="10"/>
                </a:cubicBezTo>
                <a:cubicBezTo>
                  <a:pt x="32" y="14"/>
                  <a:pt x="36" y="17"/>
                  <a:pt x="42" y="17"/>
                </a:cubicBezTo>
                <a:cubicBezTo>
                  <a:pt x="49" y="16"/>
                  <a:pt x="53" y="21"/>
                  <a:pt x="58" y="25"/>
                </a:cubicBezTo>
                <a:close/>
              </a:path>
            </a:pathLst>
          </a:custGeom>
          <a:solidFill>
            <a:srgbClr val="E63F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4" name="Freeform 724"/>
          <p:cNvSpPr>
            <a:spLocks/>
          </p:cNvSpPr>
          <p:nvPr/>
        </p:nvSpPr>
        <p:spPr bwMode="auto">
          <a:xfrm>
            <a:off x="4066366" y="1695004"/>
            <a:ext cx="234950" cy="65088"/>
          </a:xfrm>
          <a:custGeom>
            <a:avLst/>
            <a:gdLst>
              <a:gd name="T0" fmla="*/ 134 w 134"/>
              <a:gd name="T1" fmla="*/ 5 h 37"/>
              <a:gd name="T2" fmla="*/ 132 w 134"/>
              <a:gd name="T3" fmla="*/ 8 h 37"/>
              <a:gd name="T4" fmla="*/ 124 w 134"/>
              <a:gd name="T5" fmla="*/ 18 h 37"/>
              <a:gd name="T6" fmla="*/ 104 w 134"/>
              <a:gd name="T7" fmla="*/ 30 h 37"/>
              <a:gd name="T8" fmla="*/ 84 w 134"/>
              <a:gd name="T9" fmla="*/ 31 h 37"/>
              <a:gd name="T10" fmla="*/ 80 w 134"/>
              <a:gd name="T11" fmla="*/ 32 h 37"/>
              <a:gd name="T12" fmla="*/ 59 w 134"/>
              <a:gd name="T13" fmla="*/ 31 h 37"/>
              <a:gd name="T14" fmla="*/ 54 w 134"/>
              <a:gd name="T15" fmla="*/ 30 h 37"/>
              <a:gd name="T16" fmla="*/ 38 w 134"/>
              <a:gd name="T17" fmla="*/ 26 h 37"/>
              <a:gd name="T18" fmla="*/ 34 w 134"/>
              <a:gd name="T19" fmla="*/ 25 h 37"/>
              <a:gd name="T20" fmla="*/ 19 w 134"/>
              <a:gd name="T21" fmla="*/ 19 h 37"/>
              <a:gd name="T22" fmla="*/ 15 w 134"/>
              <a:gd name="T23" fmla="*/ 17 h 37"/>
              <a:gd name="T24" fmla="*/ 0 w 134"/>
              <a:gd name="T25" fmla="*/ 9 h 37"/>
              <a:gd name="T26" fmla="*/ 0 w 134"/>
              <a:gd name="T27" fmla="*/ 6 h 37"/>
              <a:gd name="T28" fmla="*/ 16 w 134"/>
              <a:gd name="T29" fmla="*/ 15 h 37"/>
              <a:gd name="T30" fmla="*/ 20 w 134"/>
              <a:gd name="T31" fmla="*/ 17 h 37"/>
              <a:gd name="T32" fmla="*/ 35 w 134"/>
              <a:gd name="T33" fmla="*/ 23 h 37"/>
              <a:gd name="T34" fmla="*/ 39 w 134"/>
              <a:gd name="T35" fmla="*/ 24 h 37"/>
              <a:gd name="T36" fmla="*/ 54 w 134"/>
              <a:gd name="T37" fmla="*/ 28 h 37"/>
              <a:gd name="T38" fmla="*/ 60 w 134"/>
              <a:gd name="T39" fmla="*/ 29 h 37"/>
              <a:gd name="T40" fmla="*/ 80 w 134"/>
              <a:gd name="T41" fmla="*/ 30 h 37"/>
              <a:gd name="T42" fmla="*/ 86 w 134"/>
              <a:gd name="T43" fmla="*/ 29 h 37"/>
              <a:gd name="T44" fmla="*/ 102 w 134"/>
              <a:gd name="T45" fmla="*/ 27 h 37"/>
              <a:gd name="T46" fmla="*/ 106 w 134"/>
              <a:gd name="T47" fmla="*/ 26 h 37"/>
              <a:gd name="T48" fmla="*/ 119 w 134"/>
              <a:gd name="T49" fmla="*/ 20 h 37"/>
              <a:gd name="T50" fmla="*/ 122 w 134"/>
              <a:gd name="T51" fmla="*/ 16 h 37"/>
              <a:gd name="T52" fmla="*/ 130 w 134"/>
              <a:gd name="T53" fmla="*/ 0 h 37"/>
              <a:gd name="T54" fmla="*/ 134 w 134"/>
              <a:gd name="T55" fmla="*/ 5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34" h="37">
                <a:moveTo>
                  <a:pt x="134" y="5"/>
                </a:moveTo>
                <a:cubicBezTo>
                  <a:pt x="133" y="5"/>
                  <a:pt x="132" y="6"/>
                  <a:pt x="132" y="8"/>
                </a:cubicBezTo>
                <a:cubicBezTo>
                  <a:pt x="131" y="12"/>
                  <a:pt x="127" y="15"/>
                  <a:pt x="124" y="18"/>
                </a:cubicBezTo>
                <a:cubicBezTo>
                  <a:pt x="118" y="24"/>
                  <a:pt x="112" y="27"/>
                  <a:pt x="104" y="30"/>
                </a:cubicBezTo>
                <a:cubicBezTo>
                  <a:pt x="97" y="32"/>
                  <a:pt x="91" y="35"/>
                  <a:pt x="84" y="31"/>
                </a:cubicBezTo>
                <a:cubicBezTo>
                  <a:pt x="82" y="30"/>
                  <a:pt x="81" y="32"/>
                  <a:pt x="80" y="32"/>
                </a:cubicBezTo>
                <a:cubicBezTo>
                  <a:pt x="73" y="37"/>
                  <a:pt x="66" y="36"/>
                  <a:pt x="59" y="31"/>
                </a:cubicBezTo>
                <a:cubicBezTo>
                  <a:pt x="58" y="30"/>
                  <a:pt x="56" y="30"/>
                  <a:pt x="54" y="30"/>
                </a:cubicBezTo>
                <a:cubicBezTo>
                  <a:pt x="48" y="31"/>
                  <a:pt x="43" y="31"/>
                  <a:pt x="38" y="26"/>
                </a:cubicBezTo>
                <a:cubicBezTo>
                  <a:pt x="37" y="24"/>
                  <a:pt x="36" y="25"/>
                  <a:pt x="34" y="25"/>
                </a:cubicBezTo>
                <a:cubicBezTo>
                  <a:pt x="28" y="26"/>
                  <a:pt x="22" y="26"/>
                  <a:pt x="19" y="19"/>
                </a:cubicBezTo>
                <a:cubicBezTo>
                  <a:pt x="18" y="17"/>
                  <a:pt x="16" y="17"/>
                  <a:pt x="15" y="17"/>
                </a:cubicBezTo>
                <a:cubicBezTo>
                  <a:pt x="9" y="15"/>
                  <a:pt x="4" y="14"/>
                  <a:pt x="0" y="9"/>
                </a:cubicBezTo>
                <a:cubicBezTo>
                  <a:pt x="0" y="8"/>
                  <a:pt x="0" y="7"/>
                  <a:pt x="0" y="6"/>
                </a:cubicBezTo>
                <a:cubicBezTo>
                  <a:pt x="5" y="11"/>
                  <a:pt x="10" y="14"/>
                  <a:pt x="16" y="15"/>
                </a:cubicBezTo>
                <a:cubicBezTo>
                  <a:pt x="18" y="15"/>
                  <a:pt x="19" y="15"/>
                  <a:pt x="20" y="17"/>
                </a:cubicBezTo>
                <a:cubicBezTo>
                  <a:pt x="23" y="24"/>
                  <a:pt x="29" y="24"/>
                  <a:pt x="35" y="23"/>
                </a:cubicBezTo>
                <a:cubicBezTo>
                  <a:pt x="37" y="22"/>
                  <a:pt x="38" y="22"/>
                  <a:pt x="39" y="24"/>
                </a:cubicBezTo>
                <a:cubicBezTo>
                  <a:pt x="43" y="29"/>
                  <a:pt x="49" y="29"/>
                  <a:pt x="54" y="28"/>
                </a:cubicBezTo>
                <a:cubicBezTo>
                  <a:pt x="57" y="27"/>
                  <a:pt x="58" y="28"/>
                  <a:pt x="60" y="29"/>
                </a:cubicBezTo>
                <a:cubicBezTo>
                  <a:pt x="67" y="34"/>
                  <a:pt x="73" y="35"/>
                  <a:pt x="80" y="30"/>
                </a:cubicBezTo>
                <a:cubicBezTo>
                  <a:pt x="82" y="28"/>
                  <a:pt x="84" y="28"/>
                  <a:pt x="86" y="29"/>
                </a:cubicBezTo>
                <a:cubicBezTo>
                  <a:pt x="93" y="33"/>
                  <a:pt x="96" y="32"/>
                  <a:pt x="102" y="27"/>
                </a:cubicBezTo>
                <a:cubicBezTo>
                  <a:pt x="103" y="26"/>
                  <a:pt x="104" y="25"/>
                  <a:pt x="106" y="26"/>
                </a:cubicBezTo>
                <a:cubicBezTo>
                  <a:pt x="112" y="27"/>
                  <a:pt x="116" y="24"/>
                  <a:pt x="119" y="20"/>
                </a:cubicBezTo>
                <a:cubicBezTo>
                  <a:pt x="119" y="19"/>
                  <a:pt x="120" y="16"/>
                  <a:pt x="122" y="16"/>
                </a:cubicBezTo>
                <a:cubicBezTo>
                  <a:pt x="130" y="14"/>
                  <a:pt x="131" y="7"/>
                  <a:pt x="130" y="0"/>
                </a:cubicBezTo>
                <a:cubicBezTo>
                  <a:pt x="131" y="2"/>
                  <a:pt x="132" y="4"/>
                  <a:pt x="134" y="5"/>
                </a:cubicBezTo>
                <a:close/>
              </a:path>
            </a:pathLst>
          </a:custGeom>
          <a:solidFill>
            <a:srgbClr val="8B23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5" name="Freeform 725"/>
          <p:cNvSpPr>
            <a:spLocks/>
          </p:cNvSpPr>
          <p:nvPr/>
        </p:nvSpPr>
        <p:spPr bwMode="auto">
          <a:xfrm>
            <a:off x="4052078" y="1736279"/>
            <a:ext cx="107950" cy="49213"/>
          </a:xfrm>
          <a:custGeom>
            <a:avLst/>
            <a:gdLst>
              <a:gd name="T0" fmla="*/ 50 w 61"/>
              <a:gd name="T1" fmla="*/ 26 h 28"/>
              <a:gd name="T2" fmla="*/ 41 w 61"/>
              <a:gd name="T3" fmla="*/ 21 h 28"/>
              <a:gd name="T4" fmla="*/ 36 w 61"/>
              <a:gd name="T5" fmla="*/ 19 h 28"/>
              <a:gd name="T6" fmla="*/ 20 w 61"/>
              <a:gd name="T7" fmla="*/ 11 h 28"/>
              <a:gd name="T8" fmla="*/ 13 w 61"/>
              <a:gd name="T9" fmla="*/ 8 h 28"/>
              <a:gd name="T10" fmla="*/ 0 w 61"/>
              <a:gd name="T11" fmla="*/ 1 h 28"/>
              <a:gd name="T12" fmla="*/ 1 w 61"/>
              <a:gd name="T13" fmla="*/ 0 h 28"/>
              <a:gd name="T14" fmla="*/ 16 w 61"/>
              <a:gd name="T15" fmla="*/ 6 h 28"/>
              <a:gd name="T16" fmla="*/ 23 w 61"/>
              <a:gd name="T17" fmla="*/ 11 h 28"/>
              <a:gd name="T18" fmla="*/ 36 w 61"/>
              <a:gd name="T19" fmla="*/ 17 h 28"/>
              <a:gd name="T20" fmla="*/ 44 w 61"/>
              <a:gd name="T21" fmla="*/ 20 h 28"/>
              <a:gd name="T22" fmla="*/ 56 w 61"/>
              <a:gd name="T23" fmla="*/ 24 h 28"/>
              <a:gd name="T24" fmla="*/ 60 w 61"/>
              <a:gd name="T25" fmla="*/ 25 h 28"/>
              <a:gd name="T26" fmla="*/ 61 w 61"/>
              <a:gd name="T27" fmla="*/ 25 h 28"/>
              <a:gd name="T28" fmla="*/ 50 w 61"/>
              <a:gd name="T29" fmla="*/ 26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1" h="28">
                <a:moveTo>
                  <a:pt x="50" y="26"/>
                </a:moveTo>
                <a:cubicBezTo>
                  <a:pt x="47" y="25"/>
                  <a:pt x="44" y="23"/>
                  <a:pt x="41" y="21"/>
                </a:cubicBezTo>
                <a:cubicBezTo>
                  <a:pt x="40" y="19"/>
                  <a:pt x="38" y="19"/>
                  <a:pt x="36" y="19"/>
                </a:cubicBezTo>
                <a:cubicBezTo>
                  <a:pt x="29" y="19"/>
                  <a:pt x="24" y="17"/>
                  <a:pt x="20" y="11"/>
                </a:cubicBezTo>
                <a:cubicBezTo>
                  <a:pt x="18" y="8"/>
                  <a:pt x="16" y="8"/>
                  <a:pt x="13" y="8"/>
                </a:cubicBezTo>
                <a:cubicBezTo>
                  <a:pt x="8" y="7"/>
                  <a:pt x="3" y="6"/>
                  <a:pt x="0" y="1"/>
                </a:cubicBezTo>
                <a:cubicBezTo>
                  <a:pt x="0" y="1"/>
                  <a:pt x="1" y="0"/>
                  <a:pt x="1" y="0"/>
                </a:cubicBezTo>
                <a:cubicBezTo>
                  <a:pt x="5" y="3"/>
                  <a:pt x="10" y="6"/>
                  <a:pt x="16" y="6"/>
                </a:cubicBezTo>
                <a:cubicBezTo>
                  <a:pt x="19" y="6"/>
                  <a:pt x="21" y="7"/>
                  <a:pt x="23" y="11"/>
                </a:cubicBezTo>
                <a:cubicBezTo>
                  <a:pt x="25" y="16"/>
                  <a:pt x="31" y="17"/>
                  <a:pt x="36" y="17"/>
                </a:cubicBezTo>
                <a:cubicBezTo>
                  <a:pt x="39" y="17"/>
                  <a:pt x="42" y="17"/>
                  <a:pt x="44" y="20"/>
                </a:cubicBezTo>
                <a:cubicBezTo>
                  <a:pt x="47" y="23"/>
                  <a:pt x="51" y="25"/>
                  <a:pt x="56" y="24"/>
                </a:cubicBezTo>
                <a:cubicBezTo>
                  <a:pt x="58" y="23"/>
                  <a:pt x="59" y="23"/>
                  <a:pt x="60" y="25"/>
                </a:cubicBezTo>
                <a:cubicBezTo>
                  <a:pt x="60" y="25"/>
                  <a:pt x="61" y="25"/>
                  <a:pt x="61" y="25"/>
                </a:cubicBezTo>
                <a:cubicBezTo>
                  <a:pt x="57" y="28"/>
                  <a:pt x="53" y="25"/>
                  <a:pt x="50" y="26"/>
                </a:cubicBezTo>
                <a:close/>
              </a:path>
            </a:pathLst>
          </a:custGeom>
          <a:solidFill>
            <a:srgbClr val="8D25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6" name="Freeform 726"/>
          <p:cNvSpPr>
            <a:spLocks/>
          </p:cNvSpPr>
          <p:nvPr/>
        </p:nvSpPr>
        <p:spPr bwMode="auto">
          <a:xfrm>
            <a:off x="3706003" y="1344166"/>
            <a:ext cx="277813" cy="63500"/>
          </a:xfrm>
          <a:custGeom>
            <a:avLst/>
            <a:gdLst>
              <a:gd name="T0" fmla="*/ 0 w 159"/>
              <a:gd name="T1" fmla="*/ 15 h 36"/>
              <a:gd name="T2" fmla="*/ 117 w 159"/>
              <a:gd name="T3" fmla="*/ 3 h 36"/>
              <a:gd name="T4" fmla="*/ 156 w 159"/>
              <a:gd name="T5" fmla="*/ 0 h 36"/>
              <a:gd name="T6" fmla="*/ 159 w 159"/>
              <a:gd name="T7" fmla="*/ 7 h 36"/>
              <a:gd name="T8" fmla="*/ 158 w 159"/>
              <a:gd name="T9" fmla="*/ 17 h 36"/>
              <a:gd name="T10" fmla="*/ 154 w 159"/>
              <a:gd name="T11" fmla="*/ 22 h 36"/>
              <a:gd name="T12" fmla="*/ 118 w 159"/>
              <a:gd name="T13" fmla="*/ 25 h 36"/>
              <a:gd name="T14" fmla="*/ 107 w 159"/>
              <a:gd name="T15" fmla="*/ 26 h 36"/>
              <a:gd name="T16" fmla="*/ 63 w 159"/>
              <a:gd name="T17" fmla="*/ 30 h 36"/>
              <a:gd name="T18" fmla="*/ 6 w 159"/>
              <a:gd name="T19" fmla="*/ 35 h 36"/>
              <a:gd name="T20" fmla="*/ 1 w 159"/>
              <a:gd name="T21" fmla="*/ 31 h 36"/>
              <a:gd name="T22" fmla="*/ 0 w 159"/>
              <a:gd name="T23" fmla="*/ 1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9" h="36">
                <a:moveTo>
                  <a:pt x="0" y="15"/>
                </a:moveTo>
                <a:cubicBezTo>
                  <a:pt x="39" y="11"/>
                  <a:pt x="78" y="7"/>
                  <a:pt x="117" y="3"/>
                </a:cubicBezTo>
                <a:cubicBezTo>
                  <a:pt x="130" y="2"/>
                  <a:pt x="143" y="1"/>
                  <a:pt x="156" y="0"/>
                </a:cubicBezTo>
                <a:cubicBezTo>
                  <a:pt x="158" y="2"/>
                  <a:pt x="158" y="4"/>
                  <a:pt x="159" y="7"/>
                </a:cubicBezTo>
                <a:cubicBezTo>
                  <a:pt x="159" y="10"/>
                  <a:pt x="159" y="14"/>
                  <a:pt x="158" y="17"/>
                </a:cubicBezTo>
                <a:cubicBezTo>
                  <a:pt x="158" y="20"/>
                  <a:pt x="157" y="22"/>
                  <a:pt x="154" y="22"/>
                </a:cubicBezTo>
                <a:cubicBezTo>
                  <a:pt x="142" y="23"/>
                  <a:pt x="130" y="25"/>
                  <a:pt x="118" y="25"/>
                </a:cubicBezTo>
                <a:cubicBezTo>
                  <a:pt x="114" y="26"/>
                  <a:pt x="110" y="26"/>
                  <a:pt x="107" y="26"/>
                </a:cubicBezTo>
                <a:cubicBezTo>
                  <a:pt x="92" y="26"/>
                  <a:pt x="77" y="29"/>
                  <a:pt x="63" y="30"/>
                </a:cubicBezTo>
                <a:cubicBezTo>
                  <a:pt x="44" y="32"/>
                  <a:pt x="25" y="34"/>
                  <a:pt x="6" y="35"/>
                </a:cubicBezTo>
                <a:cubicBezTo>
                  <a:pt x="3" y="36"/>
                  <a:pt x="2" y="34"/>
                  <a:pt x="1" y="31"/>
                </a:cubicBezTo>
                <a:cubicBezTo>
                  <a:pt x="1" y="26"/>
                  <a:pt x="0" y="20"/>
                  <a:pt x="0" y="15"/>
                </a:cubicBezTo>
                <a:close/>
              </a:path>
            </a:pathLst>
          </a:custGeom>
          <a:solidFill>
            <a:srgbClr val="E30D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7" name="Freeform 727"/>
          <p:cNvSpPr>
            <a:spLocks/>
          </p:cNvSpPr>
          <p:nvPr/>
        </p:nvSpPr>
        <p:spPr bwMode="auto">
          <a:xfrm>
            <a:off x="3893328" y="1355279"/>
            <a:ext cx="95250" cy="36513"/>
          </a:xfrm>
          <a:custGeom>
            <a:avLst/>
            <a:gdLst>
              <a:gd name="T0" fmla="*/ 0 w 54"/>
              <a:gd name="T1" fmla="*/ 20 h 21"/>
              <a:gd name="T2" fmla="*/ 25 w 54"/>
              <a:gd name="T3" fmla="*/ 17 h 21"/>
              <a:gd name="T4" fmla="*/ 46 w 54"/>
              <a:gd name="T5" fmla="*/ 15 h 21"/>
              <a:gd name="T6" fmla="*/ 50 w 54"/>
              <a:gd name="T7" fmla="*/ 10 h 21"/>
              <a:gd name="T8" fmla="*/ 50 w 54"/>
              <a:gd name="T9" fmla="*/ 0 h 21"/>
              <a:gd name="T10" fmla="*/ 52 w 54"/>
              <a:gd name="T11" fmla="*/ 1 h 21"/>
              <a:gd name="T12" fmla="*/ 53 w 54"/>
              <a:gd name="T13" fmla="*/ 14 h 21"/>
              <a:gd name="T14" fmla="*/ 51 w 54"/>
              <a:gd name="T15" fmla="*/ 17 h 21"/>
              <a:gd name="T16" fmla="*/ 4 w 54"/>
              <a:gd name="T17" fmla="*/ 21 h 21"/>
              <a:gd name="T18" fmla="*/ 0 w 54"/>
              <a:gd name="T19" fmla="*/ 2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" h="21">
                <a:moveTo>
                  <a:pt x="0" y="20"/>
                </a:moveTo>
                <a:cubicBezTo>
                  <a:pt x="8" y="18"/>
                  <a:pt x="16" y="18"/>
                  <a:pt x="25" y="17"/>
                </a:cubicBezTo>
                <a:cubicBezTo>
                  <a:pt x="32" y="16"/>
                  <a:pt x="39" y="16"/>
                  <a:pt x="46" y="15"/>
                </a:cubicBezTo>
                <a:cubicBezTo>
                  <a:pt x="49" y="15"/>
                  <a:pt x="50" y="14"/>
                  <a:pt x="50" y="10"/>
                </a:cubicBezTo>
                <a:cubicBezTo>
                  <a:pt x="50" y="7"/>
                  <a:pt x="50" y="4"/>
                  <a:pt x="50" y="0"/>
                </a:cubicBezTo>
                <a:cubicBezTo>
                  <a:pt x="51" y="0"/>
                  <a:pt x="52" y="1"/>
                  <a:pt x="52" y="1"/>
                </a:cubicBezTo>
                <a:cubicBezTo>
                  <a:pt x="53" y="6"/>
                  <a:pt x="54" y="10"/>
                  <a:pt x="53" y="14"/>
                </a:cubicBezTo>
                <a:cubicBezTo>
                  <a:pt x="53" y="15"/>
                  <a:pt x="52" y="16"/>
                  <a:pt x="51" y="17"/>
                </a:cubicBezTo>
                <a:cubicBezTo>
                  <a:pt x="35" y="18"/>
                  <a:pt x="20" y="20"/>
                  <a:pt x="4" y="21"/>
                </a:cubicBezTo>
                <a:cubicBezTo>
                  <a:pt x="3" y="20"/>
                  <a:pt x="1" y="20"/>
                  <a:pt x="0" y="20"/>
                </a:cubicBezTo>
                <a:close/>
              </a:path>
            </a:pathLst>
          </a:custGeom>
          <a:solidFill>
            <a:srgbClr val="802B1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696" name="Freeform 728"/>
          <p:cNvSpPr>
            <a:spLocks/>
          </p:cNvSpPr>
          <p:nvPr/>
        </p:nvSpPr>
        <p:spPr bwMode="auto">
          <a:xfrm>
            <a:off x="4160028" y="1715641"/>
            <a:ext cx="158750" cy="79375"/>
          </a:xfrm>
          <a:custGeom>
            <a:avLst/>
            <a:gdLst>
              <a:gd name="T0" fmla="*/ 6 w 91"/>
              <a:gd name="T1" fmla="*/ 37 h 45"/>
              <a:gd name="T2" fmla="*/ 27 w 91"/>
              <a:gd name="T3" fmla="*/ 37 h 45"/>
              <a:gd name="T4" fmla="*/ 35 w 91"/>
              <a:gd name="T5" fmla="*/ 36 h 45"/>
              <a:gd name="T6" fmla="*/ 50 w 91"/>
              <a:gd name="T7" fmla="*/ 35 h 45"/>
              <a:gd name="T8" fmla="*/ 55 w 91"/>
              <a:gd name="T9" fmla="*/ 33 h 45"/>
              <a:gd name="T10" fmla="*/ 70 w 91"/>
              <a:gd name="T11" fmla="*/ 23 h 45"/>
              <a:gd name="T12" fmla="*/ 72 w 91"/>
              <a:gd name="T13" fmla="*/ 20 h 45"/>
              <a:gd name="T14" fmla="*/ 90 w 91"/>
              <a:gd name="T15" fmla="*/ 0 h 45"/>
              <a:gd name="T16" fmla="*/ 91 w 91"/>
              <a:gd name="T17" fmla="*/ 2 h 45"/>
              <a:gd name="T18" fmla="*/ 74 w 91"/>
              <a:gd name="T19" fmla="*/ 21 h 45"/>
              <a:gd name="T20" fmla="*/ 72 w 91"/>
              <a:gd name="T21" fmla="*/ 25 h 45"/>
              <a:gd name="T22" fmla="*/ 56 w 91"/>
              <a:gd name="T23" fmla="*/ 35 h 45"/>
              <a:gd name="T24" fmla="*/ 51 w 91"/>
              <a:gd name="T25" fmla="*/ 37 h 45"/>
              <a:gd name="T26" fmla="*/ 35 w 91"/>
              <a:gd name="T27" fmla="*/ 39 h 45"/>
              <a:gd name="T28" fmla="*/ 28 w 91"/>
              <a:gd name="T29" fmla="*/ 40 h 45"/>
              <a:gd name="T30" fmla="*/ 4 w 91"/>
              <a:gd name="T31" fmla="*/ 39 h 45"/>
              <a:gd name="T32" fmla="*/ 0 w 91"/>
              <a:gd name="T33" fmla="*/ 37 h 45"/>
              <a:gd name="T34" fmla="*/ 0 w 91"/>
              <a:gd name="T35" fmla="*/ 37 h 45"/>
              <a:gd name="T36" fmla="*/ 6 w 91"/>
              <a:gd name="T37" fmla="*/ 37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91" h="45">
                <a:moveTo>
                  <a:pt x="6" y="37"/>
                </a:moveTo>
                <a:cubicBezTo>
                  <a:pt x="13" y="43"/>
                  <a:pt x="20" y="43"/>
                  <a:pt x="27" y="37"/>
                </a:cubicBezTo>
                <a:cubicBezTo>
                  <a:pt x="30" y="35"/>
                  <a:pt x="31" y="34"/>
                  <a:pt x="35" y="36"/>
                </a:cubicBezTo>
                <a:cubicBezTo>
                  <a:pt x="41" y="40"/>
                  <a:pt x="45" y="39"/>
                  <a:pt x="50" y="35"/>
                </a:cubicBezTo>
                <a:cubicBezTo>
                  <a:pt x="51" y="33"/>
                  <a:pt x="53" y="33"/>
                  <a:pt x="55" y="33"/>
                </a:cubicBezTo>
                <a:cubicBezTo>
                  <a:pt x="64" y="33"/>
                  <a:pt x="67" y="31"/>
                  <a:pt x="70" y="23"/>
                </a:cubicBezTo>
                <a:cubicBezTo>
                  <a:pt x="71" y="22"/>
                  <a:pt x="71" y="20"/>
                  <a:pt x="72" y="20"/>
                </a:cubicBezTo>
                <a:cubicBezTo>
                  <a:pt x="82" y="17"/>
                  <a:pt x="86" y="8"/>
                  <a:pt x="90" y="0"/>
                </a:cubicBezTo>
                <a:cubicBezTo>
                  <a:pt x="90" y="0"/>
                  <a:pt x="90" y="1"/>
                  <a:pt x="91" y="2"/>
                </a:cubicBezTo>
                <a:cubicBezTo>
                  <a:pt x="87" y="10"/>
                  <a:pt x="84" y="18"/>
                  <a:pt x="74" y="21"/>
                </a:cubicBezTo>
                <a:cubicBezTo>
                  <a:pt x="73" y="22"/>
                  <a:pt x="73" y="23"/>
                  <a:pt x="72" y="25"/>
                </a:cubicBezTo>
                <a:cubicBezTo>
                  <a:pt x="69" y="32"/>
                  <a:pt x="64" y="36"/>
                  <a:pt x="56" y="35"/>
                </a:cubicBezTo>
                <a:cubicBezTo>
                  <a:pt x="54" y="35"/>
                  <a:pt x="53" y="35"/>
                  <a:pt x="51" y="37"/>
                </a:cubicBezTo>
                <a:cubicBezTo>
                  <a:pt x="46" y="42"/>
                  <a:pt x="41" y="42"/>
                  <a:pt x="35" y="39"/>
                </a:cubicBezTo>
                <a:cubicBezTo>
                  <a:pt x="32" y="38"/>
                  <a:pt x="30" y="38"/>
                  <a:pt x="28" y="40"/>
                </a:cubicBezTo>
                <a:cubicBezTo>
                  <a:pt x="20" y="45"/>
                  <a:pt x="12" y="45"/>
                  <a:pt x="4" y="39"/>
                </a:cubicBezTo>
                <a:cubicBezTo>
                  <a:pt x="3" y="39"/>
                  <a:pt x="1" y="38"/>
                  <a:pt x="0" y="37"/>
                </a:cubicBezTo>
                <a:cubicBezTo>
                  <a:pt x="0" y="37"/>
                  <a:pt x="0" y="37"/>
                  <a:pt x="0" y="37"/>
                </a:cubicBezTo>
                <a:cubicBezTo>
                  <a:pt x="2" y="34"/>
                  <a:pt x="4" y="35"/>
                  <a:pt x="6" y="37"/>
                </a:cubicBezTo>
                <a:close/>
              </a:path>
            </a:pathLst>
          </a:custGeom>
          <a:solidFill>
            <a:srgbClr val="8D25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697" name="Freeform 729"/>
          <p:cNvSpPr>
            <a:spLocks/>
          </p:cNvSpPr>
          <p:nvPr/>
        </p:nvSpPr>
        <p:spPr bwMode="auto">
          <a:xfrm>
            <a:off x="4123516" y="1531491"/>
            <a:ext cx="127000" cy="44450"/>
          </a:xfrm>
          <a:custGeom>
            <a:avLst/>
            <a:gdLst>
              <a:gd name="T0" fmla="*/ 6 w 73"/>
              <a:gd name="T1" fmla="*/ 18 h 25"/>
              <a:gd name="T2" fmla="*/ 0 w 73"/>
              <a:gd name="T3" fmla="*/ 0 h 25"/>
              <a:gd name="T4" fmla="*/ 32 w 73"/>
              <a:gd name="T5" fmla="*/ 4 h 25"/>
              <a:gd name="T6" fmla="*/ 69 w 73"/>
              <a:gd name="T7" fmla="*/ 1 h 25"/>
              <a:gd name="T8" fmla="*/ 72 w 73"/>
              <a:gd name="T9" fmla="*/ 4 h 25"/>
              <a:gd name="T10" fmla="*/ 70 w 73"/>
              <a:gd name="T11" fmla="*/ 18 h 25"/>
              <a:gd name="T12" fmla="*/ 6 w 73"/>
              <a:gd name="T13" fmla="*/ 18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3" h="25">
                <a:moveTo>
                  <a:pt x="6" y="18"/>
                </a:moveTo>
                <a:cubicBezTo>
                  <a:pt x="3" y="12"/>
                  <a:pt x="2" y="7"/>
                  <a:pt x="0" y="0"/>
                </a:cubicBezTo>
                <a:cubicBezTo>
                  <a:pt x="11" y="3"/>
                  <a:pt x="21" y="4"/>
                  <a:pt x="32" y="4"/>
                </a:cubicBezTo>
                <a:cubicBezTo>
                  <a:pt x="44" y="4"/>
                  <a:pt x="57" y="5"/>
                  <a:pt x="69" y="1"/>
                </a:cubicBezTo>
                <a:cubicBezTo>
                  <a:pt x="72" y="1"/>
                  <a:pt x="73" y="0"/>
                  <a:pt x="72" y="4"/>
                </a:cubicBezTo>
                <a:cubicBezTo>
                  <a:pt x="71" y="9"/>
                  <a:pt x="70" y="14"/>
                  <a:pt x="70" y="18"/>
                </a:cubicBezTo>
                <a:cubicBezTo>
                  <a:pt x="48" y="25"/>
                  <a:pt x="27" y="25"/>
                  <a:pt x="6" y="18"/>
                </a:cubicBezTo>
                <a:close/>
              </a:path>
            </a:pathLst>
          </a:custGeom>
          <a:solidFill>
            <a:srgbClr val="F7A93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698" name="Freeform 730"/>
          <p:cNvSpPr>
            <a:spLocks/>
          </p:cNvSpPr>
          <p:nvPr/>
        </p:nvSpPr>
        <p:spPr bwMode="auto">
          <a:xfrm>
            <a:off x="4001278" y="1156841"/>
            <a:ext cx="346075" cy="342900"/>
          </a:xfrm>
          <a:custGeom>
            <a:avLst/>
            <a:gdLst>
              <a:gd name="T0" fmla="*/ 59 w 197"/>
              <a:gd name="T1" fmla="*/ 173 h 196"/>
              <a:gd name="T2" fmla="*/ 85 w 197"/>
              <a:gd name="T3" fmla="*/ 179 h 196"/>
              <a:gd name="T4" fmla="*/ 66 w 197"/>
              <a:gd name="T5" fmla="*/ 170 h 196"/>
              <a:gd name="T6" fmla="*/ 59 w 197"/>
              <a:gd name="T7" fmla="*/ 172 h 196"/>
              <a:gd name="T8" fmla="*/ 45 w 197"/>
              <a:gd name="T9" fmla="*/ 160 h 196"/>
              <a:gd name="T10" fmla="*/ 25 w 197"/>
              <a:gd name="T11" fmla="*/ 116 h 196"/>
              <a:gd name="T12" fmla="*/ 9 w 197"/>
              <a:gd name="T13" fmla="*/ 98 h 196"/>
              <a:gd name="T14" fmla="*/ 0 w 197"/>
              <a:gd name="T15" fmla="*/ 81 h 196"/>
              <a:gd name="T16" fmla="*/ 18 w 197"/>
              <a:gd name="T17" fmla="*/ 71 h 196"/>
              <a:gd name="T18" fmla="*/ 19 w 197"/>
              <a:gd name="T19" fmla="*/ 48 h 196"/>
              <a:gd name="T20" fmla="*/ 72 w 197"/>
              <a:gd name="T21" fmla="*/ 3 h 196"/>
              <a:gd name="T22" fmla="*/ 105 w 197"/>
              <a:gd name="T23" fmla="*/ 9 h 196"/>
              <a:gd name="T24" fmla="*/ 145 w 197"/>
              <a:gd name="T25" fmla="*/ 6 h 196"/>
              <a:gd name="T26" fmla="*/ 181 w 197"/>
              <a:gd name="T27" fmla="*/ 38 h 196"/>
              <a:gd name="T28" fmla="*/ 189 w 197"/>
              <a:gd name="T29" fmla="*/ 83 h 196"/>
              <a:gd name="T30" fmla="*/ 189 w 197"/>
              <a:gd name="T31" fmla="*/ 84 h 196"/>
              <a:gd name="T32" fmla="*/ 189 w 197"/>
              <a:gd name="T33" fmla="*/ 110 h 196"/>
              <a:gd name="T34" fmla="*/ 189 w 197"/>
              <a:gd name="T35" fmla="*/ 106 h 196"/>
              <a:gd name="T36" fmla="*/ 187 w 197"/>
              <a:gd name="T37" fmla="*/ 97 h 196"/>
              <a:gd name="T38" fmla="*/ 173 w 197"/>
              <a:gd name="T39" fmla="*/ 129 h 196"/>
              <a:gd name="T40" fmla="*/ 169 w 197"/>
              <a:gd name="T41" fmla="*/ 128 h 196"/>
              <a:gd name="T42" fmla="*/ 169 w 197"/>
              <a:gd name="T43" fmla="*/ 90 h 196"/>
              <a:gd name="T44" fmla="*/ 161 w 197"/>
              <a:gd name="T45" fmla="*/ 82 h 196"/>
              <a:gd name="T46" fmla="*/ 108 w 197"/>
              <a:gd name="T47" fmla="*/ 56 h 196"/>
              <a:gd name="T48" fmla="*/ 73 w 197"/>
              <a:gd name="T49" fmla="*/ 65 h 196"/>
              <a:gd name="T50" fmla="*/ 61 w 197"/>
              <a:gd name="T51" fmla="*/ 70 h 196"/>
              <a:gd name="T52" fmla="*/ 47 w 197"/>
              <a:gd name="T53" fmla="*/ 90 h 196"/>
              <a:gd name="T54" fmla="*/ 37 w 197"/>
              <a:gd name="T55" fmla="*/ 116 h 196"/>
              <a:gd name="T56" fmla="*/ 89 w 197"/>
              <a:gd name="T57" fmla="*/ 158 h 196"/>
              <a:gd name="T58" fmla="*/ 92 w 197"/>
              <a:gd name="T59" fmla="*/ 162 h 196"/>
              <a:gd name="T60" fmla="*/ 118 w 197"/>
              <a:gd name="T61" fmla="*/ 179 h 196"/>
              <a:gd name="T62" fmla="*/ 121 w 197"/>
              <a:gd name="T63" fmla="*/ 162 h 196"/>
              <a:gd name="T64" fmla="*/ 112 w 197"/>
              <a:gd name="T65" fmla="*/ 162 h 196"/>
              <a:gd name="T66" fmla="*/ 113 w 197"/>
              <a:gd name="T67" fmla="*/ 158 h 196"/>
              <a:gd name="T68" fmla="*/ 150 w 197"/>
              <a:gd name="T69" fmla="*/ 144 h 196"/>
              <a:gd name="T70" fmla="*/ 162 w 197"/>
              <a:gd name="T71" fmla="*/ 160 h 196"/>
              <a:gd name="T72" fmla="*/ 149 w 197"/>
              <a:gd name="T73" fmla="*/ 171 h 196"/>
              <a:gd name="T74" fmla="*/ 134 w 197"/>
              <a:gd name="T75" fmla="*/ 166 h 196"/>
              <a:gd name="T76" fmla="*/ 120 w 197"/>
              <a:gd name="T77" fmla="*/ 184 h 196"/>
              <a:gd name="T78" fmla="*/ 133 w 197"/>
              <a:gd name="T79" fmla="*/ 185 h 196"/>
              <a:gd name="T80" fmla="*/ 150 w 197"/>
              <a:gd name="T81" fmla="*/ 175 h 196"/>
              <a:gd name="T82" fmla="*/ 127 w 197"/>
              <a:gd name="T83" fmla="*/ 192 h 196"/>
              <a:gd name="T84" fmla="*/ 102 w 197"/>
              <a:gd name="T85" fmla="*/ 193 h 196"/>
              <a:gd name="T86" fmla="*/ 58 w 197"/>
              <a:gd name="T87" fmla="*/ 178 h 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97" h="196">
                <a:moveTo>
                  <a:pt x="58" y="178"/>
                </a:moveTo>
                <a:cubicBezTo>
                  <a:pt x="58" y="176"/>
                  <a:pt x="58" y="174"/>
                  <a:pt x="59" y="173"/>
                </a:cubicBezTo>
                <a:cubicBezTo>
                  <a:pt x="70" y="183"/>
                  <a:pt x="82" y="189"/>
                  <a:pt x="96" y="189"/>
                </a:cubicBezTo>
                <a:cubicBezTo>
                  <a:pt x="93" y="186"/>
                  <a:pt x="89" y="182"/>
                  <a:pt x="85" y="179"/>
                </a:cubicBezTo>
                <a:cubicBezTo>
                  <a:pt x="82" y="175"/>
                  <a:pt x="79" y="171"/>
                  <a:pt x="84" y="166"/>
                </a:cubicBezTo>
                <a:cubicBezTo>
                  <a:pt x="77" y="165"/>
                  <a:pt x="72" y="167"/>
                  <a:pt x="66" y="170"/>
                </a:cubicBezTo>
                <a:cubicBezTo>
                  <a:pt x="64" y="171"/>
                  <a:pt x="62" y="173"/>
                  <a:pt x="59" y="173"/>
                </a:cubicBezTo>
                <a:cubicBezTo>
                  <a:pt x="59" y="173"/>
                  <a:pt x="59" y="172"/>
                  <a:pt x="59" y="172"/>
                </a:cubicBezTo>
                <a:cubicBezTo>
                  <a:pt x="55" y="168"/>
                  <a:pt x="50" y="167"/>
                  <a:pt x="46" y="165"/>
                </a:cubicBezTo>
                <a:cubicBezTo>
                  <a:pt x="43" y="163"/>
                  <a:pt x="42" y="162"/>
                  <a:pt x="45" y="160"/>
                </a:cubicBezTo>
                <a:cubicBezTo>
                  <a:pt x="49" y="156"/>
                  <a:pt x="49" y="153"/>
                  <a:pt x="45" y="149"/>
                </a:cubicBezTo>
                <a:cubicBezTo>
                  <a:pt x="37" y="139"/>
                  <a:pt x="30" y="128"/>
                  <a:pt x="25" y="116"/>
                </a:cubicBezTo>
                <a:cubicBezTo>
                  <a:pt x="25" y="114"/>
                  <a:pt x="24" y="112"/>
                  <a:pt x="21" y="112"/>
                </a:cubicBezTo>
                <a:cubicBezTo>
                  <a:pt x="13" y="112"/>
                  <a:pt x="8" y="106"/>
                  <a:pt x="9" y="98"/>
                </a:cubicBezTo>
                <a:cubicBezTo>
                  <a:pt x="9" y="95"/>
                  <a:pt x="8" y="94"/>
                  <a:pt x="6" y="93"/>
                </a:cubicBezTo>
                <a:cubicBezTo>
                  <a:pt x="1" y="91"/>
                  <a:pt x="0" y="86"/>
                  <a:pt x="0" y="81"/>
                </a:cubicBezTo>
                <a:cubicBezTo>
                  <a:pt x="1" y="76"/>
                  <a:pt x="4" y="74"/>
                  <a:pt x="9" y="73"/>
                </a:cubicBezTo>
                <a:cubicBezTo>
                  <a:pt x="11" y="72"/>
                  <a:pt x="14" y="72"/>
                  <a:pt x="18" y="71"/>
                </a:cubicBezTo>
                <a:cubicBezTo>
                  <a:pt x="16" y="68"/>
                  <a:pt x="14" y="65"/>
                  <a:pt x="13" y="61"/>
                </a:cubicBezTo>
                <a:cubicBezTo>
                  <a:pt x="12" y="54"/>
                  <a:pt x="13" y="50"/>
                  <a:pt x="19" y="48"/>
                </a:cubicBezTo>
                <a:cubicBezTo>
                  <a:pt x="22" y="47"/>
                  <a:pt x="23" y="46"/>
                  <a:pt x="24" y="43"/>
                </a:cubicBezTo>
                <a:cubicBezTo>
                  <a:pt x="33" y="22"/>
                  <a:pt x="49" y="7"/>
                  <a:pt x="72" y="3"/>
                </a:cubicBezTo>
                <a:cubicBezTo>
                  <a:pt x="83" y="1"/>
                  <a:pt x="92" y="2"/>
                  <a:pt x="101" y="8"/>
                </a:cubicBezTo>
                <a:cubicBezTo>
                  <a:pt x="102" y="9"/>
                  <a:pt x="103" y="10"/>
                  <a:pt x="105" y="9"/>
                </a:cubicBezTo>
                <a:cubicBezTo>
                  <a:pt x="117" y="0"/>
                  <a:pt x="131" y="1"/>
                  <a:pt x="144" y="6"/>
                </a:cubicBezTo>
                <a:cubicBezTo>
                  <a:pt x="144" y="6"/>
                  <a:pt x="145" y="6"/>
                  <a:pt x="145" y="6"/>
                </a:cubicBezTo>
                <a:cubicBezTo>
                  <a:pt x="150" y="6"/>
                  <a:pt x="154" y="9"/>
                  <a:pt x="158" y="12"/>
                </a:cubicBezTo>
                <a:cubicBezTo>
                  <a:pt x="167" y="19"/>
                  <a:pt x="175" y="28"/>
                  <a:pt x="181" y="38"/>
                </a:cubicBezTo>
                <a:cubicBezTo>
                  <a:pt x="185" y="43"/>
                  <a:pt x="187" y="49"/>
                  <a:pt x="187" y="55"/>
                </a:cubicBezTo>
                <a:cubicBezTo>
                  <a:pt x="188" y="64"/>
                  <a:pt x="189" y="74"/>
                  <a:pt x="189" y="83"/>
                </a:cubicBezTo>
                <a:cubicBezTo>
                  <a:pt x="189" y="83"/>
                  <a:pt x="190" y="84"/>
                  <a:pt x="189" y="84"/>
                </a:cubicBezTo>
                <a:cubicBezTo>
                  <a:pt x="189" y="84"/>
                  <a:pt x="189" y="84"/>
                  <a:pt x="189" y="84"/>
                </a:cubicBezTo>
                <a:cubicBezTo>
                  <a:pt x="188" y="87"/>
                  <a:pt x="188" y="88"/>
                  <a:pt x="190" y="91"/>
                </a:cubicBezTo>
                <a:cubicBezTo>
                  <a:pt x="197" y="96"/>
                  <a:pt x="196" y="105"/>
                  <a:pt x="189" y="110"/>
                </a:cubicBezTo>
                <a:cubicBezTo>
                  <a:pt x="189" y="110"/>
                  <a:pt x="188" y="110"/>
                  <a:pt x="188" y="109"/>
                </a:cubicBezTo>
                <a:cubicBezTo>
                  <a:pt x="188" y="108"/>
                  <a:pt x="188" y="107"/>
                  <a:pt x="189" y="106"/>
                </a:cubicBezTo>
                <a:cubicBezTo>
                  <a:pt x="193" y="100"/>
                  <a:pt x="193" y="99"/>
                  <a:pt x="189" y="93"/>
                </a:cubicBezTo>
                <a:cubicBezTo>
                  <a:pt x="188" y="94"/>
                  <a:pt x="188" y="96"/>
                  <a:pt x="187" y="97"/>
                </a:cubicBezTo>
                <a:cubicBezTo>
                  <a:pt x="184" y="105"/>
                  <a:pt x="182" y="114"/>
                  <a:pt x="178" y="122"/>
                </a:cubicBezTo>
                <a:cubicBezTo>
                  <a:pt x="176" y="124"/>
                  <a:pt x="175" y="127"/>
                  <a:pt x="173" y="129"/>
                </a:cubicBezTo>
                <a:cubicBezTo>
                  <a:pt x="173" y="131"/>
                  <a:pt x="172" y="132"/>
                  <a:pt x="170" y="131"/>
                </a:cubicBezTo>
                <a:cubicBezTo>
                  <a:pt x="168" y="131"/>
                  <a:pt x="169" y="129"/>
                  <a:pt x="169" y="128"/>
                </a:cubicBezTo>
                <a:cubicBezTo>
                  <a:pt x="170" y="124"/>
                  <a:pt x="171" y="121"/>
                  <a:pt x="172" y="117"/>
                </a:cubicBezTo>
                <a:cubicBezTo>
                  <a:pt x="173" y="108"/>
                  <a:pt x="171" y="99"/>
                  <a:pt x="169" y="90"/>
                </a:cubicBezTo>
                <a:cubicBezTo>
                  <a:pt x="168" y="90"/>
                  <a:pt x="168" y="91"/>
                  <a:pt x="168" y="91"/>
                </a:cubicBezTo>
                <a:cubicBezTo>
                  <a:pt x="165" y="88"/>
                  <a:pt x="164" y="85"/>
                  <a:pt x="161" y="82"/>
                </a:cubicBezTo>
                <a:cubicBezTo>
                  <a:pt x="154" y="71"/>
                  <a:pt x="144" y="64"/>
                  <a:pt x="130" y="64"/>
                </a:cubicBezTo>
                <a:cubicBezTo>
                  <a:pt x="122" y="64"/>
                  <a:pt x="115" y="61"/>
                  <a:pt x="108" y="56"/>
                </a:cubicBezTo>
                <a:cubicBezTo>
                  <a:pt x="105" y="53"/>
                  <a:pt x="102" y="53"/>
                  <a:pt x="98" y="56"/>
                </a:cubicBezTo>
                <a:cubicBezTo>
                  <a:pt x="91" y="62"/>
                  <a:pt x="82" y="65"/>
                  <a:pt x="73" y="65"/>
                </a:cubicBezTo>
                <a:cubicBezTo>
                  <a:pt x="70" y="65"/>
                  <a:pt x="67" y="65"/>
                  <a:pt x="64" y="66"/>
                </a:cubicBezTo>
                <a:cubicBezTo>
                  <a:pt x="62" y="67"/>
                  <a:pt x="61" y="68"/>
                  <a:pt x="61" y="70"/>
                </a:cubicBezTo>
                <a:cubicBezTo>
                  <a:pt x="61" y="79"/>
                  <a:pt x="58" y="82"/>
                  <a:pt x="50" y="84"/>
                </a:cubicBezTo>
                <a:cubicBezTo>
                  <a:pt x="44" y="85"/>
                  <a:pt x="44" y="85"/>
                  <a:pt x="47" y="90"/>
                </a:cubicBezTo>
                <a:cubicBezTo>
                  <a:pt x="50" y="98"/>
                  <a:pt x="48" y="104"/>
                  <a:pt x="40" y="108"/>
                </a:cubicBezTo>
                <a:cubicBezTo>
                  <a:pt x="37" y="110"/>
                  <a:pt x="37" y="112"/>
                  <a:pt x="37" y="116"/>
                </a:cubicBezTo>
                <a:cubicBezTo>
                  <a:pt x="37" y="129"/>
                  <a:pt x="45" y="138"/>
                  <a:pt x="56" y="145"/>
                </a:cubicBezTo>
                <a:cubicBezTo>
                  <a:pt x="66" y="152"/>
                  <a:pt x="77" y="155"/>
                  <a:pt x="89" y="158"/>
                </a:cubicBezTo>
                <a:cubicBezTo>
                  <a:pt x="91" y="158"/>
                  <a:pt x="93" y="158"/>
                  <a:pt x="95" y="159"/>
                </a:cubicBezTo>
                <a:cubicBezTo>
                  <a:pt x="95" y="162"/>
                  <a:pt x="93" y="161"/>
                  <a:pt x="92" y="162"/>
                </a:cubicBezTo>
                <a:cubicBezTo>
                  <a:pt x="85" y="170"/>
                  <a:pt x="85" y="174"/>
                  <a:pt x="93" y="180"/>
                </a:cubicBezTo>
                <a:cubicBezTo>
                  <a:pt x="104" y="189"/>
                  <a:pt x="108" y="189"/>
                  <a:pt x="118" y="179"/>
                </a:cubicBezTo>
                <a:cubicBezTo>
                  <a:pt x="119" y="178"/>
                  <a:pt x="120" y="177"/>
                  <a:pt x="122" y="175"/>
                </a:cubicBezTo>
                <a:cubicBezTo>
                  <a:pt x="125" y="172"/>
                  <a:pt x="124" y="165"/>
                  <a:pt x="121" y="162"/>
                </a:cubicBezTo>
                <a:cubicBezTo>
                  <a:pt x="120" y="161"/>
                  <a:pt x="119" y="161"/>
                  <a:pt x="118" y="161"/>
                </a:cubicBezTo>
                <a:cubicBezTo>
                  <a:pt x="116" y="162"/>
                  <a:pt x="114" y="162"/>
                  <a:pt x="112" y="162"/>
                </a:cubicBezTo>
                <a:cubicBezTo>
                  <a:pt x="110" y="162"/>
                  <a:pt x="109" y="162"/>
                  <a:pt x="108" y="160"/>
                </a:cubicBezTo>
                <a:cubicBezTo>
                  <a:pt x="109" y="158"/>
                  <a:pt x="111" y="158"/>
                  <a:pt x="113" y="158"/>
                </a:cubicBezTo>
                <a:cubicBezTo>
                  <a:pt x="124" y="156"/>
                  <a:pt x="136" y="152"/>
                  <a:pt x="146" y="146"/>
                </a:cubicBezTo>
                <a:cubicBezTo>
                  <a:pt x="147" y="145"/>
                  <a:pt x="149" y="144"/>
                  <a:pt x="150" y="144"/>
                </a:cubicBezTo>
                <a:cubicBezTo>
                  <a:pt x="152" y="144"/>
                  <a:pt x="153" y="145"/>
                  <a:pt x="154" y="147"/>
                </a:cubicBezTo>
                <a:cubicBezTo>
                  <a:pt x="157" y="151"/>
                  <a:pt x="159" y="156"/>
                  <a:pt x="162" y="160"/>
                </a:cubicBezTo>
                <a:cubicBezTo>
                  <a:pt x="164" y="162"/>
                  <a:pt x="162" y="164"/>
                  <a:pt x="160" y="165"/>
                </a:cubicBezTo>
                <a:cubicBezTo>
                  <a:pt x="156" y="168"/>
                  <a:pt x="152" y="169"/>
                  <a:pt x="149" y="171"/>
                </a:cubicBezTo>
                <a:cubicBezTo>
                  <a:pt x="146" y="172"/>
                  <a:pt x="145" y="170"/>
                  <a:pt x="143" y="169"/>
                </a:cubicBezTo>
                <a:cubicBezTo>
                  <a:pt x="140" y="168"/>
                  <a:pt x="137" y="167"/>
                  <a:pt x="134" y="166"/>
                </a:cubicBezTo>
                <a:cubicBezTo>
                  <a:pt x="131" y="166"/>
                  <a:pt x="129" y="166"/>
                  <a:pt x="129" y="170"/>
                </a:cubicBezTo>
                <a:cubicBezTo>
                  <a:pt x="128" y="176"/>
                  <a:pt x="124" y="180"/>
                  <a:pt x="120" y="184"/>
                </a:cubicBezTo>
                <a:cubicBezTo>
                  <a:pt x="118" y="186"/>
                  <a:pt x="116" y="187"/>
                  <a:pt x="114" y="189"/>
                </a:cubicBezTo>
                <a:cubicBezTo>
                  <a:pt x="121" y="190"/>
                  <a:pt x="127" y="188"/>
                  <a:pt x="133" y="185"/>
                </a:cubicBezTo>
                <a:cubicBezTo>
                  <a:pt x="138" y="182"/>
                  <a:pt x="142" y="180"/>
                  <a:pt x="147" y="177"/>
                </a:cubicBezTo>
                <a:cubicBezTo>
                  <a:pt x="148" y="176"/>
                  <a:pt x="149" y="175"/>
                  <a:pt x="150" y="175"/>
                </a:cubicBezTo>
                <a:cubicBezTo>
                  <a:pt x="150" y="176"/>
                  <a:pt x="150" y="177"/>
                  <a:pt x="149" y="179"/>
                </a:cubicBezTo>
                <a:cubicBezTo>
                  <a:pt x="144" y="186"/>
                  <a:pt x="136" y="189"/>
                  <a:pt x="127" y="192"/>
                </a:cubicBezTo>
                <a:cubicBezTo>
                  <a:pt x="121" y="194"/>
                  <a:pt x="115" y="195"/>
                  <a:pt x="108" y="193"/>
                </a:cubicBezTo>
                <a:cubicBezTo>
                  <a:pt x="106" y="192"/>
                  <a:pt x="104" y="192"/>
                  <a:pt x="102" y="193"/>
                </a:cubicBezTo>
                <a:cubicBezTo>
                  <a:pt x="90" y="196"/>
                  <a:pt x="79" y="192"/>
                  <a:pt x="69" y="186"/>
                </a:cubicBezTo>
                <a:cubicBezTo>
                  <a:pt x="65" y="184"/>
                  <a:pt x="61" y="182"/>
                  <a:pt x="58" y="178"/>
                </a:cubicBezTo>
                <a:close/>
              </a:path>
            </a:pathLst>
          </a:custGeom>
          <a:solidFill>
            <a:srgbClr val="6E341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699" name="Freeform 731"/>
          <p:cNvSpPr>
            <a:spLocks/>
          </p:cNvSpPr>
          <p:nvPr/>
        </p:nvSpPr>
        <p:spPr bwMode="auto">
          <a:xfrm>
            <a:off x="3969528" y="1240979"/>
            <a:ext cx="41275" cy="277813"/>
          </a:xfrm>
          <a:custGeom>
            <a:avLst/>
            <a:gdLst>
              <a:gd name="T0" fmla="*/ 7 w 23"/>
              <a:gd name="T1" fmla="*/ 82 h 159"/>
              <a:gd name="T2" fmla="*/ 6 w 23"/>
              <a:gd name="T3" fmla="*/ 65 h 159"/>
              <a:gd name="T4" fmla="*/ 5 w 23"/>
              <a:gd name="T5" fmla="*/ 59 h 159"/>
              <a:gd name="T6" fmla="*/ 2 w 23"/>
              <a:gd name="T7" fmla="*/ 20 h 159"/>
              <a:gd name="T8" fmla="*/ 1 w 23"/>
              <a:gd name="T9" fmla="*/ 10 h 159"/>
              <a:gd name="T10" fmla="*/ 1 w 23"/>
              <a:gd name="T11" fmla="*/ 4 h 159"/>
              <a:gd name="T12" fmla="*/ 6 w 23"/>
              <a:gd name="T13" fmla="*/ 3 h 159"/>
              <a:gd name="T14" fmla="*/ 17 w 23"/>
              <a:gd name="T15" fmla="*/ 120 h 159"/>
              <a:gd name="T16" fmla="*/ 20 w 23"/>
              <a:gd name="T17" fmla="*/ 151 h 159"/>
              <a:gd name="T18" fmla="*/ 23 w 23"/>
              <a:gd name="T19" fmla="*/ 156 h 159"/>
              <a:gd name="T20" fmla="*/ 22 w 23"/>
              <a:gd name="T21" fmla="*/ 156 h 159"/>
              <a:gd name="T22" fmla="*/ 8 w 23"/>
              <a:gd name="T23" fmla="*/ 157 h 159"/>
              <a:gd name="T24" fmla="*/ 7 w 23"/>
              <a:gd name="T25" fmla="*/ 157 h 159"/>
              <a:gd name="T26" fmla="*/ 14 w 23"/>
              <a:gd name="T27" fmla="*/ 145 h 159"/>
              <a:gd name="T28" fmla="*/ 7 w 23"/>
              <a:gd name="T29" fmla="*/ 82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" h="159">
                <a:moveTo>
                  <a:pt x="7" y="82"/>
                </a:moveTo>
                <a:cubicBezTo>
                  <a:pt x="9" y="76"/>
                  <a:pt x="7" y="71"/>
                  <a:pt x="6" y="65"/>
                </a:cubicBezTo>
                <a:cubicBezTo>
                  <a:pt x="6" y="63"/>
                  <a:pt x="5" y="61"/>
                  <a:pt x="5" y="59"/>
                </a:cubicBezTo>
                <a:cubicBezTo>
                  <a:pt x="4" y="46"/>
                  <a:pt x="3" y="33"/>
                  <a:pt x="2" y="20"/>
                </a:cubicBezTo>
                <a:cubicBezTo>
                  <a:pt x="1" y="17"/>
                  <a:pt x="1" y="14"/>
                  <a:pt x="1" y="10"/>
                </a:cubicBezTo>
                <a:cubicBezTo>
                  <a:pt x="0" y="8"/>
                  <a:pt x="0" y="6"/>
                  <a:pt x="1" y="4"/>
                </a:cubicBezTo>
                <a:cubicBezTo>
                  <a:pt x="1" y="2"/>
                  <a:pt x="3" y="0"/>
                  <a:pt x="6" y="3"/>
                </a:cubicBezTo>
                <a:cubicBezTo>
                  <a:pt x="10" y="42"/>
                  <a:pt x="14" y="81"/>
                  <a:pt x="17" y="120"/>
                </a:cubicBezTo>
                <a:cubicBezTo>
                  <a:pt x="18" y="130"/>
                  <a:pt x="19" y="140"/>
                  <a:pt x="20" y="151"/>
                </a:cubicBezTo>
                <a:cubicBezTo>
                  <a:pt x="21" y="153"/>
                  <a:pt x="21" y="154"/>
                  <a:pt x="23" y="156"/>
                </a:cubicBezTo>
                <a:cubicBezTo>
                  <a:pt x="23" y="156"/>
                  <a:pt x="22" y="156"/>
                  <a:pt x="22" y="156"/>
                </a:cubicBezTo>
                <a:cubicBezTo>
                  <a:pt x="17" y="159"/>
                  <a:pt x="13" y="158"/>
                  <a:pt x="8" y="157"/>
                </a:cubicBezTo>
                <a:cubicBezTo>
                  <a:pt x="8" y="157"/>
                  <a:pt x="7" y="157"/>
                  <a:pt x="7" y="157"/>
                </a:cubicBezTo>
                <a:cubicBezTo>
                  <a:pt x="15" y="156"/>
                  <a:pt x="14" y="151"/>
                  <a:pt x="14" y="145"/>
                </a:cubicBezTo>
                <a:cubicBezTo>
                  <a:pt x="11" y="124"/>
                  <a:pt x="10" y="103"/>
                  <a:pt x="7" y="82"/>
                </a:cubicBezTo>
                <a:close/>
              </a:path>
            </a:pathLst>
          </a:custGeom>
          <a:solidFill>
            <a:srgbClr val="4C28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0" name="Freeform 732"/>
          <p:cNvSpPr>
            <a:spLocks/>
          </p:cNvSpPr>
          <p:nvPr/>
        </p:nvSpPr>
        <p:spPr bwMode="auto">
          <a:xfrm>
            <a:off x="4261628" y="1310829"/>
            <a:ext cx="71438" cy="146050"/>
          </a:xfrm>
          <a:custGeom>
            <a:avLst/>
            <a:gdLst>
              <a:gd name="T0" fmla="*/ 20 w 41"/>
              <a:gd name="T1" fmla="*/ 2 h 83"/>
              <a:gd name="T2" fmla="*/ 22 w 41"/>
              <a:gd name="T3" fmla="*/ 3 h 83"/>
              <a:gd name="T4" fmla="*/ 23 w 41"/>
              <a:gd name="T5" fmla="*/ 39 h 83"/>
              <a:gd name="T6" fmla="*/ 22 w 41"/>
              <a:gd name="T7" fmla="*/ 43 h 83"/>
              <a:gd name="T8" fmla="*/ 25 w 41"/>
              <a:gd name="T9" fmla="*/ 40 h 83"/>
              <a:gd name="T10" fmla="*/ 37 w 41"/>
              <a:gd name="T11" fmla="*/ 10 h 83"/>
              <a:gd name="T12" fmla="*/ 39 w 41"/>
              <a:gd name="T13" fmla="*/ 9 h 83"/>
              <a:gd name="T14" fmla="*/ 38 w 41"/>
              <a:gd name="T15" fmla="*/ 16 h 83"/>
              <a:gd name="T16" fmla="*/ 40 w 41"/>
              <a:gd name="T17" fmla="*/ 21 h 83"/>
              <a:gd name="T18" fmla="*/ 41 w 41"/>
              <a:gd name="T19" fmla="*/ 22 h 83"/>
              <a:gd name="T20" fmla="*/ 30 w 41"/>
              <a:gd name="T21" fmla="*/ 34 h 83"/>
              <a:gd name="T22" fmla="*/ 19 w 41"/>
              <a:gd name="T23" fmla="*/ 54 h 83"/>
              <a:gd name="T24" fmla="*/ 22 w 41"/>
              <a:gd name="T25" fmla="*/ 66 h 83"/>
              <a:gd name="T26" fmla="*/ 23 w 41"/>
              <a:gd name="T27" fmla="*/ 72 h 83"/>
              <a:gd name="T28" fmla="*/ 17 w 41"/>
              <a:gd name="T29" fmla="*/ 59 h 83"/>
              <a:gd name="T30" fmla="*/ 16 w 41"/>
              <a:gd name="T31" fmla="*/ 71 h 83"/>
              <a:gd name="T32" fmla="*/ 14 w 41"/>
              <a:gd name="T33" fmla="*/ 78 h 83"/>
              <a:gd name="T34" fmla="*/ 2 w 41"/>
              <a:gd name="T35" fmla="*/ 83 h 83"/>
              <a:gd name="T36" fmla="*/ 0 w 41"/>
              <a:gd name="T37" fmla="*/ 83 h 83"/>
              <a:gd name="T38" fmla="*/ 10 w 41"/>
              <a:gd name="T39" fmla="*/ 77 h 83"/>
              <a:gd name="T40" fmla="*/ 12 w 41"/>
              <a:gd name="T41" fmla="*/ 71 h 83"/>
              <a:gd name="T42" fmla="*/ 2 w 41"/>
              <a:gd name="T43" fmla="*/ 57 h 83"/>
              <a:gd name="T44" fmla="*/ 7 w 41"/>
              <a:gd name="T45" fmla="*/ 51 h 83"/>
              <a:gd name="T46" fmla="*/ 21 w 41"/>
              <a:gd name="T47" fmla="*/ 10 h 83"/>
              <a:gd name="T48" fmla="*/ 20 w 41"/>
              <a:gd name="T49" fmla="*/ 2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1" h="83">
                <a:moveTo>
                  <a:pt x="20" y="2"/>
                </a:moveTo>
                <a:cubicBezTo>
                  <a:pt x="22" y="0"/>
                  <a:pt x="22" y="3"/>
                  <a:pt x="22" y="3"/>
                </a:cubicBezTo>
                <a:cubicBezTo>
                  <a:pt x="26" y="15"/>
                  <a:pt x="27" y="27"/>
                  <a:pt x="23" y="39"/>
                </a:cubicBezTo>
                <a:cubicBezTo>
                  <a:pt x="22" y="40"/>
                  <a:pt x="22" y="41"/>
                  <a:pt x="22" y="43"/>
                </a:cubicBezTo>
                <a:cubicBezTo>
                  <a:pt x="24" y="43"/>
                  <a:pt x="25" y="41"/>
                  <a:pt x="25" y="40"/>
                </a:cubicBezTo>
                <a:cubicBezTo>
                  <a:pt x="31" y="30"/>
                  <a:pt x="34" y="21"/>
                  <a:pt x="37" y="10"/>
                </a:cubicBezTo>
                <a:cubicBezTo>
                  <a:pt x="37" y="9"/>
                  <a:pt x="37" y="8"/>
                  <a:pt x="39" y="9"/>
                </a:cubicBezTo>
                <a:cubicBezTo>
                  <a:pt x="41" y="12"/>
                  <a:pt x="38" y="14"/>
                  <a:pt x="38" y="16"/>
                </a:cubicBezTo>
                <a:cubicBezTo>
                  <a:pt x="37" y="19"/>
                  <a:pt x="37" y="20"/>
                  <a:pt x="40" y="21"/>
                </a:cubicBezTo>
                <a:cubicBezTo>
                  <a:pt x="40" y="21"/>
                  <a:pt x="41" y="22"/>
                  <a:pt x="41" y="22"/>
                </a:cubicBezTo>
                <a:cubicBezTo>
                  <a:pt x="35" y="23"/>
                  <a:pt x="33" y="28"/>
                  <a:pt x="30" y="34"/>
                </a:cubicBezTo>
                <a:cubicBezTo>
                  <a:pt x="28" y="41"/>
                  <a:pt x="23" y="47"/>
                  <a:pt x="19" y="54"/>
                </a:cubicBezTo>
                <a:cubicBezTo>
                  <a:pt x="19" y="58"/>
                  <a:pt x="20" y="62"/>
                  <a:pt x="22" y="66"/>
                </a:cubicBezTo>
                <a:cubicBezTo>
                  <a:pt x="23" y="68"/>
                  <a:pt x="24" y="70"/>
                  <a:pt x="23" y="72"/>
                </a:cubicBezTo>
                <a:cubicBezTo>
                  <a:pt x="20" y="69"/>
                  <a:pt x="19" y="67"/>
                  <a:pt x="17" y="59"/>
                </a:cubicBezTo>
                <a:cubicBezTo>
                  <a:pt x="12" y="65"/>
                  <a:pt x="12" y="65"/>
                  <a:pt x="16" y="71"/>
                </a:cubicBezTo>
                <a:cubicBezTo>
                  <a:pt x="18" y="75"/>
                  <a:pt x="18" y="76"/>
                  <a:pt x="14" y="78"/>
                </a:cubicBezTo>
                <a:cubicBezTo>
                  <a:pt x="10" y="81"/>
                  <a:pt x="6" y="82"/>
                  <a:pt x="2" y="83"/>
                </a:cubicBezTo>
                <a:cubicBezTo>
                  <a:pt x="1" y="83"/>
                  <a:pt x="1" y="83"/>
                  <a:pt x="0" y="83"/>
                </a:cubicBezTo>
                <a:cubicBezTo>
                  <a:pt x="2" y="79"/>
                  <a:pt x="7" y="79"/>
                  <a:pt x="10" y="77"/>
                </a:cubicBezTo>
                <a:cubicBezTo>
                  <a:pt x="13" y="75"/>
                  <a:pt x="15" y="73"/>
                  <a:pt x="12" y="71"/>
                </a:cubicBezTo>
                <a:cubicBezTo>
                  <a:pt x="7" y="67"/>
                  <a:pt x="7" y="60"/>
                  <a:pt x="2" y="57"/>
                </a:cubicBezTo>
                <a:cubicBezTo>
                  <a:pt x="3" y="54"/>
                  <a:pt x="5" y="53"/>
                  <a:pt x="7" y="51"/>
                </a:cubicBezTo>
                <a:cubicBezTo>
                  <a:pt x="21" y="41"/>
                  <a:pt x="25" y="27"/>
                  <a:pt x="21" y="10"/>
                </a:cubicBezTo>
                <a:cubicBezTo>
                  <a:pt x="20" y="7"/>
                  <a:pt x="19" y="5"/>
                  <a:pt x="20" y="2"/>
                </a:cubicBezTo>
                <a:close/>
              </a:path>
            </a:pathLst>
          </a:custGeom>
          <a:solidFill>
            <a:srgbClr val="5D35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1" name="Freeform 733"/>
          <p:cNvSpPr>
            <a:spLocks/>
          </p:cNvSpPr>
          <p:nvPr/>
        </p:nvSpPr>
        <p:spPr bwMode="auto">
          <a:xfrm>
            <a:off x="3947303" y="1187004"/>
            <a:ext cx="31750" cy="38100"/>
          </a:xfrm>
          <a:custGeom>
            <a:avLst/>
            <a:gdLst>
              <a:gd name="T0" fmla="*/ 11 w 18"/>
              <a:gd name="T1" fmla="*/ 17 h 22"/>
              <a:gd name="T2" fmla="*/ 2 w 18"/>
              <a:gd name="T3" fmla="*/ 10 h 22"/>
              <a:gd name="T4" fmla="*/ 0 w 18"/>
              <a:gd name="T5" fmla="*/ 9 h 22"/>
              <a:gd name="T6" fmla="*/ 6 w 18"/>
              <a:gd name="T7" fmla="*/ 8 h 22"/>
              <a:gd name="T8" fmla="*/ 10 w 18"/>
              <a:gd name="T9" fmla="*/ 3 h 22"/>
              <a:gd name="T10" fmla="*/ 13 w 18"/>
              <a:gd name="T11" fmla="*/ 0 h 22"/>
              <a:gd name="T12" fmla="*/ 16 w 18"/>
              <a:gd name="T13" fmla="*/ 3 h 22"/>
              <a:gd name="T14" fmla="*/ 17 w 18"/>
              <a:gd name="T15" fmla="*/ 18 h 22"/>
              <a:gd name="T16" fmla="*/ 13 w 18"/>
              <a:gd name="T17" fmla="*/ 20 h 22"/>
              <a:gd name="T18" fmla="*/ 11 w 18"/>
              <a:gd name="T19" fmla="*/ 17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22">
                <a:moveTo>
                  <a:pt x="11" y="17"/>
                </a:moveTo>
                <a:cubicBezTo>
                  <a:pt x="10" y="10"/>
                  <a:pt x="10" y="10"/>
                  <a:pt x="2" y="10"/>
                </a:cubicBezTo>
                <a:cubicBezTo>
                  <a:pt x="2" y="9"/>
                  <a:pt x="1" y="9"/>
                  <a:pt x="0" y="9"/>
                </a:cubicBezTo>
                <a:cubicBezTo>
                  <a:pt x="2" y="8"/>
                  <a:pt x="4" y="8"/>
                  <a:pt x="6" y="8"/>
                </a:cubicBezTo>
                <a:cubicBezTo>
                  <a:pt x="9" y="8"/>
                  <a:pt x="11" y="7"/>
                  <a:pt x="10" y="3"/>
                </a:cubicBezTo>
                <a:cubicBezTo>
                  <a:pt x="9" y="0"/>
                  <a:pt x="12" y="1"/>
                  <a:pt x="13" y="0"/>
                </a:cubicBezTo>
                <a:cubicBezTo>
                  <a:pt x="15" y="0"/>
                  <a:pt x="16" y="1"/>
                  <a:pt x="16" y="3"/>
                </a:cubicBezTo>
                <a:cubicBezTo>
                  <a:pt x="16" y="8"/>
                  <a:pt x="17" y="13"/>
                  <a:pt x="17" y="18"/>
                </a:cubicBezTo>
                <a:cubicBezTo>
                  <a:pt x="18" y="22"/>
                  <a:pt x="15" y="20"/>
                  <a:pt x="13" y="20"/>
                </a:cubicBezTo>
                <a:cubicBezTo>
                  <a:pt x="11" y="20"/>
                  <a:pt x="10" y="19"/>
                  <a:pt x="11" y="17"/>
                </a:cubicBezTo>
                <a:close/>
              </a:path>
            </a:pathLst>
          </a:custGeom>
          <a:solidFill>
            <a:srgbClr val="552D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2" name="Freeform 734"/>
          <p:cNvSpPr>
            <a:spLocks/>
          </p:cNvSpPr>
          <p:nvPr/>
        </p:nvSpPr>
        <p:spPr bwMode="auto">
          <a:xfrm>
            <a:off x="3963178" y="1217166"/>
            <a:ext cx="17463" cy="41275"/>
          </a:xfrm>
          <a:custGeom>
            <a:avLst/>
            <a:gdLst>
              <a:gd name="T0" fmla="*/ 2 w 10"/>
              <a:gd name="T1" fmla="*/ 1 h 23"/>
              <a:gd name="T2" fmla="*/ 8 w 10"/>
              <a:gd name="T3" fmla="*/ 0 h 23"/>
              <a:gd name="T4" fmla="*/ 10 w 10"/>
              <a:gd name="T5" fmla="*/ 16 h 23"/>
              <a:gd name="T6" fmla="*/ 5 w 10"/>
              <a:gd name="T7" fmla="*/ 23 h 23"/>
              <a:gd name="T8" fmla="*/ 3 w 10"/>
              <a:gd name="T9" fmla="*/ 12 h 23"/>
              <a:gd name="T10" fmla="*/ 2 w 10"/>
              <a:gd name="T11" fmla="*/ 1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23">
                <a:moveTo>
                  <a:pt x="2" y="1"/>
                </a:moveTo>
                <a:cubicBezTo>
                  <a:pt x="4" y="0"/>
                  <a:pt x="7" y="4"/>
                  <a:pt x="8" y="0"/>
                </a:cubicBezTo>
                <a:cubicBezTo>
                  <a:pt x="10" y="5"/>
                  <a:pt x="9" y="10"/>
                  <a:pt x="10" y="16"/>
                </a:cubicBezTo>
                <a:cubicBezTo>
                  <a:pt x="3" y="14"/>
                  <a:pt x="6" y="20"/>
                  <a:pt x="5" y="23"/>
                </a:cubicBezTo>
                <a:cubicBezTo>
                  <a:pt x="3" y="20"/>
                  <a:pt x="5" y="16"/>
                  <a:pt x="3" y="12"/>
                </a:cubicBezTo>
                <a:cubicBezTo>
                  <a:pt x="2" y="9"/>
                  <a:pt x="0" y="5"/>
                  <a:pt x="2" y="1"/>
                </a:cubicBezTo>
                <a:close/>
              </a:path>
            </a:pathLst>
          </a:custGeom>
          <a:solidFill>
            <a:srgbClr val="4C281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3" name="Freeform 735"/>
          <p:cNvSpPr>
            <a:spLocks/>
          </p:cNvSpPr>
          <p:nvPr/>
        </p:nvSpPr>
        <p:spPr bwMode="auto">
          <a:xfrm>
            <a:off x="4363228" y="1391791"/>
            <a:ext cx="38100" cy="66675"/>
          </a:xfrm>
          <a:custGeom>
            <a:avLst/>
            <a:gdLst>
              <a:gd name="T0" fmla="*/ 0 w 22"/>
              <a:gd name="T1" fmla="*/ 33 h 38"/>
              <a:gd name="T2" fmla="*/ 2 w 22"/>
              <a:gd name="T3" fmla="*/ 21 h 38"/>
              <a:gd name="T4" fmla="*/ 5 w 22"/>
              <a:gd name="T5" fmla="*/ 4 h 38"/>
              <a:gd name="T6" fmla="*/ 11 w 22"/>
              <a:gd name="T7" fmla="*/ 1 h 38"/>
              <a:gd name="T8" fmla="*/ 12 w 22"/>
              <a:gd name="T9" fmla="*/ 1 h 38"/>
              <a:gd name="T10" fmla="*/ 18 w 22"/>
              <a:gd name="T11" fmla="*/ 12 h 38"/>
              <a:gd name="T12" fmla="*/ 10 w 22"/>
              <a:gd name="T13" fmla="*/ 34 h 38"/>
              <a:gd name="T14" fmla="*/ 5 w 22"/>
              <a:gd name="T15" fmla="*/ 37 h 38"/>
              <a:gd name="T16" fmla="*/ 0 w 22"/>
              <a:gd name="T17" fmla="*/ 33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" h="38">
                <a:moveTo>
                  <a:pt x="0" y="33"/>
                </a:moveTo>
                <a:cubicBezTo>
                  <a:pt x="0" y="28"/>
                  <a:pt x="2" y="25"/>
                  <a:pt x="2" y="21"/>
                </a:cubicBezTo>
                <a:cubicBezTo>
                  <a:pt x="3" y="16"/>
                  <a:pt x="4" y="10"/>
                  <a:pt x="5" y="4"/>
                </a:cubicBezTo>
                <a:cubicBezTo>
                  <a:pt x="5" y="1"/>
                  <a:pt x="7" y="0"/>
                  <a:pt x="11" y="1"/>
                </a:cubicBezTo>
                <a:cubicBezTo>
                  <a:pt x="11" y="1"/>
                  <a:pt x="12" y="1"/>
                  <a:pt x="12" y="1"/>
                </a:cubicBezTo>
                <a:cubicBezTo>
                  <a:pt x="22" y="4"/>
                  <a:pt x="22" y="4"/>
                  <a:pt x="18" y="12"/>
                </a:cubicBezTo>
                <a:cubicBezTo>
                  <a:pt x="15" y="19"/>
                  <a:pt x="13" y="27"/>
                  <a:pt x="10" y="34"/>
                </a:cubicBezTo>
                <a:cubicBezTo>
                  <a:pt x="9" y="36"/>
                  <a:pt x="8" y="38"/>
                  <a:pt x="5" y="37"/>
                </a:cubicBezTo>
                <a:cubicBezTo>
                  <a:pt x="2" y="36"/>
                  <a:pt x="0" y="36"/>
                  <a:pt x="0" y="33"/>
                </a:cubicBezTo>
                <a:close/>
              </a:path>
            </a:pathLst>
          </a:custGeom>
          <a:solidFill>
            <a:srgbClr val="E20E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4" name="Freeform 736"/>
          <p:cNvSpPr>
            <a:spLocks/>
          </p:cNvSpPr>
          <p:nvPr/>
        </p:nvSpPr>
        <p:spPr bwMode="auto">
          <a:xfrm>
            <a:off x="4396566" y="1414016"/>
            <a:ext cx="55563" cy="61913"/>
          </a:xfrm>
          <a:custGeom>
            <a:avLst/>
            <a:gdLst>
              <a:gd name="T0" fmla="*/ 4 w 32"/>
              <a:gd name="T1" fmla="*/ 35 h 35"/>
              <a:gd name="T2" fmla="*/ 4 w 32"/>
              <a:gd name="T3" fmla="*/ 24 h 35"/>
              <a:gd name="T4" fmla="*/ 17 w 32"/>
              <a:gd name="T5" fmla="*/ 5 h 35"/>
              <a:gd name="T6" fmla="*/ 24 w 32"/>
              <a:gd name="T7" fmla="*/ 4 h 35"/>
              <a:gd name="T8" fmla="*/ 25 w 32"/>
              <a:gd name="T9" fmla="*/ 18 h 35"/>
              <a:gd name="T10" fmla="*/ 10 w 32"/>
              <a:gd name="T11" fmla="*/ 32 h 35"/>
              <a:gd name="T12" fmla="*/ 4 w 32"/>
              <a:gd name="T13" fmla="*/ 34 h 35"/>
              <a:gd name="T14" fmla="*/ 4 w 32"/>
              <a:gd name="T15" fmla="*/ 35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35">
                <a:moveTo>
                  <a:pt x="4" y="35"/>
                </a:moveTo>
                <a:cubicBezTo>
                  <a:pt x="0" y="31"/>
                  <a:pt x="1" y="28"/>
                  <a:pt x="4" y="24"/>
                </a:cubicBezTo>
                <a:cubicBezTo>
                  <a:pt x="9" y="18"/>
                  <a:pt x="13" y="11"/>
                  <a:pt x="17" y="5"/>
                </a:cubicBezTo>
                <a:cubicBezTo>
                  <a:pt x="19" y="1"/>
                  <a:pt x="21" y="0"/>
                  <a:pt x="24" y="4"/>
                </a:cubicBezTo>
                <a:cubicBezTo>
                  <a:pt x="32" y="10"/>
                  <a:pt x="32" y="10"/>
                  <a:pt x="25" y="18"/>
                </a:cubicBezTo>
                <a:cubicBezTo>
                  <a:pt x="20" y="22"/>
                  <a:pt x="15" y="27"/>
                  <a:pt x="10" y="32"/>
                </a:cubicBezTo>
                <a:cubicBezTo>
                  <a:pt x="8" y="34"/>
                  <a:pt x="6" y="35"/>
                  <a:pt x="4" y="34"/>
                </a:cubicBezTo>
                <a:lnTo>
                  <a:pt x="4" y="35"/>
                </a:lnTo>
                <a:close/>
              </a:path>
            </a:pathLst>
          </a:custGeom>
          <a:solidFill>
            <a:srgbClr val="E10F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5" name="Freeform 737"/>
          <p:cNvSpPr>
            <a:spLocks/>
          </p:cNvSpPr>
          <p:nvPr/>
        </p:nvSpPr>
        <p:spPr bwMode="auto">
          <a:xfrm>
            <a:off x="4314016" y="1393379"/>
            <a:ext cx="30163" cy="55563"/>
          </a:xfrm>
          <a:custGeom>
            <a:avLst/>
            <a:gdLst>
              <a:gd name="T0" fmla="*/ 15 w 17"/>
              <a:gd name="T1" fmla="*/ 21 h 32"/>
              <a:gd name="T2" fmla="*/ 15 w 17"/>
              <a:gd name="T3" fmla="*/ 26 h 32"/>
              <a:gd name="T4" fmla="*/ 12 w 17"/>
              <a:gd name="T5" fmla="*/ 32 h 32"/>
              <a:gd name="T6" fmla="*/ 5 w 17"/>
              <a:gd name="T7" fmla="*/ 27 h 32"/>
              <a:gd name="T8" fmla="*/ 1 w 17"/>
              <a:gd name="T9" fmla="*/ 8 h 32"/>
              <a:gd name="T10" fmla="*/ 2 w 17"/>
              <a:gd name="T11" fmla="*/ 3 h 32"/>
              <a:gd name="T12" fmla="*/ 13 w 17"/>
              <a:gd name="T13" fmla="*/ 1 h 32"/>
              <a:gd name="T14" fmla="*/ 14 w 17"/>
              <a:gd name="T15" fmla="*/ 4 h 32"/>
              <a:gd name="T16" fmla="*/ 15 w 17"/>
              <a:gd name="T17" fmla="*/ 2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" h="32">
                <a:moveTo>
                  <a:pt x="15" y="21"/>
                </a:moveTo>
                <a:cubicBezTo>
                  <a:pt x="15" y="24"/>
                  <a:pt x="15" y="25"/>
                  <a:pt x="15" y="26"/>
                </a:cubicBezTo>
                <a:cubicBezTo>
                  <a:pt x="15" y="28"/>
                  <a:pt x="17" y="31"/>
                  <a:pt x="12" y="32"/>
                </a:cubicBezTo>
                <a:cubicBezTo>
                  <a:pt x="9" y="32"/>
                  <a:pt x="6" y="32"/>
                  <a:pt x="5" y="27"/>
                </a:cubicBezTo>
                <a:cubicBezTo>
                  <a:pt x="4" y="21"/>
                  <a:pt x="2" y="14"/>
                  <a:pt x="1" y="8"/>
                </a:cubicBezTo>
                <a:cubicBezTo>
                  <a:pt x="0" y="6"/>
                  <a:pt x="0" y="4"/>
                  <a:pt x="2" y="3"/>
                </a:cubicBezTo>
                <a:cubicBezTo>
                  <a:pt x="6" y="2"/>
                  <a:pt x="9" y="0"/>
                  <a:pt x="13" y="1"/>
                </a:cubicBezTo>
                <a:cubicBezTo>
                  <a:pt x="15" y="1"/>
                  <a:pt x="14" y="3"/>
                  <a:pt x="14" y="4"/>
                </a:cubicBezTo>
                <a:cubicBezTo>
                  <a:pt x="15" y="10"/>
                  <a:pt x="15" y="16"/>
                  <a:pt x="15" y="21"/>
                </a:cubicBezTo>
                <a:close/>
              </a:path>
            </a:pathLst>
          </a:custGeom>
          <a:solidFill>
            <a:srgbClr val="E00F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6" name="Freeform 738"/>
          <p:cNvSpPr>
            <a:spLocks/>
          </p:cNvSpPr>
          <p:nvPr/>
        </p:nvSpPr>
        <p:spPr bwMode="auto">
          <a:xfrm>
            <a:off x="4421966" y="1461641"/>
            <a:ext cx="55563" cy="46038"/>
          </a:xfrm>
          <a:custGeom>
            <a:avLst/>
            <a:gdLst>
              <a:gd name="T0" fmla="*/ 31 w 31"/>
              <a:gd name="T1" fmla="*/ 11 h 26"/>
              <a:gd name="T2" fmla="*/ 28 w 31"/>
              <a:gd name="T3" fmla="*/ 16 h 26"/>
              <a:gd name="T4" fmla="*/ 10 w 31"/>
              <a:gd name="T5" fmla="*/ 23 h 26"/>
              <a:gd name="T6" fmla="*/ 2 w 31"/>
              <a:gd name="T7" fmla="*/ 19 h 26"/>
              <a:gd name="T8" fmla="*/ 5 w 31"/>
              <a:gd name="T9" fmla="*/ 14 h 26"/>
              <a:gd name="T10" fmla="*/ 22 w 31"/>
              <a:gd name="T11" fmla="*/ 3 h 26"/>
              <a:gd name="T12" fmla="*/ 30 w 31"/>
              <a:gd name="T13" fmla="*/ 6 h 26"/>
              <a:gd name="T14" fmla="*/ 31 w 31"/>
              <a:gd name="T15" fmla="*/ 11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26">
                <a:moveTo>
                  <a:pt x="31" y="11"/>
                </a:moveTo>
                <a:cubicBezTo>
                  <a:pt x="31" y="14"/>
                  <a:pt x="30" y="15"/>
                  <a:pt x="28" y="16"/>
                </a:cubicBezTo>
                <a:cubicBezTo>
                  <a:pt x="22" y="18"/>
                  <a:pt x="16" y="21"/>
                  <a:pt x="10" y="23"/>
                </a:cubicBezTo>
                <a:cubicBezTo>
                  <a:pt x="6" y="26"/>
                  <a:pt x="4" y="22"/>
                  <a:pt x="2" y="19"/>
                </a:cubicBezTo>
                <a:cubicBezTo>
                  <a:pt x="0" y="16"/>
                  <a:pt x="4" y="16"/>
                  <a:pt x="5" y="14"/>
                </a:cubicBezTo>
                <a:cubicBezTo>
                  <a:pt x="11" y="11"/>
                  <a:pt x="16" y="7"/>
                  <a:pt x="22" y="3"/>
                </a:cubicBezTo>
                <a:cubicBezTo>
                  <a:pt x="27" y="0"/>
                  <a:pt x="28" y="0"/>
                  <a:pt x="30" y="6"/>
                </a:cubicBezTo>
                <a:cubicBezTo>
                  <a:pt x="30" y="8"/>
                  <a:pt x="31" y="10"/>
                  <a:pt x="31" y="11"/>
                </a:cubicBezTo>
                <a:close/>
              </a:path>
            </a:pathLst>
          </a:custGeom>
          <a:solidFill>
            <a:srgbClr val="E10F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7" name="Freeform 739"/>
          <p:cNvSpPr>
            <a:spLocks/>
          </p:cNvSpPr>
          <p:nvPr/>
        </p:nvSpPr>
        <p:spPr bwMode="auto">
          <a:xfrm>
            <a:off x="4360053" y="1493391"/>
            <a:ext cx="69850" cy="41275"/>
          </a:xfrm>
          <a:custGeom>
            <a:avLst/>
            <a:gdLst>
              <a:gd name="T0" fmla="*/ 40 w 40"/>
              <a:gd name="T1" fmla="*/ 8 h 24"/>
              <a:gd name="T2" fmla="*/ 27 w 40"/>
              <a:gd name="T3" fmla="*/ 13 h 24"/>
              <a:gd name="T4" fmla="*/ 1 w 40"/>
              <a:gd name="T5" fmla="*/ 24 h 24"/>
              <a:gd name="T6" fmla="*/ 0 w 40"/>
              <a:gd name="T7" fmla="*/ 23 h 24"/>
              <a:gd name="T8" fmla="*/ 30 w 40"/>
              <a:gd name="T9" fmla="*/ 3 h 24"/>
              <a:gd name="T10" fmla="*/ 40 w 40"/>
              <a:gd name="T11" fmla="*/ 8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0" h="24">
                <a:moveTo>
                  <a:pt x="40" y="8"/>
                </a:moveTo>
                <a:cubicBezTo>
                  <a:pt x="35" y="10"/>
                  <a:pt x="31" y="12"/>
                  <a:pt x="27" y="13"/>
                </a:cubicBezTo>
                <a:cubicBezTo>
                  <a:pt x="18" y="17"/>
                  <a:pt x="9" y="20"/>
                  <a:pt x="1" y="24"/>
                </a:cubicBezTo>
                <a:cubicBezTo>
                  <a:pt x="0" y="24"/>
                  <a:pt x="0" y="23"/>
                  <a:pt x="0" y="23"/>
                </a:cubicBezTo>
                <a:cubicBezTo>
                  <a:pt x="10" y="16"/>
                  <a:pt x="20" y="10"/>
                  <a:pt x="30" y="3"/>
                </a:cubicBezTo>
                <a:cubicBezTo>
                  <a:pt x="36" y="0"/>
                  <a:pt x="40" y="2"/>
                  <a:pt x="40" y="8"/>
                </a:cubicBezTo>
                <a:close/>
              </a:path>
            </a:pathLst>
          </a:custGeom>
          <a:solidFill>
            <a:srgbClr val="F2B2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8" name="Freeform 740"/>
          <p:cNvSpPr>
            <a:spLocks/>
          </p:cNvSpPr>
          <p:nvPr/>
        </p:nvSpPr>
        <p:spPr bwMode="auto">
          <a:xfrm>
            <a:off x="4320366" y="1447354"/>
            <a:ext cx="22225" cy="76200"/>
          </a:xfrm>
          <a:custGeom>
            <a:avLst/>
            <a:gdLst>
              <a:gd name="T0" fmla="*/ 12 w 12"/>
              <a:gd name="T1" fmla="*/ 9 h 43"/>
              <a:gd name="T2" fmla="*/ 12 w 12"/>
              <a:gd name="T3" fmla="*/ 43 h 43"/>
              <a:gd name="T4" fmla="*/ 4 w 12"/>
              <a:gd name="T5" fmla="*/ 9 h 43"/>
              <a:gd name="T6" fmla="*/ 4 w 12"/>
              <a:gd name="T7" fmla="*/ 8 h 43"/>
              <a:gd name="T8" fmla="*/ 4 w 12"/>
              <a:gd name="T9" fmla="*/ 2 h 43"/>
              <a:gd name="T10" fmla="*/ 12 w 12"/>
              <a:gd name="T11" fmla="*/ 7 h 43"/>
              <a:gd name="T12" fmla="*/ 12 w 12"/>
              <a:gd name="T13" fmla="*/ 9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" h="43">
                <a:moveTo>
                  <a:pt x="12" y="9"/>
                </a:moveTo>
                <a:cubicBezTo>
                  <a:pt x="12" y="21"/>
                  <a:pt x="12" y="32"/>
                  <a:pt x="12" y="43"/>
                </a:cubicBezTo>
                <a:cubicBezTo>
                  <a:pt x="10" y="32"/>
                  <a:pt x="7" y="21"/>
                  <a:pt x="4" y="9"/>
                </a:cubicBezTo>
                <a:cubicBezTo>
                  <a:pt x="4" y="9"/>
                  <a:pt x="4" y="8"/>
                  <a:pt x="4" y="8"/>
                </a:cubicBezTo>
                <a:cubicBezTo>
                  <a:pt x="4" y="6"/>
                  <a:pt x="0" y="3"/>
                  <a:pt x="4" y="2"/>
                </a:cubicBezTo>
                <a:cubicBezTo>
                  <a:pt x="9" y="0"/>
                  <a:pt x="11" y="2"/>
                  <a:pt x="12" y="7"/>
                </a:cubicBezTo>
                <a:cubicBezTo>
                  <a:pt x="12" y="8"/>
                  <a:pt x="12" y="9"/>
                  <a:pt x="12" y="9"/>
                </a:cubicBezTo>
                <a:close/>
              </a:path>
            </a:pathLst>
          </a:custGeom>
          <a:solidFill>
            <a:srgbClr val="F5B03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09" name="Freeform 741"/>
          <p:cNvSpPr>
            <a:spLocks/>
          </p:cNvSpPr>
          <p:nvPr/>
        </p:nvSpPr>
        <p:spPr bwMode="auto">
          <a:xfrm>
            <a:off x="4350528" y="1455291"/>
            <a:ext cx="25400" cy="69850"/>
          </a:xfrm>
          <a:custGeom>
            <a:avLst/>
            <a:gdLst>
              <a:gd name="T0" fmla="*/ 12 w 14"/>
              <a:gd name="T1" fmla="*/ 10 h 40"/>
              <a:gd name="T2" fmla="*/ 0 w 14"/>
              <a:gd name="T3" fmla="*/ 40 h 40"/>
              <a:gd name="T4" fmla="*/ 0 w 14"/>
              <a:gd name="T5" fmla="*/ 40 h 40"/>
              <a:gd name="T6" fmla="*/ 5 w 14"/>
              <a:gd name="T7" fmla="*/ 6 h 40"/>
              <a:gd name="T8" fmla="*/ 9 w 14"/>
              <a:gd name="T9" fmla="*/ 2 h 40"/>
              <a:gd name="T10" fmla="*/ 12 w 14"/>
              <a:gd name="T11" fmla="*/ 1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40">
                <a:moveTo>
                  <a:pt x="12" y="10"/>
                </a:moveTo>
                <a:cubicBezTo>
                  <a:pt x="8" y="20"/>
                  <a:pt x="4" y="30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29"/>
                  <a:pt x="3" y="17"/>
                  <a:pt x="5" y="6"/>
                </a:cubicBezTo>
                <a:cubicBezTo>
                  <a:pt x="7" y="5"/>
                  <a:pt x="4" y="0"/>
                  <a:pt x="9" y="2"/>
                </a:cubicBezTo>
                <a:cubicBezTo>
                  <a:pt x="13" y="3"/>
                  <a:pt x="14" y="6"/>
                  <a:pt x="12" y="10"/>
                </a:cubicBezTo>
                <a:close/>
              </a:path>
            </a:pathLst>
          </a:custGeom>
          <a:solidFill>
            <a:srgbClr val="F3AF3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0" name="Freeform 742"/>
          <p:cNvSpPr>
            <a:spLocks/>
          </p:cNvSpPr>
          <p:nvPr/>
        </p:nvSpPr>
        <p:spPr bwMode="auto">
          <a:xfrm>
            <a:off x="4358466" y="1467991"/>
            <a:ext cx="52388" cy="60325"/>
          </a:xfrm>
          <a:custGeom>
            <a:avLst/>
            <a:gdLst>
              <a:gd name="T0" fmla="*/ 24 w 30"/>
              <a:gd name="T1" fmla="*/ 10 h 34"/>
              <a:gd name="T2" fmla="*/ 1 w 30"/>
              <a:gd name="T3" fmla="*/ 34 h 34"/>
              <a:gd name="T4" fmla="*/ 0 w 30"/>
              <a:gd name="T5" fmla="*/ 33 h 34"/>
              <a:gd name="T6" fmla="*/ 17 w 30"/>
              <a:gd name="T7" fmla="*/ 7 h 34"/>
              <a:gd name="T8" fmla="*/ 26 w 30"/>
              <a:gd name="T9" fmla="*/ 4 h 34"/>
              <a:gd name="T10" fmla="*/ 26 w 30"/>
              <a:gd name="T11" fmla="*/ 3 h 34"/>
              <a:gd name="T12" fmla="*/ 24 w 30"/>
              <a:gd name="T13" fmla="*/ 1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0" h="34">
                <a:moveTo>
                  <a:pt x="24" y="10"/>
                </a:moveTo>
                <a:cubicBezTo>
                  <a:pt x="16" y="18"/>
                  <a:pt x="9" y="26"/>
                  <a:pt x="1" y="34"/>
                </a:cubicBezTo>
                <a:cubicBezTo>
                  <a:pt x="1" y="34"/>
                  <a:pt x="0" y="33"/>
                  <a:pt x="0" y="33"/>
                </a:cubicBezTo>
                <a:cubicBezTo>
                  <a:pt x="5" y="24"/>
                  <a:pt x="11" y="15"/>
                  <a:pt x="17" y="7"/>
                </a:cubicBezTo>
                <a:cubicBezTo>
                  <a:pt x="19" y="3"/>
                  <a:pt x="21" y="0"/>
                  <a:pt x="26" y="4"/>
                </a:cubicBezTo>
                <a:cubicBezTo>
                  <a:pt x="26" y="4"/>
                  <a:pt x="26" y="3"/>
                  <a:pt x="26" y="3"/>
                </a:cubicBezTo>
                <a:cubicBezTo>
                  <a:pt x="30" y="7"/>
                  <a:pt x="24" y="8"/>
                  <a:pt x="24" y="10"/>
                </a:cubicBezTo>
                <a:close/>
              </a:path>
            </a:pathLst>
          </a:custGeom>
          <a:solidFill>
            <a:srgbClr val="F2AE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1" name="Freeform 743"/>
          <p:cNvSpPr>
            <a:spLocks/>
          </p:cNvSpPr>
          <p:nvPr/>
        </p:nvSpPr>
        <p:spPr bwMode="auto">
          <a:xfrm>
            <a:off x="4321953" y="1523554"/>
            <a:ext cx="55563" cy="38100"/>
          </a:xfrm>
          <a:custGeom>
            <a:avLst/>
            <a:gdLst>
              <a:gd name="T0" fmla="*/ 29 w 31"/>
              <a:gd name="T1" fmla="*/ 12 h 22"/>
              <a:gd name="T2" fmla="*/ 29 w 31"/>
              <a:gd name="T3" fmla="*/ 15 h 22"/>
              <a:gd name="T4" fmla="*/ 25 w 31"/>
              <a:gd name="T5" fmla="*/ 15 h 22"/>
              <a:gd name="T6" fmla="*/ 21 w 31"/>
              <a:gd name="T7" fmla="*/ 16 h 22"/>
              <a:gd name="T8" fmla="*/ 23 w 31"/>
              <a:gd name="T9" fmla="*/ 19 h 22"/>
              <a:gd name="T10" fmla="*/ 25 w 31"/>
              <a:gd name="T11" fmla="*/ 22 h 22"/>
              <a:gd name="T12" fmla="*/ 11 w 31"/>
              <a:gd name="T13" fmla="*/ 20 h 22"/>
              <a:gd name="T14" fmla="*/ 5 w 31"/>
              <a:gd name="T15" fmla="*/ 3 h 22"/>
              <a:gd name="T16" fmla="*/ 7 w 31"/>
              <a:gd name="T17" fmla="*/ 0 h 22"/>
              <a:gd name="T18" fmla="*/ 9 w 31"/>
              <a:gd name="T19" fmla="*/ 7 h 22"/>
              <a:gd name="T20" fmla="*/ 11 w 31"/>
              <a:gd name="T21" fmla="*/ 13 h 22"/>
              <a:gd name="T22" fmla="*/ 17 w 31"/>
              <a:gd name="T23" fmla="*/ 14 h 22"/>
              <a:gd name="T24" fmla="*/ 29 w 31"/>
              <a:gd name="T25" fmla="*/ 1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1" h="22">
                <a:moveTo>
                  <a:pt x="29" y="12"/>
                </a:moveTo>
                <a:cubicBezTo>
                  <a:pt x="30" y="13"/>
                  <a:pt x="31" y="14"/>
                  <a:pt x="29" y="15"/>
                </a:cubicBezTo>
                <a:cubicBezTo>
                  <a:pt x="28" y="15"/>
                  <a:pt x="26" y="15"/>
                  <a:pt x="25" y="15"/>
                </a:cubicBezTo>
                <a:cubicBezTo>
                  <a:pt x="24" y="15"/>
                  <a:pt x="22" y="14"/>
                  <a:pt x="21" y="16"/>
                </a:cubicBezTo>
                <a:cubicBezTo>
                  <a:pt x="20" y="18"/>
                  <a:pt x="22" y="18"/>
                  <a:pt x="23" y="19"/>
                </a:cubicBezTo>
                <a:cubicBezTo>
                  <a:pt x="23" y="20"/>
                  <a:pt x="24" y="20"/>
                  <a:pt x="25" y="22"/>
                </a:cubicBezTo>
                <a:cubicBezTo>
                  <a:pt x="20" y="20"/>
                  <a:pt x="16" y="19"/>
                  <a:pt x="11" y="20"/>
                </a:cubicBezTo>
                <a:cubicBezTo>
                  <a:pt x="2" y="17"/>
                  <a:pt x="0" y="11"/>
                  <a:pt x="5" y="3"/>
                </a:cubicBezTo>
                <a:cubicBezTo>
                  <a:pt x="6" y="2"/>
                  <a:pt x="7" y="1"/>
                  <a:pt x="7" y="0"/>
                </a:cubicBezTo>
                <a:cubicBezTo>
                  <a:pt x="9" y="2"/>
                  <a:pt x="10" y="4"/>
                  <a:pt x="9" y="7"/>
                </a:cubicBezTo>
                <a:cubicBezTo>
                  <a:pt x="7" y="9"/>
                  <a:pt x="8" y="11"/>
                  <a:pt x="11" y="13"/>
                </a:cubicBezTo>
                <a:cubicBezTo>
                  <a:pt x="12" y="15"/>
                  <a:pt x="15" y="15"/>
                  <a:pt x="17" y="14"/>
                </a:cubicBezTo>
                <a:cubicBezTo>
                  <a:pt x="21" y="9"/>
                  <a:pt x="25" y="11"/>
                  <a:pt x="29" y="12"/>
                </a:cubicBezTo>
                <a:close/>
              </a:path>
            </a:pathLst>
          </a:custGeom>
          <a:solidFill>
            <a:srgbClr val="F8CCA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2" name="Freeform 744"/>
          <p:cNvSpPr>
            <a:spLocks/>
          </p:cNvSpPr>
          <p:nvPr/>
        </p:nvSpPr>
        <p:spPr bwMode="auto">
          <a:xfrm>
            <a:off x="4102878" y="1467991"/>
            <a:ext cx="160338" cy="69850"/>
          </a:xfrm>
          <a:custGeom>
            <a:avLst/>
            <a:gdLst>
              <a:gd name="T0" fmla="*/ 0 w 91"/>
              <a:gd name="T1" fmla="*/ 0 h 39"/>
              <a:gd name="T2" fmla="*/ 20 w 91"/>
              <a:gd name="T3" fmla="*/ 11 h 39"/>
              <a:gd name="T4" fmla="*/ 45 w 91"/>
              <a:gd name="T5" fmla="*/ 13 h 39"/>
              <a:gd name="T6" fmla="*/ 48 w 91"/>
              <a:gd name="T7" fmla="*/ 13 h 39"/>
              <a:gd name="T8" fmla="*/ 85 w 91"/>
              <a:gd name="T9" fmla="*/ 5 h 39"/>
              <a:gd name="T10" fmla="*/ 91 w 91"/>
              <a:gd name="T11" fmla="*/ 1 h 39"/>
              <a:gd name="T12" fmla="*/ 85 w 91"/>
              <a:gd name="T13" fmla="*/ 33 h 39"/>
              <a:gd name="T14" fmla="*/ 80 w 91"/>
              <a:gd name="T15" fmla="*/ 36 h 39"/>
              <a:gd name="T16" fmla="*/ 37 w 91"/>
              <a:gd name="T17" fmla="*/ 38 h 39"/>
              <a:gd name="T18" fmla="*/ 15 w 91"/>
              <a:gd name="T19" fmla="*/ 35 h 39"/>
              <a:gd name="T20" fmla="*/ 9 w 91"/>
              <a:gd name="T21" fmla="*/ 29 h 39"/>
              <a:gd name="T22" fmla="*/ 0 w 91"/>
              <a:gd name="T23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91" h="39">
                <a:moveTo>
                  <a:pt x="0" y="0"/>
                </a:moveTo>
                <a:cubicBezTo>
                  <a:pt x="7" y="3"/>
                  <a:pt x="13" y="8"/>
                  <a:pt x="20" y="11"/>
                </a:cubicBezTo>
                <a:cubicBezTo>
                  <a:pt x="28" y="14"/>
                  <a:pt x="36" y="16"/>
                  <a:pt x="45" y="13"/>
                </a:cubicBezTo>
                <a:cubicBezTo>
                  <a:pt x="46" y="13"/>
                  <a:pt x="47" y="13"/>
                  <a:pt x="48" y="13"/>
                </a:cubicBezTo>
                <a:cubicBezTo>
                  <a:pt x="62" y="17"/>
                  <a:pt x="74" y="12"/>
                  <a:pt x="85" y="5"/>
                </a:cubicBezTo>
                <a:cubicBezTo>
                  <a:pt x="87" y="3"/>
                  <a:pt x="89" y="2"/>
                  <a:pt x="91" y="1"/>
                </a:cubicBezTo>
                <a:cubicBezTo>
                  <a:pt x="90" y="12"/>
                  <a:pt x="87" y="22"/>
                  <a:pt x="85" y="33"/>
                </a:cubicBezTo>
                <a:cubicBezTo>
                  <a:pt x="84" y="35"/>
                  <a:pt x="82" y="35"/>
                  <a:pt x="80" y="36"/>
                </a:cubicBezTo>
                <a:cubicBezTo>
                  <a:pt x="66" y="39"/>
                  <a:pt x="51" y="39"/>
                  <a:pt x="37" y="38"/>
                </a:cubicBezTo>
                <a:cubicBezTo>
                  <a:pt x="29" y="38"/>
                  <a:pt x="22" y="37"/>
                  <a:pt x="15" y="35"/>
                </a:cubicBezTo>
                <a:cubicBezTo>
                  <a:pt x="11" y="34"/>
                  <a:pt x="10" y="32"/>
                  <a:pt x="9" y="29"/>
                </a:cubicBezTo>
                <a:cubicBezTo>
                  <a:pt x="6" y="19"/>
                  <a:pt x="3" y="9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3" name="Freeform 745"/>
          <p:cNvSpPr>
            <a:spLocks/>
          </p:cNvSpPr>
          <p:nvPr/>
        </p:nvSpPr>
        <p:spPr bwMode="auto">
          <a:xfrm>
            <a:off x="4196541" y="1444179"/>
            <a:ext cx="69850" cy="52388"/>
          </a:xfrm>
          <a:custGeom>
            <a:avLst/>
            <a:gdLst>
              <a:gd name="T0" fmla="*/ 38 w 40"/>
              <a:gd name="T1" fmla="*/ 7 h 30"/>
              <a:gd name="T2" fmla="*/ 40 w 40"/>
              <a:gd name="T3" fmla="*/ 9 h 30"/>
              <a:gd name="T4" fmla="*/ 39 w 40"/>
              <a:gd name="T5" fmla="*/ 11 h 30"/>
              <a:gd name="T6" fmla="*/ 0 w 40"/>
              <a:gd name="T7" fmla="*/ 26 h 30"/>
              <a:gd name="T8" fmla="*/ 12 w 40"/>
              <a:gd name="T9" fmla="*/ 15 h 30"/>
              <a:gd name="T10" fmla="*/ 15 w 40"/>
              <a:gd name="T11" fmla="*/ 1 h 30"/>
              <a:gd name="T12" fmla="*/ 37 w 40"/>
              <a:gd name="T13" fmla="*/ 7 h 30"/>
              <a:gd name="T14" fmla="*/ 38 w 40"/>
              <a:gd name="T15" fmla="*/ 7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0" h="30">
                <a:moveTo>
                  <a:pt x="38" y="7"/>
                </a:moveTo>
                <a:cubicBezTo>
                  <a:pt x="39" y="8"/>
                  <a:pt x="40" y="9"/>
                  <a:pt x="40" y="9"/>
                </a:cubicBezTo>
                <a:cubicBezTo>
                  <a:pt x="40" y="10"/>
                  <a:pt x="40" y="10"/>
                  <a:pt x="39" y="11"/>
                </a:cubicBezTo>
                <a:cubicBezTo>
                  <a:pt x="29" y="21"/>
                  <a:pt x="8" y="30"/>
                  <a:pt x="0" y="26"/>
                </a:cubicBezTo>
                <a:cubicBezTo>
                  <a:pt x="4" y="22"/>
                  <a:pt x="8" y="19"/>
                  <a:pt x="12" y="15"/>
                </a:cubicBezTo>
                <a:cubicBezTo>
                  <a:pt x="15" y="11"/>
                  <a:pt x="20" y="7"/>
                  <a:pt x="15" y="1"/>
                </a:cubicBezTo>
                <a:cubicBezTo>
                  <a:pt x="24" y="0"/>
                  <a:pt x="31" y="3"/>
                  <a:pt x="37" y="7"/>
                </a:cubicBezTo>
                <a:cubicBezTo>
                  <a:pt x="38" y="7"/>
                  <a:pt x="38" y="7"/>
                  <a:pt x="38" y="7"/>
                </a:cubicBezTo>
                <a:close/>
              </a:path>
            </a:pathLst>
          </a:custGeom>
          <a:solidFill>
            <a:srgbClr val="E6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4" name="Freeform 746"/>
          <p:cNvSpPr>
            <a:spLocks/>
          </p:cNvSpPr>
          <p:nvPr/>
        </p:nvSpPr>
        <p:spPr bwMode="auto">
          <a:xfrm>
            <a:off x="4012391" y="1512441"/>
            <a:ext cx="31750" cy="46038"/>
          </a:xfrm>
          <a:custGeom>
            <a:avLst/>
            <a:gdLst>
              <a:gd name="T0" fmla="*/ 5 w 18"/>
              <a:gd name="T1" fmla="*/ 26 h 26"/>
              <a:gd name="T2" fmla="*/ 1 w 18"/>
              <a:gd name="T3" fmla="*/ 20 h 26"/>
              <a:gd name="T4" fmla="*/ 0 w 18"/>
              <a:gd name="T5" fmla="*/ 7 h 26"/>
              <a:gd name="T6" fmla="*/ 2 w 18"/>
              <a:gd name="T7" fmla="*/ 5 h 26"/>
              <a:gd name="T8" fmla="*/ 7 w 18"/>
              <a:gd name="T9" fmla="*/ 2 h 26"/>
              <a:gd name="T10" fmla="*/ 9 w 18"/>
              <a:gd name="T11" fmla="*/ 0 h 26"/>
              <a:gd name="T12" fmla="*/ 10 w 18"/>
              <a:gd name="T13" fmla="*/ 2 h 26"/>
              <a:gd name="T14" fmla="*/ 14 w 18"/>
              <a:gd name="T15" fmla="*/ 10 h 26"/>
              <a:gd name="T16" fmla="*/ 15 w 18"/>
              <a:gd name="T17" fmla="*/ 21 h 26"/>
              <a:gd name="T18" fmla="*/ 5 w 18"/>
              <a:gd name="T19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" h="26">
                <a:moveTo>
                  <a:pt x="5" y="26"/>
                </a:moveTo>
                <a:cubicBezTo>
                  <a:pt x="0" y="26"/>
                  <a:pt x="1" y="21"/>
                  <a:pt x="1" y="20"/>
                </a:cubicBezTo>
                <a:cubicBezTo>
                  <a:pt x="1" y="16"/>
                  <a:pt x="1" y="11"/>
                  <a:pt x="0" y="7"/>
                </a:cubicBezTo>
                <a:cubicBezTo>
                  <a:pt x="0" y="5"/>
                  <a:pt x="0" y="4"/>
                  <a:pt x="2" y="5"/>
                </a:cubicBezTo>
                <a:cubicBezTo>
                  <a:pt x="6" y="7"/>
                  <a:pt x="7" y="5"/>
                  <a:pt x="7" y="2"/>
                </a:cubicBezTo>
                <a:cubicBezTo>
                  <a:pt x="7" y="1"/>
                  <a:pt x="7" y="0"/>
                  <a:pt x="9" y="0"/>
                </a:cubicBezTo>
                <a:cubicBezTo>
                  <a:pt x="10" y="0"/>
                  <a:pt x="10" y="1"/>
                  <a:pt x="10" y="2"/>
                </a:cubicBezTo>
                <a:cubicBezTo>
                  <a:pt x="11" y="5"/>
                  <a:pt x="12" y="7"/>
                  <a:pt x="14" y="10"/>
                </a:cubicBezTo>
                <a:cubicBezTo>
                  <a:pt x="16" y="13"/>
                  <a:pt x="18" y="17"/>
                  <a:pt x="15" y="21"/>
                </a:cubicBezTo>
                <a:cubicBezTo>
                  <a:pt x="13" y="25"/>
                  <a:pt x="9" y="25"/>
                  <a:pt x="5" y="26"/>
                </a:cubicBezTo>
                <a:close/>
              </a:path>
            </a:pathLst>
          </a:custGeom>
          <a:solidFill>
            <a:srgbClr val="F8CD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5" name="Freeform 747"/>
          <p:cNvSpPr>
            <a:spLocks/>
          </p:cNvSpPr>
          <p:nvPr/>
        </p:nvSpPr>
        <p:spPr bwMode="auto">
          <a:xfrm>
            <a:off x="3985403" y="1548954"/>
            <a:ext cx="28575" cy="11113"/>
          </a:xfrm>
          <a:custGeom>
            <a:avLst/>
            <a:gdLst>
              <a:gd name="T0" fmla="*/ 10 w 16"/>
              <a:gd name="T1" fmla="*/ 0 h 6"/>
              <a:gd name="T2" fmla="*/ 16 w 16"/>
              <a:gd name="T3" fmla="*/ 3 h 6"/>
              <a:gd name="T4" fmla="*/ 11 w 16"/>
              <a:gd name="T5" fmla="*/ 6 h 6"/>
              <a:gd name="T6" fmla="*/ 4 w 16"/>
              <a:gd name="T7" fmla="*/ 6 h 6"/>
              <a:gd name="T8" fmla="*/ 0 w 16"/>
              <a:gd name="T9" fmla="*/ 4 h 6"/>
              <a:gd name="T10" fmla="*/ 3 w 16"/>
              <a:gd name="T11" fmla="*/ 1 h 6"/>
              <a:gd name="T12" fmla="*/ 10 w 16"/>
              <a:gd name="T13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6">
                <a:moveTo>
                  <a:pt x="10" y="0"/>
                </a:moveTo>
                <a:cubicBezTo>
                  <a:pt x="13" y="0"/>
                  <a:pt x="16" y="0"/>
                  <a:pt x="16" y="3"/>
                </a:cubicBezTo>
                <a:cubicBezTo>
                  <a:pt x="16" y="5"/>
                  <a:pt x="13" y="5"/>
                  <a:pt x="11" y="6"/>
                </a:cubicBezTo>
                <a:cubicBezTo>
                  <a:pt x="8" y="6"/>
                  <a:pt x="6" y="6"/>
                  <a:pt x="4" y="6"/>
                </a:cubicBezTo>
                <a:cubicBezTo>
                  <a:pt x="2" y="6"/>
                  <a:pt x="0" y="6"/>
                  <a:pt x="0" y="4"/>
                </a:cubicBezTo>
                <a:cubicBezTo>
                  <a:pt x="0" y="2"/>
                  <a:pt x="1" y="2"/>
                  <a:pt x="3" y="1"/>
                </a:cubicBezTo>
                <a:cubicBezTo>
                  <a:pt x="6" y="1"/>
                  <a:pt x="8" y="1"/>
                  <a:pt x="10" y="0"/>
                </a:cubicBezTo>
                <a:close/>
              </a:path>
            </a:pathLst>
          </a:custGeom>
          <a:solidFill>
            <a:srgbClr val="F5C9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6" name="Freeform 748"/>
          <p:cNvSpPr>
            <a:spLocks/>
          </p:cNvSpPr>
          <p:nvPr/>
        </p:nvSpPr>
        <p:spPr bwMode="auto">
          <a:xfrm>
            <a:off x="3983816" y="1526729"/>
            <a:ext cx="26988" cy="11113"/>
          </a:xfrm>
          <a:custGeom>
            <a:avLst/>
            <a:gdLst>
              <a:gd name="T0" fmla="*/ 4 w 15"/>
              <a:gd name="T1" fmla="*/ 6 h 6"/>
              <a:gd name="T2" fmla="*/ 0 w 15"/>
              <a:gd name="T3" fmla="*/ 3 h 6"/>
              <a:gd name="T4" fmla="*/ 3 w 15"/>
              <a:gd name="T5" fmla="*/ 1 h 6"/>
              <a:gd name="T6" fmla="*/ 11 w 15"/>
              <a:gd name="T7" fmla="*/ 0 h 6"/>
              <a:gd name="T8" fmla="*/ 15 w 15"/>
              <a:gd name="T9" fmla="*/ 2 h 6"/>
              <a:gd name="T10" fmla="*/ 12 w 15"/>
              <a:gd name="T11" fmla="*/ 5 h 6"/>
              <a:gd name="T12" fmla="*/ 4 w 15"/>
              <a:gd name="T13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" h="6">
                <a:moveTo>
                  <a:pt x="4" y="6"/>
                </a:moveTo>
                <a:cubicBezTo>
                  <a:pt x="2" y="6"/>
                  <a:pt x="0" y="6"/>
                  <a:pt x="0" y="3"/>
                </a:cubicBezTo>
                <a:cubicBezTo>
                  <a:pt x="0" y="1"/>
                  <a:pt x="2" y="1"/>
                  <a:pt x="3" y="1"/>
                </a:cubicBezTo>
                <a:cubicBezTo>
                  <a:pt x="6" y="0"/>
                  <a:pt x="9" y="0"/>
                  <a:pt x="11" y="0"/>
                </a:cubicBezTo>
                <a:cubicBezTo>
                  <a:pt x="13" y="0"/>
                  <a:pt x="15" y="0"/>
                  <a:pt x="15" y="2"/>
                </a:cubicBezTo>
                <a:cubicBezTo>
                  <a:pt x="15" y="4"/>
                  <a:pt x="14" y="5"/>
                  <a:pt x="12" y="5"/>
                </a:cubicBezTo>
                <a:cubicBezTo>
                  <a:pt x="9" y="5"/>
                  <a:pt x="7" y="5"/>
                  <a:pt x="4" y="6"/>
                </a:cubicBezTo>
                <a:close/>
              </a:path>
            </a:pathLst>
          </a:custGeom>
          <a:solidFill>
            <a:srgbClr val="F9CC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7" name="Freeform 749"/>
          <p:cNvSpPr>
            <a:spLocks/>
          </p:cNvSpPr>
          <p:nvPr/>
        </p:nvSpPr>
        <p:spPr bwMode="auto">
          <a:xfrm>
            <a:off x="3985403" y="1539429"/>
            <a:ext cx="26988" cy="7938"/>
          </a:xfrm>
          <a:custGeom>
            <a:avLst/>
            <a:gdLst>
              <a:gd name="T0" fmla="*/ 8 w 15"/>
              <a:gd name="T1" fmla="*/ 0 h 5"/>
              <a:gd name="T2" fmla="*/ 12 w 15"/>
              <a:gd name="T3" fmla="*/ 0 h 5"/>
              <a:gd name="T4" fmla="*/ 15 w 15"/>
              <a:gd name="T5" fmla="*/ 2 h 5"/>
              <a:gd name="T6" fmla="*/ 12 w 15"/>
              <a:gd name="T7" fmla="*/ 4 h 5"/>
              <a:gd name="T8" fmla="*/ 3 w 15"/>
              <a:gd name="T9" fmla="*/ 5 h 5"/>
              <a:gd name="T10" fmla="*/ 0 w 15"/>
              <a:gd name="T11" fmla="*/ 3 h 5"/>
              <a:gd name="T12" fmla="*/ 2 w 15"/>
              <a:gd name="T13" fmla="*/ 0 h 5"/>
              <a:gd name="T14" fmla="*/ 8 w 15"/>
              <a:gd name="T15" fmla="*/ 0 h 5"/>
              <a:gd name="T16" fmla="*/ 8 w 15"/>
              <a:gd name="T1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5" h="5">
                <a:moveTo>
                  <a:pt x="8" y="0"/>
                </a:moveTo>
                <a:cubicBezTo>
                  <a:pt x="10" y="0"/>
                  <a:pt x="11" y="0"/>
                  <a:pt x="12" y="0"/>
                </a:cubicBezTo>
                <a:cubicBezTo>
                  <a:pt x="13" y="0"/>
                  <a:pt x="15" y="0"/>
                  <a:pt x="15" y="2"/>
                </a:cubicBezTo>
                <a:cubicBezTo>
                  <a:pt x="15" y="4"/>
                  <a:pt x="14" y="4"/>
                  <a:pt x="12" y="4"/>
                </a:cubicBezTo>
                <a:cubicBezTo>
                  <a:pt x="9" y="5"/>
                  <a:pt x="6" y="5"/>
                  <a:pt x="3" y="5"/>
                </a:cubicBezTo>
                <a:cubicBezTo>
                  <a:pt x="1" y="5"/>
                  <a:pt x="0" y="5"/>
                  <a:pt x="0" y="3"/>
                </a:cubicBezTo>
                <a:cubicBezTo>
                  <a:pt x="0" y="2"/>
                  <a:pt x="1" y="1"/>
                  <a:pt x="2" y="0"/>
                </a:cubicBezTo>
                <a:cubicBezTo>
                  <a:pt x="4" y="0"/>
                  <a:pt x="6" y="0"/>
                  <a:pt x="8" y="0"/>
                </a:cubicBezTo>
                <a:cubicBezTo>
                  <a:pt x="8" y="0"/>
                  <a:pt x="8" y="0"/>
                  <a:pt x="8" y="0"/>
                </a:cubicBezTo>
                <a:close/>
              </a:path>
            </a:pathLst>
          </a:custGeom>
          <a:solidFill>
            <a:srgbClr val="F8C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8" name="Freeform 750"/>
          <p:cNvSpPr>
            <a:spLocks/>
          </p:cNvSpPr>
          <p:nvPr/>
        </p:nvSpPr>
        <p:spPr bwMode="auto">
          <a:xfrm>
            <a:off x="3982228" y="1514029"/>
            <a:ext cx="28575" cy="11113"/>
          </a:xfrm>
          <a:custGeom>
            <a:avLst/>
            <a:gdLst>
              <a:gd name="T0" fmla="*/ 1 w 16"/>
              <a:gd name="T1" fmla="*/ 1 h 6"/>
              <a:gd name="T2" fmla="*/ 15 w 16"/>
              <a:gd name="T3" fmla="*/ 0 h 6"/>
              <a:gd name="T4" fmla="*/ 14 w 16"/>
              <a:gd name="T5" fmla="*/ 4 h 6"/>
              <a:gd name="T6" fmla="*/ 2 w 16"/>
              <a:gd name="T7" fmla="*/ 5 h 6"/>
              <a:gd name="T8" fmla="*/ 1 w 16"/>
              <a:gd name="T9" fmla="*/ 1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6">
                <a:moveTo>
                  <a:pt x="1" y="1"/>
                </a:moveTo>
                <a:cubicBezTo>
                  <a:pt x="6" y="0"/>
                  <a:pt x="10" y="0"/>
                  <a:pt x="15" y="0"/>
                </a:cubicBezTo>
                <a:cubicBezTo>
                  <a:pt x="16" y="2"/>
                  <a:pt x="16" y="4"/>
                  <a:pt x="14" y="4"/>
                </a:cubicBezTo>
                <a:cubicBezTo>
                  <a:pt x="10" y="6"/>
                  <a:pt x="6" y="6"/>
                  <a:pt x="2" y="5"/>
                </a:cubicBezTo>
                <a:cubicBezTo>
                  <a:pt x="0" y="5"/>
                  <a:pt x="0" y="3"/>
                  <a:pt x="1" y="1"/>
                </a:cubicBezTo>
                <a:close/>
              </a:path>
            </a:pathLst>
          </a:custGeom>
          <a:solidFill>
            <a:srgbClr val="F8CAA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19" name="Freeform 751"/>
          <p:cNvSpPr>
            <a:spLocks/>
          </p:cNvSpPr>
          <p:nvPr/>
        </p:nvSpPr>
        <p:spPr bwMode="auto">
          <a:xfrm>
            <a:off x="3947303" y="1215579"/>
            <a:ext cx="22225" cy="25400"/>
          </a:xfrm>
          <a:custGeom>
            <a:avLst/>
            <a:gdLst>
              <a:gd name="T0" fmla="*/ 11 w 13"/>
              <a:gd name="T1" fmla="*/ 2 h 14"/>
              <a:gd name="T2" fmla="*/ 12 w 13"/>
              <a:gd name="T3" fmla="*/ 13 h 14"/>
              <a:gd name="T4" fmla="*/ 0 w 13"/>
              <a:gd name="T5" fmla="*/ 14 h 14"/>
              <a:gd name="T6" fmla="*/ 2 w 13"/>
              <a:gd name="T7" fmla="*/ 8 h 14"/>
              <a:gd name="T8" fmla="*/ 7 w 13"/>
              <a:gd name="T9" fmla="*/ 3 h 14"/>
              <a:gd name="T10" fmla="*/ 11 w 13"/>
              <a:gd name="T11" fmla="*/ 0 h 14"/>
              <a:gd name="T12" fmla="*/ 11 w 13"/>
              <a:gd name="T13" fmla="*/ 2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" h="14">
                <a:moveTo>
                  <a:pt x="11" y="2"/>
                </a:moveTo>
                <a:cubicBezTo>
                  <a:pt x="10" y="6"/>
                  <a:pt x="13" y="9"/>
                  <a:pt x="12" y="13"/>
                </a:cubicBezTo>
                <a:cubicBezTo>
                  <a:pt x="8" y="14"/>
                  <a:pt x="4" y="14"/>
                  <a:pt x="0" y="14"/>
                </a:cubicBezTo>
                <a:cubicBezTo>
                  <a:pt x="1" y="12"/>
                  <a:pt x="3" y="10"/>
                  <a:pt x="2" y="8"/>
                </a:cubicBezTo>
                <a:cubicBezTo>
                  <a:pt x="2" y="4"/>
                  <a:pt x="1" y="0"/>
                  <a:pt x="7" y="3"/>
                </a:cubicBezTo>
                <a:cubicBezTo>
                  <a:pt x="9" y="3"/>
                  <a:pt x="9" y="1"/>
                  <a:pt x="11" y="0"/>
                </a:cubicBezTo>
                <a:cubicBezTo>
                  <a:pt x="12" y="0"/>
                  <a:pt x="10" y="2"/>
                  <a:pt x="11" y="2"/>
                </a:cubicBezTo>
                <a:close/>
              </a:path>
            </a:pathLst>
          </a:custGeom>
          <a:solidFill>
            <a:srgbClr val="DF3B3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0" name="Freeform 752"/>
          <p:cNvSpPr>
            <a:spLocks/>
          </p:cNvSpPr>
          <p:nvPr/>
        </p:nvSpPr>
        <p:spPr bwMode="auto">
          <a:xfrm>
            <a:off x="4148916" y="1760091"/>
            <a:ext cx="30163" cy="20638"/>
          </a:xfrm>
          <a:custGeom>
            <a:avLst/>
            <a:gdLst>
              <a:gd name="T0" fmla="*/ 12 w 17"/>
              <a:gd name="T1" fmla="*/ 12 h 12"/>
              <a:gd name="T2" fmla="*/ 6 w 17"/>
              <a:gd name="T3" fmla="*/ 12 h 12"/>
              <a:gd name="T4" fmla="*/ 1 w 17"/>
              <a:gd name="T5" fmla="*/ 11 h 12"/>
              <a:gd name="T6" fmla="*/ 1 w 17"/>
              <a:gd name="T7" fmla="*/ 8 h 12"/>
              <a:gd name="T8" fmla="*/ 7 w 17"/>
              <a:gd name="T9" fmla="*/ 10 h 12"/>
              <a:gd name="T10" fmla="*/ 2 w 17"/>
              <a:gd name="T11" fmla="*/ 5 h 12"/>
              <a:gd name="T12" fmla="*/ 1 w 17"/>
              <a:gd name="T13" fmla="*/ 1 h 12"/>
              <a:gd name="T14" fmla="*/ 5 w 17"/>
              <a:gd name="T15" fmla="*/ 2 h 12"/>
              <a:gd name="T16" fmla="*/ 7 w 17"/>
              <a:gd name="T17" fmla="*/ 4 h 12"/>
              <a:gd name="T18" fmla="*/ 10 w 17"/>
              <a:gd name="T19" fmla="*/ 0 h 12"/>
              <a:gd name="T20" fmla="*/ 11 w 17"/>
              <a:gd name="T21" fmla="*/ 4 h 12"/>
              <a:gd name="T22" fmla="*/ 17 w 17"/>
              <a:gd name="T23" fmla="*/ 7 h 12"/>
              <a:gd name="T24" fmla="*/ 12 w 17"/>
              <a:gd name="T25" fmla="*/ 12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" h="12">
                <a:moveTo>
                  <a:pt x="12" y="12"/>
                </a:moveTo>
                <a:cubicBezTo>
                  <a:pt x="10" y="12"/>
                  <a:pt x="8" y="10"/>
                  <a:pt x="6" y="12"/>
                </a:cubicBezTo>
                <a:cubicBezTo>
                  <a:pt x="4" y="12"/>
                  <a:pt x="3" y="11"/>
                  <a:pt x="1" y="11"/>
                </a:cubicBezTo>
                <a:cubicBezTo>
                  <a:pt x="1" y="10"/>
                  <a:pt x="0" y="9"/>
                  <a:pt x="1" y="8"/>
                </a:cubicBezTo>
                <a:cubicBezTo>
                  <a:pt x="3" y="7"/>
                  <a:pt x="4" y="10"/>
                  <a:pt x="7" y="10"/>
                </a:cubicBezTo>
                <a:cubicBezTo>
                  <a:pt x="5" y="8"/>
                  <a:pt x="3" y="6"/>
                  <a:pt x="2" y="5"/>
                </a:cubicBezTo>
                <a:cubicBezTo>
                  <a:pt x="1" y="4"/>
                  <a:pt x="0" y="3"/>
                  <a:pt x="1" y="1"/>
                </a:cubicBezTo>
                <a:cubicBezTo>
                  <a:pt x="2" y="0"/>
                  <a:pt x="4" y="1"/>
                  <a:pt x="5" y="2"/>
                </a:cubicBezTo>
                <a:cubicBezTo>
                  <a:pt x="5" y="3"/>
                  <a:pt x="6" y="4"/>
                  <a:pt x="7" y="4"/>
                </a:cubicBezTo>
                <a:cubicBezTo>
                  <a:pt x="8" y="3"/>
                  <a:pt x="7" y="0"/>
                  <a:pt x="10" y="0"/>
                </a:cubicBezTo>
                <a:cubicBezTo>
                  <a:pt x="12" y="0"/>
                  <a:pt x="11" y="3"/>
                  <a:pt x="11" y="4"/>
                </a:cubicBezTo>
                <a:cubicBezTo>
                  <a:pt x="12" y="6"/>
                  <a:pt x="15" y="6"/>
                  <a:pt x="17" y="7"/>
                </a:cubicBezTo>
                <a:cubicBezTo>
                  <a:pt x="14" y="8"/>
                  <a:pt x="12" y="9"/>
                  <a:pt x="12" y="12"/>
                </a:cubicBezTo>
                <a:close/>
              </a:path>
            </a:pathLst>
          </a:custGeom>
          <a:solidFill>
            <a:srgbClr val="E7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1" name="Freeform 753"/>
          <p:cNvSpPr>
            <a:spLocks/>
          </p:cNvSpPr>
          <p:nvPr/>
        </p:nvSpPr>
        <p:spPr bwMode="auto">
          <a:xfrm>
            <a:off x="4063191" y="1244154"/>
            <a:ext cx="241300" cy="196850"/>
          </a:xfrm>
          <a:custGeom>
            <a:avLst/>
            <a:gdLst>
              <a:gd name="T0" fmla="*/ 133 w 138"/>
              <a:gd name="T1" fmla="*/ 40 h 112"/>
              <a:gd name="T2" fmla="*/ 135 w 138"/>
              <a:gd name="T3" fmla="*/ 71 h 112"/>
              <a:gd name="T4" fmla="*/ 131 w 138"/>
              <a:gd name="T5" fmla="*/ 79 h 112"/>
              <a:gd name="T6" fmla="*/ 115 w 138"/>
              <a:gd name="T7" fmla="*/ 95 h 112"/>
              <a:gd name="T8" fmla="*/ 74 w 138"/>
              <a:gd name="T9" fmla="*/ 110 h 112"/>
              <a:gd name="T10" fmla="*/ 60 w 138"/>
              <a:gd name="T11" fmla="*/ 110 h 112"/>
              <a:gd name="T12" fmla="*/ 7 w 138"/>
              <a:gd name="T13" fmla="*/ 85 h 112"/>
              <a:gd name="T14" fmla="*/ 0 w 138"/>
              <a:gd name="T15" fmla="*/ 60 h 112"/>
              <a:gd name="T16" fmla="*/ 2 w 138"/>
              <a:gd name="T17" fmla="*/ 58 h 112"/>
              <a:gd name="T18" fmla="*/ 9 w 138"/>
              <a:gd name="T19" fmla="*/ 38 h 112"/>
              <a:gd name="T20" fmla="*/ 12 w 138"/>
              <a:gd name="T21" fmla="*/ 33 h 112"/>
              <a:gd name="T22" fmla="*/ 24 w 138"/>
              <a:gd name="T23" fmla="*/ 19 h 112"/>
              <a:gd name="T24" fmla="*/ 27 w 138"/>
              <a:gd name="T25" fmla="*/ 16 h 112"/>
              <a:gd name="T26" fmla="*/ 37 w 138"/>
              <a:gd name="T27" fmla="*/ 13 h 112"/>
              <a:gd name="T28" fmla="*/ 65 w 138"/>
              <a:gd name="T29" fmla="*/ 3 h 112"/>
              <a:gd name="T30" fmla="*/ 72 w 138"/>
              <a:gd name="T31" fmla="*/ 3 h 112"/>
              <a:gd name="T32" fmla="*/ 99 w 138"/>
              <a:gd name="T33" fmla="*/ 13 h 112"/>
              <a:gd name="T34" fmla="*/ 130 w 138"/>
              <a:gd name="T35" fmla="*/ 34 h 112"/>
              <a:gd name="T36" fmla="*/ 133 w 138"/>
              <a:gd name="T37" fmla="*/ 40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138" h="112">
                <a:moveTo>
                  <a:pt x="133" y="40"/>
                </a:moveTo>
                <a:cubicBezTo>
                  <a:pt x="136" y="50"/>
                  <a:pt x="138" y="60"/>
                  <a:pt x="135" y="71"/>
                </a:cubicBezTo>
                <a:cubicBezTo>
                  <a:pt x="135" y="74"/>
                  <a:pt x="133" y="77"/>
                  <a:pt x="131" y="79"/>
                </a:cubicBezTo>
                <a:cubicBezTo>
                  <a:pt x="127" y="85"/>
                  <a:pt x="121" y="90"/>
                  <a:pt x="115" y="95"/>
                </a:cubicBezTo>
                <a:cubicBezTo>
                  <a:pt x="103" y="103"/>
                  <a:pt x="89" y="108"/>
                  <a:pt x="74" y="110"/>
                </a:cubicBezTo>
                <a:cubicBezTo>
                  <a:pt x="69" y="112"/>
                  <a:pt x="64" y="112"/>
                  <a:pt x="60" y="110"/>
                </a:cubicBezTo>
                <a:cubicBezTo>
                  <a:pt x="39" y="108"/>
                  <a:pt x="21" y="100"/>
                  <a:pt x="7" y="85"/>
                </a:cubicBezTo>
                <a:cubicBezTo>
                  <a:pt x="0" y="78"/>
                  <a:pt x="0" y="69"/>
                  <a:pt x="0" y="60"/>
                </a:cubicBezTo>
                <a:cubicBezTo>
                  <a:pt x="0" y="58"/>
                  <a:pt x="1" y="58"/>
                  <a:pt x="2" y="58"/>
                </a:cubicBezTo>
                <a:cubicBezTo>
                  <a:pt x="12" y="54"/>
                  <a:pt x="14" y="48"/>
                  <a:pt x="9" y="38"/>
                </a:cubicBezTo>
                <a:cubicBezTo>
                  <a:pt x="6" y="33"/>
                  <a:pt x="6" y="33"/>
                  <a:pt x="12" y="33"/>
                </a:cubicBezTo>
                <a:cubicBezTo>
                  <a:pt x="22" y="32"/>
                  <a:pt x="25" y="28"/>
                  <a:pt x="24" y="19"/>
                </a:cubicBezTo>
                <a:cubicBezTo>
                  <a:pt x="24" y="17"/>
                  <a:pt x="25" y="16"/>
                  <a:pt x="27" y="16"/>
                </a:cubicBezTo>
                <a:cubicBezTo>
                  <a:pt x="30" y="14"/>
                  <a:pt x="34" y="13"/>
                  <a:pt x="37" y="13"/>
                </a:cubicBezTo>
                <a:cubicBezTo>
                  <a:pt x="48" y="13"/>
                  <a:pt x="57" y="10"/>
                  <a:pt x="65" y="3"/>
                </a:cubicBezTo>
                <a:cubicBezTo>
                  <a:pt x="68" y="0"/>
                  <a:pt x="69" y="1"/>
                  <a:pt x="72" y="3"/>
                </a:cubicBezTo>
                <a:cubicBezTo>
                  <a:pt x="80" y="10"/>
                  <a:pt x="89" y="13"/>
                  <a:pt x="99" y="13"/>
                </a:cubicBezTo>
                <a:cubicBezTo>
                  <a:pt x="113" y="14"/>
                  <a:pt x="123" y="23"/>
                  <a:pt x="130" y="34"/>
                </a:cubicBezTo>
                <a:cubicBezTo>
                  <a:pt x="131" y="36"/>
                  <a:pt x="132" y="38"/>
                  <a:pt x="133" y="40"/>
                </a:cubicBezTo>
                <a:close/>
              </a:path>
            </a:pathLst>
          </a:custGeom>
          <a:solidFill>
            <a:srgbClr val="FBCF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2" name="Freeform 754"/>
          <p:cNvSpPr>
            <a:spLocks/>
          </p:cNvSpPr>
          <p:nvPr/>
        </p:nvSpPr>
        <p:spPr bwMode="auto">
          <a:xfrm>
            <a:off x="4193366" y="1179066"/>
            <a:ext cx="122238" cy="100013"/>
          </a:xfrm>
          <a:custGeom>
            <a:avLst/>
            <a:gdLst>
              <a:gd name="T0" fmla="*/ 70 w 70"/>
              <a:gd name="T1" fmla="*/ 57 h 57"/>
              <a:gd name="T2" fmla="*/ 63 w 70"/>
              <a:gd name="T3" fmla="*/ 47 h 57"/>
              <a:gd name="T4" fmla="*/ 35 w 70"/>
              <a:gd name="T5" fmla="*/ 32 h 57"/>
              <a:gd name="T6" fmla="*/ 14 w 70"/>
              <a:gd name="T7" fmla="*/ 30 h 57"/>
              <a:gd name="T8" fmla="*/ 1 w 70"/>
              <a:gd name="T9" fmla="*/ 17 h 57"/>
              <a:gd name="T10" fmla="*/ 6 w 70"/>
              <a:gd name="T11" fmla="*/ 4 h 57"/>
              <a:gd name="T12" fmla="*/ 20 w 70"/>
              <a:gd name="T13" fmla="*/ 0 h 57"/>
              <a:gd name="T14" fmla="*/ 57 w 70"/>
              <a:gd name="T15" fmla="*/ 20 h 57"/>
              <a:gd name="T16" fmla="*/ 70 w 70"/>
              <a:gd name="T17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0" h="57">
                <a:moveTo>
                  <a:pt x="70" y="57"/>
                </a:moveTo>
                <a:cubicBezTo>
                  <a:pt x="66" y="53"/>
                  <a:pt x="65" y="49"/>
                  <a:pt x="63" y="47"/>
                </a:cubicBezTo>
                <a:cubicBezTo>
                  <a:pt x="55" y="38"/>
                  <a:pt x="46" y="34"/>
                  <a:pt x="35" y="32"/>
                </a:cubicBezTo>
                <a:cubicBezTo>
                  <a:pt x="28" y="31"/>
                  <a:pt x="21" y="32"/>
                  <a:pt x="14" y="30"/>
                </a:cubicBezTo>
                <a:cubicBezTo>
                  <a:pt x="7" y="28"/>
                  <a:pt x="3" y="24"/>
                  <a:pt x="1" y="17"/>
                </a:cubicBezTo>
                <a:cubicBezTo>
                  <a:pt x="0" y="12"/>
                  <a:pt x="2" y="7"/>
                  <a:pt x="6" y="4"/>
                </a:cubicBezTo>
                <a:cubicBezTo>
                  <a:pt x="10" y="0"/>
                  <a:pt x="15" y="0"/>
                  <a:pt x="20" y="0"/>
                </a:cubicBezTo>
                <a:cubicBezTo>
                  <a:pt x="35" y="1"/>
                  <a:pt x="48" y="7"/>
                  <a:pt x="57" y="20"/>
                </a:cubicBezTo>
                <a:cubicBezTo>
                  <a:pt x="64" y="31"/>
                  <a:pt x="68" y="43"/>
                  <a:pt x="70" y="57"/>
                </a:cubicBezTo>
                <a:close/>
              </a:path>
            </a:pathLst>
          </a:custGeom>
          <a:solidFill>
            <a:srgbClr val="9246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3" name="Freeform 755"/>
          <p:cNvSpPr>
            <a:spLocks/>
          </p:cNvSpPr>
          <p:nvPr/>
        </p:nvSpPr>
        <p:spPr bwMode="auto">
          <a:xfrm>
            <a:off x="4056841" y="1177479"/>
            <a:ext cx="111125" cy="79375"/>
          </a:xfrm>
          <a:custGeom>
            <a:avLst/>
            <a:gdLst>
              <a:gd name="T0" fmla="*/ 64 w 64"/>
              <a:gd name="T1" fmla="*/ 15 h 45"/>
              <a:gd name="T2" fmla="*/ 50 w 64"/>
              <a:gd name="T3" fmla="*/ 31 h 45"/>
              <a:gd name="T4" fmla="*/ 25 w 64"/>
              <a:gd name="T5" fmla="*/ 34 h 45"/>
              <a:gd name="T6" fmla="*/ 7 w 64"/>
              <a:gd name="T7" fmla="*/ 43 h 45"/>
              <a:gd name="T8" fmla="*/ 3 w 64"/>
              <a:gd name="T9" fmla="*/ 42 h 45"/>
              <a:gd name="T10" fmla="*/ 3 w 64"/>
              <a:gd name="T11" fmla="*/ 30 h 45"/>
              <a:gd name="T12" fmla="*/ 29 w 64"/>
              <a:gd name="T13" fmla="*/ 4 h 45"/>
              <a:gd name="T14" fmla="*/ 55 w 64"/>
              <a:gd name="T15" fmla="*/ 3 h 45"/>
              <a:gd name="T16" fmla="*/ 64 w 64"/>
              <a:gd name="T17" fmla="*/ 1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4" h="45">
                <a:moveTo>
                  <a:pt x="64" y="15"/>
                </a:moveTo>
                <a:cubicBezTo>
                  <a:pt x="64" y="23"/>
                  <a:pt x="58" y="30"/>
                  <a:pt x="50" y="31"/>
                </a:cubicBezTo>
                <a:cubicBezTo>
                  <a:pt x="42" y="33"/>
                  <a:pt x="34" y="33"/>
                  <a:pt x="25" y="34"/>
                </a:cubicBezTo>
                <a:cubicBezTo>
                  <a:pt x="18" y="36"/>
                  <a:pt x="12" y="38"/>
                  <a:pt x="7" y="43"/>
                </a:cubicBezTo>
                <a:cubicBezTo>
                  <a:pt x="5" y="45"/>
                  <a:pt x="4" y="44"/>
                  <a:pt x="3" y="42"/>
                </a:cubicBezTo>
                <a:cubicBezTo>
                  <a:pt x="0" y="37"/>
                  <a:pt x="1" y="34"/>
                  <a:pt x="3" y="30"/>
                </a:cubicBezTo>
                <a:cubicBezTo>
                  <a:pt x="9" y="18"/>
                  <a:pt x="17" y="8"/>
                  <a:pt x="29" y="4"/>
                </a:cubicBezTo>
                <a:cubicBezTo>
                  <a:pt x="37" y="2"/>
                  <a:pt x="46" y="0"/>
                  <a:pt x="55" y="3"/>
                </a:cubicBezTo>
                <a:cubicBezTo>
                  <a:pt x="62" y="5"/>
                  <a:pt x="64" y="8"/>
                  <a:pt x="64" y="15"/>
                </a:cubicBezTo>
                <a:close/>
              </a:path>
            </a:pathLst>
          </a:custGeom>
          <a:solidFill>
            <a:srgbClr val="9145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5" name="Freeform 756"/>
          <p:cNvSpPr>
            <a:spLocks/>
          </p:cNvSpPr>
          <p:nvPr/>
        </p:nvSpPr>
        <p:spPr bwMode="auto">
          <a:xfrm>
            <a:off x="4150503" y="1433066"/>
            <a:ext cx="76200" cy="55563"/>
          </a:xfrm>
          <a:custGeom>
            <a:avLst/>
            <a:gdLst>
              <a:gd name="T0" fmla="*/ 28 w 43"/>
              <a:gd name="T1" fmla="*/ 3 h 31"/>
              <a:gd name="T2" fmla="*/ 32 w 43"/>
              <a:gd name="T3" fmla="*/ 2 h 31"/>
              <a:gd name="T4" fmla="*/ 38 w 43"/>
              <a:gd name="T5" fmla="*/ 7 h 31"/>
              <a:gd name="T6" fmla="*/ 39 w 43"/>
              <a:gd name="T7" fmla="*/ 16 h 31"/>
              <a:gd name="T8" fmla="*/ 22 w 43"/>
              <a:gd name="T9" fmla="*/ 31 h 31"/>
              <a:gd name="T10" fmla="*/ 17 w 43"/>
              <a:gd name="T11" fmla="*/ 30 h 31"/>
              <a:gd name="T12" fmla="*/ 1 w 43"/>
              <a:gd name="T13" fmla="*/ 17 h 31"/>
              <a:gd name="T14" fmla="*/ 0 w 43"/>
              <a:gd name="T15" fmla="*/ 14 h 31"/>
              <a:gd name="T16" fmla="*/ 5 w 43"/>
              <a:gd name="T17" fmla="*/ 3 h 31"/>
              <a:gd name="T18" fmla="*/ 28 w 43"/>
              <a:gd name="T19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" h="31">
                <a:moveTo>
                  <a:pt x="28" y="3"/>
                </a:moveTo>
                <a:cubicBezTo>
                  <a:pt x="29" y="3"/>
                  <a:pt x="30" y="3"/>
                  <a:pt x="32" y="2"/>
                </a:cubicBezTo>
                <a:cubicBezTo>
                  <a:pt x="36" y="1"/>
                  <a:pt x="39" y="0"/>
                  <a:pt x="38" y="7"/>
                </a:cubicBezTo>
                <a:cubicBezTo>
                  <a:pt x="38" y="9"/>
                  <a:pt x="43" y="12"/>
                  <a:pt x="39" y="16"/>
                </a:cubicBezTo>
                <a:cubicBezTo>
                  <a:pt x="34" y="22"/>
                  <a:pt x="29" y="28"/>
                  <a:pt x="22" y="31"/>
                </a:cubicBezTo>
                <a:cubicBezTo>
                  <a:pt x="20" y="31"/>
                  <a:pt x="19" y="31"/>
                  <a:pt x="17" y="30"/>
                </a:cubicBezTo>
                <a:cubicBezTo>
                  <a:pt x="11" y="27"/>
                  <a:pt x="6" y="22"/>
                  <a:pt x="1" y="17"/>
                </a:cubicBezTo>
                <a:cubicBezTo>
                  <a:pt x="1" y="16"/>
                  <a:pt x="0" y="14"/>
                  <a:pt x="0" y="14"/>
                </a:cubicBezTo>
                <a:cubicBezTo>
                  <a:pt x="2" y="11"/>
                  <a:pt x="3" y="6"/>
                  <a:pt x="5" y="3"/>
                </a:cubicBezTo>
                <a:cubicBezTo>
                  <a:pt x="13" y="3"/>
                  <a:pt x="20" y="3"/>
                  <a:pt x="28" y="3"/>
                </a:cubicBezTo>
                <a:close/>
              </a:path>
            </a:pathLst>
          </a:custGeom>
          <a:solidFill>
            <a:srgbClr val="FBCEA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6" name="Freeform 757"/>
          <p:cNvSpPr>
            <a:spLocks/>
          </p:cNvSpPr>
          <p:nvPr/>
        </p:nvSpPr>
        <p:spPr bwMode="auto">
          <a:xfrm>
            <a:off x="4106053" y="1444179"/>
            <a:ext cx="71438" cy="49213"/>
          </a:xfrm>
          <a:custGeom>
            <a:avLst/>
            <a:gdLst>
              <a:gd name="T0" fmla="*/ 0 w 41"/>
              <a:gd name="T1" fmla="*/ 9 h 28"/>
              <a:gd name="T2" fmla="*/ 24 w 41"/>
              <a:gd name="T3" fmla="*/ 1 h 28"/>
              <a:gd name="T4" fmla="*/ 27 w 41"/>
              <a:gd name="T5" fmla="*/ 2 h 28"/>
              <a:gd name="T6" fmla="*/ 25 w 41"/>
              <a:gd name="T7" fmla="*/ 4 h 28"/>
              <a:gd name="T8" fmla="*/ 25 w 41"/>
              <a:gd name="T9" fmla="*/ 11 h 28"/>
              <a:gd name="T10" fmla="*/ 41 w 41"/>
              <a:gd name="T11" fmla="*/ 25 h 28"/>
              <a:gd name="T12" fmla="*/ 31 w 41"/>
              <a:gd name="T13" fmla="*/ 27 h 28"/>
              <a:gd name="T14" fmla="*/ 2 w 41"/>
              <a:gd name="T15" fmla="*/ 13 h 28"/>
              <a:gd name="T16" fmla="*/ 0 w 41"/>
              <a:gd name="T17" fmla="*/ 9 h 28"/>
              <a:gd name="T18" fmla="*/ 0 w 41"/>
              <a:gd name="T19" fmla="*/ 9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28">
                <a:moveTo>
                  <a:pt x="0" y="9"/>
                </a:moveTo>
                <a:cubicBezTo>
                  <a:pt x="7" y="3"/>
                  <a:pt x="15" y="0"/>
                  <a:pt x="24" y="1"/>
                </a:cubicBezTo>
                <a:cubicBezTo>
                  <a:pt x="25" y="1"/>
                  <a:pt x="26" y="1"/>
                  <a:pt x="27" y="2"/>
                </a:cubicBezTo>
                <a:cubicBezTo>
                  <a:pt x="27" y="3"/>
                  <a:pt x="26" y="4"/>
                  <a:pt x="25" y="4"/>
                </a:cubicBezTo>
                <a:cubicBezTo>
                  <a:pt x="23" y="7"/>
                  <a:pt x="23" y="9"/>
                  <a:pt x="25" y="11"/>
                </a:cubicBezTo>
                <a:cubicBezTo>
                  <a:pt x="29" y="17"/>
                  <a:pt x="35" y="21"/>
                  <a:pt x="41" y="25"/>
                </a:cubicBezTo>
                <a:cubicBezTo>
                  <a:pt x="38" y="28"/>
                  <a:pt x="34" y="27"/>
                  <a:pt x="31" y="27"/>
                </a:cubicBezTo>
                <a:cubicBezTo>
                  <a:pt x="20" y="25"/>
                  <a:pt x="11" y="19"/>
                  <a:pt x="2" y="13"/>
                </a:cubicBezTo>
                <a:cubicBezTo>
                  <a:pt x="1" y="12"/>
                  <a:pt x="0" y="11"/>
                  <a:pt x="0" y="9"/>
                </a:cubicBezTo>
                <a:cubicBezTo>
                  <a:pt x="0" y="9"/>
                  <a:pt x="0" y="9"/>
                  <a:pt x="0" y="9"/>
                </a:cubicBezTo>
                <a:close/>
              </a:path>
            </a:pathLst>
          </a:custGeom>
          <a:solidFill>
            <a:srgbClr val="E640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1727" name="Freeform 758"/>
          <p:cNvSpPr>
            <a:spLocks/>
          </p:cNvSpPr>
          <p:nvPr/>
        </p:nvSpPr>
        <p:spPr bwMode="auto">
          <a:xfrm>
            <a:off x="4194953" y="1233041"/>
            <a:ext cx="107950" cy="50800"/>
          </a:xfrm>
          <a:custGeom>
            <a:avLst/>
            <a:gdLst>
              <a:gd name="T0" fmla="*/ 62 w 62"/>
              <a:gd name="T1" fmla="*/ 29 h 29"/>
              <a:gd name="T2" fmla="*/ 18 w 62"/>
              <a:gd name="T3" fmla="*/ 13 h 29"/>
              <a:gd name="T4" fmla="*/ 0 w 62"/>
              <a:gd name="T5" fmla="*/ 0 h 29"/>
              <a:gd name="T6" fmla="*/ 33 w 62"/>
              <a:gd name="T7" fmla="*/ 5 h 29"/>
              <a:gd name="T8" fmla="*/ 62 w 62"/>
              <a:gd name="T9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29">
                <a:moveTo>
                  <a:pt x="62" y="29"/>
                </a:moveTo>
                <a:cubicBezTo>
                  <a:pt x="50" y="17"/>
                  <a:pt x="34" y="14"/>
                  <a:pt x="18" y="13"/>
                </a:cubicBezTo>
                <a:cubicBezTo>
                  <a:pt x="10" y="12"/>
                  <a:pt x="4" y="9"/>
                  <a:pt x="0" y="0"/>
                </a:cubicBezTo>
                <a:cubicBezTo>
                  <a:pt x="11" y="6"/>
                  <a:pt x="22" y="3"/>
                  <a:pt x="33" y="5"/>
                </a:cubicBezTo>
                <a:cubicBezTo>
                  <a:pt x="47" y="6"/>
                  <a:pt x="55" y="17"/>
                  <a:pt x="62" y="29"/>
                </a:cubicBezTo>
                <a:close/>
              </a:path>
            </a:pathLst>
          </a:custGeom>
          <a:solidFill>
            <a:srgbClr val="9046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8" name="Freeform 759"/>
          <p:cNvSpPr>
            <a:spLocks/>
          </p:cNvSpPr>
          <p:nvPr/>
        </p:nvSpPr>
        <p:spPr bwMode="auto">
          <a:xfrm>
            <a:off x="4069541" y="1233041"/>
            <a:ext cx="95250" cy="33338"/>
          </a:xfrm>
          <a:custGeom>
            <a:avLst/>
            <a:gdLst>
              <a:gd name="T0" fmla="*/ 0 w 54"/>
              <a:gd name="T1" fmla="*/ 19 h 19"/>
              <a:gd name="T2" fmla="*/ 25 w 54"/>
              <a:gd name="T3" fmla="*/ 5 h 19"/>
              <a:gd name="T4" fmla="*/ 45 w 54"/>
              <a:gd name="T5" fmla="*/ 4 h 19"/>
              <a:gd name="T6" fmla="*/ 50 w 54"/>
              <a:gd name="T7" fmla="*/ 2 h 19"/>
              <a:gd name="T8" fmla="*/ 53 w 54"/>
              <a:gd name="T9" fmla="*/ 1 h 19"/>
              <a:gd name="T10" fmla="*/ 52 w 54"/>
              <a:gd name="T11" fmla="*/ 4 h 19"/>
              <a:gd name="T12" fmla="*/ 39 w 54"/>
              <a:gd name="T13" fmla="*/ 13 h 19"/>
              <a:gd name="T14" fmla="*/ 0 w 54"/>
              <a:gd name="T15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4" h="19">
                <a:moveTo>
                  <a:pt x="0" y="19"/>
                </a:moveTo>
                <a:cubicBezTo>
                  <a:pt x="7" y="10"/>
                  <a:pt x="14" y="5"/>
                  <a:pt x="25" y="5"/>
                </a:cubicBezTo>
                <a:cubicBezTo>
                  <a:pt x="32" y="4"/>
                  <a:pt x="39" y="5"/>
                  <a:pt x="45" y="4"/>
                </a:cubicBezTo>
                <a:cubicBezTo>
                  <a:pt x="47" y="3"/>
                  <a:pt x="49" y="3"/>
                  <a:pt x="50" y="2"/>
                </a:cubicBezTo>
                <a:cubicBezTo>
                  <a:pt x="51" y="1"/>
                  <a:pt x="52" y="0"/>
                  <a:pt x="53" y="1"/>
                </a:cubicBezTo>
                <a:cubicBezTo>
                  <a:pt x="54" y="2"/>
                  <a:pt x="53" y="3"/>
                  <a:pt x="52" y="4"/>
                </a:cubicBezTo>
                <a:cubicBezTo>
                  <a:pt x="49" y="10"/>
                  <a:pt x="44" y="12"/>
                  <a:pt x="39" y="13"/>
                </a:cubicBezTo>
                <a:cubicBezTo>
                  <a:pt x="26" y="14"/>
                  <a:pt x="13" y="16"/>
                  <a:pt x="0" y="19"/>
                </a:cubicBezTo>
                <a:close/>
              </a:path>
            </a:pathLst>
          </a:custGeom>
          <a:solidFill>
            <a:srgbClr val="9146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89" name="Freeform 760"/>
          <p:cNvSpPr>
            <a:spLocks/>
          </p:cNvSpPr>
          <p:nvPr/>
        </p:nvSpPr>
        <p:spPr bwMode="auto">
          <a:xfrm>
            <a:off x="4047316" y="1301304"/>
            <a:ext cx="33338" cy="42863"/>
          </a:xfrm>
          <a:custGeom>
            <a:avLst/>
            <a:gdLst>
              <a:gd name="T0" fmla="*/ 0 w 19"/>
              <a:gd name="T1" fmla="*/ 10 h 24"/>
              <a:gd name="T2" fmla="*/ 1 w 19"/>
              <a:gd name="T3" fmla="*/ 5 h 24"/>
              <a:gd name="T4" fmla="*/ 2 w 19"/>
              <a:gd name="T5" fmla="*/ 3 h 24"/>
              <a:gd name="T6" fmla="*/ 8 w 19"/>
              <a:gd name="T7" fmla="*/ 3 h 24"/>
              <a:gd name="T8" fmla="*/ 15 w 19"/>
              <a:gd name="T9" fmla="*/ 4 h 24"/>
              <a:gd name="T10" fmla="*/ 19 w 19"/>
              <a:gd name="T11" fmla="*/ 15 h 24"/>
              <a:gd name="T12" fmla="*/ 12 w 19"/>
              <a:gd name="T13" fmla="*/ 23 h 24"/>
              <a:gd name="T14" fmla="*/ 2 w 19"/>
              <a:gd name="T15" fmla="*/ 19 h 24"/>
              <a:gd name="T16" fmla="*/ 0 w 19"/>
              <a:gd name="T17" fmla="*/ 10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24">
                <a:moveTo>
                  <a:pt x="0" y="10"/>
                </a:moveTo>
                <a:cubicBezTo>
                  <a:pt x="0" y="9"/>
                  <a:pt x="0" y="7"/>
                  <a:pt x="1" y="5"/>
                </a:cubicBezTo>
                <a:cubicBezTo>
                  <a:pt x="1" y="4"/>
                  <a:pt x="1" y="3"/>
                  <a:pt x="2" y="3"/>
                </a:cubicBezTo>
                <a:cubicBezTo>
                  <a:pt x="4" y="5"/>
                  <a:pt x="6" y="3"/>
                  <a:pt x="8" y="3"/>
                </a:cubicBezTo>
                <a:cubicBezTo>
                  <a:pt x="10" y="3"/>
                  <a:pt x="13" y="0"/>
                  <a:pt x="15" y="4"/>
                </a:cubicBezTo>
                <a:cubicBezTo>
                  <a:pt x="17" y="7"/>
                  <a:pt x="19" y="11"/>
                  <a:pt x="19" y="15"/>
                </a:cubicBezTo>
                <a:cubicBezTo>
                  <a:pt x="19" y="20"/>
                  <a:pt x="16" y="22"/>
                  <a:pt x="12" y="23"/>
                </a:cubicBezTo>
                <a:cubicBezTo>
                  <a:pt x="8" y="24"/>
                  <a:pt x="4" y="23"/>
                  <a:pt x="2" y="19"/>
                </a:cubicBezTo>
                <a:cubicBezTo>
                  <a:pt x="1" y="16"/>
                  <a:pt x="0" y="13"/>
                  <a:pt x="0" y="10"/>
                </a:cubicBezTo>
                <a:close/>
              </a:path>
            </a:pathLst>
          </a:custGeom>
          <a:solidFill>
            <a:srgbClr val="E5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0" name="Freeform 761"/>
          <p:cNvSpPr>
            <a:spLocks/>
          </p:cNvSpPr>
          <p:nvPr/>
        </p:nvSpPr>
        <p:spPr bwMode="auto">
          <a:xfrm>
            <a:off x="4025091" y="1240979"/>
            <a:ext cx="34925" cy="39688"/>
          </a:xfrm>
          <a:custGeom>
            <a:avLst/>
            <a:gdLst>
              <a:gd name="T0" fmla="*/ 20 w 20"/>
              <a:gd name="T1" fmla="*/ 12 h 23"/>
              <a:gd name="T2" fmla="*/ 17 w 20"/>
              <a:gd name="T3" fmla="*/ 18 h 23"/>
              <a:gd name="T4" fmla="*/ 11 w 20"/>
              <a:gd name="T5" fmla="*/ 22 h 23"/>
              <a:gd name="T6" fmla="*/ 7 w 20"/>
              <a:gd name="T7" fmla="*/ 22 h 23"/>
              <a:gd name="T8" fmla="*/ 2 w 20"/>
              <a:gd name="T9" fmla="*/ 13 h 23"/>
              <a:gd name="T10" fmla="*/ 8 w 20"/>
              <a:gd name="T11" fmla="*/ 2 h 23"/>
              <a:gd name="T12" fmla="*/ 20 w 20"/>
              <a:gd name="T13" fmla="*/ 8 h 23"/>
              <a:gd name="T14" fmla="*/ 20 w 20"/>
              <a:gd name="T15" fmla="*/ 12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23">
                <a:moveTo>
                  <a:pt x="20" y="12"/>
                </a:moveTo>
                <a:cubicBezTo>
                  <a:pt x="20" y="16"/>
                  <a:pt x="19" y="15"/>
                  <a:pt x="17" y="18"/>
                </a:cubicBezTo>
                <a:cubicBezTo>
                  <a:pt x="15" y="21"/>
                  <a:pt x="12" y="19"/>
                  <a:pt x="11" y="22"/>
                </a:cubicBezTo>
                <a:cubicBezTo>
                  <a:pt x="11" y="23"/>
                  <a:pt x="9" y="23"/>
                  <a:pt x="7" y="22"/>
                </a:cubicBezTo>
                <a:cubicBezTo>
                  <a:pt x="5" y="19"/>
                  <a:pt x="3" y="16"/>
                  <a:pt x="2" y="13"/>
                </a:cubicBezTo>
                <a:cubicBezTo>
                  <a:pt x="0" y="7"/>
                  <a:pt x="3" y="3"/>
                  <a:pt x="8" y="2"/>
                </a:cubicBezTo>
                <a:cubicBezTo>
                  <a:pt x="14" y="0"/>
                  <a:pt x="18" y="2"/>
                  <a:pt x="20" y="8"/>
                </a:cubicBezTo>
                <a:cubicBezTo>
                  <a:pt x="20" y="10"/>
                  <a:pt x="20" y="12"/>
                  <a:pt x="20" y="12"/>
                </a:cubicBezTo>
                <a:close/>
              </a:path>
            </a:pathLst>
          </a:custGeom>
          <a:solidFill>
            <a:srgbClr val="E5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1" name="Freeform 762"/>
          <p:cNvSpPr>
            <a:spLocks/>
          </p:cNvSpPr>
          <p:nvPr/>
        </p:nvSpPr>
        <p:spPr bwMode="auto">
          <a:xfrm>
            <a:off x="4006041" y="1283841"/>
            <a:ext cx="41275" cy="33338"/>
          </a:xfrm>
          <a:custGeom>
            <a:avLst/>
            <a:gdLst>
              <a:gd name="T0" fmla="*/ 10 w 24"/>
              <a:gd name="T1" fmla="*/ 19 h 19"/>
              <a:gd name="T2" fmla="*/ 1 w 24"/>
              <a:gd name="T3" fmla="*/ 13 h 19"/>
              <a:gd name="T4" fmla="*/ 5 w 24"/>
              <a:gd name="T5" fmla="*/ 2 h 19"/>
              <a:gd name="T6" fmla="*/ 16 w 24"/>
              <a:gd name="T7" fmla="*/ 1 h 19"/>
              <a:gd name="T8" fmla="*/ 18 w 24"/>
              <a:gd name="T9" fmla="*/ 4 h 19"/>
              <a:gd name="T10" fmla="*/ 18 w 24"/>
              <a:gd name="T11" fmla="*/ 6 h 19"/>
              <a:gd name="T12" fmla="*/ 19 w 24"/>
              <a:gd name="T13" fmla="*/ 9 h 19"/>
              <a:gd name="T14" fmla="*/ 20 w 24"/>
              <a:gd name="T15" fmla="*/ 10 h 19"/>
              <a:gd name="T16" fmla="*/ 20 w 24"/>
              <a:gd name="T17" fmla="*/ 14 h 19"/>
              <a:gd name="T18" fmla="*/ 10 w 24"/>
              <a:gd name="T19" fmla="*/ 19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19">
                <a:moveTo>
                  <a:pt x="10" y="19"/>
                </a:moveTo>
                <a:cubicBezTo>
                  <a:pt x="5" y="19"/>
                  <a:pt x="2" y="18"/>
                  <a:pt x="1" y="13"/>
                </a:cubicBezTo>
                <a:cubicBezTo>
                  <a:pt x="0" y="8"/>
                  <a:pt x="0" y="4"/>
                  <a:pt x="5" y="2"/>
                </a:cubicBezTo>
                <a:cubicBezTo>
                  <a:pt x="9" y="0"/>
                  <a:pt x="12" y="0"/>
                  <a:pt x="16" y="1"/>
                </a:cubicBezTo>
                <a:cubicBezTo>
                  <a:pt x="18" y="1"/>
                  <a:pt x="20" y="2"/>
                  <a:pt x="18" y="4"/>
                </a:cubicBezTo>
                <a:cubicBezTo>
                  <a:pt x="17" y="5"/>
                  <a:pt x="17" y="6"/>
                  <a:pt x="18" y="6"/>
                </a:cubicBezTo>
                <a:cubicBezTo>
                  <a:pt x="20" y="6"/>
                  <a:pt x="21" y="7"/>
                  <a:pt x="19" y="9"/>
                </a:cubicBezTo>
                <a:cubicBezTo>
                  <a:pt x="18" y="10"/>
                  <a:pt x="19" y="10"/>
                  <a:pt x="20" y="10"/>
                </a:cubicBezTo>
                <a:cubicBezTo>
                  <a:pt x="24" y="11"/>
                  <a:pt x="21" y="13"/>
                  <a:pt x="20" y="14"/>
                </a:cubicBezTo>
                <a:cubicBezTo>
                  <a:pt x="17" y="18"/>
                  <a:pt x="13" y="19"/>
                  <a:pt x="10" y="19"/>
                </a:cubicBezTo>
                <a:close/>
              </a:path>
            </a:pathLst>
          </a:custGeom>
          <a:solidFill>
            <a:srgbClr val="E540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2" name="Freeform 763"/>
          <p:cNvSpPr>
            <a:spLocks/>
          </p:cNvSpPr>
          <p:nvPr/>
        </p:nvSpPr>
        <p:spPr bwMode="auto">
          <a:xfrm>
            <a:off x="4066366" y="1263204"/>
            <a:ext cx="39688" cy="34925"/>
          </a:xfrm>
          <a:custGeom>
            <a:avLst/>
            <a:gdLst>
              <a:gd name="T0" fmla="*/ 11 w 22"/>
              <a:gd name="T1" fmla="*/ 20 h 20"/>
              <a:gd name="T2" fmla="*/ 5 w 22"/>
              <a:gd name="T3" fmla="*/ 15 h 20"/>
              <a:gd name="T4" fmla="*/ 1 w 22"/>
              <a:gd name="T5" fmla="*/ 10 h 20"/>
              <a:gd name="T6" fmla="*/ 1 w 22"/>
              <a:gd name="T7" fmla="*/ 6 h 20"/>
              <a:gd name="T8" fmla="*/ 10 w 22"/>
              <a:gd name="T9" fmla="*/ 1 h 20"/>
              <a:gd name="T10" fmla="*/ 21 w 22"/>
              <a:gd name="T11" fmla="*/ 8 h 20"/>
              <a:gd name="T12" fmla="*/ 15 w 22"/>
              <a:gd name="T13" fmla="*/ 19 h 20"/>
              <a:gd name="T14" fmla="*/ 11 w 22"/>
              <a:gd name="T15" fmla="*/ 2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0">
                <a:moveTo>
                  <a:pt x="11" y="20"/>
                </a:moveTo>
                <a:cubicBezTo>
                  <a:pt x="5" y="20"/>
                  <a:pt x="5" y="20"/>
                  <a:pt x="5" y="15"/>
                </a:cubicBezTo>
                <a:cubicBezTo>
                  <a:pt x="1" y="10"/>
                  <a:pt x="1" y="10"/>
                  <a:pt x="1" y="10"/>
                </a:cubicBezTo>
                <a:cubicBezTo>
                  <a:pt x="0" y="9"/>
                  <a:pt x="0" y="7"/>
                  <a:pt x="1" y="6"/>
                </a:cubicBezTo>
                <a:cubicBezTo>
                  <a:pt x="4" y="4"/>
                  <a:pt x="7" y="2"/>
                  <a:pt x="10" y="1"/>
                </a:cubicBezTo>
                <a:cubicBezTo>
                  <a:pt x="16" y="0"/>
                  <a:pt x="19" y="3"/>
                  <a:pt x="21" y="8"/>
                </a:cubicBezTo>
                <a:cubicBezTo>
                  <a:pt x="22" y="14"/>
                  <a:pt x="20" y="17"/>
                  <a:pt x="15" y="19"/>
                </a:cubicBezTo>
                <a:cubicBezTo>
                  <a:pt x="13" y="20"/>
                  <a:pt x="11" y="20"/>
                  <a:pt x="11" y="20"/>
                </a:cubicBezTo>
                <a:close/>
              </a:path>
            </a:pathLst>
          </a:custGeom>
          <a:solidFill>
            <a:srgbClr val="E441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3" name="Freeform 764"/>
          <p:cNvSpPr>
            <a:spLocks/>
          </p:cNvSpPr>
          <p:nvPr/>
        </p:nvSpPr>
        <p:spPr bwMode="auto">
          <a:xfrm>
            <a:off x="4017153" y="1318766"/>
            <a:ext cx="25400" cy="31750"/>
          </a:xfrm>
          <a:custGeom>
            <a:avLst/>
            <a:gdLst>
              <a:gd name="T0" fmla="*/ 3 w 14"/>
              <a:gd name="T1" fmla="*/ 5 h 18"/>
              <a:gd name="T2" fmla="*/ 14 w 14"/>
              <a:gd name="T3" fmla="*/ 17 h 18"/>
              <a:gd name="T4" fmla="*/ 1 w 14"/>
              <a:gd name="T5" fmla="*/ 9 h 18"/>
              <a:gd name="T6" fmla="*/ 9 w 14"/>
              <a:gd name="T7" fmla="*/ 0 h 18"/>
              <a:gd name="T8" fmla="*/ 10 w 14"/>
              <a:gd name="T9" fmla="*/ 2 h 18"/>
              <a:gd name="T10" fmla="*/ 9 w 14"/>
              <a:gd name="T11" fmla="*/ 4 h 18"/>
              <a:gd name="T12" fmla="*/ 3 w 14"/>
              <a:gd name="T13" fmla="*/ 5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4" h="18">
                <a:moveTo>
                  <a:pt x="3" y="5"/>
                </a:moveTo>
                <a:cubicBezTo>
                  <a:pt x="12" y="7"/>
                  <a:pt x="11" y="5"/>
                  <a:pt x="14" y="17"/>
                </a:cubicBezTo>
                <a:cubicBezTo>
                  <a:pt x="7" y="18"/>
                  <a:pt x="2" y="14"/>
                  <a:pt x="1" y="9"/>
                </a:cubicBezTo>
                <a:cubicBezTo>
                  <a:pt x="0" y="3"/>
                  <a:pt x="4" y="0"/>
                  <a:pt x="9" y="0"/>
                </a:cubicBezTo>
                <a:cubicBezTo>
                  <a:pt x="10" y="0"/>
                  <a:pt x="10" y="1"/>
                  <a:pt x="10" y="2"/>
                </a:cubicBezTo>
                <a:cubicBezTo>
                  <a:pt x="11" y="3"/>
                  <a:pt x="10" y="4"/>
                  <a:pt x="9" y="4"/>
                </a:cubicBezTo>
                <a:cubicBezTo>
                  <a:pt x="7" y="4"/>
                  <a:pt x="5" y="3"/>
                  <a:pt x="3" y="5"/>
                </a:cubicBezTo>
                <a:close/>
              </a:path>
            </a:pathLst>
          </a:custGeom>
          <a:solidFill>
            <a:srgbClr val="F7CBA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4" name="Freeform 765"/>
          <p:cNvSpPr>
            <a:spLocks/>
          </p:cNvSpPr>
          <p:nvPr/>
        </p:nvSpPr>
        <p:spPr bwMode="auto">
          <a:xfrm>
            <a:off x="4321953" y="1317179"/>
            <a:ext cx="22225" cy="33338"/>
          </a:xfrm>
          <a:custGeom>
            <a:avLst/>
            <a:gdLst>
              <a:gd name="T0" fmla="*/ 5 w 12"/>
              <a:gd name="T1" fmla="*/ 17 h 19"/>
              <a:gd name="T2" fmla="*/ 0 w 12"/>
              <a:gd name="T3" fmla="*/ 18 h 19"/>
              <a:gd name="T4" fmla="*/ 4 w 12"/>
              <a:gd name="T5" fmla="*/ 5 h 19"/>
              <a:gd name="T6" fmla="*/ 5 w 12"/>
              <a:gd name="T7" fmla="*/ 0 h 19"/>
              <a:gd name="T8" fmla="*/ 5 w 12"/>
              <a:gd name="T9" fmla="*/ 17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" h="19">
                <a:moveTo>
                  <a:pt x="5" y="17"/>
                </a:moveTo>
                <a:cubicBezTo>
                  <a:pt x="3" y="17"/>
                  <a:pt x="2" y="19"/>
                  <a:pt x="0" y="18"/>
                </a:cubicBezTo>
                <a:cubicBezTo>
                  <a:pt x="1" y="13"/>
                  <a:pt x="3" y="9"/>
                  <a:pt x="4" y="5"/>
                </a:cubicBezTo>
                <a:cubicBezTo>
                  <a:pt x="4" y="3"/>
                  <a:pt x="4" y="1"/>
                  <a:pt x="5" y="0"/>
                </a:cubicBezTo>
                <a:cubicBezTo>
                  <a:pt x="12" y="4"/>
                  <a:pt x="12" y="10"/>
                  <a:pt x="5" y="17"/>
                </a:cubicBezTo>
                <a:close/>
              </a:path>
            </a:pathLst>
          </a:custGeom>
          <a:solidFill>
            <a:srgbClr val="F5C9A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5" name="Freeform 766"/>
          <p:cNvSpPr>
            <a:spLocks/>
          </p:cNvSpPr>
          <p:nvPr/>
        </p:nvSpPr>
        <p:spPr bwMode="auto">
          <a:xfrm>
            <a:off x="4044141" y="1283841"/>
            <a:ext cx="17463" cy="17463"/>
          </a:xfrm>
          <a:custGeom>
            <a:avLst/>
            <a:gdLst>
              <a:gd name="T0" fmla="*/ 10 w 10"/>
              <a:gd name="T1" fmla="*/ 5 h 10"/>
              <a:gd name="T2" fmla="*/ 5 w 10"/>
              <a:gd name="T3" fmla="*/ 10 h 10"/>
              <a:gd name="T4" fmla="*/ 0 w 10"/>
              <a:gd name="T5" fmla="*/ 5 h 10"/>
              <a:gd name="T6" fmla="*/ 6 w 10"/>
              <a:gd name="T7" fmla="*/ 0 h 10"/>
              <a:gd name="T8" fmla="*/ 10 w 10"/>
              <a:gd name="T9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10">
                <a:moveTo>
                  <a:pt x="10" y="5"/>
                </a:moveTo>
                <a:cubicBezTo>
                  <a:pt x="10" y="9"/>
                  <a:pt x="8" y="10"/>
                  <a:pt x="5" y="10"/>
                </a:cubicBezTo>
                <a:cubicBezTo>
                  <a:pt x="2" y="10"/>
                  <a:pt x="0" y="8"/>
                  <a:pt x="0" y="5"/>
                </a:cubicBezTo>
                <a:cubicBezTo>
                  <a:pt x="0" y="2"/>
                  <a:pt x="2" y="0"/>
                  <a:pt x="6" y="0"/>
                </a:cubicBezTo>
                <a:cubicBezTo>
                  <a:pt x="9" y="0"/>
                  <a:pt x="10" y="2"/>
                  <a:pt x="10" y="5"/>
                </a:cubicBezTo>
                <a:close/>
              </a:path>
            </a:pathLst>
          </a:custGeom>
          <a:solidFill>
            <a:srgbClr val="A5321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6" name="Freeform 767"/>
          <p:cNvSpPr>
            <a:spLocks/>
          </p:cNvSpPr>
          <p:nvPr/>
        </p:nvSpPr>
        <p:spPr bwMode="auto">
          <a:xfrm>
            <a:off x="4160028" y="1437829"/>
            <a:ext cx="39688" cy="3175"/>
          </a:xfrm>
          <a:custGeom>
            <a:avLst/>
            <a:gdLst>
              <a:gd name="T0" fmla="*/ 23 w 23"/>
              <a:gd name="T1" fmla="*/ 1 h 2"/>
              <a:gd name="T2" fmla="*/ 0 w 23"/>
              <a:gd name="T3" fmla="*/ 1 h 2"/>
              <a:gd name="T4" fmla="*/ 5 w 23"/>
              <a:gd name="T5" fmla="*/ 0 h 2"/>
              <a:gd name="T6" fmla="*/ 19 w 23"/>
              <a:gd name="T7" fmla="*/ 0 h 2"/>
              <a:gd name="T8" fmla="*/ 23 w 23"/>
              <a:gd name="T9" fmla="*/ 1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" h="2">
                <a:moveTo>
                  <a:pt x="23" y="1"/>
                </a:moveTo>
                <a:cubicBezTo>
                  <a:pt x="15" y="2"/>
                  <a:pt x="8" y="2"/>
                  <a:pt x="0" y="1"/>
                </a:cubicBezTo>
                <a:cubicBezTo>
                  <a:pt x="2" y="0"/>
                  <a:pt x="4" y="1"/>
                  <a:pt x="5" y="0"/>
                </a:cubicBezTo>
                <a:cubicBezTo>
                  <a:pt x="9" y="0"/>
                  <a:pt x="14" y="0"/>
                  <a:pt x="19" y="0"/>
                </a:cubicBezTo>
                <a:cubicBezTo>
                  <a:pt x="20" y="1"/>
                  <a:pt x="22" y="0"/>
                  <a:pt x="23" y="1"/>
                </a:cubicBezTo>
                <a:close/>
              </a:path>
            </a:pathLst>
          </a:custGeom>
          <a:solidFill>
            <a:srgbClr val="885B3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7" name="Freeform 768"/>
          <p:cNvSpPr>
            <a:spLocks/>
          </p:cNvSpPr>
          <p:nvPr/>
        </p:nvSpPr>
        <p:spPr bwMode="auto">
          <a:xfrm>
            <a:off x="4128278" y="1355279"/>
            <a:ext cx="107950" cy="60325"/>
          </a:xfrm>
          <a:custGeom>
            <a:avLst/>
            <a:gdLst>
              <a:gd name="T0" fmla="*/ 58 w 62"/>
              <a:gd name="T1" fmla="*/ 0 h 35"/>
              <a:gd name="T2" fmla="*/ 61 w 62"/>
              <a:gd name="T3" fmla="*/ 5 h 35"/>
              <a:gd name="T4" fmla="*/ 19 w 62"/>
              <a:gd name="T5" fmla="*/ 26 h 35"/>
              <a:gd name="T6" fmla="*/ 1 w 62"/>
              <a:gd name="T7" fmla="*/ 6 h 35"/>
              <a:gd name="T8" fmla="*/ 2 w 62"/>
              <a:gd name="T9" fmla="*/ 1 h 35"/>
              <a:gd name="T10" fmla="*/ 6 w 62"/>
              <a:gd name="T11" fmla="*/ 1 h 35"/>
              <a:gd name="T12" fmla="*/ 38 w 62"/>
              <a:gd name="T13" fmla="*/ 5 h 35"/>
              <a:gd name="T14" fmla="*/ 42 w 62"/>
              <a:gd name="T15" fmla="*/ 6 h 35"/>
              <a:gd name="T16" fmla="*/ 29 w 62"/>
              <a:gd name="T17" fmla="*/ 9 h 35"/>
              <a:gd name="T18" fmla="*/ 6 w 62"/>
              <a:gd name="T19" fmla="*/ 4 h 35"/>
              <a:gd name="T20" fmla="*/ 11 w 62"/>
              <a:gd name="T21" fmla="*/ 13 h 35"/>
              <a:gd name="T22" fmla="*/ 21 w 62"/>
              <a:gd name="T23" fmla="*/ 15 h 35"/>
              <a:gd name="T24" fmla="*/ 21 w 62"/>
              <a:gd name="T25" fmla="*/ 17 h 35"/>
              <a:gd name="T26" fmla="*/ 13 w 62"/>
              <a:gd name="T27" fmla="*/ 18 h 35"/>
              <a:gd name="T28" fmla="*/ 22 w 62"/>
              <a:gd name="T29" fmla="*/ 22 h 35"/>
              <a:gd name="T30" fmla="*/ 25 w 62"/>
              <a:gd name="T31" fmla="*/ 24 h 35"/>
              <a:gd name="T32" fmla="*/ 21 w 62"/>
              <a:gd name="T33" fmla="*/ 25 h 35"/>
              <a:gd name="T34" fmla="*/ 24 w 62"/>
              <a:gd name="T35" fmla="*/ 26 h 35"/>
              <a:gd name="T36" fmla="*/ 39 w 62"/>
              <a:gd name="T37" fmla="*/ 25 h 35"/>
              <a:gd name="T38" fmla="*/ 29 w 62"/>
              <a:gd name="T39" fmla="*/ 26 h 35"/>
              <a:gd name="T40" fmla="*/ 29 w 62"/>
              <a:gd name="T41" fmla="*/ 25 h 35"/>
              <a:gd name="T42" fmla="*/ 33 w 62"/>
              <a:gd name="T43" fmla="*/ 22 h 35"/>
              <a:gd name="T44" fmla="*/ 35 w 62"/>
              <a:gd name="T45" fmla="*/ 22 h 35"/>
              <a:gd name="T46" fmla="*/ 48 w 62"/>
              <a:gd name="T47" fmla="*/ 18 h 35"/>
              <a:gd name="T48" fmla="*/ 34 w 62"/>
              <a:gd name="T49" fmla="*/ 20 h 35"/>
              <a:gd name="T50" fmla="*/ 32 w 62"/>
              <a:gd name="T51" fmla="*/ 17 h 35"/>
              <a:gd name="T52" fmla="*/ 48 w 62"/>
              <a:gd name="T53" fmla="*/ 14 h 35"/>
              <a:gd name="T54" fmla="*/ 58 w 62"/>
              <a:gd name="T55" fmla="*/ 4 h 35"/>
              <a:gd name="T56" fmla="*/ 58 w 62"/>
              <a:gd name="T57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2" h="35">
                <a:moveTo>
                  <a:pt x="58" y="0"/>
                </a:moveTo>
                <a:cubicBezTo>
                  <a:pt x="62" y="0"/>
                  <a:pt x="61" y="3"/>
                  <a:pt x="61" y="5"/>
                </a:cubicBezTo>
                <a:cubicBezTo>
                  <a:pt x="58" y="23"/>
                  <a:pt x="35" y="35"/>
                  <a:pt x="19" y="26"/>
                </a:cubicBezTo>
                <a:cubicBezTo>
                  <a:pt x="10" y="22"/>
                  <a:pt x="5" y="15"/>
                  <a:pt x="1" y="6"/>
                </a:cubicBezTo>
                <a:cubicBezTo>
                  <a:pt x="1" y="4"/>
                  <a:pt x="0" y="2"/>
                  <a:pt x="2" y="1"/>
                </a:cubicBezTo>
                <a:cubicBezTo>
                  <a:pt x="3" y="0"/>
                  <a:pt x="5" y="0"/>
                  <a:pt x="6" y="1"/>
                </a:cubicBezTo>
                <a:cubicBezTo>
                  <a:pt x="16" y="6"/>
                  <a:pt x="27" y="6"/>
                  <a:pt x="38" y="5"/>
                </a:cubicBezTo>
                <a:cubicBezTo>
                  <a:pt x="40" y="5"/>
                  <a:pt x="41" y="4"/>
                  <a:pt x="42" y="6"/>
                </a:cubicBezTo>
                <a:cubicBezTo>
                  <a:pt x="38" y="9"/>
                  <a:pt x="33" y="9"/>
                  <a:pt x="29" y="9"/>
                </a:cubicBezTo>
                <a:cubicBezTo>
                  <a:pt x="21" y="8"/>
                  <a:pt x="13" y="8"/>
                  <a:pt x="6" y="4"/>
                </a:cubicBezTo>
                <a:cubicBezTo>
                  <a:pt x="6" y="9"/>
                  <a:pt x="7" y="11"/>
                  <a:pt x="11" y="13"/>
                </a:cubicBezTo>
                <a:cubicBezTo>
                  <a:pt x="14" y="14"/>
                  <a:pt x="18" y="14"/>
                  <a:pt x="21" y="15"/>
                </a:cubicBezTo>
                <a:cubicBezTo>
                  <a:pt x="21" y="16"/>
                  <a:pt x="21" y="16"/>
                  <a:pt x="21" y="17"/>
                </a:cubicBezTo>
                <a:cubicBezTo>
                  <a:pt x="19" y="20"/>
                  <a:pt x="16" y="18"/>
                  <a:pt x="13" y="18"/>
                </a:cubicBezTo>
                <a:cubicBezTo>
                  <a:pt x="16" y="21"/>
                  <a:pt x="19" y="21"/>
                  <a:pt x="22" y="22"/>
                </a:cubicBezTo>
                <a:cubicBezTo>
                  <a:pt x="23" y="22"/>
                  <a:pt x="25" y="23"/>
                  <a:pt x="25" y="24"/>
                </a:cubicBezTo>
                <a:cubicBezTo>
                  <a:pt x="24" y="26"/>
                  <a:pt x="22" y="25"/>
                  <a:pt x="21" y="25"/>
                </a:cubicBezTo>
                <a:cubicBezTo>
                  <a:pt x="22" y="25"/>
                  <a:pt x="23" y="26"/>
                  <a:pt x="24" y="26"/>
                </a:cubicBezTo>
                <a:cubicBezTo>
                  <a:pt x="29" y="26"/>
                  <a:pt x="34" y="28"/>
                  <a:pt x="39" y="25"/>
                </a:cubicBezTo>
                <a:cubicBezTo>
                  <a:pt x="36" y="27"/>
                  <a:pt x="33" y="27"/>
                  <a:pt x="29" y="26"/>
                </a:cubicBezTo>
                <a:cubicBezTo>
                  <a:pt x="29" y="26"/>
                  <a:pt x="29" y="25"/>
                  <a:pt x="29" y="25"/>
                </a:cubicBezTo>
                <a:cubicBezTo>
                  <a:pt x="30" y="23"/>
                  <a:pt x="31" y="23"/>
                  <a:pt x="33" y="22"/>
                </a:cubicBezTo>
                <a:cubicBezTo>
                  <a:pt x="34" y="22"/>
                  <a:pt x="35" y="22"/>
                  <a:pt x="35" y="22"/>
                </a:cubicBezTo>
                <a:cubicBezTo>
                  <a:pt x="40" y="22"/>
                  <a:pt x="45" y="21"/>
                  <a:pt x="48" y="18"/>
                </a:cubicBezTo>
                <a:cubicBezTo>
                  <a:pt x="44" y="19"/>
                  <a:pt x="39" y="20"/>
                  <a:pt x="34" y="20"/>
                </a:cubicBezTo>
                <a:cubicBezTo>
                  <a:pt x="33" y="19"/>
                  <a:pt x="32" y="19"/>
                  <a:pt x="32" y="17"/>
                </a:cubicBezTo>
                <a:cubicBezTo>
                  <a:pt x="37" y="15"/>
                  <a:pt x="43" y="15"/>
                  <a:pt x="48" y="14"/>
                </a:cubicBezTo>
                <a:cubicBezTo>
                  <a:pt x="53" y="13"/>
                  <a:pt x="57" y="10"/>
                  <a:pt x="58" y="4"/>
                </a:cubicBezTo>
                <a:cubicBezTo>
                  <a:pt x="58" y="3"/>
                  <a:pt x="57" y="2"/>
                  <a:pt x="58" y="0"/>
                </a:cubicBezTo>
                <a:close/>
              </a:path>
            </a:pathLst>
          </a:custGeom>
          <a:solidFill>
            <a:srgbClr val="5F321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8" name="Freeform 769"/>
          <p:cNvSpPr>
            <a:spLocks/>
          </p:cNvSpPr>
          <p:nvPr/>
        </p:nvSpPr>
        <p:spPr bwMode="auto">
          <a:xfrm>
            <a:off x="4113991" y="1326704"/>
            <a:ext cx="26988" cy="23813"/>
          </a:xfrm>
          <a:custGeom>
            <a:avLst/>
            <a:gdLst>
              <a:gd name="T0" fmla="*/ 15 w 15"/>
              <a:gd name="T1" fmla="*/ 7 h 14"/>
              <a:gd name="T2" fmla="*/ 8 w 15"/>
              <a:gd name="T3" fmla="*/ 14 h 14"/>
              <a:gd name="T4" fmla="*/ 1 w 15"/>
              <a:gd name="T5" fmla="*/ 7 h 14"/>
              <a:gd name="T6" fmla="*/ 8 w 15"/>
              <a:gd name="T7" fmla="*/ 0 h 14"/>
              <a:gd name="T8" fmla="*/ 15 w 15"/>
              <a:gd name="T9" fmla="*/ 7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" h="14">
                <a:moveTo>
                  <a:pt x="15" y="7"/>
                </a:moveTo>
                <a:cubicBezTo>
                  <a:pt x="15" y="10"/>
                  <a:pt x="12" y="14"/>
                  <a:pt x="8" y="14"/>
                </a:cubicBezTo>
                <a:cubicBezTo>
                  <a:pt x="4" y="14"/>
                  <a:pt x="1" y="11"/>
                  <a:pt x="1" y="7"/>
                </a:cubicBezTo>
                <a:cubicBezTo>
                  <a:pt x="0" y="2"/>
                  <a:pt x="3" y="0"/>
                  <a:pt x="8" y="0"/>
                </a:cubicBezTo>
                <a:cubicBezTo>
                  <a:pt x="12" y="0"/>
                  <a:pt x="15" y="3"/>
                  <a:pt x="15" y="7"/>
                </a:cubicBezTo>
                <a:close/>
              </a:path>
            </a:pathLst>
          </a:custGeom>
          <a:solidFill>
            <a:srgbClr val="F7BA9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699" name="Freeform 770"/>
          <p:cNvSpPr>
            <a:spLocks/>
          </p:cNvSpPr>
          <p:nvPr/>
        </p:nvSpPr>
        <p:spPr bwMode="auto">
          <a:xfrm>
            <a:off x="4194953" y="1355279"/>
            <a:ext cx="36513" cy="12700"/>
          </a:xfrm>
          <a:custGeom>
            <a:avLst/>
            <a:gdLst>
              <a:gd name="T0" fmla="*/ 4 w 21"/>
              <a:gd name="T1" fmla="*/ 7 h 8"/>
              <a:gd name="T2" fmla="*/ 0 w 21"/>
              <a:gd name="T3" fmla="*/ 5 h 8"/>
              <a:gd name="T4" fmla="*/ 20 w 21"/>
              <a:gd name="T5" fmla="*/ 0 h 8"/>
              <a:gd name="T6" fmla="*/ 21 w 21"/>
              <a:gd name="T7" fmla="*/ 3 h 8"/>
              <a:gd name="T8" fmla="*/ 8 w 21"/>
              <a:gd name="T9" fmla="*/ 7 h 8"/>
              <a:gd name="T10" fmla="*/ 4 w 21"/>
              <a:gd name="T11" fmla="*/ 7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1" h="8">
                <a:moveTo>
                  <a:pt x="4" y="7"/>
                </a:moveTo>
                <a:cubicBezTo>
                  <a:pt x="3" y="5"/>
                  <a:pt x="1" y="6"/>
                  <a:pt x="0" y="5"/>
                </a:cubicBezTo>
                <a:cubicBezTo>
                  <a:pt x="7" y="5"/>
                  <a:pt x="13" y="3"/>
                  <a:pt x="20" y="0"/>
                </a:cubicBezTo>
                <a:cubicBezTo>
                  <a:pt x="20" y="1"/>
                  <a:pt x="21" y="2"/>
                  <a:pt x="21" y="3"/>
                </a:cubicBezTo>
                <a:cubicBezTo>
                  <a:pt x="17" y="5"/>
                  <a:pt x="13" y="6"/>
                  <a:pt x="8" y="7"/>
                </a:cubicBezTo>
                <a:cubicBezTo>
                  <a:pt x="7" y="8"/>
                  <a:pt x="5" y="8"/>
                  <a:pt x="4" y="7"/>
                </a:cubicBezTo>
                <a:close/>
              </a:path>
            </a:pathLst>
          </a:custGeom>
          <a:solidFill>
            <a:srgbClr val="896F5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0" name="Freeform 771"/>
          <p:cNvSpPr>
            <a:spLocks/>
          </p:cNvSpPr>
          <p:nvPr/>
        </p:nvSpPr>
        <p:spPr bwMode="auto">
          <a:xfrm>
            <a:off x="4226703" y="1306066"/>
            <a:ext cx="11113" cy="9525"/>
          </a:xfrm>
          <a:custGeom>
            <a:avLst/>
            <a:gdLst>
              <a:gd name="T0" fmla="*/ 7 w 7"/>
              <a:gd name="T1" fmla="*/ 4 h 6"/>
              <a:gd name="T2" fmla="*/ 3 w 7"/>
              <a:gd name="T3" fmla="*/ 6 h 6"/>
              <a:gd name="T4" fmla="*/ 0 w 7"/>
              <a:gd name="T5" fmla="*/ 3 h 6"/>
              <a:gd name="T6" fmla="*/ 4 w 7"/>
              <a:gd name="T7" fmla="*/ 0 h 6"/>
              <a:gd name="T8" fmla="*/ 7 w 7"/>
              <a:gd name="T9" fmla="*/ 4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6">
                <a:moveTo>
                  <a:pt x="7" y="4"/>
                </a:moveTo>
                <a:cubicBezTo>
                  <a:pt x="6" y="5"/>
                  <a:pt x="5" y="6"/>
                  <a:pt x="3" y="6"/>
                </a:cubicBezTo>
                <a:cubicBezTo>
                  <a:pt x="2" y="6"/>
                  <a:pt x="1" y="5"/>
                  <a:pt x="0" y="3"/>
                </a:cubicBezTo>
                <a:cubicBezTo>
                  <a:pt x="0" y="1"/>
                  <a:pt x="2" y="0"/>
                  <a:pt x="4" y="0"/>
                </a:cubicBezTo>
                <a:cubicBezTo>
                  <a:pt x="5" y="0"/>
                  <a:pt x="6" y="2"/>
                  <a:pt x="7" y="4"/>
                </a:cubicBezTo>
                <a:close/>
              </a:path>
            </a:pathLst>
          </a:custGeom>
          <a:solidFill>
            <a:srgbClr val="6A412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1" name="Freeform 772"/>
          <p:cNvSpPr>
            <a:spLocks/>
          </p:cNvSpPr>
          <p:nvPr/>
        </p:nvSpPr>
        <p:spPr bwMode="auto">
          <a:xfrm>
            <a:off x="4123516" y="1306066"/>
            <a:ext cx="9525" cy="9525"/>
          </a:xfrm>
          <a:custGeom>
            <a:avLst/>
            <a:gdLst>
              <a:gd name="T0" fmla="*/ 3 w 6"/>
              <a:gd name="T1" fmla="*/ 6 h 6"/>
              <a:gd name="T2" fmla="*/ 0 w 6"/>
              <a:gd name="T3" fmla="*/ 4 h 6"/>
              <a:gd name="T4" fmla="*/ 2 w 6"/>
              <a:gd name="T5" fmla="*/ 0 h 6"/>
              <a:gd name="T6" fmla="*/ 6 w 6"/>
              <a:gd name="T7" fmla="*/ 3 h 6"/>
              <a:gd name="T8" fmla="*/ 3 w 6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6">
                <a:moveTo>
                  <a:pt x="3" y="6"/>
                </a:moveTo>
                <a:cubicBezTo>
                  <a:pt x="1" y="6"/>
                  <a:pt x="0" y="5"/>
                  <a:pt x="0" y="4"/>
                </a:cubicBezTo>
                <a:cubicBezTo>
                  <a:pt x="0" y="2"/>
                  <a:pt x="1" y="1"/>
                  <a:pt x="2" y="0"/>
                </a:cubicBezTo>
                <a:cubicBezTo>
                  <a:pt x="4" y="0"/>
                  <a:pt x="6" y="1"/>
                  <a:pt x="6" y="3"/>
                </a:cubicBezTo>
                <a:cubicBezTo>
                  <a:pt x="6" y="5"/>
                  <a:pt x="5" y="6"/>
                  <a:pt x="3" y="6"/>
                </a:cubicBezTo>
                <a:close/>
              </a:path>
            </a:pathLst>
          </a:custGeom>
          <a:solidFill>
            <a:srgbClr val="633B2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2" name="Freeform 773"/>
          <p:cNvSpPr>
            <a:spLocks/>
          </p:cNvSpPr>
          <p:nvPr/>
        </p:nvSpPr>
        <p:spPr bwMode="auto">
          <a:xfrm>
            <a:off x="4175903" y="1418779"/>
            <a:ext cx="22225" cy="7938"/>
          </a:xfrm>
          <a:custGeom>
            <a:avLst/>
            <a:gdLst>
              <a:gd name="T0" fmla="*/ 0 w 13"/>
              <a:gd name="T1" fmla="*/ 1 h 4"/>
              <a:gd name="T2" fmla="*/ 13 w 13"/>
              <a:gd name="T3" fmla="*/ 0 h 4"/>
              <a:gd name="T4" fmla="*/ 0 w 13"/>
              <a:gd name="T5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" h="4">
                <a:moveTo>
                  <a:pt x="0" y="1"/>
                </a:moveTo>
                <a:cubicBezTo>
                  <a:pt x="4" y="1"/>
                  <a:pt x="8" y="2"/>
                  <a:pt x="13" y="0"/>
                </a:cubicBezTo>
                <a:cubicBezTo>
                  <a:pt x="9" y="4"/>
                  <a:pt x="5" y="4"/>
                  <a:pt x="0" y="1"/>
                </a:cubicBezTo>
                <a:close/>
              </a:path>
            </a:pathLst>
          </a:custGeom>
          <a:solidFill>
            <a:srgbClr val="71472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3" name="Freeform 774"/>
          <p:cNvSpPr>
            <a:spLocks/>
          </p:cNvSpPr>
          <p:nvPr/>
        </p:nvSpPr>
        <p:spPr bwMode="auto">
          <a:xfrm>
            <a:off x="4177491" y="1326704"/>
            <a:ext cx="17463" cy="19050"/>
          </a:xfrm>
          <a:custGeom>
            <a:avLst/>
            <a:gdLst>
              <a:gd name="T0" fmla="*/ 0 w 10"/>
              <a:gd name="T1" fmla="*/ 9 h 11"/>
              <a:gd name="T2" fmla="*/ 6 w 10"/>
              <a:gd name="T3" fmla="*/ 0 h 11"/>
              <a:gd name="T4" fmla="*/ 8 w 10"/>
              <a:gd name="T5" fmla="*/ 8 h 11"/>
              <a:gd name="T6" fmla="*/ 0 w 10"/>
              <a:gd name="T7" fmla="*/ 9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11">
                <a:moveTo>
                  <a:pt x="0" y="9"/>
                </a:moveTo>
                <a:cubicBezTo>
                  <a:pt x="8" y="8"/>
                  <a:pt x="8" y="6"/>
                  <a:pt x="6" y="0"/>
                </a:cubicBezTo>
                <a:cubicBezTo>
                  <a:pt x="9" y="2"/>
                  <a:pt x="10" y="5"/>
                  <a:pt x="8" y="8"/>
                </a:cubicBezTo>
                <a:cubicBezTo>
                  <a:pt x="7" y="10"/>
                  <a:pt x="4" y="11"/>
                  <a:pt x="0" y="9"/>
                </a:cubicBezTo>
                <a:close/>
              </a:path>
            </a:pathLst>
          </a:custGeom>
          <a:solidFill>
            <a:srgbClr val="774C2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4" name="Freeform 775"/>
          <p:cNvSpPr>
            <a:spLocks/>
          </p:cNvSpPr>
          <p:nvPr/>
        </p:nvSpPr>
        <p:spPr bwMode="auto">
          <a:xfrm>
            <a:off x="4133041" y="1358454"/>
            <a:ext cx="98425" cy="30163"/>
          </a:xfrm>
          <a:custGeom>
            <a:avLst/>
            <a:gdLst>
              <a:gd name="T0" fmla="*/ 39 w 56"/>
              <a:gd name="T1" fmla="*/ 5 h 17"/>
              <a:gd name="T2" fmla="*/ 52 w 56"/>
              <a:gd name="T3" fmla="*/ 1 h 17"/>
              <a:gd name="T4" fmla="*/ 56 w 56"/>
              <a:gd name="T5" fmla="*/ 1 h 17"/>
              <a:gd name="T6" fmla="*/ 45 w 56"/>
              <a:gd name="T7" fmla="*/ 13 h 17"/>
              <a:gd name="T8" fmla="*/ 29 w 56"/>
              <a:gd name="T9" fmla="*/ 15 h 17"/>
              <a:gd name="T10" fmla="*/ 25 w 56"/>
              <a:gd name="T11" fmla="*/ 17 h 17"/>
              <a:gd name="T12" fmla="*/ 24 w 56"/>
              <a:gd name="T13" fmla="*/ 17 h 17"/>
              <a:gd name="T14" fmla="*/ 18 w 56"/>
              <a:gd name="T15" fmla="*/ 14 h 17"/>
              <a:gd name="T16" fmla="*/ 8 w 56"/>
              <a:gd name="T17" fmla="*/ 12 h 17"/>
              <a:gd name="T18" fmla="*/ 0 w 56"/>
              <a:gd name="T19" fmla="*/ 0 h 17"/>
              <a:gd name="T20" fmla="*/ 39 w 56"/>
              <a:gd name="T21" fmla="*/ 5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6" h="17">
                <a:moveTo>
                  <a:pt x="39" y="5"/>
                </a:moveTo>
                <a:cubicBezTo>
                  <a:pt x="43" y="4"/>
                  <a:pt x="48" y="4"/>
                  <a:pt x="52" y="1"/>
                </a:cubicBezTo>
                <a:cubicBezTo>
                  <a:pt x="53" y="1"/>
                  <a:pt x="55" y="0"/>
                  <a:pt x="56" y="1"/>
                </a:cubicBezTo>
                <a:cubicBezTo>
                  <a:pt x="55" y="9"/>
                  <a:pt x="53" y="11"/>
                  <a:pt x="45" y="13"/>
                </a:cubicBezTo>
                <a:cubicBezTo>
                  <a:pt x="40" y="15"/>
                  <a:pt x="35" y="15"/>
                  <a:pt x="29" y="15"/>
                </a:cubicBezTo>
                <a:cubicBezTo>
                  <a:pt x="28" y="16"/>
                  <a:pt x="27" y="17"/>
                  <a:pt x="25" y="17"/>
                </a:cubicBezTo>
                <a:cubicBezTo>
                  <a:pt x="25" y="17"/>
                  <a:pt x="24" y="17"/>
                  <a:pt x="24" y="17"/>
                </a:cubicBezTo>
                <a:cubicBezTo>
                  <a:pt x="22" y="15"/>
                  <a:pt x="20" y="16"/>
                  <a:pt x="18" y="14"/>
                </a:cubicBezTo>
                <a:cubicBezTo>
                  <a:pt x="15" y="14"/>
                  <a:pt x="11" y="13"/>
                  <a:pt x="8" y="12"/>
                </a:cubicBezTo>
                <a:cubicBezTo>
                  <a:pt x="2" y="11"/>
                  <a:pt x="0" y="7"/>
                  <a:pt x="0" y="0"/>
                </a:cubicBezTo>
                <a:cubicBezTo>
                  <a:pt x="13" y="6"/>
                  <a:pt x="26" y="6"/>
                  <a:pt x="39" y="5"/>
                </a:cubicBezTo>
                <a:close/>
              </a:path>
            </a:pathLst>
          </a:custGeom>
          <a:solidFill>
            <a:srgbClr val="FDFBF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5" name="Freeform 776"/>
          <p:cNvSpPr>
            <a:spLocks/>
          </p:cNvSpPr>
          <p:nvPr/>
        </p:nvSpPr>
        <p:spPr bwMode="auto">
          <a:xfrm>
            <a:off x="4187016" y="1382266"/>
            <a:ext cx="30163" cy="12700"/>
          </a:xfrm>
          <a:custGeom>
            <a:avLst/>
            <a:gdLst>
              <a:gd name="T0" fmla="*/ 0 w 17"/>
              <a:gd name="T1" fmla="*/ 3 h 7"/>
              <a:gd name="T2" fmla="*/ 17 w 17"/>
              <a:gd name="T3" fmla="*/ 0 h 7"/>
              <a:gd name="T4" fmla="*/ 1 w 17"/>
              <a:gd name="T5" fmla="*/ 7 h 7"/>
              <a:gd name="T6" fmla="*/ 0 w 17"/>
              <a:gd name="T7" fmla="*/ 3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7" h="7">
                <a:moveTo>
                  <a:pt x="0" y="3"/>
                </a:moveTo>
                <a:cubicBezTo>
                  <a:pt x="6" y="2"/>
                  <a:pt x="12" y="1"/>
                  <a:pt x="17" y="0"/>
                </a:cubicBezTo>
                <a:cubicBezTo>
                  <a:pt x="14" y="7"/>
                  <a:pt x="8" y="7"/>
                  <a:pt x="1" y="7"/>
                </a:cubicBezTo>
                <a:cubicBezTo>
                  <a:pt x="1" y="6"/>
                  <a:pt x="0" y="5"/>
                  <a:pt x="0" y="3"/>
                </a:cubicBezTo>
                <a:close/>
              </a:path>
            </a:pathLst>
          </a:custGeom>
          <a:solidFill>
            <a:srgbClr val="7F1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6" name="Freeform 777"/>
          <p:cNvSpPr>
            <a:spLocks/>
          </p:cNvSpPr>
          <p:nvPr/>
        </p:nvSpPr>
        <p:spPr bwMode="auto">
          <a:xfrm>
            <a:off x="4161616" y="1380679"/>
            <a:ext cx="17463" cy="23813"/>
          </a:xfrm>
          <a:custGeom>
            <a:avLst/>
            <a:gdLst>
              <a:gd name="T0" fmla="*/ 2 w 10"/>
              <a:gd name="T1" fmla="*/ 1 h 13"/>
              <a:gd name="T2" fmla="*/ 8 w 10"/>
              <a:gd name="T3" fmla="*/ 3 h 13"/>
              <a:gd name="T4" fmla="*/ 10 w 10"/>
              <a:gd name="T5" fmla="*/ 9 h 13"/>
              <a:gd name="T6" fmla="*/ 10 w 10"/>
              <a:gd name="T7" fmla="*/ 10 h 13"/>
              <a:gd name="T8" fmla="*/ 4 w 10"/>
              <a:gd name="T9" fmla="*/ 11 h 13"/>
              <a:gd name="T10" fmla="*/ 2 w 10"/>
              <a:gd name="T11" fmla="*/ 10 h 13"/>
              <a:gd name="T12" fmla="*/ 6 w 10"/>
              <a:gd name="T13" fmla="*/ 9 h 13"/>
              <a:gd name="T14" fmla="*/ 3 w 10"/>
              <a:gd name="T15" fmla="*/ 8 h 13"/>
              <a:gd name="T16" fmla="*/ 1 w 10"/>
              <a:gd name="T17" fmla="*/ 2 h 13"/>
              <a:gd name="T18" fmla="*/ 2 w 10"/>
              <a:gd name="T19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0" h="13">
                <a:moveTo>
                  <a:pt x="2" y="1"/>
                </a:moveTo>
                <a:cubicBezTo>
                  <a:pt x="4" y="2"/>
                  <a:pt x="7" y="0"/>
                  <a:pt x="8" y="3"/>
                </a:cubicBezTo>
                <a:cubicBezTo>
                  <a:pt x="9" y="5"/>
                  <a:pt x="9" y="7"/>
                  <a:pt x="10" y="9"/>
                </a:cubicBezTo>
                <a:cubicBezTo>
                  <a:pt x="10" y="10"/>
                  <a:pt x="10" y="10"/>
                  <a:pt x="10" y="10"/>
                </a:cubicBezTo>
                <a:cubicBezTo>
                  <a:pt x="8" y="13"/>
                  <a:pt x="6" y="10"/>
                  <a:pt x="4" y="11"/>
                </a:cubicBezTo>
                <a:cubicBezTo>
                  <a:pt x="3" y="11"/>
                  <a:pt x="2" y="11"/>
                  <a:pt x="2" y="10"/>
                </a:cubicBezTo>
                <a:cubicBezTo>
                  <a:pt x="3" y="9"/>
                  <a:pt x="4" y="10"/>
                  <a:pt x="6" y="9"/>
                </a:cubicBezTo>
                <a:cubicBezTo>
                  <a:pt x="4" y="9"/>
                  <a:pt x="4" y="8"/>
                  <a:pt x="3" y="8"/>
                </a:cubicBezTo>
                <a:cubicBezTo>
                  <a:pt x="2" y="6"/>
                  <a:pt x="0" y="5"/>
                  <a:pt x="1" y="2"/>
                </a:cubicBezTo>
                <a:cubicBezTo>
                  <a:pt x="2" y="2"/>
                  <a:pt x="2" y="2"/>
                  <a:pt x="2" y="1"/>
                </a:cubicBezTo>
                <a:close/>
              </a:path>
            </a:pathLst>
          </a:custGeom>
          <a:solidFill>
            <a:srgbClr val="7F1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7" name="Freeform 778"/>
          <p:cNvSpPr>
            <a:spLocks/>
          </p:cNvSpPr>
          <p:nvPr/>
        </p:nvSpPr>
        <p:spPr bwMode="auto">
          <a:xfrm>
            <a:off x="4145741" y="1382266"/>
            <a:ext cx="20638" cy="12700"/>
          </a:xfrm>
          <a:custGeom>
            <a:avLst/>
            <a:gdLst>
              <a:gd name="T0" fmla="*/ 10 w 12"/>
              <a:gd name="T1" fmla="*/ 1 h 7"/>
              <a:gd name="T2" fmla="*/ 12 w 12"/>
              <a:gd name="T3" fmla="*/ 7 h 7"/>
              <a:gd name="T4" fmla="*/ 2 w 12"/>
              <a:gd name="T5" fmla="*/ 3 h 7"/>
              <a:gd name="T6" fmla="*/ 1 w 12"/>
              <a:gd name="T7" fmla="*/ 1 h 7"/>
              <a:gd name="T8" fmla="*/ 3 w 12"/>
              <a:gd name="T9" fmla="*/ 0 h 7"/>
              <a:gd name="T10" fmla="*/ 10 w 12"/>
              <a:gd name="T11" fmla="*/ 1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7">
                <a:moveTo>
                  <a:pt x="10" y="1"/>
                </a:moveTo>
                <a:cubicBezTo>
                  <a:pt x="11" y="3"/>
                  <a:pt x="11" y="5"/>
                  <a:pt x="12" y="7"/>
                </a:cubicBezTo>
                <a:cubicBezTo>
                  <a:pt x="9" y="6"/>
                  <a:pt x="5" y="6"/>
                  <a:pt x="2" y="3"/>
                </a:cubicBezTo>
                <a:cubicBezTo>
                  <a:pt x="1" y="3"/>
                  <a:pt x="0" y="2"/>
                  <a:pt x="1" y="1"/>
                </a:cubicBezTo>
                <a:cubicBezTo>
                  <a:pt x="1" y="0"/>
                  <a:pt x="3" y="0"/>
                  <a:pt x="3" y="0"/>
                </a:cubicBezTo>
                <a:cubicBezTo>
                  <a:pt x="6" y="0"/>
                  <a:pt x="8" y="1"/>
                  <a:pt x="10" y="1"/>
                </a:cubicBezTo>
                <a:close/>
              </a:path>
            </a:pathLst>
          </a:custGeom>
          <a:solidFill>
            <a:srgbClr val="7D2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8" name="Freeform 779"/>
          <p:cNvSpPr>
            <a:spLocks/>
          </p:cNvSpPr>
          <p:nvPr/>
        </p:nvSpPr>
        <p:spPr bwMode="auto">
          <a:xfrm>
            <a:off x="4167966" y="1398141"/>
            <a:ext cx="33338" cy="7938"/>
          </a:xfrm>
          <a:custGeom>
            <a:avLst/>
            <a:gdLst>
              <a:gd name="T0" fmla="*/ 0 w 19"/>
              <a:gd name="T1" fmla="*/ 1 h 4"/>
              <a:gd name="T2" fmla="*/ 6 w 19"/>
              <a:gd name="T3" fmla="*/ 0 h 4"/>
              <a:gd name="T4" fmla="*/ 19 w 19"/>
              <a:gd name="T5" fmla="*/ 0 h 4"/>
              <a:gd name="T6" fmla="*/ 0 w 19"/>
              <a:gd name="T7" fmla="*/ 1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4">
                <a:moveTo>
                  <a:pt x="0" y="1"/>
                </a:moveTo>
                <a:cubicBezTo>
                  <a:pt x="2" y="0"/>
                  <a:pt x="4" y="1"/>
                  <a:pt x="6" y="0"/>
                </a:cubicBezTo>
                <a:cubicBezTo>
                  <a:pt x="10" y="1"/>
                  <a:pt x="14" y="0"/>
                  <a:pt x="19" y="0"/>
                </a:cubicBezTo>
                <a:cubicBezTo>
                  <a:pt x="12" y="4"/>
                  <a:pt x="6" y="3"/>
                  <a:pt x="0" y="1"/>
                </a:cubicBezTo>
                <a:close/>
              </a:path>
            </a:pathLst>
          </a:custGeom>
          <a:solidFill>
            <a:srgbClr val="F3E1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09" name="Freeform 780"/>
          <p:cNvSpPr>
            <a:spLocks/>
          </p:cNvSpPr>
          <p:nvPr/>
        </p:nvSpPr>
        <p:spPr bwMode="auto">
          <a:xfrm>
            <a:off x="4174316" y="1385441"/>
            <a:ext cx="12700" cy="11113"/>
          </a:xfrm>
          <a:custGeom>
            <a:avLst/>
            <a:gdLst>
              <a:gd name="T0" fmla="*/ 3 w 8"/>
              <a:gd name="T1" fmla="*/ 6 h 6"/>
              <a:gd name="T2" fmla="*/ 1 w 8"/>
              <a:gd name="T3" fmla="*/ 0 h 6"/>
              <a:gd name="T4" fmla="*/ 2 w 8"/>
              <a:gd name="T5" fmla="*/ 0 h 6"/>
              <a:gd name="T6" fmla="*/ 8 w 8"/>
              <a:gd name="T7" fmla="*/ 5 h 6"/>
              <a:gd name="T8" fmla="*/ 3 w 8"/>
              <a:gd name="T9" fmla="*/ 6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" h="6">
                <a:moveTo>
                  <a:pt x="3" y="6"/>
                </a:moveTo>
                <a:cubicBezTo>
                  <a:pt x="0" y="5"/>
                  <a:pt x="0" y="3"/>
                  <a:pt x="1" y="0"/>
                </a:cubicBezTo>
                <a:cubicBezTo>
                  <a:pt x="1" y="0"/>
                  <a:pt x="2" y="0"/>
                  <a:pt x="2" y="0"/>
                </a:cubicBezTo>
                <a:cubicBezTo>
                  <a:pt x="5" y="0"/>
                  <a:pt x="7" y="2"/>
                  <a:pt x="8" y="5"/>
                </a:cubicBezTo>
                <a:cubicBezTo>
                  <a:pt x="6" y="6"/>
                  <a:pt x="5" y="6"/>
                  <a:pt x="3" y="6"/>
                </a:cubicBezTo>
                <a:close/>
              </a:path>
            </a:pathLst>
          </a:custGeom>
          <a:solidFill>
            <a:srgbClr val="7D21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2710" name="Freeform 781"/>
          <p:cNvSpPr>
            <a:spLocks/>
          </p:cNvSpPr>
          <p:nvPr/>
        </p:nvSpPr>
        <p:spPr bwMode="auto">
          <a:xfrm>
            <a:off x="4177491" y="1382266"/>
            <a:ext cx="15875" cy="12700"/>
          </a:xfrm>
          <a:custGeom>
            <a:avLst/>
            <a:gdLst>
              <a:gd name="T0" fmla="*/ 6 w 9"/>
              <a:gd name="T1" fmla="*/ 7 h 7"/>
              <a:gd name="T2" fmla="*/ 0 w 9"/>
              <a:gd name="T3" fmla="*/ 2 h 7"/>
              <a:gd name="T4" fmla="*/ 4 w 9"/>
              <a:gd name="T5" fmla="*/ 1 h 7"/>
              <a:gd name="T6" fmla="*/ 6 w 9"/>
              <a:gd name="T7" fmla="*/ 3 h 7"/>
              <a:gd name="T8" fmla="*/ 7 w 9"/>
              <a:gd name="T9" fmla="*/ 7 h 7"/>
              <a:gd name="T10" fmla="*/ 6 w 9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9" h="7">
                <a:moveTo>
                  <a:pt x="6" y="7"/>
                </a:moveTo>
                <a:cubicBezTo>
                  <a:pt x="4" y="5"/>
                  <a:pt x="2" y="3"/>
                  <a:pt x="0" y="2"/>
                </a:cubicBezTo>
                <a:cubicBezTo>
                  <a:pt x="1" y="0"/>
                  <a:pt x="3" y="1"/>
                  <a:pt x="4" y="1"/>
                </a:cubicBezTo>
                <a:cubicBezTo>
                  <a:pt x="5" y="2"/>
                  <a:pt x="6" y="3"/>
                  <a:pt x="6" y="3"/>
                </a:cubicBezTo>
                <a:cubicBezTo>
                  <a:pt x="7" y="5"/>
                  <a:pt x="9" y="6"/>
                  <a:pt x="7" y="7"/>
                </a:cubicBezTo>
                <a:cubicBezTo>
                  <a:pt x="7" y="7"/>
                  <a:pt x="6" y="7"/>
                  <a:pt x="6" y="7"/>
                </a:cubicBezTo>
                <a:close/>
              </a:path>
            </a:pathLst>
          </a:custGeom>
          <a:solidFill>
            <a:srgbClr val="7F1B1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pic>
        <p:nvPicPr>
          <p:cNvPr id="3312" name="Imagen 33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939" y="3549652"/>
            <a:ext cx="4002745" cy="1416750"/>
          </a:xfrm>
          <a:prstGeom prst="rect">
            <a:avLst/>
          </a:prstGeom>
        </p:spPr>
      </p:pic>
      <p:pic>
        <p:nvPicPr>
          <p:cNvPr id="3313" name="Imagen 33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1191" y="1201738"/>
            <a:ext cx="1144023" cy="2156044"/>
          </a:xfrm>
          <a:prstGeom prst="rect">
            <a:avLst/>
          </a:prstGeom>
        </p:spPr>
      </p:pic>
      <p:grpSp>
        <p:nvGrpSpPr>
          <p:cNvPr id="3957" name="Grupo 3956"/>
          <p:cNvGrpSpPr/>
          <p:nvPr/>
        </p:nvGrpSpPr>
        <p:grpSpPr>
          <a:xfrm>
            <a:off x="4956285" y="3861686"/>
            <a:ext cx="3604391" cy="792681"/>
            <a:chOff x="4514850" y="3643312"/>
            <a:chExt cx="5594350" cy="1230314"/>
          </a:xfrm>
        </p:grpSpPr>
        <p:grpSp>
          <p:nvGrpSpPr>
            <p:cNvPr id="3317" name="Group 986"/>
            <p:cNvGrpSpPr>
              <a:grpSpLocks/>
            </p:cNvGrpSpPr>
            <p:nvPr/>
          </p:nvGrpSpPr>
          <p:grpSpPr bwMode="auto">
            <a:xfrm>
              <a:off x="4514850" y="3643312"/>
              <a:ext cx="4011613" cy="1212850"/>
              <a:chOff x="2844" y="2295"/>
              <a:chExt cx="2527" cy="764"/>
            </a:xfrm>
          </p:grpSpPr>
          <p:sp>
            <p:nvSpPr>
              <p:cNvPr id="3757" name="Freeform 786"/>
              <p:cNvSpPr>
                <a:spLocks/>
              </p:cNvSpPr>
              <p:nvPr/>
            </p:nvSpPr>
            <p:spPr bwMode="auto">
              <a:xfrm>
                <a:off x="3037" y="2492"/>
                <a:ext cx="366" cy="531"/>
              </a:xfrm>
              <a:custGeom>
                <a:avLst/>
                <a:gdLst>
                  <a:gd name="T0" fmla="*/ 196 w 305"/>
                  <a:gd name="T1" fmla="*/ 441 h 441"/>
                  <a:gd name="T2" fmla="*/ 3 w 305"/>
                  <a:gd name="T3" fmla="*/ 441 h 441"/>
                  <a:gd name="T4" fmla="*/ 0 w 305"/>
                  <a:gd name="T5" fmla="*/ 428 h 441"/>
                  <a:gd name="T6" fmla="*/ 5 w 305"/>
                  <a:gd name="T7" fmla="*/ 314 h 441"/>
                  <a:gd name="T8" fmla="*/ 63 w 305"/>
                  <a:gd name="T9" fmla="*/ 233 h 441"/>
                  <a:gd name="T10" fmla="*/ 120 w 305"/>
                  <a:gd name="T11" fmla="*/ 209 h 441"/>
                  <a:gd name="T12" fmla="*/ 128 w 305"/>
                  <a:gd name="T13" fmla="*/ 205 h 441"/>
                  <a:gd name="T14" fmla="*/ 128 w 305"/>
                  <a:gd name="T15" fmla="*/ 162 h 441"/>
                  <a:gd name="T16" fmla="*/ 116 w 305"/>
                  <a:gd name="T17" fmla="*/ 143 h 441"/>
                  <a:gd name="T18" fmla="*/ 103 w 305"/>
                  <a:gd name="T19" fmla="*/ 71 h 441"/>
                  <a:gd name="T20" fmla="*/ 137 w 305"/>
                  <a:gd name="T21" fmla="*/ 17 h 441"/>
                  <a:gd name="T22" fmla="*/ 208 w 305"/>
                  <a:gd name="T23" fmla="*/ 10 h 441"/>
                  <a:gd name="T24" fmla="*/ 222 w 305"/>
                  <a:gd name="T25" fmla="*/ 17 h 441"/>
                  <a:gd name="T26" fmla="*/ 259 w 305"/>
                  <a:gd name="T27" fmla="*/ 56 h 441"/>
                  <a:gd name="T28" fmla="*/ 253 w 305"/>
                  <a:gd name="T29" fmla="*/ 80 h 441"/>
                  <a:gd name="T30" fmla="*/ 253 w 305"/>
                  <a:gd name="T31" fmla="*/ 105 h 441"/>
                  <a:gd name="T32" fmla="*/ 262 w 305"/>
                  <a:gd name="T33" fmla="*/ 125 h 441"/>
                  <a:gd name="T34" fmla="*/ 258 w 305"/>
                  <a:gd name="T35" fmla="*/ 132 h 441"/>
                  <a:gd name="T36" fmla="*/ 252 w 305"/>
                  <a:gd name="T37" fmla="*/ 147 h 441"/>
                  <a:gd name="T38" fmla="*/ 247 w 305"/>
                  <a:gd name="T39" fmla="*/ 176 h 441"/>
                  <a:gd name="T40" fmla="*/ 233 w 305"/>
                  <a:gd name="T41" fmla="*/ 187 h 441"/>
                  <a:gd name="T42" fmla="*/ 214 w 305"/>
                  <a:gd name="T43" fmla="*/ 186 h 441"/>
                  <a:gd name="T44" fmla="*/ 198 w 305"/>
                  <a:gd name="T45" fmla="*/ 194 h 441"/>
                  <a:gd name="T46" fmla="*/ 205 w 305"/>
                  <a:gd name="T47" fmla="*/ 218 h 441"/>
                  <a:gd name="T48" fmla="*/ 218 w 305"/>
                  <a:gd name="T49" fmla="*/ 222 h 441"/>
                  <a:gd name="T50" fmla="*/ 270 w 305"/>
                  <a:gd name="T51" fmla="*/ 245 h 441"/>
                  <a:gd name="T52" fmla="*/ 302 w 305"/>
                  <a:gd name="T53" fmla="*/ 281 h 441"/>
                  <a:gd name="T54" fmla="*/ 303 w 305"/>
                  <a:gd name="T55" fmla="*/ 294 h 441"/>
                  <a:gd name="T56" fmla="*/ 290 w 305"/>
                  <a:gd name="T57" fmla="*/ 302 h 441"/>
                  <a:gd name="T58" fmla="*/ 231 w 305"/>
                  <a:gd name="T59" fmla="*/ 335 h 441"/>
                  <a:gd name="T60" fmla="*/ 202 w 305"/>
                  <a:gd name="T61" fmla="*/ 400 h 441"/>
                  <a:gd name="T62" fmla="*/ 200 w 305"/>
                  <a:gd name="T63" fmla="*/ 431 h 441"/>
                  <a:gd name="T64" fmla="*/ 196 w 305"/>
                  <a:gd name="T65" fmla="*/ 441 h 4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5" h="441">
                    <a:moveTo>
                      <a:pt x="196" y="441"/>
                    </a:moveTo>
                    <a:cubicBezTo>
                      <a:pt x="132" y="441"/>
                      <a:pt x="67" y="441"/>
                      <a:pt x="3" y="441"/>
                    </a:cubicBezTo>
                    <a:cubicBezTo>
                      <a:pt x="0" y="437"/>
                      <a:pt x="0" y="432"/>
                      <a:pt x="0" y="428"/>
                    </a:cubicBezTo>
                    <a:cubicBezTo>
                      <a:pt x="2" y="390"/>
                      <a:pt x="2" y="352"/>
                      <a:pt x="5" y="314"/>
                    </a:cubicBezTo>
                    <a:cubicBezTo>
                      <a:pt x="9" y="276"/>
                      <a:pt x="30" y="251"/>
                      <a:pt x="63" y="233"/>
                    </a:cubicBezTo>
                    <a:cubicBezTo>
                      <a:pt x="81" y="223"/>
                      <a:pt x="100" y="214"/>
                      <a:pt x="120" y="209"/>
                    </a:cubicBezTo>
                    <a:cubicBezTo>
                      <a:pt x="123" y="209"/>
                      <a:pt x="126" y="208"/>
                      <a:pt x="128" y="205"/>
                    </a:cubicBezTo>
                    <a:cubicBezTo>
                      <a:pt x="135" y="194"/>
                      <a:pt x="136" y="173"/>
                      <a:pt x="128" y="162"/>
                    </a:cubicBezTo>
                    <a:cubicBezTo>
                      <a:pt x="124" y="156"/>
                      <a:pt x="120" y="149"/>
                      <a:pt x="116" y="143"/>
                    </a:cubicBezTo>
                    <a:cubicBezTo>
                      <a:pt x="104" y="120"/>
                      <a:pt x="97" y="97"/>
                      <a:pt x="103" y="71"/>
                    </a:cubicBezTo>
                    <a:cubicBezTo>
                      <a:pt x="109" y="50"/>
                      <a:pt x="119" y="31"/>
                      <a:pt x="137" y="17"/>
                    </a:cubicBezTo>
                    <a:cubicBezTo>
                      <a:pt x="159" y="0"/>
                      <a:pt x="183" y="1"/>
                      <a:pt x="208" y="10"/>
                    </a:cubicBezTo>
                    <a:cubicBezTo>
                      <a:pt x="213" y="12"/>
                      <a:pt x="217" y="16"/>
                      <a:pt x="222" y="17"/>
                    </a:cubicBezTo>
                    <a:cubicBezTo>
                      <a:pt x="242" y="23"/>
                      <a:pt x="255" y="35"/>
                      <a:pt x="259" y="56"/>
                    </a:cubicBezTo>
                    <a:cubicBezTo>
                      <a:pt x="259" y="64"/>
                      <a:pt x="259" y="73"/>
                      <a:pt x="253" y="80"/>
                    </a:cubicBezTo>
                    <a:cubicBezTo>
                      <a:pt x="248" y="88"/>
                      <a:pt x="248" y="97"/>
                      <a:pt x="253" y="105"/>
                    </a:cubicBezTo>
                    <a:cubicBezTo>
                      <a:pt x="257" y="111"/>
                      <a:pt x="261" y="117"/>
                      <a:pt x="262" y="125"/>
                    </a:cubicBezTo>
                    <a:cubicBezTo>
                      <a:pt x="262" y="128"/>
                      <a:pt x="261" y="131"/>
                      <a:pt x="258" y="132"/>
                    </a:cubicBezTo>
                    <a:cubicBezTo>
                      <a:pt x="254" y="136"/>
                      <a:pt x="252" y="141"/>
                      <a:pt x="252" y="147"/>
                    </a:cubicBezTo>
                    <a:cubicBezTo>
                      <a:pt x="253" y="157"/>
                      <a:pt x="248" y="166"/>
                      <a:pt x="247" y="176"/>
                    </a:cubicBezTo>
                    <a:cubicBezTo>
                      <a:pt x="247" y="184"/>
                      <a:pt x="240" y="186"/>
                      <a:pt x="233" y="187"/>
                    </a:cubicBezTo>
                    <a:cubicBezTo>
                      <a:pt x="227" y="188"/>
                      <a:pt x="220" y="187"/>
                      <a:pt x="214" y="186"/>
                    </a:cubicBezTo>
                    <a:cubicBezTo>
                      <a:pt x="206" y="185"/>
                      <a:pt x="201" y="186"/>
                      <a:pt x="198" y="194"/>
                    </a:cubicBezTo>
                    <a:cubicBezTo>
                      <a:pt x="196" y="204"/>
                      <a:pt x="198" y="214"/>
                      <a:pt x="205" y="218"/>
                    </a:cubicBezTo>
                    <a:cubicBezTo>
                      <a:pt x="209" y="220"/>
                      <a:pt x="214" y="221"/>
                      <a:pt x="218" y="222"/>
                    </a:cubicBezTo>
                    <a:cubicBezTo>
                      <a:pt x="236" y="228"/>
                      <a:pt x="253" y="236"/>
                      <a:pt x="270" y="245"/>
                    </a:cubicBezTo>
                    <a:cubicBezTo>
                      <a:pt x="285" y="252"/>
                      <a:pt x="296" y="264"/>
                      <a:pt x="302" y="281"/>
                    </a:cubicBezTo>
                    <a:cubicBezTo>
                      <a:pt x="303" y="285"/>
                      <a:pt x="305" y="289"/>
                      <a:pt x="303" y="294"/>
                    </a:cubicBezTo>
                    <a:cubicBezTo>
                      <a:pt x="300" y="299"/>
                      <a:pt x="295" y="300"/>
                      <a:pt x="290" y="302"/>
                    </a:cubicBezTo>
                    <a:cubicBezTo>
                      <a:pt x="268" y="309"/>
                      <a:pt x="249" y="321"/>
                      <a:pt x="231" y="335"/>
                    </a:cubicBezTo>
                    <a:cubicBezTo>
                      <a:pt x="210" y="352"/>
                      <a:pt x="204" y="375"/>
                      <a:pt x="202" y="400"/>
                    </a:cubicBezTo>
                    <a:cubicBezTo>
                      <a:pt x="202" y="411"/>
                      <a:pt x="199" y="421"/>
                      <a:pt x="200" y="431"/>
                    </a:cubicBezTo>
                    <a:cubicBezTo>
                      <a:pt x="200" y="435"/>
                      <a:pt x="199" y="438"/>
                      <a:pt x="196" y="441"/>
                    </a:cubicBezTo>
                    <a:close/>
                  </a:path>
                </a:pathLst>
              </a:custGeom>
              <a:solidFill>
                <a:srgbClr val="8D3B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8" name="Freeform 787"/>
              <p:cNvSpPr>
                <a:spLocks/>
              </p:cNvSpPr>
              <p:nvPr/>
            </p:nvSpPr>
            <p:spPr bwMode="auto">
              <a:xfrm>
                <a:off x="4043" y="2557"/>
                <a:ext cx="302" cy="466"/>
              </a:xfrm>
              <a:custGeom>
                <a:avLst/>
                <a:gdLst>
                  <a:gd name="T0" fmla="*/ 243 w 252"/>
                  <a:gd name="T1" fmla="*/ 319 h 387"/>
                  <a:gd name="T2" fmla="*/ 252 w 252"/>
                  <a:gd name="T3" fmla="*/ 387 h 387"/>
                  <a:gd name="T4" fmla="*/ 50 w 252"/>
                  <a:gd name="T5" fmla="*/ 387 h 387"/>
                  <a:gd name="T6" fmla="*/ 46 w 252"/>
                  <a:gd name="T7" fmla="*/ 373 h 387"/>
                  <a:gd name="T8" fmla="*/ 29 w 252"/>
                  <a:gd name="T9" fmla="*/ 273 h 387"/>
                  <a:gd name="T10" fmla="*/ 3 w 252"/>
                  <a:gd name="T11" fmla="*/ 231 h 387"/>
                  <a:gd name="T12" fmla="*/ 1 w 252"/>
                  <a:gd name="T13" fmla="*/ 228 h 387"/>
                  <a:gd name="T14" fmla="*/ 5 w 252"/>
                  <a:gd name="T15" fmla="*/ 164 h 387"/>
                  <a:gd name="T16" fmla="*/ 19 w 252"/>
                  <a:gd name="T17" fmla="*/ 75 h 387"/>
                  <a:gd name="T18" fmla="*/ 25 w 252"/>
                  <a:gd name="T19" fmla="*/ 57 h 387"/>
                  <a:gd name="T20" fmla="*/ 25 w 252"/>
                  <a:gd name="T21" fmla="*/ 49 h 387"/>
                  <a:gd name="T22" fmla="*/ 24 w 252"/>
                  <a:gd name="T23" fmla="*/ 44 h 387"/>
                  <a:gd name="T24" fmla="*/ 43 w 252"/>
                  <a:gd name="T25" fmla="*/ 29 h 387"/>
                  <a:gd name="T26" fmla="*/ 135 w 252"/>
                  <a:gd name="T27" fmla="*/ 15 h 387"/>
                  <a:gd name="T28" fmla="*/ 156 w 252"/>
                  <a:gd name="T29" fmla="*/ 22 h 387"/>
                  <a:gd name="T30" fmla="*/ 189 w 252"/>
                  <a:gd name="T31" fmla="*/ 58 h 387"/>
                  <a:gd name="T32" fmla="*/ 185 w 252"/>
                  <a:gd name="T33" fmla="*/ 74 h 387"/>
                  <a:gd name="T34" fmla="*/ 182 w 252"/>
                  <a:gd name="T35" fmla="*/ 73 h 387"/>
                  <a:gd name="T36" fmla="*/ 179 w 252"/>
                  <a:gd name="T37" fmla="*/ 65 h 387"/>
                  <a:gd name="T38" fmla="*/ 181 w 252"/>
                  <a:gd name="T39" fmla="*/ 86 h 387"/>
                  <a:gd name="T40" fmla="*/ 190 w 252"/>
                  <a:gd name="T41" fmla="*/ 106 h 387"/>
                  <a:gd name="T42" fmla="*/ 188 w 252"/>
                  <a:gd name="T43" fmla="*/ 131 h 387"/>
                  <a:gd name="T44" fmla="*/ 181 w 252"/>
                  <a:gd name="T45" fmla="*/ 158 h 387"/>
                  <a:gd name="T46" fmla="*/ 148 w 252"/>
                  <a:gd name="T47" fmla="*/ 182 h 387"/>
                  <a:gd name="T48" fmla="*/ 137 w 252"/>
                  <a:gd name="T49" fmla="*/ 190 h 387"/>
                  <a:gd name="T50" fmla="*/ 135 w 252"/>
                  <a:gd name="T51" fmla="*/ 200 h 387"/>
                  <a:gd name="T52" fmla="*/ 153 w 252"/>
                  <a:gd name="T53" fmla="*/ 230 h 387"/>
                  <a:gd name="T54" fmla="*/ 191 w 252"/>
                  <a:gd name="T55" fmla="*/ 246 h 387"/>
                  <a:gd name="T56" fmla="*/ 241 w 252"/>
                  <a:gd name="T57" fmla="*/ 303 h 387"/>
                  <a:gd name="T58" fmla="*/ 243 w 252"/>
                  <a:gd name="T59" fmla="*/ 319 h 3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52" h="387">
                    <a:moveTo>
                      <a:pt x="243" y="319"/>
                    </a:moveTo>
                    <a:cubicBezTo>
                      <a:pt x="246" y="342"/>
                      <a:pt x="249" y="364"/>
                      <a:pt x="252" y="387"/>
                    </a:cubicBezTo>
                    <a:cubicBezTo>
                      <a:pt x="185" y="387"/>
                      <a:pt x="117" y="387"/>
                      <a:pt x="50" y="387"/>
                    </a:cubicBezTo>
                    <a:cubicBezTo>
                      <a:pt x="46" y="383"/>
                      <a:pt x="46" y="378"/>
                      <a:pt x="46" y="373"/>
                    </a:cubicBezTo>
                    <a:cubicBezTo>
                      <a:pt x="43" y="339"/>
                      <a:pt x="38" y="306"/>
                      <a:pt x="29" y="273"/>
                    </a:cubicBezTo>
                    <a:cubicBezTo>
                      <a:pt x="24" y="257"/>
                      <a:pt x="16" y="242"/>
                      <a:pt x="3" y="231"/>
                    </a:cubicBezTo>
                    <a:cubicBezTo>
                      <a:pt x="2" y="230"/>
                      <a:pt x="1" y="229"/>
                      <a:pt x="1" y="228"/>
                    </a:cubicBezTo>
                    <a:cubicBezTo>
                      <a:pt x="0" y="206"/>
                      <a:pt x="3" y="185"/>
                      <a:pt x="5" y="164"/>
                    </a:cubicBezTo>
                    <a:cubicBezTo>
                      <a:pt x="8" y="134"/>
                      <a:pt x="9" y="104"/>
                      <a:pt x="19" y="75"/>
                    </a:cubicBezTo>
                    <a:cubicBezTo>
                      <a:pt x="21" y="69"/>
                      <a:pt x="23" y="63"/>
                      <a:pt x="25" y="57"/>
                    </a:cubicBezTo>
                    <a:cubicBezTo>
                      <a:pt x="27" y="54"/>
                      <a:pt x="28" y="52"/>
                      <a:pt x="25" y="49"/>
                    </a:cubicBezTo>
                    <a:cubicBezTo>
                      <a:pt x="24" y="47"/>
                      <a:pt x="24" y="46"/>
                      <a:pt x="24" y="44"/>
                    </a:cubicBezTo>
                    <a:cubicBezTo>
                      <a:pt x="31" y="40"/>
                      <a:pt x="37" y="34"/>
                      <a:pt x="43" y="29"/>
                    </a:cubicBezTo>
                    <a:cubicBezTo>
                      <a:pt x="71" y="6"/>
                      <a:pt x="102" y="0"/>
                      <a:pt x="135" y="15"/>
                    </a:cubicBezTo>
                    <a:cubicBezTo>
                      <a:pt x="142" y="18"/>
                      <a:pt x="149" y="20"/>
                      <a:pt x="156" y="22"/>
                    </a:cubicBezTo>
                    <a:cubicBezTo>
                      <a:pt x="174" y="28"/>
                      <a:pt x="186" y="39"/>
                      <a:pt x="189" y="58"/>
                    </a:cubicBezTo>
                    <a:cubicBezTo>
                      <a:pt x="188" y="64"/>
                      <a:pt x="191" y="70"/>
                      <a:pt x="185" y="74"/>
                    </a:cubicBezTo>
                    <a:cubicBezTo>
                      <a:pt x="184" y="75"/>
                      <a:pt x="183" y="74"/>
                      <a:pt x="182" y="73"/>
                    </a:cubicBezTo>
                    <a:cubicBezTo>
                      <a:pt x="181" y="71"/>
                      <a:pt x="180" y="68"/>
                      <a:pt x="179" y="65"/>
                    </a:cubicBezTo>
                    <a:cubicBezTo>
                      <a:pt x="181" y="72"/>
                      <a:pt x="182" y="79"/>
                      <a:pt x="181" y="86"/>
                    </a:cubicBezTo>
                    <a:cubicBezTo>
                      <a:pt x="181" y="94"/>
                      <a:pt x="187" y="99"/>
                      <a:pt x="190" y="106"/>
                    </a:cubicBezTo>
                    <a:cubicBezTo>
                      <a:pt x="197" y="118"/>
                      <a:pt x="196" y="120"/>
                      <a:pt x="188" y="131"/>
                    </a:cubicBezTo>
                    <a:cubicBezTo>
                      <a:pt x="182" y="139"/>
                      <a:pt x="184" y="149"/>
                      <a:pt x="181" y="158"/>
                    </a:cubicBezTo>
                    <a:cubicBezTo>
                      <a:pt x="175" y="179"/>
                      <a:pt x="169" y="184"/>
                      <a:pt x="148" y="182"/>
                    </a:cubicBezTo>
                    <a:cubicBezTo>
                      <a:pt x="141" y="181"/>
                      <a:pt x="138" y="183"/>
                      <a:pt x="137" y="190"/>
                    </a:cubicBezTo>
                    <a:cubicBezTo>
                      <a:pt x="136" y="193"/>
                      <a:pt x="136" y="197"/>
                      <a:pt x="135" y="200"/>
                    </a:cubicBezTo>
                    <a:cubicBezTo>
                      <a:pt x="128" y="227"/>
                      <a:pt x="135" y="224"/>
                      <a:pt x="153" y="230"/>
                    </a:cubicBezTo>
                    <a:cubicBezTo>
                      <a:pt x="166" y="235"/>
                      <a:pt x="179" y="240"/>
                      <a:pt x="191" y="246"/>
                    </a:cubicBezTo>
                    <a:cubicBezTo>
                      <a:pt x="217" y="257"/>
                      <a:pt x="234" y="275"/>
                      <a:pt x="241" y="303"/>
                    </a:cubicBezTo>
                    <a:cubicBezTo>
                      <a:pt x="242" y="308"/>
                      <a:pt x="241" y="314"/>
                      <a:pt x="243" y="319"/>
                    </a:cubicBezTo>
                    <a:close/>
                  </a:path>
                </a:pathLst>
              </a:custGeom>
              <a:solidFill>
                <a:srgbClr val="FAC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9" name="Freeform 788"/>
              <p:cNvSpPr>
                <a:spLocks/>
              </p:cNvSpPr>
              <p:nvPr/>
            </p:nvSpPr>
            <p:spPr bwMode="auto">
              <a:xfrm>
                <a:off x="3518" y="2489"/>
                <a:ext cx="308" cy="534"/>
              </a:xfrm>
              <a:custGeom>
                <a:avLst/>
                <a:gdLst>
                  <a:gd name="T0" fmla="*/ 0 w 257"/>
                  <a:gd name="T1" fmla="*/ 304 h 444"/>
                  <a:gd name="T2" fmla="*/ 48 w 257"/>
                  <a:gd name="T3" fmla="*/ 249 h 444"/>
                  <a:gd name="T4" fmla="*/ 96 w 257"/>
                  <a:gd name="T5" fmla="*/ 227 h 444"/>
                  <a:gd name="T6" fmla="*/ 106 w 257"/>
                  <a:gd name="T7" fmla="*/ 215 h 444"/>
                  <a:gd name="T8" fmla="*/ 109 w 257"/>
                  <a:gd name="T9" fmla="*/ 196 h 444"/>
                  <a:gd name="T10" fmla="*/ 106 w 257"/>
                  <a:gd name="T11" fmla="*/ 160 h 444"/>
                  <a:gd name="T12" fmla="*/ 104 w 257"/>
                  <a:gd name="T13" fmla="*/ 49 h 444"/>
                  <a:gd name="T14" fmla="*/ 107 w 257"/>
                  <a:gd name="T15" fmla="*/ 44 h 444"/>
                  <a:gd name="T16" fmla="*/ 107 w 257"/>
                  <a:gd name="T17" fmla="*/ 42 h 444"/>
                  <a:gd name="T18" fmla="*/ 72 w 257"/>
                  <a:gd name="T19" fmla="*/ 20 h 444"/>
                  <a:gd name="T20" fmla="*/ 100 w 257"/>
                  <a:gd name="T21" fmla="*/ 30 h 444"/>
                  <a:gd name="T22" fmla="*/ 106 w 257"/>
                  <a:gd name="T23" fmla="*/ 21 h 444"/>
                  <a:gd name="T24" fmla="*/ 111 w 257"/>
                  <a:gd name="T25" fmla="*/ 3 h 444"/>
                  <a:gd name="T26" fmla="*/ 128 w 257"/>
                  <a:gd name="T27" fmla="*/ 18 h 444"/>
                  <a:gd name="T28" fmla="*/ 139 w 257"/>
                  <a:gd name="T29" fmla="*/ 25 h 444"/>
                  <a:gd name="T30" fmla="*/ 200 w 257"/>
                  <a:gd name="T31" fmla="*/ 25 h 444"/>
                  <a:gd name="T32" fmla="*/ 216 w 257"/>
                  <a:gd name="T33" fmla="*/ 32 h 444"/>
                  <a:gd name="T34" fmla="*/ 224 w 257"/>
                  <a:gd name="T35" fmla="*/ 50 h 444"/>
                  <a:gd name="T36" fmla="*/ 219 w 257"/>
                  <a:gd name="T37" fmla="*/ 90 h 444"/>
                  <a:gd name="T38" fmla="*/ 228 w 257"/>
                  <a:gd name="T39" fmla="*/ 121 h 444"/>
                  <a:gd name="T40" fmla="*/ 227 w 257"/>
                  <a:gd name="T41" fmla="*/ 132 h 444"/>
                  <a:gd name="T42" fmla="*/ 224 w 257"/>
                  <a:gd name="T43" fmla="*/ 143 h 444"/>
                  <a:gd name="T44" fmla="*/ 222 w 257"/>
                  <a:gd name="T45" fmla="*/ 176 h 444"/>
                  <a:gd name="T46" fmla="*/ 212 w 257"/>
                  <a:gd name="T47" fmla="*/ 183 h 444"/>
                  <a:gd name="T48" fmla="*/ 196 w 257"/>
                  <a:gd name="T49" fmla="*/ 184 h 444"/>
                  <a:gd name="T50" fmla="*/ 168 w 257"/>
                  <a:gd name="T51" fmla="*/ 224 h 444"/>
                  <a:gd name="T52" fmla="*/ 173 w 257"/>
                  <a:gd name="T53" fmla="*/ 228 h 444"/>
                  <a:gd name="T54" fmla="*/ 257 w 257"/>
                  <a:gd name="T55" fmla="*/ 259 h 444"/>
                  <a:gd name="T56" fmla="*/ 255 w 257"/>
                  <a:gd name="T57" fmla="*/ 262 h 444"/>
                  <a:gd name="T58" fmla="*/ 220 w 257"/>
                  <a:gd name="T59" fmla="*/ 283 h 444"/>
                  <a:gd name="T60" fmla="*/ 179 w 257"/>
                  <a:gd name="T61" fmla="*/ 368 h 444"/>
                  <a:gd name="T62" fmla="*/ 176 w 257"/>
                  <a:gd name="T63" fmla="*/ 431 h 444"/>
                  <a:gd name="T64" fmla="*/ 173 w 257"/>
                  <a:gd name="T65" fmla="*/ 444 h 444"/>
                  <a:gd name="T66" fmla="*/ 106 w 257"/>
                  <a:gd name="T67" fmla="*/ 444 h 444"/>
                  <a:gd name="T68" fmla="*/ 100 w 257"/>
                  <a:gd name="T69" fmla="*/ 428 h 444"/>
                  <a:gd name="T70" fmla="*/ 88 w 257"/>
                  <a:gd name="T71" fmla="*/ 373 h 444"/>
                  <a:gd name="T72" fmla="*/ 51 w 257"/>
                  <a:gd name="T73" fmla="*/ 329 h 444"/>
                  <a:gd name="T74" fmla="*/ 13 w 257"/>
                  <a:gd name="T75" fmla="*/ 313 h 444"/>
                  <a:gd name="T76" fmla="*/ 0 w 257"/>
                  <a:gd name="T77" fmla="*/ 305 h 444"/>
                  <a:gd name="T78" fmla="*/ 0 w 257"/>
                  <a:gd name="T79" fmla="*/ 304 h 4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57" h="444">
                    <a:moveTo>
                      <a:pt x="0" y="304"/>
                    </a:moveTo>
                    <a:cubicBezTo>
                      <a:pt x="8" y="278"/>
                      <a:pt x="26" y="262"/>
                      <a:pt x="48" y="249"/>
                    </a:cubicBezTo>
                    <a:cubicBezTo>
                      <a:pt x="63" y="240"/>
                      <a:pt x="79" y="233"/>
                      <a:pt x="96" y="227"/>
                    </a:cubicBezTo>
                    <a:cubicBezTo>
                      <a:pt x="103" y="225"/>
                      <a:pt x="106" y="222"/>
                      <a:pt x="106" y="215"/>
                    </a:cubicBezTo>
                    <a:cubicBezTo>
                      <a:pt x="107" y="209"/>
                      <a:pt x="109" y="203"/>
                      <a:pt x="109" y="196"/>
                    </a:cubicBezTo>
                    <a:cubicBezTo>
                      <a:pt x="111" y="184"/>
                      <a:pt x="112" y="172"/>
                      <a:pt x="106" y="160"/>
                    </a:cubicBezTo>
                    <a:cubicBezTo>
                      <a:pt x="86" y="124"/>
                      <a:pt x="82" y="87"/>
                      <a:pt x="104" y="49"/>
                    </a:cubicBezTo>
                    <a:cubicBezTo>
                      <a:pt x="105" y="48"/>
                      <a:pt x="106" y="46"/>
                      <a:pt x="107" y="44"/>
                    </a:cubicBezTo>
                    <a:cubicBezTo>
                      <a:pt x="107" y="43"/>
                      <a:pt x="107" y="43"/>
                      <a:pt x="107" y="42"/>
                    </a:cubicBezTo>
                    <a:cubicBezTo>
                      <a:pt x="92" y="39"/>
                      <a:pt x="76" y="39"/>
                      <a:pt x="72" y="20"/>
                    </a:cubicBezTo>
                    <a:cubicBezTo>
                      <a:pt x="80" y="27"/>
                      <a:pt x="88" y="32"/>
                      <a:pt x="100" y="30"/>
                    </a:cubicBezTo>
                    <a:cubicBezTo>
                      <a:pt x="105" y="29"/>
                      <a:pt x="108" y="28"/>
                      <a:pt x="106" y="21"/>
                    </a:cubicBezTo>
                    <a:cubicBezTo>
                      <a:pt x="103" y="14"/>
                      <a:pt x="99" y="6"/>
                      <a:pt x="111" y="3"/>
                    </a:cubicBezTo>
                    <a:cubicBezTo>
                      <a:pt x="120" y="0"/>
                      <a:pt x="127" y="6"/>
                      <a:pt x="128" y="18"/>
                    </a:cubicBezTo>
                    <a:cubicBezTo>
                      <a:pt x="129" y="26"/>
                      <a:pt x="132" y="27"/>
                      <a:pt x="139" y="25"/>
                    </a:cubicBezTo>
                    <a:cubicBezTo>
                      <a:pt x="159" y="20"/>
                      <a:pt x="180" y="20"/>
                      <a:pt x="200" y="25"/>
                    </a:cubicBezTo>
                    <a:cubicBezTo>
                      <a:pt x="206" y="26"/>
                      <a:pt x="211" y="28"/>
                      <a:pt x="216" y="32"/>
                    </a:cubicBezTo>
                    <a:cubicBezTo>
                      <a:pt x="222" y="36"/>
                      <a:pt x="228" y="44"/>
                      <a:pt x="224" y="50"/>
                    </a:cubicBezTo>
                    <a:cubicBezTo>
                      <a:pt x="216" y="63"/>
                      <a:pt x="222" y="77"/>
                      <a:pt x="219" y="90"/>
                    </a:cubicBezTo>
                    <a:cubicBezTo>
                      <a:pt x="216" y="101"/>
                      <a:pt x="218" y="113"/>
                      <a:pt x="228" y="121"/>
                    </a:cubicBezTo>
                    <a:cubicBezTo>
                      <a:pt x="233" y="125"/>
                      <a:pt x="233" y="129"/>
                      <a:pt x="227" y="132"/>
                    </a:cubicBezTo>
                    <a:cubicBezTo>
                      <a:pt x="222" y="135"/>
                      <a:pt x="223" y="138"/>
                      <a:pt x="224" y="143"/>
                    </a:cubicBezTo>
                    <a:cubicBezTo>
                      <a:pt x="226" y="154"/>
                      <a:pt x="223" y="165"/>
                      <a:pt x="222" y="176"/>
                    </a:cubicBezTo>
                    <a:cubicBezTo>
                      <a:pt x="222" y="181"/>
                      <a:pt x="217" y="183"/>
                      <a:pt x="212" y="183"/>
                    </a:cubicBezTo>
                    <a:cubicBezTo>
                      <a:pt x="207" y="184"/>
                      <a:pt x="201" y="184"/>
                      <a:pt x="196" y="184"/>
                    </a:cubicBezTo>
                    <a:cubicBezTo>
                      <a:pt x="178" y="185"/>
                      <a:pt x="163" y="206"/>
                      <a:pt x="168" y="224"/>
                    </a:cubicBezTo>
                    <a:cubicBezTo>
                      <a:pt x="169" y="227"/>
                      <a:pt x="171" y="227"/>
                      <a:pt x="173" y="228"/>
                    </a:cubicBezTo>
                    <a:cubicBezTo>
                      <a:pt x="203" y="233"/>
                      <a:pt x="230" y="245"/>
                      <a:pt x="257" y="259"/>
                    </a:cubicBezTo>
                    <a:cubicBezTo>
                      <a:pt x="257" y="260"/>
                      <a:pt x="256" y="261"/>
                      <a:pt x="255" y="262"/>
                    </a:cubicBezTo>
                    <a:cubicBezTo>
                      <a:pt x="244" y="269"/>
                      <a:pt x="232" y="276"/>
                      <a:pt x="220" y="283"/>
                    </a:cubicBezTo>
                    <a:cubicBezTo>
                      <a:pt x="189" y="303"/>
                      <a:pt x="181" y="334"/>
                      <a:pt x="179" y="368"/>
                    </a:cubicBezTo>
                    <a:cubicBezTo>
                      <a:pt x="177" y="389"/>
                      <a:pt x="176" y="410"/>
                      <a:pt x="176" y="431"/>
                    </a:cubicBezTo>
                    <a:cubicBezTo>
                      <a:pt x="176" y="435"/>
                      <a:pt x="176" y="440"/>
                      <a:pt x="173" y="444"/>
                    </a:cubicBezTo>
                    <a:cubicBezTo>
                      <a:pt x="150" y="444"/>
                      <a:pt x="128" y="444"/>
                      <a:pt x="106" y="444"/>
                    </a:cubicBezTo>
                    <a:cubicBezTo>
                      <a:pt x="101" y="439"/>
                      <a:pt x="101" y="434"/>
                      <a:pt x="100" y="428"/>
                    </a:cubicBezTo>
                    <a:cubicBezTo>
                      <a:pt x="97" y="410"/>
                      <a:pt x="93" y="391"/>
                      <a:pt x="88" y="373"/>
                    </a:cubicBezTo>
                    <a:cubicBezTo>
                      <a:pt x="82" y="353"/>
                      <a:pt x="69" y="339"/>
                      <a:pt x="51" y="329"/>
                    </a:cubicBezTo>
                    <a:cubicBezTo>
                      <a:pt x="38" y="323"/>
                      <a:pt x="26" y="317"/>
                      <a:pt x="13" y="313"/>
                    </a:cubicBezTo>
                    <a:cubicBezTo>
                      <a:pt x="8" y="311"/>
                      <a:pt x="3" y="310"/>
                      <a:pt x="0" y="305"/>
                    </a:cubicBezTo>
                    <a:cubicBezTo>
                      <a:pt x="0" y="305"/>
                      <a:pt x="0" y="304"/>
                      <a:pt x="0" y="304"/>
                    </a:cubicBezTo>
                    <a:close/>
                  </a:path>
                </a:pathLst>
              </a:custGeom>
              <a:solidFill>
                <a:srgbClr val="EB5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0" name="Freeform 789"/>
              <p:cNvSpPr>
                <a:spLocks/>
              </p:cNvSpPr>
              <p:nvPr/>
            </p:nvSpPr>
            <p:spPr bwMode="auto">
              <a:xfrm>
                <a:off x="3826" y="2532"/>
                <a:ext cx="229" cy="491"/>
              </a:xfrm>
              <a:custGeom>
                <a:avLst/>
                <a:gdLst>
                  <a:gd name="T0" fmla="*/ 1 w 191"/>
                  <a:gd name="T1" fmla="*/ 223 h 408"/>
                  <a:gd name="T2" fmla="*/ 0 w 191"/>
                  <a:gd name="T3" fmla="*/ 223 h 408"/>
                  <a:gd name="T4" fmla="*/ 47 w 191"/>
                  <a:gd name="T5" fmla="*/ 212 h 408"/>
                  <a:gd name="T6" fmla="*/ 53 w 191"/>
                  <a:gd name="T7" fmla="*/ 206 h 408"/>
                  <a:gd name="T8" fmla="*/ 57 w 191"/>
                  <a:gd name="T9" fmla="*/ 172 h 408"/>
                  <a:gd name="T10" fmla="*/ 53 w 191"/>
                  <a:gd name="T11" fmla="*/ 156 h 408"/>
                  <a:gd name="T12" fmla="*/ 38 w 191"/>
                  <a:gd name="T13" fmla="*/ 68 h 408"/>
                  <a:gd name="T14" fmla="*/ 45 w 191"/>
                  <a:gd name="T15" fmla="*/ 43 h 408"/>
                  <a:gd name="T16" fmla="*/ 84 w 191"/>
                  <a:gd name="T17" fmla="*/ 14 h 408"/>
                  <a:gd name="T18" fmla="*/ 112 w 191"/>
                  <a:gd name="T19" fmla="*/ 6 h 408"/>
                  <a:gd name="T20" fmla="*/ 156 w 191"/>
                  <a:gd name="T21" fmla="*/ 6 h 408"/>
                  <a:gd name="T22" fmla="*/ 167 w 191"/>
                  <a:gd name="T23" fmla="*/ 46 h 408"/>
                  <a:gd name="T24" fmla="*/ 163 w 191"/>
                  <a:gd name="T25" fmla="*/ 58 h 408"/>
                  <a:gd name="T26" fmla="*/ 170 w 191"/>
                  <a:gd name="T27" fmla="*/ 107 h 408"/>
                  <a:gd name="T28" fmla="*/ 167 w 191"/>
                  <a:gd name="T29" fmla="*/ 135 h 408"/>
                  <a:gd name="T30" fmla="*/ 164 w 191"/>
                  <a:gd name="T31" fmla="*/ 143 h 408"/>
                  <a:gd name="T32" fmla="*/ 161 w 191"/>
                  <a:gd name="T33" fmla="*/ 160 h 408"/>
                  <a:gd name="T34" fmla="*/ 141 w 191"/>
                  <a:gd name="T35" fmla="*/ 177 h 408"/>
                  <a:gd name="T36" fmla="*/ 122 w 191"/>
                  <a:gd name="T37" fmla="*/ 183 h 408"/>
                  <a:gd name="T38" fmla="*/ 118 w 191"/>
                  <a:gd name="T39" fmla="*/ 213 h 408"/>
                  <a:gd name="T40" fmla="*/ 130 w 191"/>
                  <a:gd name="T41" fmla="*/ 221 h 408"/>
                  <a:gd name="T42" fmla="*/ 182 w 191"/>
                  <a:gd name="T43" fmla="*/ 245 h 408"/>
                  <a:gd name="T44" fmla="*/ 185 w 191"/>
                  <a:gd name="T45" fmla="*/ 249 h 408"/>
                  <a:gd name="T46" fmla="*/ 185 w 191"/>
                  <a:gd name="T47" fmla="*/ 251 h 408"/>
                  <a:gd name="T48" fmla="*/ 178 w 191"/>
                  <a:gd name="T49" fmla="*/ 271 h 408"/>
                  <a:gd name="T50" fmla="*/ 145 w 191"/>
                  <a:gd name="T51" fmla="*/ 297 h 408"/>
                  <a:gd name="T52" fmla="*/ 129 w 191"/>
                  <a:gd name="T53" fmla="*/ 333 h 408"/>
                  <a:gd name="T54" fmla="*/ 124 w 191"/>
                  <a:gd name="T55" fmla="*/ 391 h 408"/>
                  <a:gd name="T56" fmla="*/ 120 w 191"/>
                  <a:gd name="T57" fmla="*/ 408 h 408"/>
                  <a:gd name="T58" fmla="*/ 54 w 191"/>
                  <a:gd name="T59" fmla="*/ 408 h 408"/>
                  <a:gd name="T60" fmla="*/ 47 w 191"/>
                  <a:gd name="T61" fmla="*/ 386 h 408"/>
                  <a:gd name="T62" fmla="*/ 33 w 191"/>
                  <a:gd name="T63" fmla="*/ 280 h 408"/>
                  <a:gd name="T64" fmla="*/ 5 w 191"/>
                  <a:gd name="T65" fmla="*/ 231 h 408"/>
                  <a:gd name="T66" fmla="*/ 1 w 191"/>
                  <a:gd name="T67" fmla="*/ 223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1" h="408">
                    <a:moveTo>
                      <a:pt x="1" y="223"/>
                    </a:moveTo>
                    <a:cubicBezTo>
                      <a:pt x="1" y="223"/>
                      <a:pt x="0" y="223"/>
                      <a:pt x="0" y="223"/>
                    </a:cubicBezTo>
                    <a:cubicBezTo>
                      <a:pt x="15" y="217"/>
                      <a:pt x="30" y="209"/>
                      <a:pt x="47" y="212"/>
                    </a:cubicBezTo>
                    <a:cubicBezTo>
                      <a:pt x="52" y="213"/>
                      <a:pt x="53" y="210"/>
                      <a:pt x="53" y="206"/>
                    </a:cubicBezTo>
                    <a:cubicBezTo>
                      <a:pt x="55" y="195"/>
                      <a:pt x="56" y="183"/>
                      <a:pt x="57" y="172"/>
                    </a:cubicBezTo>
                    <a:cubicBezTo>
                      <a:pt x="58" y="166"/>
                      <a:pt x="56" y="160"/>
                      <a:pt x="53" y="156"/>
                    </a:cubicBezTo>
                    <a:cubicBezTo>
                      <a:pt x="32" y="129"/>
                      <a:pt x="31" y="99"/>
                      <a:pt x="38" y="68"/>
                    </a:cubicBezTo>
                    <a:cubicBezTo>
                      <a:pt x="40" y="60"/>
                      <a:pt x="42" y="51"/>
                      <a:pt x="45" y="43"/>
                    </a:cubicBezTo>
                    <a:cubicBezTo>
                      <a:pt x="52" y="26"/>
                      <a:pt x="68" y="20"/>
                      <a:pt x="84" y="14"/>
                    </a:cubicBezTo>
                    <a:cubicBezTo>
                      <a:pt x="92" y="6"/>
                      <a:pt x="102" y="7"/>
                      <a:pt x="112" y="6"/>
                    </a:cubicBezTo>
                    <a:cubicBezTo>
                      <a:pt x="126" y="4"/>
                      <a:pt x="141" y="0"/>
                      <a:pt x="156" y="6"/>
                    </a:cubicBezTo>
                    <a:cubicBezTo>
                      <a:pt x="171" y="17"/>
                      <a:pt x="173" y="30"/>
                      <a:pt x="167" y="46"/>
                    </a:cubicBezTo>
                    <a:cubicBezTo>
                      <a:pt x="165" y="50"/>
                      <a:pt x="164" y="54"/>
                      <a:pt x="163" y="58"/>
                    </a:cubicBezTo>
                    <a:cubicBezTo>
                      <a:pt x="163" y="75"/>
                      <a:pt x="162" y="92"/>
                      <a:pt x="170" y="107"/>
                    </a:cubicBezTo>
                    <a:cubicBezTo>
                      <a:pt x="175" y="117"/>
                      <a:pt x="177" y="127"/>
                      <a:pt x="167" y="135"/>
                    </a:cubicBezTo>
                    <a:cubicBezTo>
                      <a:pt x="164" y="137"/>
                      <a:pt x="164" y="140"/>
                      <a:pt x="164" y="143"/>
                    </a:cubicBezTo>
                    <a:cubicBezTo>
                      <a:pt x="165" y="149"/>
                      <a:pt x="163" y="154"/>
                      <a:pt x="161" y="160"/>
                    </a:cubicBezTo>
                    <a:cubicBezTo>
                      <a:pt x="158" y="173"/>
                      <a:pt x="154" y="176"/>
                      <a:pt x="141" y="177"/>
                    </a:cubicBezTo>
                    <a:cubicBezTo>
                      <a:pt x="134" y="177"/>
                      <a:pt x="126" y="175"/>
                      <a:pt x="122" y="183"/>
                    </a:cubicBezTo>
                    <a:cubicBezTo>
                      <a:pt x="118" y="192"/>
                      <a:pt x="116" y="203"/>
                      <a:pt x="118" y="213"/>
                    </a:cubicBezTo>
                    <a:cubicBezTo>
                      <a:pt x="119" y="219"/>
                      <a:pt x="125" y="219"/>
                      <a:pt x="130" y="221"/>
                    </a:cubicBezTo>
                    <a:cubicBezTo>
                      <a:pt x="148" y="227"/>
                      <a:pt x="166" y="234"/>
                      <a:pt x="182" y="245"/>
                    </a:cubicBezTo>
                    <a:cubicBezTo>
                      <a:pt x="183" y="246"/>
                      <a:pt x="184" y="248"/>
                      <a:pt x="185" y="249"/>
                    </a:cubicBezTo>
                    <a:cubicBezTo>
                      <a:pt x="185" y="250"/>
                      <a:pt x="185" y="251"/>
                      <a:pt x="185" y="251"/>
                    </a:cubicBezTo>
                    <a:cubicBezTo>
                      <a:pt x="191" y="261"/>
                      <a:pt x="185" y="266"/>
                      <a:pt x="178" y="271"/>
                    </a:cubicBezTo>
                    <a:cubicBezTo>
                      <a:pt x="165" y="278"/>
                      <a:pt x="154" y="286"/>
                      <a:pt x="145" y="297"/>
                    </a:cubicBezTo>
                    <a:cubicBezTo>
                      <a:pt x="136" y="308"/>
                      <a:pt x="131" y="320"/>
                      <a:pt x="129" y="333"/>
                    </a:cubicBezTo>
                    <a:cubicBezTo>
                      <a:pt x="126" y="353"/>
                      <a:pt x="123" y="372"/>
                      <a:pt x="124" y="391"/>
                    </a:cubicBezTo>
                    <a:cubicBezTo>
                      <a:pt x="124" y="397"/>
                      <a:pt x="125" y="403"/>
                      <a:pt x="120" y="408"/>
                    </a:cubicBezTo>
                    <a:cubicBezTo>
                      <a:pt x="98" y="408"/>
                      <a:pt x="76" y="408"/>
                      <a:pt x="54" y="408"/>
                    </a:cubicBezTo>
                    <a:cubicBezTo>
                      <a:pt x="48" y="402"/>
                      <a:pt x="48" y="394"/>
                      <a:pt x="47" y="386"/>
                    </a:cubicBezTo>
                    <a:cubicBezTo>
                      <a:pt x="46" y="350"/>
                      <a:pt x="41" y="315"/>
                      <a:pt x="33" y="280"/>
                    </a:cubicBezTo>
                    <a:cubicBezTo>
                      <a:pt x="28" y="261"/>
                      <a:pt x="22" y="243"/>
                      <a:pt x="5" y="231"/>
                    </a:cubicBezTo>
                    <a:cubicBezTo>
                      <a:pt x="3" y="229"/>
                      <a:pt x="1" y="227"/>
                      <a:pt x="1" y="223"/>
                    </a:cubicBezTo>
                    <a:close/>
                  </a:path>
                </a:pathLst>
              </a:custGeom>
              <a:solidFill>
                <a:srgbClr val="8D3B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1" name="Freeform 790"/>
              <p:cNvSpPr>
                <a:spLocks/>
              </p:cNvSpPr>
              <p:nvPr/>
            </p:nvSpPr>
            <p:spPr bwMode="auto">
              <a:xfrm>
                <a:off x="3349" y="2540"/>
                <a:ext cx="217" cy="483"/>
              </a:xfrm>
              <a:custGeom>
                <a:avLst/>
                <a:gdLst>
                  <a:gd name="T0" fmla="*/ 166 w 181"/>
                  <a:gd name="T1" fmla="*/ 95 h 401"/>
                  <a:gd name="T2" fmla="*/ 178 w 181"/>
                  <a:gd name="T3" fmla="*/ 143 h 401"/>
                  <a:gd name="T4" fmla="*/ 173 w 181"/>
                  <a:gd name="T5" fmla="*/ 157 h 401"/>
                  <a:gd name="T6" fmla="*/ 168 w 181"/>
                  <a:gd name="T7" fmla="*/ 168 h 401"/>
                  <a:gd name="T8" fmla="*/ 164 w 181"/>
                  <a:gd name="T9" fmla="*/ 201 h 401"/>
                  <a:gd name="T10" fmla="*/ 155 w 181"/>
                  <a:gd name="T11" fmla="*/ 207 h 401"/>
                  <a:gd name="T12" fmla="*/ 144 w 181"/>
                  <a:gd name="T13" fmla="*/ 206 h 401"/>
                  <a:gd name="T14" fmla="*/ 119 w 181"/>
                  <a:gd name="T15" fmla="*/ 223 h 401"/>
                  <a:gd name="T16" fmla="*/ 119 w 181"/>
                  <a:gd name="T17" fmla="*/ 225 h 401"/>
                  <a:gd name="T18" fmla="*/ 141 w 181"/>
                  <a:gd name="T19" fmla="*/ 261 h 401"/>
                  <a:gd name="T20" fmla="*/ 142 w 181"/>
                  <a:gd name="T21" fmla="*/ 261 h 401"/>
                  <a:gd name="T22" fmla="*/ 143 w 181"/>
                  <a:gd name="T23" fmla="*/ 275 h 401"/>
                  <a:gd name="T24" fmla="*/ 136 w 181"/>
                  <a:gd name="T25" fmla="*/ 382 h 401"/>
                  <a:gd name="T26" fmla="*/ 132 w 181"/>
                  <a:gd name="T27" fmla="*/ 401 h 401"/>
                  <a:gd name="T28" fmla="*/ 63 w 181"/>
                  <a:gd name="T29" fmla="*/ 401 h 401"/>
                  <a:gd name="T30" fmla="*/ 57 w 181"/>
                  <a:gd name="T31" fmla="*/ 367 h 401"/>
                  <a:gd name="T32" fmla="*/ 43 w 181"/>
                  <a:gd name="T33" fmla="*/ 270 h 401"/>
                  <a:gd name="T34" fmla="*/ 43 w 181"/>
                  <a:gd name="T35" fmla="*/ 255 h 401"/>
                  <a:gd name="T36" fmla="*/ 52 w 181"/>
                  <a:gd name="T37" fmla="*/ 196 h 401"/>
                  <a:gd name="T38" fmla="*/ 44 w 181"/>
                  <a:gd name="T39" fmla="*/ 182 h 401"/>
                  <a:gd name="T40" fmla="*/ 25 w 181"/>
                  <a:gd name="T41" fmla="*/ 76 h 401"/>
                  <a:gd name="T42" fmla="*/ 28 w 181"/>
                  <a:gd name="T43" fmla="*/ 71 h 401"/>
                  <a:gd name="T44" fmla="*/ 27 w 181"/>
                  <a:gd name="T45" fmla="*/ 62 h 401"/>
                  <a:gd name="T46" fmla="*/ 19 w 181"/>
                  <a:gd name="T47" fmla="*/ 28 h 401"/>
                  <a:gd name="T48" fmla="*/ 78 w 181"/>
                  <a:gd name="T49" fmla="*/ 8 h 401"/>
                  <a:gd name="T50" fmla="*/ 88 w 181"/>
                  <a:gd name="T51" fmla="*/ 35 h 401"/>
                  <a:gd name="T52" fmla="*/ 105 w 181"/>
                  <a:gd name="T53" fmla="*/ 35 h 401"/>
                  <a:gd name="T54" fmla="*/ 141 w 181"/>
                  <a:gd name="T55" fmla="*/ 35 h 401"/>
                  <a:gd name="T56" fmla="*/ 157 w 181"/>
                  <a:gd name="T57" fmla="*/ 40 h 401"/>
                  <a:gd name="T58" fmla="*/ 168 w 181"/>
                  <a:gd name="T59" fmla="*/ 82 h 401"/>
                  <a:gd name="T60" fmla="*/ 166 w 181"/>
                  <a:gd name="T61" fmla="*/ 95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81" h="401">
                    <a:moveTo>
                      <a:pt x="166" y="95"/>
                    </a:moveTo>
                    <a:cubicBezTo>
                      <a:pt x="169" y="111"/>
                      <a:pt x="168" y="128"/>
                      <a:pt x="178" y="143"/>
                    </a:cubicBezTo>
                    <a:cubicBezTo>
                      <a:pt x="181" y="149"/>
                      <a:pt x="180" y="154"/>
                      <a:pt x="173" y="157"/>
                    </a:cubicBezTo>
                    <a:cubicBezTo>
                      <a:pt x="168" y="159"/>
                      <a:pt x="167" y="163"/>
                      <a:pt x="168" y="168"/>
                    </a:cubicBezTo>
                    <a:cubicBezTo>
                      <a:pt x="170" y="179"/>
                      <a:pt x="162" y="189"/>
                      <a:pt x="164" y="201"/>
                    </a:cubicBezTo>
                    <a:cubicBezTo>
                      <a:pt x="164" y="204"/>
                      <a:pt x="160" y="207"/>
                      <a:pt x="155" y="207"/>
                    </a:cubicBezTo>
                    <a:cubicBezTo>
                      <a:pt x="152" y="207"/>
                      <a:pt x="148" y="206"/>
                      <a:pt x="144" y="206"/>
                    </a:cubicBezTo>
                    <a:cubicBezTo>
                      <a:pt x="124" y="203"/>
                      <a:pt x="123" y="203"/>
                      <a:pt x="119" y="223"/>
                    </a:cubicBezTo>
                    <a:cubicBezTo>
                      <a:pt x="119" y="224"/>
                      <a:pt x="119" y="224"/>
                      <a:pt x="119" y="225"/>
                    </a:cubicBezTo>
                    <a:cubicBezTo>
                      <a:pt x="114" y="252"/>
                      <a:pt x="115" y="253"/>
                      <a:pt x="141" y="261"/>
                    </a:cubicBezTo>
                    <a:cubicBezTo>
                      <a:pt x="141" y="261"/>
                      <a:pt x="142" y="261"/>
                      <a:pt x="142" y="261"/>
                    </a:cubicBezTo>
                    <a:cubicBezTo>
                      <a:pt x="144" y="266"/>
                      <a:pt x="144" y="270"/>
                      <a:pt x="143" y="275"/>
                    </a:cubicBezTo>
                    <a:cubicBezTo>
                      <a:pt x="138" y="311"/>
                      <a:pt x="137" y="347"/>
                      <a:pt x="136" y="382"/>
                    </a:cubicBezTo>
                    <a:cubicBezTo>
                      <a:pt x="136" y="389"/>
                      <a:pt x="137" y="395"/>
                      <a:pt x="132" y="401"/>
                    </a:cubicBezTo>
                    <a:cubicBezTo>
                      <a:pt x="109" y="401"/>
                      <a:pt x="86" y="401"/>
                      <a:pt x="63" y="401"/>
                    </a:cubicBezTo>
                    <a:cubicBezTo>
                      <a:pt x="56" y="391"/>
                      <a:pt x="58" y="379"/>
                      <a:pt x="57" y="367"/>
                    </a:cubicBezTo>
                    <a:cubicBezTo>
                      <a:pt x="54" y="335"/>
                      <a:pt x="50" y="302"/>
                      <a:pt x="43" y="270"/>
                    </a:cubicBezTo>
                    <a:cubicBezTo>
                      <a:pt x="42" y="265"/>
                      <a:pt x="40" y="260"/>
                      <a:pt x="43" y="255"/>
                    </a:cubicBezTo>
                    <a:cubicBezTo>
                      <a:pt x="51" y="236"/>
                      <a:pt x="52" y="216"/>
                      <a:pt x="52" y="196"/>
                    </a:cubicBezTo>
                    <a:cubicBezTo>
                      <a:pt x="52" y="190"/>
                      <a:pt x="50" y="185"/>
                      <a:pt x="44" y="182"/>
                    </a:cubicBezTo>
                    <a:cubicBezTo>
                      <a:pt x="2" y="162"/>
                      <a:pt x="0" y="109"/>
                      <a:pt x="25" y="76"/>
                    </a:cubicBezTo>
                    <a:cubicBezTo>
                      <a:pt x="27" y="74"/>
                      <a:pt x="27" y="73"/>
                      <a:pt x="28" y="71"/>
                    </a:cubicBezTo>
                    <a:cubicBezTo>
                      <a:pt x="30" y="68"/>
                      <a:pt x="34" y="65"/>
                      <a:pt x="27" y="62"/>
                    </a:cubicBezTo>
                    <a:cubicBezTo>
                      <a:pt x="15" y="55"/>
                      <a:pt x="12" y="40"/>
                      <a:pt x="19" y="28"/>
                    </a:cubicBezTo>
                    <a:cubicBezTo>
                      <a:pt x="30" y="10"/>
                      <a:pt x="58" y="0"/>
                      <a:pt x="78" y="8"/>
                    </a:cubicBezTo>
                    <a:cubicBezTo>
                      <a:pt x="88" y="12"/>
                      <a:pt x="92" y="22"/>
                      <a:pt x="88" y="35"/>
                    </a:cubicBezTo>
                    <a:cubicBezTo>
                      <a:pt x="94" y="40"/>
                      <a:pt x="99" y="35"/>
                      <a:pt x="105" y="35"/>
                    </a:cubicBezTo>
                    <a:cubicBezTo>
                      <a:pt x="117" y="35"/>
                      <a:pt x="129" y="35"/>
                      <a:pt x="141" y="35"/>
                    </a:cubicBezTo>
                    <a:cubicBezTo>
                      <a:pt x="146" y="37"/>
                      <a:pt x="152" y="38"/>
                      <a:pt x="157" y="40"/>
                    </a:cubicBezTo>
                    <a:cubicBezTo>
                      <a:pt x="174" y="48"/>
                      <a:pt x="179" y="71"/>
                      <a:pt x="168" y="82"/>
                    </a:cubicBezTo>
                    <a:cubicBezTo>
                      <a:pt x="165" y="86"/>
                      <a:pt x="164" y="90"/>
                      <a:pt x="166" y="95"/>
                    </a:cubicBezTo>
                    <a:close/>
                  </a:path>
                </a:pathLst>
              </a:custGeom>
              <a:solidFill>
                <a:srgbClr val="F9C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2" name="Freeform 791"/>
              <p:cNvSpPr>
                <a:spLocks/>
              </p:cNvSpPr>
              <p:nvPr/>
            </p:nvSpPr>
            <p:spPr bwMode="auto">
              <a:xfrm>
                <a:off x="3723" y="2801"/>
                <a:ext cx="168" cy="222"/>
              </a:xfrm>
              <a:custGeom>
                <a:avLst/>
                <a:gdLst>
                  <a:gd name="T0" fmla="*/ 87 w 140"/>
                  <a:gd name="T1" fmla="*/ 0 h 185"/>
                  <a:gd name="T2" fmla="*/ 120 w 140"/>
                  <a:gd name="T3" fmla="*/ 47 h 185"/>
                  <a:gd name="T4" fmla="*/ 135 w 140"/>
                  <a:gd name="T5" fmla="*/ 136 h 185"/>
                  <a:gd name="T6" fmla="*/ 140 w 140"/>
                  <a:gd name="T7" fmla="*/ 185 h 185"/>
                  <a:gd name="T8" fmla="*/ 2 w 140"/>
                  <a:gd name="T9" fmla="*/ 185 h 185"/>
                  <a:gd name="T10" fmla="*/ 9 w 140"/>
                  <a:gd name="T11" fmla="*/ 71 h 185"/>
                  <a:gd name="T12" fmla="*/ 26 w 140"/>
                  <a:gd name="T13" fmla="*/ 40 h 185"/>
                  <a:gd name="T14" fmla="*/ 87 w 140"/>
                  <a:gd name="T15" fmla="*/ 0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" h="185">
                    <a:moveTo>
                      <a:pt x="87" y="0"/>
                    </a:moveTo>
                    <a:cubicBezTo>
                      <a:pt x="105" y="11"/>
                      <a:pt x="115" y="27"/>
                      <a:pt x="120" y="47"/>
                    </a:cubicBezTo>
                    <a:cubicBezTo>
                      <a:pt x="128" y="76"/>
                      <a:pt x="133" y="106"/>
                      <a:pt x="135" y="136"/>
                    </a:cubicBezTo>
                    <a:cubicBezTo>
                      <a:pt x="136" y="152"/>
                      <a:pt x="138" y="168"/>
                      <a:pt x="140" y="185"/>
                    </a:cubicBezTo>
                    <a:cubicBezTo>
                      <a:pt x="94" y="185"/>
                      <a:pt x="48" y="185"/>
                      <a:pt x="2" y="185"/>
                    </a:cubicBezTo>
                    <a:cubicBezTo>
                      <a:pt x="0" y="146"/>
                      <a:pt x="2" y="108"/>
                      <a:pt x="9" y="71"/>
                    </a:cubicBezTo>
                    <a:cubicBezTo>
                      <a:pt x="11" y="59"/>
                      <a:pt x="17" y="48"/>
                      <a:pt x="26" y="40"/>
                    </a:cubicBezTo>
                    <a:cubicBezTo>
                      <a:pt x="43" y="21"/>
                      <a:pt x="63" y="9"/>
                      <a:pt x="87" y="0"/>
                    </a:cubicBezTo>
                    <a:close/>
                  </a:path>
                </a:pathLst>
              </a:custGeom>
              <a:solidFill>
                <a:srgbClr val="551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3" name="Freeform 792"/>
              <p:cNvSpPr>
                <a:spLocks/>
              </p:cNvSpPr>
              <p:nvPr/>
            </p:nvSpPr>
            <p:spPr bwMode="auto">
              <a:xfrm>
                <a:off x="3272" y="2846"/>
                <a:ext cx="152" cy="177"/>
              </a:xfrm>
              <a:custGeom>
                <a:avLst/>
                <a:gdLst>
                  <a:gd name="T0" fmla="*/ 108 w 127"/>
                  <a:gd name="T1" fmla="*/ 0 h 147"/>
                  <a:gd name="T2" fmla="*/ 127 w 127"/>
                  <a:gd name="T3" fmla="*/ 147 h 147"/>
                  <a:gd name="T4" fmla="*/ 0 w 127"/>
                  <a:gd name="T5" fmla="*/ 147 h 147"/>
                  <a:gd name="T6" fmla="*/ 7 w 127"/>
                  <a:gd name="T7" fmla="*/ 77 h 147"/>
                  <a:gd name="T8" fmla="*/ 33 w 127"/>
                  <a:gd name="T9" fmla="*/ 38 h 147"/>
                  <a:gd name="T10" fmla="*/ 106 w 127"/>
                  <a:gd name="T11" fmla="*/ 0 h 147"/>
                  <a:gd name="T12" fmla="*/ 108 w 127"/>
                  <a:gd name="T13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7" h="147">
                    <a:moveTo>
                      <a:pt x="108" y="0"/>
                    </a:moveTo>
                    <a:cubicBezTo>
                      <a:pt x="120" y="48"/>
                      <a:pt x="125" y="97"/>
                      <a:pt x="127" y="147"/>
                    </a:cubicBezTo>
                    <a:cubicBezTo>
                      <a:pt x="85" y="147"/>
                      <a:pt x="42" y="147"/>
                      <a:pt x="0" y="147"/>
                    </a:cubicBezTo>
                    <a:cubicBezTo>
                      <a:pt x="0" y="123"/>
                      <a:pt x="3" y="100"/>
                      <a:pt x="7" y="77"/>
                    </a:cubicBezTo>
                    <a:cubicBezTo>
                      <a:pt x="11" y="61"/>
                      <a:pt x="21" y="49"/>
                      <a:pt x="33" y="38"/>
                    </a:cubicBezTo>
                    <a:cubicBezTo>
                      <a:pt x="55" y="20"/>
                      <a:pt x="80" y="8"/>
                      <a:pt x="106" y="0"/>
                    </a:cubicBezTo>
                    <a:cubicBezTo>
                      <a:pt x="107" y="0"/>
                      <a:pt x="107" y="0"/>
                      <a:pt x="108" y="0"/>
                    </a:cubicBezTo>
                    <a:close/>
                  </a:path>
                </a:pathLst>
              </a:custGeom>
              <a:solidFill>
                <a:srgbClr val="551F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4" name="Freeform 793"/>
              <p:cNvSpPr>
                <a:spLocks/>
              </p:cNvSpPr>
              <p:nvPr/>
            </p:nvSpPr>
            <p:spPr bwMode="auto">
              <a:xfrm>
                <a:off x="3969" y="2834"/>
                <a:ext cx="134" cy="189"/>
              </a:xfrm>
              <a:custGeom>
                <a:avLst/>
                <a:gdLst>
                  <a:gd name="T0" fmla="*/ 1 w 112"/>
                  <a:gd name="T1" fmla="*/ 157 h 157"/>
                  <a:gd name="T2" fmla="*/ 7 w 112"/>
                  <a:gd name="T3" fmla="*/ 79 h 157"/>
                  <a:gd name="T4" fmla="*/ 55 w 112"/>
                  <a:gd name="T5" fmla="*/ 18 h 157"/>
                  <a:gd name="T6" fmla="*/ 66 w 112"/>
                  <a:gd name="T7" fmla="*/ 0 h 157"/>
                  <a:gd name="T8" fmla="*/ 93 w 112"/>
                  <a:gd name="T9" fmla="*/ 36 h 157"/>
                  <a:gd name="T10" fmla="*/ 112 w 112"/>
                  <a:gd name="T11" fmla="*/ 157 h 157"/>
                  <a:gd name="T12" fmla="*/ 1 w 112"/>
                  <a:gd name="T13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2" h="157">
                    <a:moveTo>
                      <a:pt x="1" y="157"/>
                    </a:moveTo>
                    <a:cubicBezTo>
                      <a:pt x="0" y="131"/>
                      <a:pt x="2" y="105"/>
                      <a:pt x="7" y="79"/>
                    </a:cubicBezTo>
                    <a:cubicBezTo>
                      <a:pt x="11" y="50"/>
                      <a:pt x="30" y="31"/>
                      <a:pt x="55" y="18"/>
                    </a:cubicBezTo>
                    <a:cubicBezTo>
                      <a:pt x="62" y="13"/>
                      <a:pt x="67" y="9"/>
                      <a:pt x="66" y="0"/>
                    </a:cubicBezTo>
                    <a:cubicBezTo>
                      <a:pt x="81" y="7"/>
                      <a:pt x="88" y="21"/>
                      <a:pt x="93" y="36"/>
                    </a:cubicBezTo>
                    <a:cubicBezTo>
                      <a:pt x="105" y="75"/>
                      <a:pt x="111" y="116"/>
                      <a:pt x="112" y="157"/>
                    </a:cubicBezTo>
                    <a:cubicBezTo>
                      <a:pt x="75" y="157"/>
                      <a:pt x="38" y="157"/>
                      <a:pt x="1" y="157"/>
                    </a:cubicBezTo>
                    <a:close/>
                  </a:path>
                </a:pathLst>
              </a:custGeom>
              <a:solidFill>
                <a:srgbClr val="EB5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5" name="Freeform 794"/>
              <p:cNvSpPr>
                <a:spLocks/>
              </p:cNvSpPr>
              <p:nvPr/>
            </p:nvSpPr>
            <p:spPr bwMode="auto">
              <a:xfrm>
                <a:off x="3507" y="2855"/>
                <a:ext cx="138" cy="168"/>
              </a:xfrm>
              <a:custGeom>
                <a:avLst/>
                <a:gdLst>
                  <a:gd name="T0" fmla="*/ 0 w 115"/>
                  <a:gd name="T1" fmla="*/ 140 h 140"/>
                  <a:gd name="T2" fmla="*/ 7 w 115"/>
                  <a:gd name="T3" fmla="*/ 15 h 140"/>
                  <a:gd name="T4" fmla="*/ 10 w 115"/>
                  <a:gd name="T5" fmla="*/ 0 h 140"/>
                  <a:gd name="T6" fmla="*/ 47 w 115"/>
                  <a:gd name="T7" fmla="*/ 15 h 140"/>
                  <a:gd name="T8" fmla="*/ 105 w 115"/>
                  <a:gd name="T9" fmla="*/ 83 h 140"/>
                  <a:gd name="T10" fmla="*/ 115 w 115"/>
                  <a:gd name="T11" fmla="*/ 140 h 140"/>
                  <a:gd name="T12" fmla="*/ 0 w 115"/>
                  <a:gd name="T13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5" h="140">
                    <a:moveTo>
                      <a:pt x="0" y="140"/>
                    </a:moveTo>
                    <a:cubicBezTo>
                      <a:pt x="0" y="98"/>
                      <a:pt x="1" y="57"/>
                      <a:pt x="7" y="15"/>
                    </a:cubicBezTo>
                    <a:cubicBezTo>
                      <a:pt x="7" y="10"/>
                      <a:pt x="9" y="5"/>
                      <a:pt x="10" y="0"/>
                    </a:cubicBezTo>
                    <a:cubicBezTo>
                      <a:pt x="22" y="5"/>
                      <a:pt x="34" y="10"/>
                      <a:pt x="47" y="15"/>
                    </a:cubicBezTo>
                    <a:cubicBezTo>
                      <a:pt x="79" y="27"/>
                      <a:pt x="98" y="49"/>
                      <a:pt x="105" y="83"/>
                    </a:cubicBezTo>
                    <a:cubicBezTo>
                      <a:pt x="109" y="102"/>
                      <a:pt x="112" y="120"/>
                      <a:pt x="115" y="140"/>
                    </a:cubicBezTo>
                    <a:cubicBezTo>
                      <a:pt x="76" y="140"/>
                      <a:pt x="38" y="140"/>
                      <a:pt x="0" y="140"/>
                    </a:cubicBezTo>
                    <a:close/>
                  </a:path>
                </a:pathLst>
              </a:custGeom>
              <a:solidFill>
                <a:srgbClr val="8D3B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6" name="Freeform 795"/>
              <p:cNvSpPr>
                <a:spLocks/>
              </p:cNvSpPr>
              <p:nvPr/>
            </p:nvSpPr>
            <p:spPr bwMode="auto">
              <a:xfrm>
                <a:off x="2844" y="2353"/>
                <a:ext cx="196" cy="670"/>
              </a:xfrm>
              <a:custGeom>
                <a:avLst/>
                <a:gdLst>
                  <a:gd name="T0" fmla="*/ 164 w 164"/>
                  <a:gd name="T1" fmla="*/ 544 h 557"/>
                  <a:gd name="T2" fmla="*/ 164 w 164"/>
                  <a:gd name="T3" fmla="*/ 557 h 557"/>
                  <a:gd name="T4" fmla="*/ 159 w 164"/>
                  <a:gd name="T5" fmla="*/ 557 h 557"/>
                  <a:gd name="T6" fmla="*/ 117 w 164"/>
                  <a:gd name="T7" fmla="*/ 408 h 557"/>
                  <a:gd name="T8" fmla="*/ 3 w 164"/>
                  <a:gd name="T9" fmla="*/ 12 h 557"/>
                  <a:gd name="T10" fmla="*/ 1 w 164"/>
                  <a:gd name="T11" fmla="*/ 6 h 557"/>
                  <a:gd name="T12" fmla="*/ 4 w 164"/>
                  <a:gd name="T13" fmla="*/ 1 h 557"/>
                  <a:gd name="T14" fmla="*/ 8 w 164"/>
                  <a:gd name="T15" fmla="*/ 4 h 557"/>
                  <a:gd name="T16" fmla="*/ 13 w 164"/>
                  <a:gd name="T17" fmla="*/ 17 h 557"/>
                  <a:gd name="T18" fmla="*/ 22 w 164"/>
                  <a:gd name="T19" fmla="*/ 38 h 557"/>
                  <a:gd name="T20" fmla="*/ 43 w 164"/>
                  <a:gd name="T21" fmla="*/ 110 h 557"/>
                  <a:gd name="T22" fmla="*/ 86 w 164"/>
                  <a:gd name="T23" fmla="*/ 262 h 557"/>
                  <a:gd name="T24" fmla="*/ 111 w 164"/>
                  <a:gd name="T25" fmla="*/ 352 h 557"/>
                  <a:gd name="T26" fmla="*/ 159 w 164"/>
                  <a:gd name="T27" fmla="*/ 517 h 557"/>
                  <a:gd name="T28" fmla="*/ 164 w 164"/>
                  <a:gd name="T29" fmla="*/ 54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4" h="557">
                    <a:moveTo>
                      <a:pt x="164" y="544"/>
                    </a:moveTo>
                    <a:cubicBezTo>
                      <a:pt x="164" y="548"/>
                      <a:pt x="164" y="552"/>
                      <a:pt x="164" y="557"/>
                    </a:cubicBezTo>
                    <a:cubicBezTo>
                      <a:pt x="162" y="557"/>
                      <a:pt x="161" y="557"/>
                      <a:pt x="159" y="557"/>
                    </a:cubicBezTo>
                    <a:cubicBezTo>
                      <a:pt x="145" y="507"/>
                      <a:pt x="131" y="457"/>
                      <a:pt x="117" y="408"/>
                    </a:cubicBezTo>
                    <a:cubicBezTo>
                      <a:pt x="79" y="276"/>
                      <a:pt x="41" y="144"/>
                      <a:pt x="3" y="12"/>
                    </a:cubicBezTo>
                    <a:cubicBezTo>
                      <a:pt x="2" y="10"/>
                      <a:pt x="2" y="8"/>
                      <a:pt x="1" y="6"/>
                    </a:cubicBezTo>
                    <a:cubicBezTo>
                      <a:pt x="0" y="3"/>
                      <a:pt x="2" y="1"/>
                      <a:pt x="4" y="1"/>
                    </a:cubicBezTo>
                    <a:cubicBezTo>
                      <a:pt x="7" y="0"/>
                      <a:pt x="7" y="2"/>
                      <a:pt x="8" y="4"/>
                    </a:cubicBezTo>
                    <a:cubicBezTo>
                      <a:pt x="10" y="8"/>
                      <a:pt x="9" y="13"/>
                      <a:pt x="13" y="17"/>
                    </a:cubicBezTo>
                    <a:cubicBezTo>
                      <a:pt x="19" y="22"/>
                      <a:pt x="20" y="31"/>
                      <a:pt x="22" y="38"/>
                    </a:cubicBezTo>
                    <a:cubicBezTo>
                      <a:pt x="29" y="62"/>
                      <a:pt x="36" y="86"/>
                      <a:pt x="43" y="110"/>
                    </a:cubicBezTo>
                    <a:cubicBezTo>
                      <a:pt x="57" y="161"/>
                      <a:pt x="71" y="211"/>
                      <a:pt x="86" y="262"/>
                    </a:cubicBezTo>
                    <a:cubicBezTo>
                      <a:pt x="94" y="292"/>
                      <a:pt x="104" y="322"/>
                      <a:pt x="111" y="352"/>
                    </a:cubicBezTo>
                    <a:cubicBezTo>
                      <a:pt x="128" y="407"/>
                      <a:pt x="144" y="462"/>
                      <a:pt x="159" y="517"/>
                    </a:cubicBezTo>
                    <a:cubicBezTo>
                      <a:pt x="162" y="526"/>
                      <a:pt x="162" y="535"/>
                      <a:pt x="164" y="544"/>
                    </a:cubicBezTo>
                    <a:close/>
                  </a:path>
                </a:pathLst>
              </a:custGeom>
              <a:solidFill>
                <a:srgbClr val="1F17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7" name="Freeform 796"/>
              <p:cNvSpPr>
                <a:spLocks/>
              </p:cNvSpPr>
              <p:nvPr/>
            </p:nvSpPr>
            <p:spPr bwMode="auto">
              <a:xfrm>
                <a:off x="2892" y="2366"/>
                <a:ext cx="584" cy="305"/>
              </a:xfrm>
              <a:custGeom>
                <a:avLst/>
                <a:gdLst>
                  <a:gd name="T0" fmla="*/ 43 w 487"/>
                  <a:gd name="T1" fmla="*/ 252 h 253"/>
                  <a:gd name="T2" fmla="*/ 4 w 487"/>
                  <a:gd name="T3" fmla="*/ 119 h 253"/>
                  <a:gd name="T4" fmla="*/ 0 w 487"/>
                  <a:gd name="T5" fmla="*/ 100 h 253"/>
                  <a:gd name="T6" fmla="*/ 6 w 487"/>
                  <a:gd name="T7" fmla="*/ 90 h 253"/>
                  <a:gd name="T8" fmla="*/ 109 w 487"/>
                  <a:gd name="T9" fmla="*/ 46 h 253"/>
                  <a:gd name="T10" fmla="*/ 127 w 487"/>
                  <a:gd name="T11" fmla="*/ 44 h 253"/>
                  <a:gd name="T12" fmla="*/ 185 w 487"/>
                  <a:gd name="T13" fmla="*/ 44 h 253"/>
                  <a:gd name="T14" fmla="*/ 283 w 487"/>
                  <a:gd name="T15" fmla="*/ 50 h 253"/>
                  <a:gd name="T16" fmla="*/ 357 w 487"/>
                  <a:gd name="T17" fmla="*/ 47 h 253"/>
                  <a:gd name="T18" fmla="*/ 443 w 487"/>
                  <a:gd name="T19" fmla="*/ 9 h 253"/>
                  <a:gd name="T20" fmla="*/ 460 w 487"/>
                  <a:gd name="T21" fmla="*/ 0 h 253"/>
                  <a:gd name="T22" fmla="*/ 487 w 487"/>
                  <a:gd name="T23" fmla="*/ 93 h 253"/>
                  <a:gd name="T24" fmla="*/ 457 w 487"/>
                  <a:gd name="T25" fmla="*/ 126 h 253"/>
                  <a:gd name="T26" fmla="*/ 389 w 487"/>
                  <a:gd name="T27" fmla="*/ 162 h 253"/>
                  <a:gd name="T28" fmla="*/ 379 w 487"/>
                  <a:gd name="T29" fmla="*/ 162 h 253"/>
                  <a:gd name="T30" fmla="*/ 377 w 487"/>
                  <a:gd name="T31" fmla="*/ 161 h 253"/>
                  <a:gd name="T32" fmla="*/ 336 w 487"/>
                  <a:gd name="T33" fmla="*/ 122 h 253"/>
                  <a:gd name="T34" fmla="*/ 232 w 487"/>
                  <a:gd name="T35" fmla="*/ 163 h 253"/>
                  <a:gd name="T36" fmla="*/ 227 w 487"/>
                  <a:gd name="T37" fmla="*/ 175 h 253"/>
                  <a:gd name="T38" fmla="*/ 195 w 487"/>
                  <a:gd name="T39" fmla="*/ 181 h 253"/>
                  <a:gd name="T40" fmla="*/ 59 w 487"/>
                  <a:gd name="T41" fmla="*/ 242 h 253"/>
                  <a:gd name="T42" fmla="*/ 43 w 487"/>
                  <a:gd name="T43" fmla="*/ 252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7" h="253">
                    <a:moveTo>
                      <a:pt x="43" y="252"/>
                    </a:moveTo>
                    <a:cubicBezTo>
                      <a:pt x="30" y="208"/>
                      <a:pt x="17" y="164"/>
                      <a:pt x="4" y="119"/>
                    </a:cubicBezTo>
                    <a:cubicBezTo>
                      <a:pt x="2" y="113"/>
                      <a:pt x="0" y="107"/>
                      <a:pt x="0" y="100"/>
                    </a:cubicBezTo>
                    <a:cubicBezTo>
                      <a:pt x="0" y="95"/>
                      <a:pt x="3" y="93"/>
                      <a:pt x="6" y="90"/>
                    </a:cubicBezTo>
                    <a:cubicBezTo>
                      <a:pt x="35" y="64"/>
                      <a:pt x="71" y="50"/>
                      <a:pt x="109" y="46"/>
                    </a:cubicBezTo>
                    <a:cubicBezTo>
                      <a:pt x="115" y="45"/>
                      <a:pt x="121" y="44"/>
                      <a:pt x="127" y="44"/>
                    </a:cubicBezTo>
                    <a:cubicBezTo>
                      <a:pt x="146" y="43"/>
                      <a:pt x="165" y="43"/>
                      <a:pt x="185" y="44"/>
                    </a:cubicBezTo>
                    <a:cubicBezTo>
                      <a:pt x="217" y="45"/>
                      <a:pt x="250" y="49"/>
                      <a:pt x="283" y="50"/>
                    </a:cubicBezTo>
                    <a:cubicBezTo>
                      <a:pt x="308" y="50"/>
                      <a:pt x="332" y="51"/>
                      <a:pt x="357" y="47"/>
                    </a:cubicBezTo>
                    <a:cubicBezTo>
                      <a:pt x="389" y="42"/>
                      <a:pt x="418" y="30"/>
                      <a:pt x="443" y="9"/>
                    </a:cubicBezTo>
                    <a:cubicBezTo>
                      <a:pt x="448" y="5"/>
                      <a:pt x="452" y="0"/>
                      <a:pt x="460" y="0"/>
                    </a:cubicBezTo>
                    <a:cubicBezTo>
                      <a:pt x="470" y="31"/>
                      <a:pt x="478" y="62"/>
                      <a:pt x="487" y="93"/>
                    </a:cubicBezTo>
                    <a:cubicBezTo>
                      <a:pt x="483" y="109"/>
                      <a:pt x="468" y="117"/>
                      <a:pt x="457" y="126"/>
                    </a:cubicBezTo>
                    <a:cubicBezTo>
                      <a:pt x="437" y="143"/>
                      <a:pt x="414" y="154"/>
                      <a:pt x="389" y="162"/>
                    </a:cubicBezTo>
                    <a:cubicBezTo>
                      <a:pt x="385" y="163"/>
                      <a:pt x="382" y="164"/>
                      <a:pt x="379" y="162"/>
                    </a:cubicBezTo>
                    <a:cubicBezTo>
                      <a:pt x="378" y="161"/>
                      <a:pt x="377" y="161"/>
                      <a:pt x="377" y="161"/>
                    </a:cubicBezTo>
                    <a:cubicBezTo>
                      <a:pt x="373" y="137"/>
                      <a:pt x="354" y="131"/>
                      <a:pt x="336" y="122"/>
                    </a:cubicBezTo>
                    <a:cubicBezTo>
                      <a:pt x="291" y="100"/>
                      <a:pt x="251" y="115"/>
                      <a:pt x="232" y="163"/>
                    </a:cubicBezTo>
                    <a:cubicBezTo>
                      <a:pt x="230" y="167"/>
                      <a:pt x="229" y="171"/>
                      <a:pt x="227" y="175"/>
                    </a:cubicBezTo>
                    <a:cubicBezTo>
                      <a:pt x="217" y="182"/>
                      <a:pt x="206" y="180"/>
                      <a:pt x="195" y="181"/>
                    </a:cubicBezTo>
                    <a:cubicBezTo>
                      <a:pt x="143" y="187"/>
                      <a:pt x="96" y="202"/>
                      <a:pt x="59" y="242"/>
                    </a:cubicBezTo>
                    <a:cubicBezTo>
                      <a:pt x="55" y="247"/>
                      <a:pt x="51" y="253"/>
                      <a:pt x="43" y="252"/>
                    </a:cubicBezTo>
                    <a:close/>
                  </a:path>
                </a:pathLst>
              </a:custGeom>
              <a:solidFill>
                <a:srgbClr val="F9C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8" name="Freeform 797"/>
              <p:cNvSpPr>
                <a:spLocks/>
              </p:cNvSpPr>
              <p:nvPr/>
            </p:nvSpPr>
            <p:spPr bwMode="auto">
              <a:xfrm>
                <a:off x="3921" y="2376"/>
                <a:ext cx="508" cy="233"/>
              </a:xfrm>
              <a:custGeom>
                <a:avLst/>
                <a:gdLst>
                  <a:gd name="T0" fmla="*/ 0 w 424"/>
                  <a:gd name="T1" fmla="*/ 85 h 194"/>
                  <a:gd name="T2" fmla="*/ 18 w 424"/>
                  <a:gd name="T3" fmla="*/ 2 h 194"/>
                  <a:gd name="T4" fmla="*/ 28 w 424"/>
                  <a:gd name="T5" fmla="*/ 5 h 194"/>
                  <a:gd name="T6" fmla="*/ 169 w 424"/>
                  <a:gd name="T7" fmla="*/ 33 h 194"/>
                  <a:gd name="T8" fmla="*/ 286 w 424"/>
                  <a:gd name="T9" fmla="*/ 17 h 194"/>
                  <a:gd name="T10" fmla="*/ 331 w 424"/>
                  <a:gd name="T11" fmla="*/ 17 h 194"/>
                  <a:gd name="T12" fmla="*/ 414 w 424"/>
                  <a:gd name="T13" fmla="*/ 47 h 194"/>
                  <a:gd name="T14" fmla="*/ 424 w 424"/>
                  <a:gd name="T15" fmla="*/ 60 h 194"/>
                  <a:gd name="T16" fmla="*/ 405 w 424"/>
                  <a:gd name="T17" fmla="*/ 155 h 194"/>
                  <a:gd name="T18" fmla="*/ 396 w 424"/>
                  <a:gd name="T19" fmla="*/ 191 h 194"/>
                  <a:gd name="T20" fmla="*/ 383 w 424"/>
                  <a:gd name="T21" fmla="*/ 187 h 194"/>
                  <a:gd name="T22" fmla="*/ 258 w 424"/>
                  <a:gd name="T23" fmla="*/ 141 h 194"/>
                  <a:gd name="T24" fmla="*/ 193 w 424"/>
                  <a:gd name="T25" fmla="*/ 141 h 194"/>
                  <a:gd name="T26" fmla="*/ 183 w 424"/>
                  <a:gd name="T27" fmla="*/ 143 h 194"/>
                  <a:gd name="T28" fmla="*/ 131 w 424"/>
                  <a:gd name="T29" fmla="*/ 143 h 194"/>
                  <a:gd name="T30" fmla="*/ 76 w 424"/>
                  <a:gd name="T31" fmla="*/ 134 h 194"/>
                  <a:gd name="T32" fmla="*/ 6 w 424"/>
                  <a:gd name="T33" fmla="*/ 93 h 194"/>
                  <a:gd name="T34" fmla="*/ 0 w 424"/>
                  <a:gd name="T35" fmla="*/ 85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4" h="194">
                    <a:moveTo>
                      <a:pt x="0" y="85"/>
                    </a:moveTo>
                    <a:cubicBezTo>
                      <a:pt x="6" y="57"/>
                      <a:pt x="10" y="29"/>
                      <a:pt x="18" y="2"/>
                    </a:cubicBezTo>
                    <a:cubicBezTo>
                      <a:pt x="22" y="0"/>
                      <a:pt x="25" y="3"/>
                      <a:pt x="28" y="5"/>
                    </a:cubicBezTo>
                    <a:cubicBezTo>
                      <a:pt x="70" y="35"/>
                      <a:pt x="118" y="40"/>
                      <a:pt x="169" y="33"/>
                    </a:cubicBezTo>
                    <a:cubicBezTo>
                      <a:pt x="208" y="28"/>
                      <a:pt x="247" y="21"/>
                      <a:pt x="286" y="17"/>
                    </a:cubicBezTo>
                    <a:cubicBezTo>
                      <a:pt x="301" y="17"/>
                      <a:pt x="316" y="17"/>
                      <a:pt x="331" y="17"/>
                    </a:cubicBezTo>
                    <a:cubicBezTo>
                      <a:pt x="361" y="20"/>
                      <a:pt x="389" y="29"/>
                      <a:pt x="414" y="47"/>
                    </a:cubicBezTo>
                    <a:cubicBezTo>
                      <a:pt x="418" y="50"/>
                      <a:pt x="423" y="54"/>
                      <a:pt x="424" y="60"/>
                    </a:cubicBezTo>
                    <a:cubicBezTo>
                      <a:pt x="419" y="92"/>
                      <a:pt x="412" y="124"/>
                      <a:pt x="405" y="155"/>
                    </a:cubicBezTo>
                    <a:cubicBezTo>
                      <a:pt x="403" y="167"/>
                      <a:pt x="402" y="180"/>
                      <a:pt x="396" y="191"/>
                    </a:cubicBezTo>
                    <a:cubicBezTo>
                      <a:pt x="391" y="194"/>
                      <a:pt x="387" y="190"/>
                      <a:pt x="383" y="187"/>
                    </a:cubicBezTo>
                    <a:cubicBezTo>
                      <a:pt x="348" y="154"/>
                      <a:pt x="305" y="142"/>
                      <a:pt x="258" y="141"/>
                    </a:cubicBezTo>
                    <a:cubicBezTo>
                      <a:pt x="236" y="141"/>
                      <a:pt x="215" y="142"/>
                      <a:pt x="193" y="141"/>
                    </a:cubicBezTo>
                    <a:cubicBezTo>
                      <a:pt x="189" y="141"/>
                      <a:pt x="186" y="142"/>
                      <a:pt x="183" y="143"/>
                    </a:cubicBezTo>
                    <a:cubicBezTo>
                      <a:pt x="166" y="144"/>
                      <a:pt x="148" y="143"/>
                      <a:pt x="131" y="143"/>
                    </a:cubicBezTo>
                    <a:cubicBezTo>
                      <a:pt x="113" y="141"/>
                      <a:pt x="94" y="139"/>
                      <a:pt x="76" y="134"/>
                    </a:cubicBezTo>
                    <a:cubicBezTo>
                      <a:pt x="50" y="126"/>
                      <a:pt x="26" y="112"/>
                      <a:pt x="6" y="93"/>
                    </a:cubicBezTo>
                    <a:cubicBezTo>
                      <a:pt x="3" y="91"/>
                      <a:pt x="2" y="88"/>
                      <a:pt x="0" y="85"/>
                    </a:cubicBezTo>
                    <a:close/>
                  </a:path>
                </a:pathLst>
              </a:custGeom>
              <a:solidFill>
                <a:srgbClr val="F9C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69" name="Freeform 798"/>
              <p:cNvSpPr>
                <a:spLocks/>
              </p:cNvSpPr>
              <p:nvPr/>
            </p:nvSpPr>
            <p:spPr bwMode="auto">
              <a:xfrm>
                <a:off x="2859" y="2295"/>
                <a:ext cx="584" cy="191"/>
              </a:xfrm>
              <a:custGeom>
                <a:avLst/>
                <a:gdLst>
                  <a:gd name="T0" fmla="*/ 151 w 487"/>
                  <a:gd name="T1" fmla="*/ 106 h 159"/>
                  <a:gd name="T2" fmla="*/ 104 w 487"/>
                  <a:gd name="T3" fmla="*/ 114 h 159"/>
                  <a:gd name="T4" fmla="*/ 27 w 487"/>
                  <a:gd name="T5" fmla="*/ 159 h 159"/>
                  <a:gd name="T6" fmla="*/ 0 w 487"/>
                  <a:gd name="T7" fmla="*/ 65 h 159"/>
                  <a:gd name="T8" fmla="*/ 120 w 487"/>
                  <a:gd name="T9" fmla="*/ 21 h 159"/>
                  <a:gd name="T10" fmla="*/ 237 w 487"/>
                  <a:gd name="T11" fmla="*/ 33 h 159"/>
                  <a:gd name="T12" fmla="*/ 376 w 487"/>
                  <a:gd name="T13" fmla="*/ 41 h 159"/>
                  <a:gd name="T14" fmla="*/ 464 w 487"/>
                  <a:gd name="T15" fmla="*/ 5 h 159"/>
                  <a:gd name="T16" fmla="*/ 470 w 487"/>
                  <a:gd name="T17" fmla="*/ 0 h 159"/>
                  <a:gd name="T18" fmla="*/ 487 w 487"/>
                  <a:gd name="T19" fmla="*/ 59 h 159"/>
                  <a:gd name="T20" fmla="*/ 347 w 487"/>
                  <a:gd name="T21" fmla="*/ 113 h 159"/>
                  <a:gd name="T22" fmla="*/ 216 w 487"/>
                  <a:gd name="T23" fmla="*/ 107 h 159"/>
                  <a:gd name="T24" fmla="*/ 213 w 487"/>
                  <a:gd name="T25" fmla="*/ 106 h 159"/>
                  <a:gd name="T26" fmla="*/ 151 w 487"/>
                  <a:gd name="T27" fmla="*/ 10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7" h="159">
                    <a:moveTo>
                      <a:pt x="151" y="106"/>
                    </a:moveTo>
                    <a:cubicBezTo>
                      <a:pt x="136" y="109"/>
                      <a:pt x="120" y="110"/>
                      <a:pt x="104" y="114"/>
                    </a:cubicBezTo>
                    <a:cubicBezTo>
                      <a:pt x="75" y="123"/>
                      <a:pt x="50" y="139"/>
                      <a:pt x="27" y="159"/>
                    </a:cubicBezTo>
                    <a:cubicBezTo>
                      <a:pt x="16" y="128"/>
                      <a:pt x="7" y="96"/>
                      <a:pt x="0" y="65"/>
                    </a:cubicBezTo>
                    <a:cubicBezTo>
                      <a:pt x="34" y="34"/>
                      <a:pt x="75" y="22"/>
                      <a:pt x="120" y="21"/>
                    </a:cubicBezTo>
                    <a:cubicBezTo>
                      <a:pt x="159" y="21"/>
                      <a:pt x="198" y="27"/>
                      <a:pt x="237" y="33"/>
                    </a:cubicBezTo>
                    <a:cubicBezTo>
                      <a:pt x="283" y="40"/>
                      <a:pt x="329" y="48"/>
                      <a:pt x="376" y="41"/>
                    </a:cubicBezTo>
                    <a:cubicBezTo>
                      <a:pt x="409" y="37"/>
                      <a:pt x="438" y="25"/>
                      <a:pt x="464" y="5"/>
                    </a:cubicBezTo>
                    <a:cubicBezTo>
                      <a:pt x="465" y="3"/>
                      <a:pt x="467" y="2"/>
                      <a:pt x="470" y="0"/>
                    </a:cubicBezTo>
                    <a:cubicBezTo>
                      <a:pt x="476" y="20"/>
                      <a:pt x="481" y="40"/>
                      <a:pt x="487" y="59"/>
                    </a:cubicBezTo>
                    <a:cubicBezTo>
                      <a:pt x="447" y="96"/>
                      <a:pt x="401" y="112"/>
                      <a:pt x="347" y="113"/>
                    </a:cubicBezTo>
                    <a:cubicBezTo>
                      <a:pt x="303" y="114"/>
                      <a:pt x="260" y="109"/>
                      <a:pt x="216" y="107"/>
                    </a:cubicBezTo>
                    <a:cubicBezTo>
                      <a:pt x="215" y="107"/>
                      <a:pt x="214" y="106"/>
                      <a:pt x="213" y="106"/>
                    </a:cubicBezTo>
                    <a:cubicBezTo>
                      <a:pt x="192" y="104"/>
                      <a:pt x="172" y="104"/>
                      <a:pt x="151" y="106"/>
                    </a:cubicBezTo>
                    <a:close/>
                  </a:path>
                </a:pathLst>
              </a:custGeom>
              <a:solidFill>
                <a:srgbClr val="EB5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0" name="Freeform 799"/>
              <p:cNvSpPr>
                <a:spLocks/>
              </p:cNvSpPr>
              <p:nvPr/>
            </p:nvSpPr>
            <p:spPr bwMode="auto">
              <a:xfrm>
                <a:off x="3942" y="2302"/>
                <a:ext cx="509" cy="145"/>
              </a:xfrm>
              <a:custGeom>
                <a:avLst/>
                <a:gdLst>
                  <a:gd name="T0" fmla="*/ 404 w 424"/>
                  <a:gd name="T1" fmla="*/ 119 h 120"/>
                  <a:gd name="T2" fmla="*/ 323 w 424"/>
                  <a:gd name="T3" fmla="*/ 83 h 120"/>
                  <a:gd name="T4" fmla="*/ 315 w 424"/>
                  <a:gd name="T5" fmla="*/ 81 h 120"/>
                  <a:gd name="T6" fmla="*/ 267 w 424"/>
                  <a:gd name="T7" fmla="*/ 82 h 120"/>
                  <a:gd name="T8" fmla="*/ 194 w 424"/>
                  <a:gd name="T9" fmla="*/ 92 h 120"/>
                  <a:gd name="T10" fmla="*/ 131 w 424"/>
                  <a:gd name="T11" fmla="*/ 100 h 120"/>
                  <a:gd name="T12" fmla="*/ 0 w 424"/>
                  <a:gd name="T13" fmla="*/ 63 h 120"/>
                  <a:gd name="T14" fmla="*/ 10 w 424"/>
                  <a:gd name="T15" fmla="*/ 13 h 120"/>
                  <a:gd name="T16" fmla="*/ 15 w 424"/>
                  <a:gd name="T17" fmla="*/ 14 h 120"/>
                  <a:gd name="T18" fmla="*/ 134 w 424"/>
                  <a:gd name="T19" fmla="*/ 39 h 120"/>
                  <a:gd name="T20" fmla="*/ 268 w 424"/>
                  <a:gd name="T21" fmla="*/ 11 h 120"/>
                  <a:gd name="T22" fmla="*/ 384 w 424"/>
                  <a:gd name="T23" fmla="*/ 15 h 120"/>
                  <a:gd name="T24" fmla="*/ 421 w 424"/>
                  <a:gd name="T25" fmla="*/ 35 h 120"/>
                  <a:gd name="T26" fmla="*/ 422 w 424"/>
                  <a:gd name="T27" fmla="*/ 43 h 120"/>
                  <a:gd name="T28" fmla="*/ 408 w 424"/>
                  <a:gd name="T29" fmla="*/ 114 h 120"/>
                  <a:gd name="T30" fmla="*/ 404 w 424"/>
                  <a:gd name="T31" fmla="*/ 119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4" h="120">
                    <a:moveTo>
                      <a:pt x="404" y="119"/>
                    </a:moveTo>
                    <a:cubicBezTo>
                      <a:pt x="380" y="99"/>
                      <a:pt x="354" y="87"/>
                      <a:pt x="323" y="83"/>
                    </a:cubicBezTo>
                    <a:cubicBezTo>
                      <a:pt x="320" y="83"/>
                      <a:pt x="318" y="82"/>
                      <a:pt x="315" y="81"/>
                    </a:cubicBezTo>
                    <a:cubicBezTo>
                      <a:pt x="299" y="79"/>
                      <a:pt x="283" y="79"/>
                      <a:pt x="267" y="82"/>
                    </a:cubicBezTo>
                    <a:cubicBezTo>
                      <a:pt x="243" y="85"/>
                      <a:pt x="219" y="89"/>
                      <a:pt x="194" y="92"/>
                    </a:cubicBezTo>
                    <a:cubicBezTo>
                      <a:pt x="173" y="95"/>
                      <a:pt x="152" y="98"/>
                      <a:pt x="131" y="100"/>
                    </a:cubicBezTo>
                    <a:cubicBezTo>
                      <a:pt x="83" y="105"/>
                      <a:pt x="39" y="94"/>
                      <a:pt x="0" y="63"/>
                    </a:cubicBezTo>
                    <a:cubicBezTo>
                      <a:pt x="2" y="46"/>
                      <a:pt x="6" y="29"/>
                      <a:pt x="10" y="13"/>
                    </a:cubicBezTo>
                    <a:cubicBezTo>
                      <a:pt x="12" y="11"/>
                      <a:pt x="14" y="13"/>
                      <a:pt x="15" y="14"/>
                    </a:cubicBezTo>
                    <a:cubicBezTo>
                      <a:pt x="51" y="39"/>
                      <a:pt x="91" y="43"/>
                      <a:pt x="134" y="39"/>
                    </a:cubicBezTo>
                    <a:cubicBezTo>
                      <a:pt x="179" y="34"/>
                      <a:pt x="223" y="20"/>
                      <a:pt x="268" y="11"/>
                    </a:cubicBezTo>
                    <a:cubicBezTo>
                      <a:pt x="307" y="4"/>
                      <a:pt x="346" y="0"/>
                      <a:pt x="384" y="15"/>
                    </a:cubicBezTo>
                    <a:cubicBezTo>
                      <a:pt x="397" y="20"/>
                      <a:pt x="410" y="25"/>
                      <a:pt x="421" y="35"/>
                    </a:cubicBezTo>
                    <a:cubicBezTo>
                      <a:pt x="424" y="37"/>
                      <a:pt x="423" y="41"/>
                      <a:pt x="422" y="43"/>
                    </a:cubicBezTo>
                    <a:cubicBezTo>
                      <a:pt x="418" y="67"/>
                      <a:pt x="413" y="91"/>
                      <a:pt x="408" y="114"/>
                    </a:cubicBezTo>
                    <a:cubicBezTo>
                      <a:pt x="408" y="116"/>
                      <a:pt x="408" y="120"/>
                      <a:pt x="404" y="119"/>
                    </a:cubicBezTo>
                    <a:close/>
                  </a:path>
                </a:pathLst>
              </a:custGeom>
              <a:solidFill>
                <a:srgbClr val="EB5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1" name="Freeform 800"/>
              <p:cNvSpPr>
                <a:spLocks/>
              </p:cNvSpPr>
              <p:nvPr/>
            </p:nvSpPr>
            <p:spPr bwMode="auto">
              <a:xfrm>
                <a:off x="3909" y="2478"/>
                <a:ext cx="488" cy="221"/>
              </a:xfrm>
              <a:custGeom>
                <a:avLst/>
                <a:gdLst>
                  <a:gd name="T0" fmla="*/ 10 w 407"/>
                  <a:gd name="T1" fmla="*/ 0 h 184"/>
                  <a:gd name="T2" fmla="*/ 93 w 407"/>
                  <a:gd name="T3" fmla="*/ 47 h 184"/>
                  <a:gd name="T4" fmla="*/ 139 w 407"/>
                  <a:gd name="T5" fmla="*/ 55 h 184"/>
                  <a:gd name="T6" fmla="*/ 193 w 407"/>
                  <a:gd name="T7" fmla="*/ 55 h 184"/>
                  <a:gd name="T8" fmla="*/ 231 w 407"/>
                  <a:gd name="T9" fmla="*/ 53 h 184"/>
                  <a:gd name="T10" fmla="*/ 324 w 407"/>
                  <a:gd name="T11" fmla="*/ 60 h 184"/>
                  <a:gd name="T12" fmla="*/ 398 w 407"/>
                  <a:gd name="T13" fmla="*/ 101 h 184"/>
                  <a:gd name="T14" fmla="*/ 405 w 407"/>
                  <a:gd name="T15" fmla="*/ 106 h 184"/>
                  <a:gd name="T16" fmla="*/ 406 w 407"/>
                  <a:gd name="T17" fmla="*/ 110 h 184"/>
                  <a:gd name="T18" fmla="*/ 392 w 407"/>
                  <a:gd name="T19" fmla="*/ 181 h 184"/>
                  <a:gd name="T20" fmla="*/ 379 w 407"/>
                  <a:gd name="T21" fmla="*/ 176 h 184"/>
                  <a:gd name="T22" fmla="*/ 301 w 407"/>
                  <a:gd name="T23" fmla="*/ 128 h 184"/>
                  <a:gd name="T24" fmla="*/ 297 w 407"/>
                  <a:gd name="T25" fmla="*/ 124 h 184"/>
                  <a:gd name="T26" fmla="*/ 259 w 407"/>
                  <a:gd name="T27" fmla="*/ 89 h 184"/>
                  <a:gd name="T28" fmla="*/ 220 w 407"/>
                  <a:gd name="T29" fmla="*/ 77 h 184"/>
                  <a:gd name="T30" fmla="*/ 152 w 407"/>
                  <a:gd name="T31" fmla="*/ 105 h 184"/>
                  <a:gd name="T32" fmla="*/ 137 w 407"/>
                  <a:gd name="T33" fmla="*/ 111 h 184"/>
                  <a:gd name="T34" fmla="*/ 98 w 407"/>
                  <a:gd name="T35" fmla="*/ 106 h 184"/>
                  <a:gd name="T36" fmla="*/ 98 w 407"/>
                  <a:gd name="T37" fmla="*/ 90 h 184"/>
                  <a:gd name="T38" fmla="*/ 86 w 407"/>
                  <a:gd name="T39" fmla="*/ 53 h 184"/>
                  <a:gd name="T40" fmla="*/ 22 w 407"/>
                  <a:gd name="T41" fmla="*/ 58 h 184"/>
                  <a:gd name="T42" fmla="*/ 15 w 407"/>
                  <a:gd name="T43" fmla="*/ 59 h 184"/>
                  <a:gd name="T44" fmla="*/ 5 w 407"/>
                  <a:gd name="T45" fmla="*/ 24 h 184"/>
                  <a:gd name="T46" fmla="*/ 10 w 407"/>
                  <a:gd name="T47" fmla="*/ 0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07" h="184">
                    <a:moveTo>
                      <a:pt x="10" y="0"/>
                    </a:moveTo>
                    <a:cubicBezTo>
                      <a:pt x="35" y="21"/>
                      <a:pt x="61" y="39"/>
                      <a:pt x="93" y="47"/>
                    </a:cubicBezTo>
                    <a:cubicBezTo>
                      <a:pt x="108" y="51"/>
                      <a:pt x="124" y="52"/>
                      <a:pt x="139" y="55"/>
                    </a:cubicBezTo>
                    <a:cubicBezTo>
                      <a:pt x="157" y="57"/>
                      <a:pt x="175" y="57"/>
                      <a:pt x="193" y="55"/>
                    </a:cubicBezTo>
                    <a:cubicBezTo>
                      <a:pt x="206" y="51"/>
                      <a:pt x="218" y="53"/>
                      <a:pt x="231" y="53"/>
                    </a:cubicBezTo>
                    <a:cubicBezTo>
                      <a:pt x="262" y="52"/>
                      <a:pt x="294" y="51"/>
                      <a:pt x="324" y="60"/>
                    </a:cubicBezTo>
                    <a:cubicBezTo>
                      <a:pt x="353" y="67"/>
                      <a:pt x="377" y="81"/>
                      <a:pt x="398" y="101"/>
                    </a:cubicBezTo>
                    <a:cubicBezTo>
                      <a:pt x="400" y="103"/>
                      <a:pt x="403" y="105"/>
                      <a:pt x="405" y="106"/>
                    </a:cubicBezTo>
                    <a:cubicBezTo>
                      <a:pt x="406" y="107"/>
                      <a:pt x="407" y="109"/>
                      <a:pt x="406" y="110"/>
                    </a:cubicBezTo>
                    <a:cubicBezTo>
                      <a:pt x="402" y="134"/>
                      <a:pt x="398" y="158"/>
                      <a:pt x="392" y="181"/>
                    </a:cubicBezTo>
                    <a:cubicBezTo>
                      <a:pt x="386" y="184"/>
                      <a:pt x="382" y="180"/>
                      <a:pt x="379" y="176"/>
                    </a:cubicBezTo>
                    <a:cubicBezTo>
                      <a:pt x="358" y="153"/>
                      <a:pt x="330" y="139"/>
                      <a:pt x="301" y="128"/>
                    </a:cubicBezTo>
                    <a:cubicBezTo>
                      <a:pt x="299" y="127"/>
                      <a:pt x="299" y="126"/>
                      <a:pt x="297" y="124"/>
                    </a:cubicBezTo>
                    <a:cubicBezTo>
                      <a:pt x="294" y="102"/>
                      <a:pt x="279" y="94"/>
                      <a:pt x="259" y="89"/>
                    </a:cubicBezTo>
                    <a:cubicBezTo>
                      <a:pt x="246" y="86"/>
                      <a:pt x="234" y="78"/>
                      <a:pt x="220" y="77"/>
                    </a:cubicBezTo>
                    <a:cubicBezTo>
                      <a:pt x="192" y="76"/>
                      <a:pt x="169" y="84"/>
                      <a:pt x="152" y="105"/>
                    </a:cubicBezTo>
                    <a:cubicBezTo>
                      <a:pt x="147" y="110"/>
                      <a:pt x="143" y="110"/>
                      <a:pt x="137" y="111"/>
                    </a:cubicBezTo>
                    <a:cubicBezTo>
                      <a:pt x="124" y="116"/>
                      <a:pt x="111" y="112"/>
                      <a:pt x="98" y="106"/>
                    </a:cubicBezTo>
                    <a:cubicBezTo>
                      <a:pt x="92" y="101"/>
                      <a:pt x="95" y="96"/>
                      <a:pt x="98" y="90"/>
                    </a:cubicBezTo>
                    <a:cubicBezTo>
                      <a:pt x="105" y="75"/>
                      <a:pt x="100" y="61"/>
                      <a:pt x="86" y="53"/>
                    </a:cubicBezTo>
                    <a:cubicBezTo>
                      <a:pt x="64" y="49"/>
                      <a:pt x="43" y="54"/>
                      <a:pt x="22" y="58"/>
                    </a:cubicBezTo>
                    <a:cubicBezTo>
                      <a:pt x="20" y="59"/>
                      <a:pt x="17" y="59"/>
                      <a:pt x="15" y="59"/>
                    </a:cubicBezTo>
                    <a:cubicBezTo>
                      <a:pt x="3" y="50"/>
                      <a:pt x="0" y="39"/>
                      <a:pt x="5" y="24"/>
                    </a:cubicBezTo>
                    <a:cubicBezTo>
                      <a:pt x="8" y="16"/>
                      <a:pt x="9" y="8"/>
                      <a:pt x="10" y="0"/>
                    </a:cubicBezTo>
                    <a:close/>
                  </a:path>
                </a:pathLst>
              </a:custGeom>
              <a:solidFill>
                <a:srgbClr val="EB5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2" name="Freeform 801"/>
              <p:cNvSpPr>
                <a:spLocks/>
              </p:cNvSpPr>
              <p:nvPr/>
            </p:nvSpPr>
            <p:spPr bwMode="auto">
              <a:xfrm>
                <a:off x="3326" y="2478"/>
                <a:ext cx="168" cy="162"/>
              </a:xfrm>
              <a:custGeom>
                <a:avLst/>
                <a:gdLst>
                  <a:gd name="T0" fmla="*/ 17 w 140"/>
                  <a:gd name="T1" fmla="*/ 69 h 135"/>
                  <a:gd name="T2" fmla="*/ 125 w 140"/>
                  <a:gd name="T3" fmla="*/ 0 h 135"/>
                  <a:gd name="T4" fmla="*/ 138 w 140"/>
                  <a:gd name="T5" fmla="*/ 44 h 135"/>
                  <a:gd name="T6" fmla="*/ 134 w 140"/>
                  <a:gd name="T7" fmla="*/ 58 h 135"/>
                  <a:gd name="T8" fmla="*/ 107 w 140"/>
                  <a:gd name="T9" fmla="*/ 87 h 135"/>
                  <a:gd name="T10" fmla="*/ 106 w 140"/>
                  <a:gd name="T11" fmla="*/ 80 h 135"/>
                  <a:gd name="T12" fmla="*/ 95 w 140"/>
                  <a:gd name="T13" fmla="*/ 62 h 135"/>
                  <a:gd name="T14" fmla="*/ 45 w 140"/>
                  <a:gd name="T15" fmla="*/ 76 h 135"/>
                  <a:gd name="T16" fmla="*/ 39 w 140"/>
                  <a:gd name="T17" fmla="*/ 102 h 135"/>
                  <a:gd name="T18" fmla="*/ 59 w 140"/>
                  <a:gd name="T19" fmla="*/ 113 h 135"/>
                  <a:gd name="T20" fmla="*/ 50 w 140"/>
                  <a:gd name="T21" fmla="*/ 123 h 135"/>
                  <a:gd name="T22" fmla="*/ 18 w 140"/>
                  <a:gd name="T23" fmla="*/ 135 h 135"/>
                  <a:gd name="T24" fmla="*/ 11 w 140"/>
                  <a:gd name="T25" fmla="*/ 122 h 135"/>
                  <a:gd name="T26" fmla="*/ 11 w 140"/>
                  <a:gd name="T27" fmla="*/ 90 h 135"/>
                  <a:gd name="T28" fmla="*/ 17 w 140"/>
                  <a:gd name="T29" fmla="*/ 69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40" h="135">
                    <a:moveTo>
                      <a:pt x="17" y="69"/>
                    </a:moveTo>
                    <a:cubicBezTo>
                      <a:pt x="60" y="57"/>
                      <a:pt x="96" y="34"/>
                      <a:pt x="125" y="0"/>
                    </a:cubicBezTo>
                    <a:cubicBezTo>
                      <a:pt x="129" y="15"/>
                      <a:pt x="133" y="29"/>
                      <a:pt x="138" y="44"/>
                    </a:cubicBezTo>
                    <a:cubicBezTo>
                      <a:pt x="140" y="50"/>
                      <a:pt x="138" y="54"/>
                      <a:pt x="134" y="58"/>
                    </a:cubicBezTo>
                    <a:cubicBezTo>
                      <a:pt x="126" y="69"/>
                      <a:pt x="117" y="79"/>
                      <a:pt x="107" y="87"/>
                    </a:cubicBezTo>
                    <a:cubicBezTo>
                      <a:pt x="104" y="85"/>
                      <a:pt x="106" y="83"/>
                      <a:pt x="106" y="80"/>
                    </a:cubicBezTo>
                    <a:cubicBezTo>
                      <a:pt x="106" y="72"/>
                      <a:pt x="103" y="64"/>
                      <a:pt x="95" y="62"/>
                    </a:cubicBezTo>
                    <a:cubicBezTo>
                      <a:pt x="77" y="59"/>
                      <a:pt x="59" y="60"/>
                      <a:pt x="45" y="76"/>
                    </a:cubicBezTo>
                    <a:cubicBezTo>
                      <a:pt x="38" y="84"/>
                      <a:pt x="36" y="92"/>
                      <a:pt x="39" y="102"/>
                    </a:cubicBezTo>
                    <a:cubicBezTo>
                      <a:pt x="42" y="111"/>
                      <a:pt x="50" y="113"/>
                      <a:pt x="59" y="113"/>
                    </a:cubicBezTo>
                    <a:cubicBezTo>
                      <a:pt x="59" y="119"/>
                      <a:pt x="53" y="120"/>
                      <a:pt x="50" y="123"/>
                    </a:cubicBezTo>
                    <a:cubicBezTo>
                      <a:pt x="41" y="132"/>
                      <a:pt x="30" y="135"/>
                      <a:pt x="18" y="135"/>
                    </a:cubicBezTo>
                    <a:cubicBezTo>
                      <a:pt x="16" y="131"/>
                      <a:pt x="14" y="127"/>
                      <a:pt x="11" y="122"/>
                    </a:cubicBezTo>
                    <a:cubicBezTo>
                      <a:pt x="5" y="112"/>
                      <a:pt x="0" y="100"/>
                      <a:pt x="11" y="90"/>
                    </a:cubicBezTo>
                    <a:cubicBezTo>
                      <a:pt x="17" y="83"/>
                      <a:pt x="11" y="74"/>
                      <a:pt x="17" y="69"/>
                    </a:cubicBezTo>
                    <a:close/>
                  </a:path>
                </a:pathLst>
              </a:custGeom>
              <a:solidFill>
                <a:srgbClr val="EB5C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3" name="Freeform 802"/>
              <p:cNvSpPr>
                <a:spLocks/>
              </p:cNvSpPr>
              <p:nvPr/>
            </p:nvSpPr>
            <p:spPr bwMode="auto">
              <a:xfrm>
                <a:off x="4326" y="2327"/>
                <a:ext cx="133" cy="614"/>
              </a:xfrm>
              <a:custGeom>
                <a:avLst/>
                <a:gdLst>
                  <a:gd name="T0" fmla="*/ 41 w 111"/>
                  <a:gd name="T1" fmla="*/ 305 h 510"/>
                  <a:gd name="T2" fmla="*/ 57 w 111"/>
                  <a:gd name="T3" fmla="*/ 231 h 510"/>
                  <a:gd name="T4" fmla="*/ 84 w 111"/>
                  <a:gd name="T5" fmla="*/ 98 h 510"/>
                  <a:gd name="T6" fmla="*/ 101 w 111"/>
                  <a:gd name="T7" fmla="*/ 14 h 510"/>
                  <a:gd name="T8" fmla="*/ 108 w 111"/>
                  <a:gd name="T9" fmla="*/ 1 h 510"/>
                  <a:gd name="T10" fmla="*/ 107 w 111"/>
                  <a:gd name="T11" fmla="*/ 16 h 510"/>
                  <a:gd name="T12" fmla="*/ 44 w 111"/>
                  <a:gd name="T13" fmla="*/ 326 h 510"/>
                  <a:gd name="T14" fmla="*/ 8 w 111"/>
                  <a:gd name="T15" fmla="*/ 499 h 510"/>
                  <a:gd name="T16" fmla="*/ 7 w 111"/>
                  <a:gd name="T17" fmla="*/ 510 h 510"/>
                  <a:gd name="T18" fmla="*/ 2 w 111"/>
                  <a:gd name="T19" fmla="*/ 495 h 510"/>
                  <a:gd name="T20" fmla="*/ 8 w 111"/>
                  <a:gd name="T21" fmla="*/ 453 h 510"/>
                  <a:gd name="T22" fmla="*/ 35 w 111"/>
                  <a:gd name="T23" fmla="*/ 320 h 510"/>
                  <a:gd name="T24" fmla="*/ 41 w 111"/>
                  <a:gd name="T25" fmla="*/ 305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1" h="510">
                    <a:moveTo>
                      <a:pt x="41" y="305"/>
                    </a:moveTo>
                    <a:cubicBezTo>
                      <a:pt x="46" y="280"/>
                      <a:pt x="52" y="256"/>
                      <a:pt x="57" y="231"/>
                    </a:cubicBezTo>
                    <a:cubicBezTo>
                      <a:pt x="66" y="187"/>
                      <a:pt x="75" y="142"/>
                      <a:pt x="84" y="98"/>
                    </a:cubicBezTo>
                    <a:cubicBezTo>
                      <a:pt x="89" y="70"/>
                      <a:pt x="95" y="42"/>
                      <a:pt x="101" y="14"/>
                    </a:cubicBezTo>
                    <a:cubicBezTo>
                      <a:pt x="104" y="10"/>
                      <a:pt x="100" y="0"/>
                      <a:pt x="108" y="1"/>
                    </a:cubicBezTo>
                    <a:cubicBezTo>
                      <a:pt x="111" y="2"/>
                      <a:pt x="108" y="11"/>
                      <a:pt x="107" y="16"/>
                    </a:cubicBezTo>
                    <a:cubicBezTo>
                      <a:pt x="86" y="119"/>
                      <a:pt x="65" y="222"/>
                      <a:pt x="44" y="326"/>
                    </a:cubicBezTo>
                    <a:cubicBezTo>
                      <a:pt x="32" y="383"/>
                      <a:pt x="20" y="441"/>
                      <a:pt x="8" y="499"/>
                    </a:cubicBezTo>
                    <a:cubicBezTo>
                      <a:pt x="8" y="503"/>
                      <a:pt x="7" y="506"/>
                      <a:pt x="7" y="510"/>
                    </a:cubicBezTo>
                    <a:cubicBezTo>
                      <a:pt x="3" y="506"/>
                      <a:pt x="2" y="500"/>
                      <a:pt x="2" y="495"/>
                    </a:cubicBezTo>
                    <a:cubicBezTo>
                      <a:pt x="0" y="481"/>
                      <a:pt x="5" y="467"/>
                      <a:pt x="8" y="453"/>
                    </a:cubicBezTo>
                    <a:cubicBezTo>
                      <a:pt x="17" y="409"/>
                      <a:pt x="25" y="364"/>
                      <a:pt x="35" y="320"/>
                    </a:cubicBezTo>
                    <a:cubicBezTo>
                      <a:pt x="36" y="315"/>
                      <a:pt x="37" y="309"/>
                      <a:pt x="41" y="305"/>
                    </a:cubicBezTo>
                    <a:close/>
                  </a:path>
                </a:pathLst>
              </a:custGeom>
              <a:solidFill>
                <a:srgbClr val="1F15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4" name="Freeform 803"/>
              <p:cNvSpPr>
                <a:spLocks/>
              </p:cNvSpPr>
              <p:nvPr/>
            </p:nvSpPr>
            <p:spPr bwMode="auto">
              <a:xfrm>
                <a:off x="2943" y="2577"/>
                <a:ext cx="235" cy="195"/>
              </a:xfrm>
              <a:custGeom>
                <a:avLst/>
                <a:gdLst>
                  <a:gd name="T0" fmla="*/ 196 w 196"/>
                  <a:gd name="T1" fmla="*/ 71 h 162"/>
                  <a:gd name="T2" fmla="*/ 117 w 196"/>
                  <a:gd name="T3" fmla="*/ 91 h 162"/>
                  <a:gd name="T4" fmla="*/ 24 w 196"/>
                  <a:gd name="T5" fmla="*/ 162 h 162"/>
                  <a:gd name="T6" fmla="*/ 0 w 196"/>
                  <a:gd name="T7" fmla="*/ 77 h 162"/>
                  <a:gd name="T8" fmla="*/ 53 w 196"/>
                  <a:gd name="T9" fmla="*/ 32 h 162"/>
                  <a:gd name="T10" fmla="*/ 152 w 196"/>
                  <a:gd name="T11" fmla="*/ 3 h 162"/>
                  <a:gd name="T12" fmla="*/ 184 w 196"/>
                  <a:gd name="T13" fmla="*/ 0 h 162"/>
                  <a:gd name="T14" fmla="*/ 196 w 196"/>
                  <a:gd name="T15" fmla="*/ 71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6" h="162">
                    <a:moveTo>
                      <a:pt x="196" y="71"/>
                    </a:moveTo>
                    <a:cubicBezTo>
                      <a:pt x="169" y="76"/>
                      <a:pt x="142" y="81"/>
                      <a:pt x="117" y="91"/>
                    </a:cubicBezTo>
                    <a:cubicBezTo>
                      <a:pt x="79" y="106"/>
                      <a:pt x="49" y="131"/>
                      <a:pt x="24" y="162"/>
                    </a:cubicBezTo>
                    <a:cubicBezTo>
                      <a:pt x="16" y="134"/>
                      <a:pt x="8" y="105"/>
                      <a:pt x="0" y="77"/>
                    </a:cubicBezTo>
                    <a:cubicBezTo>
                      <a:pt x="17" y="61"/>
                      <a:pt x="33" y="44"/>
                      <a:pt x="53" y="32"/>
                    </a:cubicBezTo>
                    <a:cubicBezTo>
                      <a:pt x="84" y="14"/>
                      <a:pt x="117" y="6"/>
                      <a:pt x="152" y="3"/>
                    </a:cubicBezTo>
                    <a:cubicBezTo>
                      <a:pt x="163" y="2"/>
                      <a:pt x="173" y="0"/>
                      <a:pt x="184" y="0"/>
                    </a:cubicBezTo>
                    <a:cubicBezTo>
                      <a:pt x="180" y="25"/>
                      <a:pt x="186" y="49"/>
                      <a:pt x="196" y="71"/>
                    </a:cubicBezTo>
                    <a:close/>
                  </a:path>
                </a:pathLst>
              </a:custGeom>
              <a:solidFill>
                <a:srgbClr val="EB5D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5" name="Freeform 804"/>
              <p:cNvSpPr>
                <a:spLocks/>
              </p:cNvSpPr>
              <p:nvPr/>
            </p:nvSpPr>
            <p:spPr bwMode="auto">
              <a:xfrm>
                <a:off x="4251" y="2620"/>
                <a:ext cx="14" cy="40"/>
              </a:xfrm>
              <a:custGeom>
                <a:avLst/>
                <a:gdLst>
                  <a:gd name="T0" fmla="*/ 10 w 12"/>
                  <a:gd name="T1" fmla="*/ 20 h 33"/>
                  <a:gd name="T2" fmla="*/ 5 w 12"/>
                  <a:gd name="T3" fmla="*/ 33 h 33"/>
                  <a:gd name="T4" fmla="*/ 0 w 12"/>
                  <a:gd name="T5" fmla="*/ 0 h 33"/>
                  <a:gd name="T6" fmla="*/ 10 w 12"/>
                  <a:gd name="T7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3">
                    <a:moveTo>
                      <a:pt x="10" y="20"/>
                    </a:moveTo>
                    <a:cubicBezTo>
                      <a:pt x="6" y="23"/>
                      <a:pt x="11" y="30"/>
                      <a:pt x="5" y="33"/>
                    </a:cubicBezTo>
                    <a:cubicBezTo>
                      <a:pt x="8" y="23"/>
                      <a:pt x="2" y="13"/>
                      <a:pt x="0" y="0"/>
                    </a:cubicBezTo>
                    <a:cubicBezTo>
                      <a:pt x="8" y="7"/>
                      <a:pt x="12" y="12"/>
                      <a:pt x="10" y="20"/>
                    </a:cubicBezTo>
                    <a:close/>
                  </a:path>
                </a:pathLst>
              </a:custGeom>
              <a:solidFill>
                <a:srgbClr val="F9E0A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6" name="Freeform 805"/>
              <p:cNvSpPr>
                <a:spLocks/>
              </p:cNvSpPr>
              <p:nvPr/>
            </p:nvSpPr>
            <p:spPr bwMode="auto">
              <a:xfrm>
                <a:off x="4012" y="2539"/>
                <a:ext cx="26" cy="63"/>
              </a:xfrm>
              <a:custGeom>
                <a:avLst/>
                <a:gdLst>
                  <a:gd name="T0" fmla="*/ 11 w 22"/>
                  <a:gd name="T1" fmla="*/ 52 h 52"/>
                  <a:gd name="T2" fmla="*/ 5 w 22"/>
                  <a:gd name="T3" fmla="*/ 51 h 52"/>
                  <a:gd name="T4" fmla="*/ 8 w 22"/>
                  <a:gd name="T5" fmla="*/ 42 h 52"/>
                  <a:gd name="T6" fmla="*/ 0 w 22"/>
                  <a:gd name="T7" fmla="*/ 2 h 52"/>
                  <a:gd name="T8" fmla="*/ 7 w 22"/>
                  <a:gd name="T9" fmla="*/ 3 h 52"/>
                  <a:gd name="T10" fmla="*/ 14 w 22"/>
                  <a:gd name="T11" fmla="*/ 42 h 52"/>
                  <a:gd name="T12" fmla="*/ 11 w 22"/>
                  <a:gd name="T13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52">
                    <a:moveTo>
                      <a:pt x="11" y="52"/>
                    </a:moveTo>
                    <a:cubicBezTo>
                      <a:pt x="9" y="52"/>
                      <a:pt x="7" y="52"/>
                      <a:pt x="5" y="51"/>
                    </a:cubicBezTo>
                    <a:cubicBezTo>
                      <a:pt x="6" y="48"/>
                      <a:pt x="6" y="45"/>
                      <a:pt x="8" y="42"/>
                    </a:cubicBezTo>
                    <a:cubicBezTo>
                      <a:pt x="14" y="27"/>
                      <a:pt x="13" y="13"/>
                      <a:pt x="0" y="2"/>
                    </a:cubicBezTo>
                    <a:cubicBezTo>
                      <a:pt x="2" y="0"/>
                      <a:pt x="4" y="0"/>
                      <a:pt x="7" y="3"/>
                    </a:cubicBezTo>
                    <a:cubicBezTo>
                      <a:pt x="19" y="12"/>
                      <a:pt x="22" y="29"/>
                      <a:pt x="14" y="42"/>
                    </a:cubicBezTo>
                    <a:cubicBezTo>
                      <a:pt x="12" y="45"/>
                      <a:pt x="9" y="48"/>
                      <a:pt x="11" y="52"/>
                    </a:cubicBezTo>
                    <a:close/>
                  </a:path>
                </a:pathLst>
              </a:custGeom>
              <a:solidFill>
                <a:srgbClr val="CE50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7" name="Freeform 806"/>
              <p:cNvSpPr>
                <a:spLocks/>
              </p:cNvSpPr>
              <p:nvPr/>
            </p:nvSpPr>
            <p:spPr bwMode="auto">
              <a:xfrm>
                <a:off x="3040" y="2415"/>
                <a:ext cx="75" cy="7"/>
              </a:xfrm>
              <a:custGeom>
                <a:avLst/>
                <a:gdLst>
                  <a:gd name="T0" fmla="*/ 0 w 62"/>
                  <a:gd name="T1" fmla="*/ 6 h 6"/>
                  <a:gd name="T2" fmla="*/ 14 w 62"/>
                  <a:gd name="T3" fmla="*/ 4 h 6"/>
                  <a:gd name="T4" fmla="*/ 62 w 62"/>
                  <a:gd name="T5" fmla="*/ 6 h 6"/>
                  <a:gd name="T6" fmla="*/ 0 w 6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">
                    <a:moveTo>
                      <a:pt x="0" y="6"/>
                    </a:moveTo>
                    <a:cubicBezTo>
                      <a:pt x="4" y="1"/>
                      <a:pt x="10" y="3"/>
                      <a:pt x="14" y="4"/>
                    </a:cubicBezTo>
                    <a:cubicBezTo>
                      <a:pt x="30" y="4"/>
                      <a:pt x="46" y="0"/>
                      <a:pt x="62" y="6"/>
                    </a:cubicBezTo>
                    <a:cubicBezTo>
                      <a:pt x="41" y="6"/>
                      <a:pt x="21" y="6"/>
                      <a:pt x="0" y="6"/>
                    </a:cubicBezTo>
                    <a:close/>
                  </a:path>
                </a:pathLst>
              </a:custGeom>
              <a:solidFill>
                <a:srgbClr val="D666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8" name="Freeform 807"/>
              <p:cNvSpPr>
                <a:spLocks/>
              </p:cNvSpPr>
              <p:nvPr/>
            </p:nvSpPr>
            <p:spPr bwMode="auto">
              <a:xfrm>
                <a:off x="4073" y="2544"/>
                <a:ext cx="73" cy="3"/>
              </a:xfrm>
              <a:custGeom>
                <a:avLst/>
                <a:gdLst>
                  <a:gd name="T0" fmla="*/ 56 w 61"/>
                  <a:gd name="T1" fmla="*/ 0 h 2"/>
                  <a:gd name="T2" fmla="*/ 61 w 61"/>
                  <a:gd name="T3" fmla="*/ 0 h 2"/>
                  <a:gd name="T4" fmla="*/ 61 w 61"/>
                  <a:gd name="T5" fmla="*/ 2 h 2"/>
                  <a:gd name="T6" fmla="*/ 1 w 61"/>
                  <a:gd name="T7" fmla="*/ 2 h 2"/>
                  <a:gd name="T8" fmla="*/ 0 w 61"/>
                  <a:gd name="T9" fmla="*/ 1 h 2"/>
                  <a:gd name="T10" fmla="*/ 2 w 61"/>
                  <a:gd name="T11" fmla="*/ 0 h 2"/>
                  <a:gd name="T12" fmla="*/ 56 w 61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2">
                    <a:moveTo>
                      <a:pt x="56" y="0"/>
                    </a:moveTo>
                    <a:cubicBezTo>
                      <a:pt x="58" y="0"/>
                      <a:pt x="59" y="0"/>
                      <a:pt x="61" y="0"/>
                    </a:cubicBezTo>
                    <a:cubicBezTo>
                      <a:pt x="61" y="1"/>
                      <a:pt x="61" y="1"/>
                      <a:pt x="61" y="2"/>
                    </a:cubicBezTo>
                    <a:cubicBezTo>
                      <a:pt x="41" y="2"/>
                      <a:pt x="21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0" y="0"/>
                      <a:pt x="38" y="0"/>
                      <a:pt x="56" y="0"/>
                    </a:cubicBezTo>
                    <a:close/>
                  </a:path>
                </a:pathLst>
              </a:custGeom>
              <a:solidFill>
                <a:srgbClr val="D8611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79" name="Freeform 808"/>
              <p:cNvSpPr>
                <a:spLocks/>
              </p:cNvSpPr>
              <p:nvPr/>
            </p:nvSpPr>
            <p:spPr bwMode="auto">
              <a:xfrm>
                <a:off x="4263" y="2395"/>
                <a:ext cx="57" cy="6"/>
              </a:xfrm>
              <a:custGeom>
                <a:avLst/>
                <a:gdLst>
                  <a:gd name="T0" fmla="*/ 0 w 48"/>
                  <a:gd name="T1" fmla="*/ 5 h 5"/>
                  <a:gd name="T2" fmla="*/ 48 w 48"/>
                  <a:gd name="T3" fmla="*/ 4 h 5"/>
                  <a:gd name="T4" fmla="*/ 0 w 48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" h="5">
                    <a:moveTo>
                      <a:pt x="0" y="5"/>
                    </a:moveTo>
                    <a:cubicBezTo>
                      <a:pt x="16" y="0"/>
                      <a:pt x="32" y="0"/>
                      <a:pt x="48" y="4"/>
                    </a:cubicBezTo>
                    <a:cubicBezTo>
                      <a:pt x="32" y="4"/>
                      <a:pt x="16" y="5"/>
                      <a:pt x="0" y="5"/>
                    </a:cubicBezTo>
                    <a:close/>
                  </a:path>
                </a:pathLst>
              </a:custGeom>
              <a:solidFill>
                <a:srgbClr val="D5631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0" name="Freeform 809"/>
              <p:cNvSpPr>
                <a:spLocks noEditPoints="1"/>
              </p:cNvSpPr>
              <p:nvPr/>
            </p:nvSpPr>
            <p:spPr bwMode="auto">
              <a:xfrm>
                <a:off x="4816" y="2522"/>
                <a:ext cx="554" cy="522"/>
              </a:xfrm>
              <a:custGeom>
                <a:avLst/>
                <a:gdLst>
                  <a:gd name="T0" fmla="*/ 374 w 462"/>
                  <a:gd name="T1" fmla="*/ 61 h 433"/>
                  <a:gd name="T2" fmla="*/ 400 w 462"/>
                  <a:gd name="T3" fmla="*/ 351 h 433"/>
                  <a:gd name="T4" fmla="*/ 231 w 462"/>
                  <a:gd name="T5" fmla="*/ 422 h 433"/>
                  <a:gd name="T6" fmla="*/ 155 w 462"/>
                  <a:gd name="T7" fmla="*/ 392 h 433"/>
                  <a:gd name="T8" fmla="*/ 155 w 462"/>
                  <a:gd name="T9" fmla="*/ 420 h 433"/>
                  <a:gd name="T10" fmla="*/ 27 w 462"/>
                  <a:gd name="T11" fmla="*/ 308 h 433"/>
                  <a:gd name="T12" fmla="*/ 126 w 462"/>
                  <a:gd name="T13" fmla="*/ 65 h 433"/>
                  <a:gd name="T14" fmla="*/ 197 w 462"/>
                  <a:gd name="T15" fmla="*/ 23 h 433"/>
                  <a:gd name="T16" fmla="*/ 390 w 462"/>
                  <a:gd name="T17" fmla="*/ 351 h 433"/>
                  <a:gd name="T18" fmla="*/ 125 w 462"/>
                  <a:gd name="T19" fmla="*/ 134 h 433"/>
                  <a:gd name="T20" fmla="*/ 199 w 462"/>
                  <a:gd name="T21" fmla="*/ 338 h 433"/>
                  <a:gd name="T22" fmla="*/ 407 w 462"/>
                  <a:gd name="T23" fmla="*/ 267 h 433"/>
                  <a:gd name="T24" fmla="*/ 121 w 462"/>
                  <a:gd name="T25" fmla="*/ 193 h 433"/>
                  <a:gd name="T26" fmla="*/ 152 w 462"/>
                  <a:gd name="T27" fmla="*/ 93 h 433"/>
                  <a:gd name="T28" fmla="*/ 77 w 462"/>
                  <a:gd name="T29" fmla="*/ 352 h 433"/>
                  <a:gd name="T30" fmla="*/ 254 w 462"/>
                  <a:gd name="T31" fmla="*/ 231 h 433"/>
                  <a:gd name="T32" fmla="*/ 327 w 462"/>
                  <a:gd name="T33" fmla="*/ 332 h 433"/>
                  <a:gd name="T34" fmla="*/ 402 w 462"/>
                  <a:gd name="T35" fmla="*/ 337 h 433"/>
                  <a:gd name="T36" fmla="*/ 272 w 462"/>
                  <a:gd name="T37" fmla="*/ 303 h 433"/>
                  <a:gd name="T38" fmla="*/ 227 w 462"/>
                  <a:gd name="T39" fmla="*/ 266 h 433"/>
                  <a:gd name="T40" fmla="*/ 342 w 462"/>
                  <a:gd name="T41" fmla="*/ 145 h 433"/>
                  <a:gd name="T42" fmla="*/ 195 w 462"/>
                  <a:gd name="T43" fmla="*/ 217 h 433"/>
                  <a:gd name="T44" fmla="*/ 87 w 462"/>
                  <a:gd name="T45" fmla="*/ 78 h 433"/>
                  <a:gd name="T46" fmla="*/ 436 w 462"/>
                  <a:gd name="T47" fmla="*/ 175 h 433"/>
                  <a:gd name="T48" fmla="*/ 49 w 462"/>
                  <a:gd name="T49" fmla="*/ 319 h 433"/>
                  <a:gd name="T50" fmla="*/ 303 w 462"/>
                  <a:gd name="T51" fmla="*/ 201 h 433"/>
                  <a:gd name="T52" fmla="*/ 180 w 462"/>
                  <a:gd name="T53" fmla="*/ 293 h 433"/>
                  <a:gd name="T54" fmla="*/ 341 w 462"/>
                  <a:gd name="T55" fmla="*/ 354 h 433"/>
                  <a:gd name="T56" fmla="*/ 357 w 462"/>
                  <a:gd name="T57" fmla="*/ 278 h 433"/>
                  <a:gd name="T58" fmla="*/ 390 w 462"/>
                  <a:gd name="T59" fmla="*/ 195 h 433"/>
                  <a:gd name="T60" fmla="*/ 264 w 462"/>
                  <a:gd name="T61" fmla="*/ 333 h 433"/>
                  <a:gd name="T62" fmla="*/ 414 w 462"/>
                  <a:gd name="T63" fmla="*/ 160 h 433"/>
                  <a:gd name="T64" fmla="*/ 317 w 462"/>
                  <a:gd name="T65" fmla="*/ 347 h 433"/>
                  <a:gd name="T66" fmla="*/ 295 w 462"/>
                  <a:gd name="T67" fmla="*/ 320 h 433"/>
                  <a:gd name="T68" fmla="*/ 336 w 462"/>
                  <a:gd name="T69" fmla="*/ 299 h 433"/>
                  <a:gd name="T70" fmla="*/ 183 w 462"/>
                  <a:gd name="T71" fmla="*/ 386 h 433"/>
                  <a:gd name="T72" fmla="*/ 139 w 462"/>
                  <a:gd name="T73" fmla="*/ 369 h 433"/>
                  <a:gd name="T74" fmla="*/ 55 w 462"/>
                  <a:gd name="T75" fmla="*/ 123 h 433"/>
                  <a:gd name="T76" fmla="*/ 6 w 462"/>
                  <a:gd name="T77" fmla="*/ 193 h 433"/>
                  <a:gd name="T78" fmla="*/ 162 w 462"/>
                  <a:gd name="T79" fmla="*/ 167 h 433"/>
                  <a:gd name="T80" fmla="*/ 343 w 462"/>
                  <a:gd name="T81" fmla="*/ 55 h 433"/>
                  <a:gd name="T82" fmla="*/ 177 w 462"/>
                  <a:gd name="T83" fmla="*/ 143 h 433"/>
                  <a:gd name="T84" fmla="*/ 164 w 462"/>
                  <a:gd name="T85" fmla="*/ 130 h 433"/>
                  <a:gd name="T86" fmla="*/ 230 w 462"/>
                  <a:gd name="T87" fmla="*/ 92 h 433"/>
                  <a:gd name="T88" fmla="*/ 155 w 462"/>
                  <a:gd name="T89" fmla="*/ 35 h 433"/>
                  <a:gd name="T90" fmla="*/ 240 w 462"/>
                  <a:gd name="T91" fmla="*/ 45 h 433"/>
                  <a:gd name="T92" fmla="*/ 233 w 462"/>
                  <a:gd name="T93" fmla="*/ 124 h 433"/>
                  <a:gd name="T94" fmla="*/ 123 w 462"/>
                  <a:gd name="T95" fmla="*/ 372 h 433"/>
                  <a:gd name="T96" fmla="*/ 285 w 462"/>
                  <a:gd name="T97" fmla="*/ 148 h 433"/>
                  <a:gd name="T98" fmla="*/ 70 w 462"/>
                  <a:gd name="T99" fmla="*/ 249 h 433"/>
                  <a:gd name="T100" fmla="*/ 5 w 462"/>
                  <a:gd name="T101" fmla="*/ 214 h 433"/>
                  <a:gd name="T102" fmla="*/ 202 w 462"/>
                  <a:gd name="T103" fmla="*/ 392 h 433"/>
                  <a:gd name="T104" fmla="*/ 192 w 462"/>
                  <a:gd name="T105" fmla="*/ 118 h 433"/>
                  <a:gd name="T106" fmla="*/ 170 w 462"/>
                  <a:gd name="T107" fmla="*/ 110 h 433"/>
                  <a:gd name="T108" fmla="*/ 191 w 462"/>
                  <a:gd name="T109" fmla="*/ 75 h 433"/>
                  <a:gd name="T110" fmla="*/ 16 w 462"/>
                  <a:gd name="T111" fmla="*/ 214 h 433"/>
                  <a:gd name="T112" fmla="*/ 35 w 462"/>
                  <a:gd name="T113" fmla="*/ 203 h 433"/>
                  <a:gd name="T114" fmla="*/ 250 w 462"/>
                  <a:gd name="T115" fmla="*/ 82 h 433"/>
                  <a:gd name="T116" fmla="*/ 5 w 462"/>
                  <a:gd name="T117" fmla="*/ 190 h 433"/>
                  <a:gd name="T118" fmla="*/ 200 w 462"/>
                  <a:gd name="T119" fmla="*/ 94 h 433"/>
                  <a:gd name="T120" fmla="*/ 395 w 462"/>
                  <a:gd name="T121" fmla="*/ 120 h 433"/>
                  <a:gd name="T122" fmla="*/ 251 w 462"/>
                  <a:gd name="T123" fmla="*/ 104 h 433"/>
                  <a:gd name="T124" fmla="*/ 256 w 462"/>
                  <a:gd name="T125" fmla="*/ 108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433">
                    <a:moveTo>
                      <a:pt x="256" y="11"/>
                    </a:moveTo>
                    <a:cubicBezTo>
                      <a:pt x="256" y="11"/>
                      <a:pt x="256" y="11"/>
                      <a:pt x="257" y="11"/>
                    </a:cubicBezTo>
                    <a:cubicBezTo>
                      <a:pt x="259" y="12"/>
                      <a:pt x="261" y="12"/>
                      <a:pt x="262" y="9"/>
                    </a:cubicBezTo>
                    <a:cubicBezTo>
                      <a:pt x="263" y="8"/>
                      <a:pt x="263" y="9"/>
                      <a:pt x="264" y="10"/>
                    </a:cubicBezTo>
                    <a:cubicBezTo>
                      <a:pt x="267" y="12"/>
                      <a:pt x="270" y="14"/>
                      <a:pt x="273" y="16"/>
                    </a:cubicBezTo>
                    <a:cubicBezTo>
                      <a:pt x="273" y="17"/>
                      <a:pt x="274" y="17"/>
                      <a:pt x="275" y="17"/>
                    </a:cubicBezTo>
                    <a:cubicBezTo>
                      <a:pt x="276" y="16"/>
                      <a:pt x="277" y="17"/>
                      <a:pt x="278" y="17"/>
                    </a:cubicBezTo>
                    <a:cubicBezTo>
                      <a:pt x="281" y="18"/>
                      <a:pt x="284" y="20"/>
                      <a:pt x="287" y="20"/>
                    </a:cubicBezTo>
                    <a:cubicBezTo>
                      <a:pt x="289" y="20"/>
                      <a:pt x="290" y="21"/>
                      <a:pt x="291" y="22"/>
                    </a:cubicBezTo>
                    <a:cubicBezTo>
                      <a:pt x="292" y="23"/>
                      <a:pt x="293" y="24"/>
                      <a:pt x="294" y="24"/>
                    </a:cubicBezTo>
                    <a:cubicBezTo>
                      <a:pt x="298" y="25"/>
                      <a:pt x="301" y="27"/>
                      <a:pt x="304" y="29"/>
                    </a:cubicBezTo>
                    <a:cubicBezTo>
                      <a:pt x="304" y="29"/>
                      <a:pt x="303" y="29"/>
                      <a:pt x="302" y="29"/>
                    </a:cubicBezTo>
                    <a:cubicBezTo>
                      <a:pt x="301" y="29"/>
                      <a:pt x="301" y="30"/>
                      <a:pt x="301" y="30"/>
                    </a:cubicBezTo>
                    <a:cubicBezTo>
                      <a:pt x="300" y="31"/>
                      <a:pt x="301" y="31"/>
                      <a:pt x="301" y="31"/>
                    </a:cubicBezTo>
                    <a:cubicBezTo>
                      <a:pt x="304" y="32"/>
                      <a:pt x="306" y="34"/>
                      <a:pt x="309" y="34"/>
                    </a:cubicBezTo>
                    <a:cubicBezTo>
                      <a:pt x="310" y="33"/>
                      <a:pt x="311" y="34"/>
                      <a:pt x="311" y="34"/>
                    </a:cubicBezTo>
                    <a:cubicBezTo>
                      <a:pt x="313" y="36"/>
                      <a:pt x="315" y="38"/>
                      <a:pt x="318" y="40"/>
                    </a:cubicBezTo>
                    <a:cubicBezTo>
                      <a:pt x="319" y="41"/>
                      <a:pt x="320" y="41"/>
                      <a:pt x="321" y="43"/>
                    </a:cubicBezTo>
                    <a:cubicBezTo>
                      <a:pt x="321" y="44"/>
                      <a:pt x="322" y="45"/>
                      <a:pt x="324" y="45"/>
                    </a:cubicBezTo>
                    <a:cubicBezTo>
                      <a:pt x="325" y="44"/>
                      <a:pt x="326" y="45"/>
                      <a:pt x="327" y="44"/>
                    </a:cubicBezTo>
                    <a:cubicBezTo>
                      <a:pt x="329" y="44"/>
                      <a:pt x="329" y="44"/>
                      <a:pt x="329" y="42"/>
                    </a:cubicBezTo>
                    <a:cubicBezTo>
                      <a:pt x="329" y="42"/>
                      <a:pt x="329" y="42"/>
                      <a:pt x="329" y="41"/>
                    </a:cubicBezTo>
                    <a:cubicBezTo>
                      <a:pt x="333" y="43"/>
                      <a:pt x="337" y="42"/>
                      <a:pt x="340" y="43"/>
                    </a:cubicBezTo>
                    <a:cubicBezTo>
                      <a:pt x="341" y="44"/>
                      <a:pt x="341" y="44"/>
                      <a:pt x="341" y="43"/>
                    </a:cubicBezTo>
                    <a:cubicBezTo>
                      <a:pt x="342" y="42"/>
                      <a:pt x="343" y="43"/>
                      <a:pt x="345" y="43"/>
                    </a:cubicBezTo>
                    <a:cubicBezTo>
                      <a:pt x="347" y="44"/>
                      <a:pt x="349" y="44"/>
                      <a:pt x="352" y="44"/>
                    </a:cubicBezTo>
                    <a:cubicBezTo>
                      <a:pt x="353" y="44"/>
                      <a:pt x="354" y="45"/>
                      <a:pt x="354" y="46"/>
                    </a:cubicBezTo>
                    <a:cubicBezTo>
                      <a:pt x="354" y="46"/>
                      <a:pt x="355" y="47"/>
                      <a:pt x="355" y="46"/>
                    </a:cubicBezTo>
                    <a:cubicBezTo>
                      <a:pt x="356" y="46"/>
                      <a:pt x="356" y="46"/>
                      <a:pt x="356" y="45"/>
                    </a:cubicBezTo>
                    <a:cubicBezTo>
                      <a:pt x="355" y="45"/>
                      <a:pt x="356" y="45"/>
                      <a:pt x="356" y="45"/>
                    </a:cubicBezTo>
                    <a:cubicBezTo>
                      <a:pt x="359" y="45"/>
                      <a:pt x="361" y="44"/>
                      <a:pt x="363" y="45"/>
                    </a:cubicBezTo>
                    <a:cubicBezTo>
                      <a:pt x="365" y="46"/>
                      <a:pt x="366" y="45"/>
                      <a:pt x="367" y="47"/>
                    </a:cubicBezTo>
                    <a:cubicBezTo>
                      <a:pt x="367" y="46"/>
                      <a:pt x="368" y="45"/>
                      <a:pt x="368" y="44"/>
                    </a:cubicBezTo>
                    <a:cubicBezTo>
                      <a:pt x="368" y="43"/>
                      <a:pt x="369" y="43"/>
                      <a:pt x="370" y="43"/>
                    </a:cubicBezTo>
                    <a:cubicBezTo>
                      <a:pt x="370" y="43"/>
                      <a:pt x="371" y="44"/>
                      <a:pt x="371" y="44"/>
                    </a:cubicBezTo>
                    <a:cubicBezTo>
                      <a:pt x="371" y="45"/>
                      <a:pt x="371" y="46"/>
                      <a:pt x="372" y="45"/>
                    </a:cubicBezTo>
                    <a:cubicBezTo>
                      <a:pt x="373" y="45"/>
                      <a:pt x="373" y="45"/>
                      <a:pt x="373" y="46"/>
                    </a:cubicBezTo>
                    <a:cubicBezTo>
                      <a:pt x="372" y="46"/>
                      <a:pt x="372" y="48"/>
                      <a:pt x="371" y="47"/>
                    </a:cubicBezTo>
                    <a:cubicBezTo>
                      <a:pt x="371" y="47"/>
                      <a:pt x="370" y="47"/>
                      <a:pt x="370" y="47"/>
                    </a:cubicBezTo>
                    <a:cubicBezTo>
                      <a:pt x="369" y="48"/>
                      <a:pt x="370" y="48"/>
                      <a:pt x="370" y="49"/>
                    </a:cubicBezTo>
                    <a:cubicBezTo>
                      <a:pt x="371" y="50"/>
                      <a:pt x="371" y="51"/>
                      <a:pt x="373" y="51"/>
                    </a:cubicBezTo>
                    <a:cubicBezTo>
                      <a:pt x="373" y="51"/>
                      <a:pt x="374" y="51"/>
                      <a:pt x="373" y="52"/>
                    </a:cubicBezTo>
                    <a:cubicBezTo>
                      <a:pt x="371" y="53"/>
                      <a:pt x="373" y="54"/>
                      <a:pt x="373" y="55"/>
                    </a:cubicBezTo>
                    <a:cubicBezTo>
                      <a:pt x="373" y="55"/>
                      <a:pt x="372" y="55"/>
                      <a:pt x="372" y="55"/>
                    </a:cubicBezTo>
                    <a:cubicBezTo>
                      <a:pt x="370" y="56"/>
                      <a:pt x="370" y="57"/>
                      <a:pt x="371" y="58"/>
                    </a:cubicBezTo>
                    <a:cubicBezTo>
                      <a:pt x="372" y="59"/>
                      <a:pt x="372" y="61"/>
                      <a:pt x="374" y="61"/>
                    </a:cubicBezTo>
                    <a:cubicBezTo>
                      <a:pt x="374" y="61"/>
                      <a:pt x="375" y="61"/>
                      <a:pt x="375" y="61"/>
                    </a:cubicBezTo>
                    <a:cubicBezTo>
                      <a:pt x="375" y="63"/>
                      <a:pt x="377" y="64"/>
                      <a:pt x="379" y="64"/>
                    </a:cubicBezTo>
                    <a:cubicBezTo>
                      <a:pt x="379" y="65"/>
                      <a:pt x="380" y="65"/>
                      <a:pt x="381" y="66"/>
                    </a:cubicBezTo>
                    <a:cubicBezTo>
                      <a:pt x="382" y="66"/>
                      <a:pt x="384" y="67"/>
                      <a:pt x="385" y="66"/>
                    </a:cubicBezTo>
                    <a:cubicBezTo>
                      <a:pt x="385" y="66"/>
                      <a:pt x="385" y="66"/>
                      <a:pt x="386" y="66"/>
                    </a:cubicBezTo>
                    <a:cubicBezTo>
                      <a:pt x="386" y="66"/>
                      <a:pt x="387" y="66"/>
                      <a:pt x="388" y="67"/>
                    </a:cubicBezTo>
                    <a:cubicBezTo>
                      <a:pt x="388" y="68"/>
                      <a:pt x="387" y="68"/>
                      <a:pt x="387" y="69"/>
                    </a:cubicBezTo>
                    <a:cubicBezTo>
                      <a:pt x="388" y="69"/>
                      <a:pt x="389" y="70"/>
                      <a:pt x="390" y="71"/>
                    </a:cubicBezTo>
                    <a:cubicBezTo>
                      <a:pt x="390" y="72"/>
                      <a:pt x="390" y="72"/>
                      <a:pt x="390" y="72"/>
                    </a:cubicBezTo>
                    <a:cubicBezTo>
                      <a:pt x="389" y="71"/>
                      <a:pt x="388" y="72"/>
                      <a:pt x="387" y="73"/>
                    </a:cubicBezTo>
                    <a:cubicBezTo>
                      <a:pt x="387" y="73"/>
                      <a:pt x="387" y="74"/>
                      <a:pt x="387" y="74"/>
                    </a:cubicBezTo>
                    <a:cubicBezTo>
                      <a:pt x="388" y="74"/>
                      <a:pt x="389" y="75"/>
                      <a:pt x="390" y="75"/>
                    </a:cubicBezTo>
                    <a:cubicBezTo>
                      <a:pt x="392" y="74"/>
                      <a:pt x="393" y="73"/>
                      <a:pt x="395" y="73"/>
                    </a:cubicBezTo>
                    <a:cubicBezTo>
                      <a:pt x="402" y="71"/>
                      <a:pt x="409" y="73"/>
                      <a:pt x="413" y="80"/>
                    </a:cubicBezTo>
                    <a:cubicBezTo>
                      <a:pt x="415" y="83"/>
                      <a:pt x="417" y="86"/>
                      <a:pt x="417" y="90"/>
                    </a:cubicBezTo>
                    <a:cubicBezTo>
                      <a:pt x="417" y="91"/>
                      <a:pt x="417" y="92"/>
                      <a:pt x="418" y="93"/>
                    </a:cubicBezTo>
                    <a:cubicBezTo>
                      <a:pt x="422" y="99"/>
                      <a:pt x="423" y="106"/>
                      <a:pt x="421" y="112"/>
                    </a:cubicBezTo>
                    <a:cubicBezTo>
                      <a:pt x="418" y="111"/>
                      <a:pt x="418" y="111"/>
                      <a:pt x="416" y="115"/>
                    </a:cubicBezTo>
                    <a:cubicBezTo>
                      <a:pt x="415" y="118"/>
                      <a:pt x="412" y="121"/>
                      <a:pt x="409" y="123"/>
                    </a:cubicBezTo>
                    <a:cubicBezTo>
                      <a:pt x="408" y="123"/>
                      <a:pt x="408" y="124"/>
                      <a:pt x="409" y="125"/>
                    </a:cubicBezTo>
                    <a:cubicBezTo>
                      <a:pt x="410" y="129"/>
                      <a:pt x="413" y="132"/>
                      <a:pt x="418" y="132"/>
                    </a:cubicBezTo>
                    <a:cubicBezTo>
                      <a:pt x="422" y="133"/>
                      <a:pt x="426" y="132"/>
                      <a:pt x="431" y="132"/>
                    </a:cubicBezTo>
                    <a:cubicBezTo>
                      <a:pt x="441" y="132"/>
                      <a:pt x="448" y="137"/>
                      <a:pt x="451" y="147"/>
                    </a:cubicBezTo>
                    <a:cubicBezTo>
                      <a:pt x="454" y="154"/>
                      <a:pt x="453" y="160"/>
                      <a:pt x="449" y="166"/>
                    </a:cubicBezTo>
                    <a:cubicBezTo>
                      <a:pt x="447" y="168"/>
                      <a:pt x="446" y="171"/>
                      <a:pt x="446" y="175"/>
                    </a:cubicBezTo>
                    <a:cubicBezTo>
                      <a:pt x="447" y="176"/>
                      <a:pt x="446" y="178"/>
                      <a:pt x="447" y="180"/>
                    </a:cubicBezTo>
                    <a:cubicBezTo>
                      <a:pt x="447" y="180"/>
                      <a:pt x="447" y="180"/>
                      <a:pt x="447" y="181"/>
                    </a:cubicBezTo>
                    <a:cubicBezTo>
                      <a:pt x="446" y="185"/>
                      <a:pt x="448" y="190"/>
                      <a:pt x="448" y="194"/>
                    </a:cubicBezTo>
                    <a:cubicBezTo>
                      <a:pt x="448" y="200"/>
                      <a:pt x="448" y="206"/>
                      <a:pt x="447" y="212"/>
                    </a:cubicBezTo>
                    <a:cubicBezTo>
                      <a:pt x="446" y="215"/>
                      <a:pt x="445" y="219"/>
                      <a:pt x="443" y="222"/>
                    </a:cubicBezTo>
                    <a:cubicBezTo>
                      <a:pt x="441" y="226"/>
                      <a:pt x="438" y="228"/>
                      <a:pt x="435" y="230"/>
                    </a:cubicBezTo>
                    <a:cubicBezTo>
                      <a:pt x="429" y="233"/>
                      <a:pt x="429" y="234"/>
                      <a:pt x="432" y="240"/>
                    </a:cubicBezTo>
                    <a:cubicBezTo>
                      <a:pt x="433" y="244"/>
                      <a:pt x="434" y="248"/>
                      <a:pt x="432" y="252"/>
                    </a:cubicBezTo>
                    <a:cubicBezTo>
                      <a:pt x="432" y="254"/>
                      <a:pt x="433" y="256"/>
                      <a:pt x="433" y="258"/>
                    </a:cubicBezTo>
                    <a:cubicBezTo>
                      <a:pt x="433" y="258"/>
                      <a:pt x="434" y="258"/>
                      <a:pt x="434" y="258"/>
                    </a:cubicBezTo>
                    <a:cubicBezTo>
                      <a:pt x="449" y="264"/>
                      <a:pt x="458" y="275"/>
                      <a:pt x="460" y="292"/>
                    </a:cubicBezTo>
                    <a:cubicBezTo>
                      <a:pt x="462" y="306"/>
                      <a:pt x="458" y="319"/>
                      <a:pt x="448" y="330"/>
                    </a:cubicBezTo>
                    <a:cubicBezTo>
                      <a:pt x="442" y="338"/>
                      <a:pt x="433" y="341"/>
                      <a:pt x="424" y="343"/>
                    </a:cubicBezTo>
                    <a:cubicBezTo>
                      <a:pt x="417" y="344"/>
                      <a:pt x="410" y="343"/>
                      <a:pt x="404" y="341"/>
                    </a:cubicBezTo>
                    <a:cubicBezTo>
                      <a:pt x="403" y="341"/>
                      <a:pt x="402" y="341"/>
                      <a:pt x="402" y="341"/>
                    </a:cubicBezTo>
                    <a:cubicBezTo>
                      <a:pt x="402" y="342"/>
                      <a:pt x="401" y="343"/>
                      <a:pt x="402" y="344"/>
                    </a:cubicBezTo>
                    <a:cubicBezTo>
                      <a:pt x="403" y="344"/>
                      <a:pt x="403" y="345"/>
                      <a:pt x="402" y="346"/>
                    </a:cubicBezTo>
                    <a:cubicBezTo>
                      <a:pt x="401" y="346"/>
                      <a:pt x="401" y="346"/>
                      <a:pt x="401" y="347"/>
                    </a:cubicBezTo>
                    <a:cubicBezTo>
                      <a:pt x="402" y="348"/>
                      <a:pt x="403" y="349"/>
                      <a:pt x="403" y="351"/>
                    </a:cubicBezTo>
                    <a:cubicBezTo>
                      <a:pt x="403" y="352"/>
                      <a:pt x="402" y="352"/>
                      <a:pt x="401" y="352"/>
                    </a:cubicBezTo>
                    <a:cubicBezTo>
                      <a:pt x="401" y="352"/>
                      <a:pt x="400" y="352"/>
                      <a:pt x="400" y="351"/>
                    </a:cubicBezTo>
                    <a:cubicBezTo>
                      <a:pt x="399" y="351"/>
                      <a:pt x="399" y="351"/>
                      <a:pt x="398" y="352"/>
                    </a:cubicBezTo>
                    <a:cubicBezTo>
                      <a:pt x="398" y="352"/>
                      <a:pt x="398" y="352"/>
                      <a:pt x="398" y="353"/>
                    </a:cubicBezTo>
                    <a:cubicBezTo>
                      <a:pt x="402" y="357"/>
                      <a:pt x="401" y="362"/>
                      <a:pt x="399" y="367"/>
                    </a:cubicBezTo>
                    <a:cubicBezTo>
                      <a:pt x="395" y="374"/>
                      <a:pt x="389" y="379"/>
                      <a:pt x="382" y="381"/>
                    </a:cubicBezTo>
                    <a:cubicBezTo>
                      <a:pt x="380" y="382"/>
                      <a:pt x="380" y="383"/>
                      <a:pt x="380" y="384"/>
                    </a:cubicBezTo>
                    <a:cubicBezTo>
                      <a:pt x="380" y="385"/>
                      <a:pt x="380" y="387"/>
                      <a:pt x="380" y="388"/>
                    </a:cubicBezTo>
                    <a:cubicBezTo>
                      <a:pt x="380" y="390"/>
                      <a:pt x="380" y="392"/>
                      <a:pt x="378" y="393"/>
                    </a:cubicBezTo>
                    <a:cubicBezTo>
                      <a:pt x="378" y="394"/>
                      <a:pt x="378" y="394"/>
                      <a:pt x="378" y="395"/>
                    </a:cubicBezTo>
                    <a:cubicBezTo>
                      <a:pt x="377" y="397"/>
                      <a:pt x="376" y="399"/>
                      <a:pt x="374" y="401"/>
                    </a:cubicBezTo>
                    <a:cubicBezTo>
                      <a:pt x="374" y="402"/>
                      <a:pt x="373" y="402"/>
                      <a:pt x="371" y="402"/>
                    </a:cubicBezTo>
                    <a:cubicBezTo>
                      <a:pt x="364" y="401"/>
                      <a:pt x="356" y="401"/>
                      <a:pt x="348" y="399"/>
                    </a:cubicBezTo>
                    <a:cubicBezTo>
                      <a:pt x="339" y="398"/>
                      <a:pt x="330" y="396"/>
                      <a:pt x="322" y="394"/>
                    </a:cubicBezTo>
                    <a:cubicBezTo>
                      <a:pt x="320" y="394"/>
                      <a:pt x="319" y="393"/>
                      <a:pt x="317" y="393"/>
                    </a:cubicBezTo>
                    <a:cubicBezTo>
                      <a:pt x="316" y="393"/>
                      <a:pt x="314" y="392"/>
                      <a:pt x="314" y="394"/>
                    </a:cubicBezTo>
                    <a:cubicBezTo>
                      <a:pt x="314" y="395"/>
                      <a:pt x="313" y="395"/>
                      <a:pt x="312" y="395"/>
                    </a:cubicBezTo>
                    <a:cubicBezTo>
                      <a:pt x="311" y="395"/>
                      <a:pt x="311" y="395"/>
                      <a:pt x="310" y="396"/>
                    </a:cubicBezTo>
                    <a:cubicBezTo>
                      <a:pt x="309" y="398"/>
                      <a:pt x="309" y="400"/>
                      <a:pt x="311" y="402"/>
                    </a:cubicBezTo>
                    <a:cubicBezTo>
                      <a:pt x="312" y="403"/>
                      <a:pt x="313" y="404"/>
                      <a:pt x="313" y="406"/>
                    </a:cubicBezTo>
                    <a:cubicBezTo>
                      <a:pt x="314" y="406"/>
                      <a:pt x="314" y="407"/>
                      <a:pt x="314" y="407"/>
                    </a:cubicBezTo>
                    <a:cubicBezTo>
                      <a:pt x="313" y="408"/>
                      <a:pt x="313" y="407"/>
                      <a:pt x="312" y="407"/>
                    </a:cubicBezTo>
                    <a:cubicBezTo>
                      <a:pt x="311" y="407"/>
                      <a:pt x="309" y="406"/>
                      <a:pt x="307" y="405"/>
                    </a:cubicBezTo>
                    <a:cubicBezTo>
                      <a:pt x="307" y="405"/>
                      <a:pt x="306" y="405"/>
                      <a:pt x="305" y="406"/>
                    </a:cubicBezTo>
                    <a:cubicBezTo>
                      <a:pt x="301" y="407"/>
                      <a:pt x="298" y="411"/>
                      <a:pt x="293" y="412"/>
                    </a:cubicBezTo>
                    <a:cubicBezTo>
                      <a:pt x="290" y="412"/>
                      <a:pt x="288" y="412"/>
                      <a:pt x="286" y="412"/>
                    </a:cubicBezTo>
                    <a:cubicBezTo>
                      <a:pt x="281" y="413"/>
                      <a:pt x="277" y="416"/>
                      <a:pt x="274" y="419"/>
                    </a:cubicBezTo>
                    <a:cubicBezTo>
                      <a:pt x="270" y="423"/>
                      <a:pt x="266" y="428"/>
                      <a:pt x="262" y="432"/>
                    </a:cubicBezTo>
                    <a:cubicBezTo>
                      <a:pt x="261" y="433"/>
                      <a:pt x="260" y="433"/>
                      <a:pt x="260" y="432"/>
                    </a:cubicBezTo>
                    <a:cubicBezTo>
                      <a:pt x="258" y="431"/>
                      <a:pt x="256" y="430"/>
                      <a:pt x="255" y="428"/>
                    </a:cubicBezTo>
                    <a:cubicBezTo>
                      <a:pt x="254" y="427"/>
                      <a:pt x="254" y="427"/>
                      <a:pt x="255" y="426"/>
                    </a:cubicBezTo>
                    <a:cubicBezTo>
                      <a:pt x="258" y="421"/>
                      <a:pt x="262" y="417"/>
                      <a:pt x="266" y="412"/>
                    </a:cubicBezTo>
                    <a:cubicBezTo>
                      <a:pt x="265" y="413"/>
                      <a:pt x="263" y="413"/>
                      <a:pt x="262" y="414"/>
                    </a:cubicBezTo>
                    <a:cubicBezTo>
                      <a:pt x="258" y="415"/>
                      <a:pt x="253" y="417"/>
                      <a:pt x="249" y="418"/>
                    </a:cubicBezTo>
                    <a:cubicBezTo>
                      <a:pt x="245" y="419"/>
                      <a:pt x="241" y="418"/>
                      <a:pt x="238" y="416"/>
                    </a:cubicBezTo>
                    <a:cubicBezTo>
                      <a:pt x="233" y="413"/>
                      <a:pt x="229" y="409"/>
                      <a:pt x="225" y="405"/>
                    </a:cubicBezTo>
                    <a:cubicBezTo>
                      <a:pt x="223" y="404"/>
                      <a:pt x="222" y="404"/>
                      <a:pt x="221" y="404"/>
                    </a:cubicBezTo>
                    <a:cubicBezTo>
                      <a:pt x="220" y="405"/>
                      <a:pt x="219" y="405"/>
                      <a:pt x="218" y="405"/>
                    </a:cubicBezTo>
                    <a:cubicBezTo>
                      <a:pt x="217" y="405"/>
                      <a:pt x="216" y="405"/>
                      <a:pt x="216" y="406"/>
                    </a:cubicBezTo>
                    <a:cubicBezTo>
                      <a:pt x="216" y="406"/>
                      <a:pt x="216" y="407"/>
                      <a:pt x="217" y="407"/>
                    </a:cubicBezTo>
                    <a:cubicBezTo>
                      <a:pt x="218" y="408"/>
                      <a:pt x="219" y="408"/>
                      <a:pt x="220" y="410"/>
                    </a:cubicBezTo>
                    <a:cubicBezTo>
                      <a:pt x="218" y="410"/>
                      <a:pt x="218" y="409"/>
                      <a:pt x="217" y="409"/>
                    </a:cubicBezTo>
                    <a:cubicBezTo>
                      <a:pt x="216" y="409"/>
                      <a:pt x="216" y="408"/>
                      <a:pt x="216" y="409"/>
                    </a:cubicBezTo>
                    <a:cubicBezTo>
                      <a:pt x="215" y="410"/>
                      <a:pt x="215" y="410"/>
                      <a:pt x="216" y="411"/>
                    </a:cubicBezTo>
                    <a:cubicBezTo>
                      <a:pt x="219" y="412"/>
                      <a:pt x="221" y="416"/>
                      <a:pt x="225" y="416"/>
                    </a:cubicBezTo>
                    <a:cubicBezTo>
                      <a:pt x="225" y="417"/>
                      <a:pt x="225" y="417"/>
                      <a:pt x="226" y="417"/>
                    </a:cubicBezTo>
                    <a:cubicBezTo>
                      <a:pt x="226" y="419"/>
                      <a:pt x="228" y="419"/>
                      <a:pt x="229" y="420"/>
                    </a:cubicBezTo>
                    <a:cubicBezTo>
                      <a:pt x="230" y="421"/>
                      <a:pt x="230" y="421"/>
                      <a:pt x="231" y="422"/>
                    </a:cubicBezTo>
                    <a:cubicBezTo>
                      <a:pt x="231" y="422"/>
                      <a:pt x="231" y="423"/>
                      <a:pt x="231" y="423"/>
                    </a:cubicBezTo>
                    <a:cubicBezTo>
                      <a:pt x="230" y="424"/>
                      <a:pt x="230" y="424"/>
                      <a:pt x="229" y="424"/>
                    </a:cubicBezTo>
                    <a:cubicBezTo>
                      <a:pt x="226" y="422"/>
                      <a:pt x="224" y="421"/>
                      <a:pt x="222" y="419"/>
                    </a:cubicBezTo>
                    <a:cubicBezTo>
                      <a:pt x="221" y="418"/>
                      <a:pt x="220" y="417"/>
                      <a:pt x="219" y="417"/>
                    </a:cubicBezTo>
                    <a:cubicBezTo>
                      <a:pt x="218" y="417"/>
                      <a:pt x="217" y="416"/>
                      <a:pt x="216" y="415"/>
                    </a:cubicBezTo>
                    <a:cubicBezTo>
                      <a:pt x="215" y="414"/>
                      <a:pt x="214" y="414"/>
                      <a:pt x="213" y="414"/>
                    </a:cubicBezTo>
                    <a:cubicBezTo>
                      <a:pt x="213" y="414"/>
                      <a:pt x="213" y="415"/>
                      <a:pt x="213" y="416"/>
                    </a:cubicBezTo>
                    <a:cubicBezTo>
                      <a:pt x="209" y="414"/>
                      <a:pt x="205" y="411"/>
                      <a:pt x="201" y="409"/>
                    </a:cubicBezTo>
                    <a:cubicBezTo>
                      <a:pt x="200" y="409"/>
                      <a:pt x="200" y="408"/>
                      <a:pt x="200" y="408"/>
                    </a:cubicBezTo>
                    <a:cubicBezTo>
                      <a:pt x="199" y="408"/>
                      <a:pt x="199" y="408"/>
                      <a:pt x="198" y="408"/>
                    </a:cubicBezTo>
                    <a:cubicBezTo>
                      <a:pt x="198" y="409"/>
                      <a:pt x="198" y="409"/>
                      <a:pt x="199" y="409"/>
                    </a:cubicBezTo>
                    <a:cubicBezTo>
                      <a:pt x="201" y="411"/>
                      <a:pt x="203" y="413"/>
                      <a:pt x="205" y="415"/>
                    </a:cubicBezTo>
                    <a:cubicBezTo>
                      <a:pt x="206" y="416"/>
                      <a:pt x="206" y="419"/>
                      <a:pt x="205" y="419"/>
                    </a:cubicBezTo>
                    <a:cubicBezTo>
                      <a:pt x="204" y="420"/>
                      <a:pt x="203" y="420"/>
                      <a:pt x="203" y="419"/>
                    </a:cubicBezTo>
                    <a:cubicBezTo>
                      <a:pt x="202" y="418"/>
                      <a:pt x="202" y="417"/>
                      <a:pt x="200" y="418"/>
                    </a:cubicBezTo>
                    <a:cubicBezTo>
                      <a:pt x="200" y="418"/>
                      <a:pt x="199" y="418"/>
                      <a:pt x="199" y="418"/>
                    </a:cubicBezTo>
                    <a:cubicBezTo>
                      <a:pt x="198" y="418"/>
                      <a:pt x="197" y="417"/>
                      <a:pt x="196" y="418"/>
                    </a:cubicBezTo>
                    <a:cubicBezTo>
                      <a:pt x="195" y="418"/>
                      <a:pt x="195" y="418"/>
                      <a:pt x="194" y="417"/>
                    </a:cubicBezTo>
                    <a:cubicBezTo>
                      <a:pt x="191" y="412"/>
                      <a:pt x="188" y="408"/>
                      <a:pt x="183" y="404"/>
                    </a:cubicBezTo>
                    <a:cubicBezTo>
                      <a:pt x="181" y="403"/>
                      <a:pt x="178" y="403"/>
                      <a:pt x="176" y="402"/>
                    </a:cubicBezTo>
                    <a:cubicBezTo>
                      <a:pt x="175" y="402"/>
                      <a:pt x="175" y="402"/>
                      <a:pt x="175" y="403"/>
                    </a:cubicBezTo>
                    <a:cubicBezTo>
                      <a:pt x="174" y="403"/>
                      <a:pt x="174" y="404"/>
                      <a:pt x="175" y="404"/>
                    </a:cubicBezTo>
                    <a:cubicBezTo>
                      <a:pt x="176" y="405"/>
                      <a:pt x="176" y="406"/>
                      <a:pt x="177" y="406"/>
                    </a:cubicBezTo>
                    <a:cubicBezTo>
                      <a:pt x="177" y="406"/>
                      <a:pt x="177" y="406"/>
                      <a:pt x="177" y="406"/>
                    </a:cubicBezTo>
                    <a:cubicBezTo>
                      <a:pt x="177" y="407"/>
                      <a:pt x="176" y="406"/>
                      <a:pt x="176" y="406"/>
                    </a:cubicBezTo>
                    <a:cubicBezTo>
                      <a:pt x="175" y="406"/>
                      <a:pt x="174" y="405"/>
                      <a:pt x="173" y="405"/>
                    </a:cubicBezTo>
                    <a:cubicBezTo>
                      <a:pt x="173" y="405"/>
                      <a:pt x="172" y="405"/>
                      <a:pt x="172" y="406"/>
                    </a:cubicBezTo>
                    <a:cubicBezTo>
                      <a:pt x="172" y="406"/>
                      <a:pt x="172" y="406"/>
                      <a:pt x="172" y="407"/>
                    </a:cubicBezTo>
                    <a:cubicBezTo>
                      <a:pt x="173" y="408"/>
                      <a:pt x="173" y="409"/>
                      <a:pt x="174" y="410"/>
                    </a:cubicBezTo>
                    <a:cubicBezTo>
                      <a:pt x="173" y="410"/>
                      <a:pt x="171" y="410"/>
                      <a:pt x="171" y="408"/>
                    </a:cubicBezTo>
                    <a:cubicBezTo>
                      <a:pt x="170" y="407"/>
                      <a:pt x="169" y="406"/>
                      <a:pt x="167" y="406"/>
                    </a:cubicBezTo>
                    <a:cubicBezTo>
                      <a:pt x="166" y="405"/>
                      <a:pt x="165" y="405"/>
                      <a:pt x="164" y="405"/>
                    </a:cubicBezTo>
                    <a:cubicBezTo>
                      <a:pt x="163" y="406"/>
                      <a:pt x="162" y="405"/>
                      <a:pt x="162" y="405"/>
                    </a:cubicBezTo>
                    <a:cubicBezTo>
                      <a:pt x="162" y="403"/>
                      <a:pt x="160" y="403"/>
                      <a:pt x="159" y="402"/>
                    </a:cubicBezTo>
                    <a:cubicBezTo>
                      <a:pt x="159" y="402"/>
                      <a:pt x="159" y="401"/>
                      <a:pt x="158" y="401"/>
                    </a:cubicBezTo>
                    <a:cubicBezTo>
                      <a:pt x="159" y="400"/>
                      <a:pt x="159" y="399"/>
                      <a:pt x="159" y="398"/>
                    </a:cubicBezTo>
                    <a:cubicBezTo>
                      <a:pt x="159" y="397"/>
                      <a:pt x="158" y="396"/>
                      <a:pt x="158" y="395"/>
                    </a:cubicBezTo>
                    <a:cubicBezTo>
                      <a:pt x="157" y="394"/>
                      <a:pt x="158" y="393"/>
                      <a:pt x="159" y="394"/>
                    </a:cubicBezTo>
                    <a:cubicBezTo>
                      <a:pt x="160" y="394"/>
                      <a:pt x="162" y="395"/>
                      <a:pt x="164" y="396"/>
                    </a:cubicBezTo>
                    <a:cubicBezTo>
                      <a:pt x="165" y="396"/>
                      <a:pt x="166" y="396"/>
                      <a:pt x="166" y="395"/>
                    </a:cubicBezTo>
                    <a:cubicBezTo>
                      <a:pt x="166" y="392"/>
                      <a:pt x="167" y="390"/>
                      <a:pt x="168" y="388"/>
                    </a:cubicBezTo>
                    <a:cubicBezTo>
                      <a:pt x="168" y="386"/>
                      <a:pt x="168" y="386"/>
                      <a:pt x="167" y="386"/>
                    </a:cubicBezTo>
                    <a:cubicBezTo>
                      <a:pt x="163" y="385"/>
                      <a:pt x="159" y="384"/>
                      <a:pt x="156" y="382"/>
                    </a:cubicBezTo>
                    <a:cubicBezTo>
                      <a:pt x="155" y="381"/>
                      <a:pt x="155" y="381"/>
                      <a:pt x="155" y="382"/>
                    </a:cubicBezTo>
                    <a:cubicBezTo>
                      <a:pt x="154" y="384"/>
                      <a:pt x="153" y="386"/>
                      <a:pt x="152" y="388"/>
                    </a:cubicBezTo>
                    <a:cubicBezTo>
                      <a:pt x="152" y="391"/>
                      <a:pt x="152" y="391"/>
                      <a:pt x="155" y="392"/>
                    </a:cubicBezTo>
                    <a:cubicBezTo>
                      <a:pt x="155" y="392"/>
                      <a:pt x="156" y="393"/>
                      <a:pt x="156" y="393"/>
                    </a:cubicBezTo>
                    <a:cubicBezTo>
                      <a:pt x="156" y="394"/>
                      <a:pt x="157" y="394"/>
                      <a:pt x="156" y="395"/>
                    </a:cubicBezTo>
                    <a:cubicBezTo>
                      <a:pt x="154" y="395"/>
                      <a:pt x="153" y="393"/>
                      <a:pt x="151" y="392"/>
                    </a:cubicBezTo>
                    <a:cubicBezTo>
                      <a:pt x="150" y="392"/>
                      <a:pt x="150" y="392"/>
                      <a:pt x="149" y="392"/>
                    </a:cubicBezTo>
                    <a:cubicBezTo>
                      <a:pt x="149" y="393"/>
                      <a:pt x="150" y="393"/>
                      <a:pt x="150" y="393"/>
                    </a:cubicBezTo>
                    <a:cubicBezTo>
                      <a:pt x="152" y="395"/>
                      <a:pt x="155" y="396"/>
                      <a:pt x="157" y="397"/>
                    </a:cubicBezTo>
                    <a:cubicBezTo>
                      <a:pt x="158" y="398"/>
                      <a:pt x="158" y="400"/>
                      <a:pt x="157" y="401"/>
                    </a:cubicBezTo>
                    <a:cubicBezTo>
                      <a:pt x="156" y="401"/>
                      <a:pt x="155" y="400"/>
                      <a:pt x="154" y="401"/>
                    </a:cubicBezTo>
                    <a:cubicBezTo>
                      <a:pt x="153" y="401"/>
                      <a:pt x="153" y="400"/>
                      <a:pt x="152" y="399"/>
                    </a:cubicBezTo>
                    <a:cubicBezTo>
                      <a:pt x="151" y="398"/>
                      <a:pt x="150" y="397"/>
                      <a:pt x="149" y="396"/>
                    </a:cubicBezTo>
                    <a:cubicBezTo>
                      <a:pt x="148" y="394"/>
                      <a:pt x="147" y="394"/>
                      <a:pt x="146" y="395"/>
                    </a:cubicBezTo>
                    <a:cubicBezTo>
                      <a:pt x="144" y="397"/>
                      <a:pt x="143" y="398"/>
                      <a:pt x="141" y="399"/>
                    </a:cubicBezTo>
                    <a:cubicBezTo>
                      <a:pt x="140" y="399"/>
                      <a:pt x="140" y="401"/>
                      <a:pt x="138" y="402"/>
                    </a:cubicBezTo>
                    <a:cubicBezTo>
                      <a:pt x="138" y="402"/>
                      <a:pt x="138" y="402"/>
                      <a:pt x="138" y="402"/>
                    </a:cubicBezTo>
                    <a:cubicBezTo>
                      <a:pt x="140" y="404"/>
                      <a:pt x="141" y="406"/>
                      <a:pt x="143" y="408"/>
                    </a:cubicBezTo>
                    <a:cubicBezTo>
                      <a:pt x="143" y="408"/>
                      <a:pt x="143" y="409"/>
                      <a:pt x="144" y="409"/>
                    </a:cubicBezTo>
                    <a:cubicBezTo>
                      <a:pt x="145" y="408"/>
                      <a:pt x="144" y="408"/>
                      <a:pt x="144" y="407"/>
                    </a:cubicBezTo>
                    <a:cubicBezTo>
                      <a:pt x="143" y="406"/>
                      <a:pt x="142" y="405"/>
                      <a:pt x="141" y="403"/>
                    </a:cubicBezTo>
                    <a:cubicBezTo>
                      <a:pt x="140" y="402"/>
                      <a:pt x="140" y="401"/>
                      <a:pt x="141" y="400"/>
                    </a:cubicBezTo>
                    <a:cubicBezTo>
                      <a:pt x="143" y="399"/>
                      <a:pt x="143" y="400"/>
                      <a:pt x="144" y="401"/>
                    </a:cubicBezTo>
                    <a:cubicBezTo>
                      <a:pt x="145" y="402"/>
                      <a:pt x="146" y="403"/>
                      <a:pt x="147" y="404"/>
                    </a:cubicBezTo>
                    <a:cubicBezTo>
                      <a:pt x="148" y="405"/>
                      <a:pt x="148" y="406"/>
                      <a:pt x="149" y="405"/>
                    </a:cubicBezTo>
                    <a:cubicBezTo>
                      <a:pt x="149" y="404"/>
                      <a:pt x="149" y="404"/>
                      <a:pt x="148" y="404"/>
                    </a:cubicBezTo>
                    <a:cubicBezTo>
                      <a:pt x="147" y="402"/>
                      <a:pt x="146" y="401"/>
                      <a:pt x="145" y="400"/>
                    </a:cubicBezTo>
                    <a:cubicBezTo>
                      <a:pt x="144" y="399"/>
                      <a:pt x="145" y="397"/>
                      <a:pt x="146" y="397"/>
                    </a:cubicBezTo>
                    <a:cubicBezTo>
                      <a:pt x="147" y="396"/>
                      <a:pt x="148" y="396"/>
                      <a:pt x="149" y="397"/>
                    </a:cubicBezTo>
                    <a:cubicBezTo>
                      <a:pt x="150" y="398"/>
                      <a:pt x="151" y="399"/>
                      <a:pt x="151" y="401"/>
                    </a:cubicBezTo>
                    <a:cubicBezTo>
                      <a:pt x="152" y="402"/>
                      <a:pt x="153" y="402"/>
                      <a:pt x="154" y="401"/>
                    </a:cubicBezTo>
                    <a:cubicBezTo>
                      <a:pt x="154" y="402"/>
                      <a:pt x="155" y="403"/>
                      <a:pt x="156" y="403"/>
                    </a:cubicBezTo>
                    <a:cubicBezTo>
                      <a:pt x="156" y="404"/>
                      <a:pt x="157" y="405"/>
                      <a:pt x="156" y="406"/>
                    </a:cubicBezTo>
                    <a:cubicBezTo>
                      <a:pt x="156" y="407"/>
                      <a:pt x="157" y="408"/>
                      <a:pt x="158" y="409"/>
                    </a:cubicBezTo>
                    <a:cubicBezTo>
                      <a:pt x="162" y="410"/>
                      <a:pt x="164" y="414"/>
                      <a:pt x="168" y="416"/>
                    </a:cubicBezTo>
                    <a:cubicBezTo>
                      <a:pt x="166" y="416"/>
                      <a:pt x="165" y="416"/>
                      <a:pt x="164" y="415"/>
                    </a:cubicBezTo>
                    <a:cubicBezTo>
                      <a:pt x="163" y="413"/>
                      <a:pt x="160" y="411"/>
                      <a:pt x="158" y="410"/>
                    </a:cubicBezTo>
                    <a:cubicBezTo>
                      <a:pt x="156" y="409"/>
                      <a:pt x="155" y="408"/>
                      <a:pt x="154" y="407"/>
                    </a:cubicBezTo>
                    <a:cubicBezTo>
                      <a:pt x="154" y="407"/>
                      <a:pt x="154" y="406"/>
                      <a:pt x="153" y="406"/>
                    </a:cubicBezTo>
                    <a:cubicBezTo>
                      <a:pt x="152" y="407"/>
                      <a:pt x="152" y="408"/>
                      <a:pt x="153" y="408"/>
                    </a:cubicBezTo>
                    <a:cubicBezTo>
                      <a:pt x="156" y="411"/>
                      <a:pt x="157" y="415"/>
                      <a:pt x="160" y="417"/>
                    </a:cubicBezTo>
                    <a:cubicBezTo>
                      <a:pt x="160" y="417"/>
                      <a:pt x="160" y="418"/>
                      <a:pt x="160" y="418"/>
                    </a:cubicBezTo>
                    <a:cubicBezTo>
                      <a:pt x="159" y="418"/>
                      <a:pt x="158" y="418"/>
                      <a:pt x="157" y="417"/>
                    </a:cubicBezTo>
                    <a:cubicBezTo>
                      <a:pt x="155" y="416"/>
                      <a:pt x="154" y="415"/>
                      <a:pt x="152" y="414"/>
                    </a:cubicBezTo>
                    <a:cubicBezTo>
                      <a:pt x="152" y="413"/>
                      <a:pt x="151" y="413"/>
                      <a:pt x="151" y="413"/>
                    </a:cubicBezTo>
                    <a:cubicBezTo>
                      <a:pt x="150" y="413"/>
                      <a:pt x="149" y="413"/>
                      <a:pt x="149" y="413"/>
                    </a:cubicBezTo>
                    <a:cubicBezTo>
                      <a:pt x="148" y="414"/>
                      <a:pt x="149" y="414"/>
                      <a:pt x="149" y="415"/>
                    </a:cubicBezTo>
                    <a:cubicBezTo>
                      <a:pt x="151" y="416"/>
                      <a:pt x="153" y="418"/>
                      <a:pt x="155" y="419"/>
                    </a:cubicBezTo>
                    <a:cubicBezTo>
                      <a:pt x="155" y="419"/>
                      <a:pt x="156" y="420"/>
                      <a:pt x="155" y="420"/>
                    </a:cubicBezTo>
                    <a:cubicBezTo>
                      <a:pt x="155" y="421"/>
                      <a:pt x="154" y="421"/>
                      <a:pt x="154" y="420"/>
                    </a:cubicBezTo>
                    <a:cubicBezTo>
                      <a:pt x="150" y="420"/>
                      <a:pt x="148" y="417"/>
                      <a:pt x="146" y="414"/>
                    </a:cubicBezTo>
                    <a:cubicBezTo>
                      <a:pt x="145" y="413"/>
                      <a:pt x="145" y="412"/>
                      <a:pt x="143" y="412"/>
                    </a:cubicBezTo>
                    <a:cubicBezTo>
                      <a:pt x="142" y="412"/>
                      <a:pt x="142" y="411"/>
                      <a:pt x="141" y="411"/>
                    </a:cubicBezTo>
                    <a:cubicBezTo>
                      <a:pt x="140" y="408"/>
                      <a:pt x="138" y="407"/>
                      <a:pt x="137" y="405"/>
                    </a:cubicBezTo>
                    <a:cubicBezTo>
                      <a:pt x="136" y="404"/>
                      <a:pt x="135" y="404"/>
                      <a:pt x="134" y="405"/>
                    </a:cubicBezTo>
                    <a:cubicBezTo>
                      <a:pt x="130" y="402"/>
                      <a:pt x="126" y="400"/>
                      <a:pt x="122" y="396"/>
                    </a:cubicBezTo>
                    <a:cubicBezTo>
                      <a:pt x="119" y="392"/>
                      <a:pt x="116" y="389"/>
                      <a:pt x="112" y="386"/>
                    </a:cubicBezTo>
                    <a:cubicBezTo>
                      <a:pt x="111" y="386"/>
                      <a:pt x="111" y="386"/>
                      <a:pt x="111" y="386"/>
                    </a:cubicBezTo>
                    <a:cubicBezTo>
                      <a:pt x="111" y="384"/>
                      <a:pt x="109" y="384"/>
                      <a:pt x="108" y="385"/>
                    </a:cubicBezTo>
                    <a:cubicBezTo>
                      <a:pt x="99" y="388"/>
                      <a:pt x="90" y="387"/>
                      <a:pt x="81" y="382"/>
                    </a:cubicBezTo>
                    <a:cubicBezTo>
                      <a:pt x="81" y="381"/>
                      <a:pt x="81" y="381"/>
                      <a:pt x="81" y="381"/>
                    </a:cubicBezTo>
                    <a:cubicBezTo>
                      <a:pt x="78" y="380"/>
                      <a:pt x="77" y="377"/>
                      <a:pt x="74" y="376"/>
                    </a:cubicBezTo>
                    <a:cubicBezTo>
                      <a:pt x="74" y="376"/>
                      <a:pt x="73" y="375"/>
                      <a:pt x="74" y="375"/>
                    </a:cubicBezTo>
                    <a:cubicBezTo>
                      <a:pt x="75" y="374"/>
                      <a:pt x="74" y="374"/>
                      <a:pt x="74" y="373"/>
                    </a:cubicBezTo>
                    <a:cubicBezTo>
                      <a:pt x="73" y="372"/>
                      <a:pt x="73" y="373"/>
                      <a:pt x="72" y="373"/>
                    </a:cubicBezTo>
                    <a:cubicBezTo>
                      <a:pt x="68" y="374"/>
                      <a:pt x="64" y="375"/>
                      <a:pt x="60" y="374"/>
                    </a:cubicBezTo>
                    <a:cubicBezTo>
                      <a:pt x="59" y="374"/>
                      <a:pt x="58" y="374"/>
                      <a:pt x="57" y="374"/>
                    </a:cubicBezTo>
                    <a:cubicBezTo>
                      <a:pt x="47" y="370"/>
                      <a:pt x="39" y="365"/>
                      <a:pt x="35" y="354"/>
                    </a:cubicBezTo>
                    <a:cubicBezTo>
                      <a:pt x="33" y="348"/>
                      <a:pt x="34" y="341"/>
                      <a:pt x="36" y="335"/>
                    </a:cubicBezTo>
                    <a:cubicBezTo>
                      <a:pt x="36" y="333"/>
                      <a:pt x="36" y="331"/>
                      <a:pt x="35" y="329"/>
                    </a:cubicBezTo>
                    <a:cubicBezTo>
                      <a:pt x="32" y="325"/>
                      <a:pt x="30" y="321"/>
                      <a:pt x="29" y="316"/>
                    </a:cubicBezTo>
                    <a:cubicBezTo>
                      <a:pt x="29" y="315"/>
                      <a:pt x="29" y="313"/>
                      <a:pt x="31" y="313"/>
                    </a:cubicBezTo>
                    <a:cubicBezTo>
                      <a:pt x="32" y="313"/>
                      <a:pt x="32" y="313"/>
                      <a:pt x="31" y="313"/>
                    </a:cubicBezTo>
                    <a:cubicBezTo>
                      <a:pt x="31" y="312"/>
                      <a:pt x="30" y="312"/>
                      <a:pt x="31" y="311"/>
                    </a:cubicBezTo>
                    <a:cubicBezTo>
                      <a:pt x="34" y="312"/>
                      <a:pt x="36" y="312"/>
                      <a:pt x="38" y="311"/>
                    </a:cubicBezTo>
                    <a:cubicBezTo>
                      <a:pt x="42" y="308"/>
                      <a:pt x="47" y="306"/>
                      <a:pt x="51" y="303"/>
                    </a:cubicBezTo>
                    <a:cubicBezTo>
                      <a:pt x="64" y="295"/>
                      <a:pt x="77" y="288"/>
                      <a:pt x="91" y="280"/>
                    </a:cubicBezTo>
                    <a:cubicBezTo>
                      <a:pt x="91" y="279"/>
                      <a:pt x="92" y="279"/>
                      <a:pt x="92" y="278"/>
                    </a:cubicBezTo>
                    <a:cubicBezTo>
                      <a:pt x="92" y="276"/>
                      <a:pt x="92" y="275"/>
                      <a:pt x="92" y="273"/>
                    </a:cubicBezTo>
                    <a:cubicBezTo>
                      <a:pt x="91" y="273"/>
                      <a:pt x="90" y="274"/>
                      <a:pt x="89" y="274"/>
                    </a:cubicBezTo>
                    <a:cubicBezTo>
                      <a:pt x="76" y="281"/>
                      <a:pt x="64" y="288"/>
                      <a:pt x="51" y="296"/>
                    </a:cubicBezTo>
                    <a:cubicBezTo>
                      <a:pt x="49" y="298"/>
                      <a:pt x="49" y="298"/>
                      <a:pt x="47" y="295"/>
                    </a:cubicBezTo>
                    <a:cubicBezTo>
                      <a:pt x="48" y="295"/>
                      <a:pt x="48" y="294"/>
                      <a:pt x="49" y="294"/>
                    </a:cubicBezTo>
                    <a:cubicBezTo>
                      <a:pt x="62" y="285"/>
                      <a:pt x="77" y="277"/>
                      <a:pt x="91" y="270"/>
                    </a:cubicBezTo>
                    <a:cubicBezTo>
                      <a:pt x="92" y="270"/>
                      <a:pt x="93" y="269"/>
                      <a:pt x="93" y="268"/>
                    </a:cubicBezTo>
                    <a:cubicBezTo>
                      <a:pt x="94" y="264"/>
                      <a:pt x="95" y="259"/>
                      <a:pt x="96" y="255"/>
                    </a:cubicBezTo>
                    <a:cubicBezTo>
                      <a:pt x="97" y="253"/>
                      <a:pt x="96" y="253"/>
                      <a:pt x="95" y="253"/>
                    </a:cubicBezTo>
                    <a:cubicBezTo>
                      <a:pt x="87" y="250"/>
                      <a:pt x="78" y="249"/>
                      <a:pt x="70" y="251"/>
                    </a:cubicBezTo>
                    <a:cubicBezTo>
                      <a:pt x="52" y="256"/>
                      <a:pt x="39" y="268"/>
                      <a:pt x="32" y="285"/>
                    </a:cubicBezTo>
                    <a:cubicBezTo>
                      <a:pt x="29" y="292"/>
                      <a:pt x="27" y="299"/>
                      <a:pt x="29" y="307"/>
                    </a:cubicBezTo>
                    <a:cubicBezTo>
                      <a:pt x="30" y="308"/>
                      <a:pt x="30" y="308"/>
                      <a:pt x="31" y="307"/>
                    </a:cubicBezTo>
                    <a:cubicBezTo>
                      <a:pt x="32" y="309"/>
                      <a:pt x="32" y="310"/>
                      <a:pt x="31" y="311"/>
                    </a:cubicBezTo>
                    <a:cubicBezTo>
                      <a:pt x="31" y="311"/>
                      <a:pt x="31" y="311"/>
                      <a:pt x="31" y="311"/>
                    </a:cubicBezTo>
                    <a:cubicBezTo>
                      <a:pt x="30" y="312"/>
                      <a:pt x="30" y="311"/>
                      <a:pt x="29" y="310"/>
                    </a:cubicBezTo>
                    <a:cubicBezTo>
                      <a:pt x="28" y="309"/>
                      <a:pt x="28" y="308"/>
                      <a:pt x="27" y="308"/>
                    </a:cubicBezTo>
                    <a:cubicBezTo>
                      <a:pt x="26" y="302"/>
                      <a:pt x="26" y="296"/>
                      <a:pt x="28" y="290"/>
                    </a:cubicBezTo>
                    <a:cubicBezTo>
                      <a:pt x="28" y="289"/>
                      <a:pt x="28" y="288"/>
                      <a:pt x="27" y="287"/>
                    </a:cubicBezTo>
                    <a:cubicBezTo>
                      <a:pt x="26" y="285"/>
                      <a:pt x="24" y="283"/>
                      <a:pt x="24" y="280"/>
                    </a:cubicBezTo>
                    <a:cubicBezTo>
                      <a:pt x="24" y="281"/>
                      <a:pt x="25" y="281"/>
                      <a:pt x="25" y="281"/>
                    </a:cubicBezTo>
                    <a:cubicBezTo>
                      <a:pt x="26" y="281"/>
                      <a:pt x="27" y="281"/>
                      <a:pt x="27" y="280"/>
                    </a:cubicBezTo>
                    <a:cubicBezTo>
                      <a:pt x="28" y="279"/>
                      <a:pt x="27" y="279"/>
                      <a:pt x="26" y="279"/>
                    </a:cubicBezTo>
                    <a:cubicBezTo>
                      <a:pt x="20" y="272"/>
                      <a:pt x="14" y="265"/>
                      <a:pt x="10" y="256"/>
                    </a:cubicBezTo>
                    <a:cubicBezTo>
                      <a:pt x="6" y="247"/>
                      <a:pt x="7" y="239"/>
                      <a:pt x="12" y="231"/>
                    </a:cubicBezTo>
                    <a:cubicBezTo>
                      <a:pt x="13" y="231"/>
                      <a:pt x="13" y="231"/>
                      <a:pt x="13" y="231"/>
                    </a:cubicBezTo>
                    <a:cubicBezTo>
                      <a:pt x="13" y="230"/>
                      <a:pt x="13" y="231"/>
                      <a:pt x="13" y="231"/>
                    </a:cubicBezTo>
                    <a:cubicBezTo>
                      <a:pt x="16" y="233"/>
                      <a:pt x="16" y="233"/>
                      <a:pt x="18" y="231"/>
                    </a:cubicBezTo>
                    <a:cubicBezTo>
                      <a:pt x="19" y="230"/>
                      <a:pt x="20" y="229"/>
                      <a:pt x="22" y="228"/>
                    </a:cubicBezTo>
                    <a:cubicBezTo>
                      <a:pt x="16" y="224"/>
                      <a:pt x="10" y="220"/>
                      <a:pt x="5" y="217"/>
                    </a:cubicBezTo>
                    <a:cubicBezTo>
                      <a:pt x="4" y="216"/>
                      <a:pt x="2" y="215"/>
                      <a:pt x="1" y="214"/>
                    </a:cubicBezTo>
                    <a:cubicBezTo>
                      <a:pt x="0" y="213"/>
                      <a:pt x="0" y="211"/>
                      <a:pt x="2" y="210"/>
                    </a:cubicBezTo>
                    <a:cubicBezTo>
                      <a:pt x="5" y="208"/>
                      <a:pt x="8" y="206"/>
                      <a:pt x="11" y="204"/>
                    </a:cubicBezTo>
                    <a:cubicBezTo>
                      <a:pt x="12" y="203"/>
                      <a:pt x="12" y="203"/>
                      <a:pt x="11" y="202"/>
                    </a:cubicBezTo>
                    <a:cubicBezTo>
                      <a:pt x="9" y="199"/>
                      <a:pt x="7" y="196"/>
                      <a:pt x="4" y="194"/>
                    </a:cubicBezTo>
                    <a:cubicBezTo>
                      <a:pt x="2" y="192"/>
                      <a:pt x="2" y="190"/>
                      <a:pt x="4" y="188"/>
                    </a:cubicBezTo>
                    <a:cubicBezTo>
                      <a:pt x="7" y="185"/>
                      <a:pt x="10" y="184"/>
                      <a:pt x="14" y="182"/>
                    </a:cubicBezTo>
                    <a:cubicBezTo>
                      <a:pt x="14" y="181"/>
                      <a:pt x="15" y="181"/>
                      <a:pt x="15" y="181"/>
                    </a:cubicBezTo>
                    <a:cubicBezTo>
                      <a:pt x="13" y="176"/>
                      <a:pt x="12" y="172"/>
                      <a:pt x="15" y="167"/>
                    </a:cubicBezTo>
                    <a:cubicBezTo>
                      <a:pt x="17" y="164"/>
                      <a:pt x="19" y="162"/>
                      <a:pt x="18" y="159"/>
                    </a:cubicBezTo>
                    <a:cubicBezTo>
                      <a:pt x="18" y="158"/>
                      <a:pt x="18" y="158"/>
                      <a:pt x="19" y="158"/>
                    </a:cubicBezTo>
                    <a:cubicBezTo>
                      <a:pt x="22" y="154"/>
                      <a:pt x="22" y="149"/>
                      <a:pt x="24" y="144"/>
                    </a:cubicBezTo>
                    <a:cubicBezTo>
                      <a:pt x="27" y="139"/>
                      <a:pt x="29" y="134"/>
                      <a:pt x="32" y="130"/>
                    </a:cubicBezTo>
                    <a:cubicBezTo>
                      <a:pt x="34" y="126"/>
                      <a:pt x="37" y="126"/>
                      <a:pt x="41" y="127"/>
                    </a:cubicBezTo>
                    <a:cubicBezTo>
                      <a:pt x="42" y="128"/>
                      <a:pt x="44" y="129"/>
                      <a:pt x="45" y="130"/>
                    </a:cubicBezTo>
                    <a:cubicBezTo>
                      <a:pt x="46" y="131"/>
                      <a:pt x="46" y="131"/>
                      <a:pt x="47" y="130"/>
                    </a:cubicBezTo>
                    <a:cubicBezTo>
                      <a:pt x="50" y="122"/>
                      <a:pt x="55" y="115"/>
                      <a:pt x="60" y="109"/>
                    </a:cubicBezTo>
                    <a:cubicBezTo>
                      <a:pt x="61" y="109"/>
                      <a:pt x="61" y="108"/>
                      <a:pt x="61" y="108"/>
                    </a:cubicBezTo>
                    <a:cubicBezTo>
                      <a:pt x="61" y="105"/>
                      <a:pt x="62" y="102"/>
                      <a:pt x="63" y="99"/>
                    </a:cubicBezTo>
                    <a:cubicBezTo>
                      <a:pt x="63" y="98"/>
                      <a:pt x="63" y="97"/>
                      <a:pt x="62" y="96"/>
                    </a:cubicBezTo>
                    <a:cubicBezTo>
                      <a:pt x="59" y="94"/>
                      <a:pt x="56" y="91"/>
                      <a:pt x="55" y="87"/>
                    </a:cubicBezTo>
                    <a:cubicBezTo>
                      <a:pt x="54" y="84"/>
                      <a:pt x="53" y="82"/>
                      <a:pt x="54" y="79"/>
                    </a:cubicBezTo>
                    <a:cubicBezTo>
                      <a:pt x="54" y="78"/>
                      <a:pt x="54" y="77"/>
                      <a:pt x="54" y="76"/>
                    </a:cubicBezTo>
                    <a:cubicBezTo>
                      <a:pt x="58" y="71"/>
                      <a:pt x="62" y="68"/>
                      <a:pt x="68" y="67"/>
                    </a:cubicBezTo>
                    <a:cubicBezTo>
                      <a:pt x="72" y="67"/>
                      <a:pt x="77" y="67"/>
                      <a:pt x="81" y="69"/>
                    </a:cubicBezTo>
                    <a:cubicBezTo>
                      <a:pt x="82" y="69"/>
                      <a:pt x="83" y="70"/>
                      <a:pt x="84" y="71"/>
                    </a:cubicBezTo>
                    <a:cubicBezTo>
                      <a:pt x="85" y="71"/>
                      <a:pt x="85" y="71"/>
                      <a:pt x="86" y="71"/>
                    </a:cubicBezTo>
                    <a:cubicBezTo>
                      <a:pt x="93" y="60"/>
                      <a:pt x="109" y="63"/>
                      <a:pt x="117" y="72"/>
                    </a:cubicBezTo>
                    <a:cubicBezTo>
                      <a:pt x="118" y="73"/>
                      <a:pt x="120" y="74"/>
                      <a:pt x="121" y="73"/>
                    </a:cubicBezTo>
                    <a:cubicBezTo>
                      <a:pt x="121" y="73"/>
                      <a:pt x="121" y="73"/>
                      <a:pt x="121" y="72"/>
                    </a:cubicBezTo>
                    <a:cubicBezTo>
                      <a:pt x="120" y="70"/>
                      <a:pt x="121" y="67"/>
                      <a:pt x="122" y="65"/>
                    </a:cubicBezTo>
                    <a:cubicBezTo>
                      <a:pt x="123" y="64"/>
                      <a:pt x="123" y="64"/>
                      <a:pt x="124" y="64"/>
                    </a:cubicBezTo>
                    <a:cubicBezTo>
                      <a:pt x="124" y="65"/>
                      <a:pt x="125" y="66"/>
                      <a:pt x="126" y="65"/>
                    </a:cubicBezTo>
                    <a:cubicBezTo>
                      <a:pt x="126" y="65"/>
                      <a:pt x="127" y="65"/>
                      <a:pt x="127" y="65"/>
                    </a:cubicBezTo>
                    <a:cubicBezTo>
                      <a:pt x="127" y="64"/>
                      <a:pt x="127" y="64"/>
                      <a:pt x="126" y="63"/>
                    </a:cubicBezTo>
                    <a:cubicBezTo>
                      <a:pt x="123" y="62"/>
                      <a:pt x="119" y="61"/>
                      <a:pt x="116" y="59"/>
                    </a:cubicBezTo>
                    <a:cubicBezTo>
                      <a:pt x="115" y="59"/>
                      <a:pt x="114" y="59"/>
                      <a:pt x="113" y="58"/>
                    </a:cubicBezTo>
                    <a:cubicBezTo>
                      <a:pt x="113" y="58"/>
                      <a:pt x="113" y="58"/>
                      <a:pt x="113" y="58"/>
                    </a:cubicBezTo>
                    <a:cubicBezTo>
                      <a:pt x="112" y="58"/>
                      <a:pt x="111" y="57"/>
                      <a:pt x="110" y="58"/>
                    </a:cubicBezTo>
                    <a:cubicBezTo>
                      <a:pt x="110" y="58"/>
                      <a:pt x="109" y="58"/>
                      <a:pt x="109" y="58"/>
                    </a:cubicBezTo>
                    <a:cubicBezTo>
                      <a:pt x="110" y="57"/>
                      <a:pt x="108" y="56"/>
                      <a:pt x="109" y="55"/>
                    </a:cubicBezTo>
                    <a:cubicBezTo>
                      <a:pt x="112" y="53"/>
                      <a:pt x="115" y="50"/>
                      <a:pt x="118" y="47"/>
                    </a:cubicBezTo>
                    <a:cubicBezTo>
                      <a:pt x="124" y="41"/>
                      <a:pt x="130" y="36"/>
                      <a:pt x="136" y="30"/>
                    </a:cubicBezTo>
                    <a:cubicBezTo>
                      <a:pt x="138" y="27"/>
                      <a:pt x="141" y="24"/>
                      <a:pt x="144" y="22"/>
                    </a:cubicBezTo>
                    <a:cubicBezTo>
                      <a:pt x="145" y="21"/>
                      <a:pt x="145" y="21"/>
                      <a:pt x="146" y="22"/>
                    </a:cubicBezTo>
                    <a:cubicBezTo>
                      <a:pt x="148" y="24"/>
                      <a:pt x="150" y="26"/>
                      <a:pt x="152" y="28"/>
                    </a:cubicBezTo>
                    <a:cubicBezTo>
                      <a:pt x="152" y="28"/>
                      <a:pt x="153" y="29"/>
                      <a:pt x="153" y="28"/>
                    </a:cubicBezTo>
                    <a:cubicBezTo>
                      <a:pt x="154" y="28"/>
                      <a:pt x="154" y="28"/>
                      <a:pt x="155" y="28"/>
                    </a:cubicBezTo>
                    <a:cubicBezTo>
                      <a:pt x="155" y="29"/>
                      <a:pt x="155" y="29"/>
                      <a:pt x="155" y="30"/>
                    </a:cubicBezTo>
                    <a:cubicBezTo>
                      <a:pt x="155" y="30"/>
                      <a:pt x="154" y="30"/>
                      <a:pt x="155" y="31"/>
                    </a:cubicBezTo>
                    <a:cubicBezTo>
                      <a:pt x="155" y="31"/>
                      <a:pt x="156" y="32"/>
                      <a:pt x="156" y="31"/>
                    </a:cubicBezTo>
                    <a:cubicBezTo>
                      <a:pt x="157" y="31"/>
                      <a:pt x="158" y="31"/>
                      <a:pt x="159" y="31"/>
                    </a:cubicBezTo>
                    <a:cubicBezTo>
                      <a:pt x="159" y="32"/>
                      <a:pt x="159" y="32"/>
                      <a:pt x="160" y="32"/>
                    </a:cubicBezTo>
                    <a:cubicBezTo>
                      <a:pt x="160" y="31"/>
                      <a:pt x="159" y="31"/>
                      <a:pt x="159" y="31"/>
                    </a:cubicBezTo>
                    <a:cubicBezTo>
                      <a:pt x="159" y="30"/>
                      <a:pt x="159" y="30"/>
                      <a:pt x="159" y="29"/>
                    </a:cubicBezTo>
                    <a:cubicBezTo>
                      <a:pt x="160" y="29"/>
                      <a:pt x="161" y="28"/>
                      <a:pt x="160" y="27"/>
                    </a:cubicBezTo>
                    <a:cubicBezTo>
                      <a:pt x="160" y="27"/>
                      <a:pt x="161" y="27"/>
                      <a:pt x="161" y="27"/>
                    </a:cubicBezTo>
                    <a:cubicBezTo>
                      <a:pt x="160" y="26"/>
                      <a:pt x="160" y="27"/>
                      <a:pt x="159" y="27"/>
                    </a:cubicBezTo>
                    <a:cubicBezTo>
                      <a:pt x="159" y="26"/>
                      <a:pt x="160" y="26"/>
                      <a:pt x="159" y="25"/>
                    </a:cubicBezTo>
                    <a:cubicBezTo>
                      <a:pt x="158" y="25"/>
                      <a:pt x="158" y="25"/>
                      <a:pt x="159" y="24"/>
                    </a:cubicBezTo>
                    <a:cubicBezTo>
                      <a:pt x="160" y="23"/>
                      <a:pt x="161" y="23"/>
                      <a:pt x="162" y="23"/>
                    </a:cubicBezTo>
                    <a:cubicBezTo>
                      <a:pt x="163" y="23"/>
                      <a:pt x="164" y="23"/>
                      <a:pt x="163" y="25"/>
                    </a:cubicBezTo>
                    <a:cubicBezTo>
                      <a:pt x="163" y="25"/>
                      <a:pt x="162" y="26"/>
                      <a:pt x="163" y="26"/>
                    </a:cubicBezTo>
                    <a:cubicBezTo>
                      <a:pt x="165" y="26"/>
                      <a:pt x="164" y="27"/>
                      <a:pt x="164" y="28"/>
                    </a:cubicBezTo>
                    <a:cubicBezTo>
                      <a:pt x="163" y="28"/>
                      <a:pt x="163" y="29"/>
                      <a:pt x="163" y="30"/>
                    </a:cubicBezTo>
                    <a:cubicBezTo>
                      <a:pt x="166" y="30"/>
                      <a:pt x="169" y="30"/>
                      <a:pt x="171" y="31"/>
                    </a:cubicBezTo>
                    <a:cubicBezTo>
                      <a:pt x="173" y="31"/>
                      <a:pt x="175" y="31"/>
                      <a:pt x="177" y="31"/>
                    </a:cubicBezTo>
                    <a:cubicBezTo>
                      <a:pt x="177" y="31"/>
                      <a:pt x="178" y="31"/>
                      <a:pt x="178" y="31"/>
                    </a:cubicBezTo>
                    <a:cubicBezTo>
                      <a:pt x="178" y="30"/>
                      <a:pt x="177" y="30"/>
                      <a:pt x="177" y="30"/>
                    </a:cubicBezTo>
                    <a:cubicBezTo>
                      <a:pt x="175" y="29"/>
                      <a:pt x="173" y="28"/>
                      <a:pt x="171" y="28"/>
                    </a:cubicBezTo>
                    <a:cubicBezTo>
                      <a:pt x="166" y="27"/>
                      <a:pt x="164" y="23"/>
                      <a:pt x="164" y="19"/>
                    </a:cubicBezTo>
                    <a:cubicBezTo>
                      <a:pt x="165" y="15"/>
                      <a:pt x="170" y="12"/>
                      <a:pt x="174" y="13"/>
                    </a:cubicBezTo>
                    <a:cubicBezTo>
                      <a:pt x="177" y="14"/>
                      <a:pt x="180" y="17"/>
                      <a:pt x="179" y="21"/>
                    </a:cubicBezTo>
                    <a:cubicBezTo>
                      <a:pt x="179" y="22"/>
                      <a:pt x="180" y="23"/>
                      <a:pt x="181" y="23"/>
                    </a:cubicBezTo>
                    <a:cubicBezTo>
                      <a:pt x="183" y="23"/>
                      <a:pt x="184" y="24"/>
                      <a:pt x="186" y="25"/>
                    </a:cubicBezTo>
                    <a:cubicBezTo>
                      <a:pt x="188" y="26"/>
                      <a:pt x="190" y="27"/>
                      <a:pt x="193" y="27"/>
                    </a:cubicBezTo>
                    <a:cubicBezTo>
                      <a:pt x="194" y="27"/>
                      <a:pt x="194" y="28"/>
                      <a:pt x="195" y="27"/>
                    </a:cubicBezTo>
                    <a:cubicBezTo>
                      <a:pt x="196" y="26"/>
                      <a:pt x="197" y="25"/>
                      <a:pt x="198" y="24"/>
                    </a:cubicBezTo>
                    <a:cubicBezTo>
                      <a:pt x="198" y="23"/>
                      <a:pt x="197" y="24"/>
                      <a:pt x="197" y="23"/>
                    </a:cubicBezTo>
                    <a:cubicBezTo>
                      <a:pt x="199" y="23"/>
                      <a:pt x="201" y="23"/>
                      <a:pt x="202" y="21"/>
                    </a:cubicBezTo>
                    <a:cubicBezTo>
                      <a:pt x="201" y="20"/>
                      <a:pt x="200" y="20"/>
                      <a:pt x="199" y="19"/>
                    </a:cubicBezTo>
                    <a:cubicBezTo>
                      <a:pt x="200" y="18"/>
                      <a:pt x="202" y="18"/>
                      <a:pt x="203" y="19"/>
                    </a:cubicBezTo>
                    <a:cubicBezTo>
                      <a:pt x="206" y="20"/>
                      <a:pt x="208" y="20"/>
                      <a:pt x="211" y="19"/>
                    </a:cubicBezTo>
                    <a:cubicBezTo>
                      <a:pt x="213" y="19"/>
                      <a:pt x="216" y="19"/>
                      <a:pt x="218" y="19"/>
                    </a:cubicBezTo>
                    <a:cubicBezTo>
                      <a:pt x="219" y="19"/>
                      <a:pt x="220" y="19"/>
                      <a:pt x="221" y="18"/>
                    </a:cubicBezTo>
                    <a:cubicBezTo>
                      <a:pt x="221" y="17"/>
                      <a:pt x="220" y="17"/>
                      <a:pt x="219" y="17"/>
                    </a:cubicBezTo>
                    <a:cubicBezTo>
                      <a:pt x="218" y="16"/>
                      <a:pt x="217" y="16"/>
                      <a:pt x="217" y="14"/>
                    </a:cubicBezTo>
                    <a:cubicBezTo>
                      <a:pt x="217" y="13"/>
                      <a:pt x="215" y="13"/>
                      <a:pt x="214" y="13"/>
                    </a:cubicBezTo>
                    <a:cubicBezTo>
                      <a:pt x="210" y="13"/>
                      <a:pt x="207" y="11"/>
                      <a:pt x="202" y="11"/>
                    </a:cubicBezTo>
                    <a:cubicBezTo>
                      <a:pt x="203" y="10"/>
                      <a:pt x="204" y="9"/>
                      <a:pt x="205" y="10"/>
                    </a:cubicBezTo>
                    <a:cubicBezTo>
                      <a:pt x="208" y="11"/>
                      <a:pt x="210" y="11"/>
                      <a:pt x="213" y="12"/>
                    </a:cubicBezTo>
                    <a:cubicBezTo>
                      <a:pt x="215" y="12"/>
                      <a:pt x="217" y="12"/>
                      <a:pt x="218" y="13"/>
                    </a:cubicBezTo>
                    <a:cubicBezTo>
                      <a:pt x="219" y="13"/>
                      <a:pt x="219" y="14"/>
                      <a:pt x="220" y="13"/>
                    </a:cubicBezTo>
                    <a:cubicBezTo>
                      <a:pt x="220" y="12"/>
                      <a:pt x="220" y="11"/>
                      <a:pt x="219" y="11"/>
                    </a:cubicBezTo>
                    <a:cubicBezTo>
                      <a:pt x="216" y="11"/>
                      <a:pt x="215" y="9"/>
                      <a:pt x="213" y="8"/>
                    </a:cubicBezTo>
                    <a:cubicBezTo>
                      <a:pt x="212" y="7"/>
                      <a:pt x="210" y="7"/>
                      <a:pt x="209" y="6"/>
                    </a:cubicBezTo>
                    <a:cubicBezTo>
                      <a:pt x="209" y="6"/>
                      <a:pt x="208" y="6"/>
                      <a:pt x="208" y="5"/>
                    </a:cubicBezTo>
                    <a:cubicBezTo>
                      <a:pt x="208" y="5"/>
                      <a:pt x="209" y="5"/>
                      <a:pt x="209" y="5"/>
                    </a:cubicBezTo>
                    <a:cubicBezTo>
                      <a:pt x="211" y="4"/>
                      <a:pt x="212" y="5"/>
                      <a:pt x="213" y="5"/>
                    </a:cubicBezTo>
                    <a:cubicBezTo>
                      <a:pt x="216" y="5"/>
                      <a:pt x="218" y="7"/>
                      <a:pt x="220" y="5"/>
                    </a:cubicBezTo>
                    <a:cubicBezTo>
                      <a:pt x="221" y="5"/>
                      <a:pt x="221" y="5"/>
                      <a:pt x="221" y="5"/>
                    </a:cubicBezTo>
                    <a:cubicBezTo>
                      <a:pt x="220" y="4"/>
                      <a:pt x="219" y="4"/>
                      <a:pt x="218" y="3"/>
                    </a:cubicBezTo>
                    <a:cubicBezTo>
                      <a:pt x="216" y="3"/>
                      <a:pt x="214" y="3"/>
                      <a:pt x="212" y="2"/>
                    </a:cubicBezTo>
                    <a:cubicBezTo>
                      <a:pt x="212" y="2"/>
                      <a:pt x="211" y="2"/>
                      <a:pt x="211" y="1"/>
                    </a:cubicBezTo>
                    <a:cubicBezTo>
                      <a:pt x="211" y="0"/>
                      <a:pt x="212" y="1"/>
                      <a:pt x="212" y="1"/>
                    </a:cubicBezTo>
                    <a:cubicBezTo>
                      <a:pt x="216" y="0"/>
                      <a:pt x="219" y="1"/>
                      <a:pt x="222" y="3"/>
                    </a:cubicBezTo>
                    <a:cubicBezTo>
                      <a:pt x="224" y="4"/>
                      <a:pt x="225" y="4"/>
                      <a:pt x="226" y="4"/>
                    </a:cubicBezTo>
                    <a:cubicBezTo>
                      <a:pt x="229" y="3"/>
                      <a:pt x="232" y="4"/>
                      <a:pt x="234" y="5"/>
                    </a:cubicBezTo>
                    <a:cubicBezTo>
                      <a:pt x="238" y="6"/>
                      <a:pt x="241" y="7"/>
                      <a:pt x="245" y="7"/>
                    </a:cubicBezTo>
                    <a:cubicBezTo>
                      <a:pt x="247" y="7"/>
                      <a:pt x="249" y="8"/>
                      <a:pt x="250" y="9"/>
                    </a:cubicBezTo>
                    <a:cubicBezTo>
                      <a:pt x="252" y="10"/>
                      <a:pt x="254" y="10"/>
                      <a:pt x="255" y="11"/>
                    </a:cubicBezTo>
                    <a:cubicBezTo>
                      <a:pt x="255" y="12"/>
                      <a:pt x="254" y="12"/>
                      <a:pt x="253" y="12"/>
                    </a:cubicBezTo>
                    <a:cubicBezTo>
                      <a:pt x="251" y="13"/>
                      <a:pt x="250" y="14"/>
                      <a:pt x="251" y="15"/>
                    </a:cubicBezTo>
                    <a:cubicBezTo>
                      <a:pt x="251" y="16"/>
                      <a:pt x="253" y="17"/>
                      <a:pt x="254" y="16"/>
                    </a:cubicBezTo>
                    <a:cubicBezTo>
                      <a:pt x="255" y="16"/>
                      <a:pt x="256" y="16"/>
                      <a:pt x="256" y="17"/>
                    </a:cubicBezTo>
                    <a:cubicBezTo>
                      <a:pt x="255" y="15"/>
                      <a:pt x="256" y="13"/>
                      <a:pt x="256" y="11"/>
                    </a:cubicBezTo>
                    <a:close/>
                    <a:moveTo>
                      <a:pt x="355" y="274"/>
                    </a:moveTo>
                    <a:cubicBezTo>
                      <a:pt x="355" y="274"/>
                      <a:pt x="355" y="274"/>
                      <a:pt x="355" y="274"/>
                    </a:cubicBezTo>
                    <a:cubicBezTo>
                      <a:pt x="355" y="274"/>
                      <a:pt x="355" y="274"/>
                      <a:pt x="355" y="274"/>
                    </a:cubicBezTo>
                    <a:cubicBezTo>
                      <a:pt x="354" y="273"/>
                      <a:pt x="352" y="271"/>
                      <a:pt x="351" y="269"/>
                    </a:cubicBezTo>
                    <a:cubicBezTo>
                      <a:pt x="352" y="271"/>
                      <a:pt x="352" y="274"/>
                      <a:pt x="355" y="274"/>
                    </a:cubicBezTo>
                    <a:close/>
                    <a:moveTo>
                      <a:pt x="396" y="354"/>
                    </a:moveTo>
                    <a:cubicBezTo>
                      <a:pt x="396" y="354"/>
                      <a:pt x="396" y="354"/>
                      <a:pt x="396" y="353"/>
                    </a:cubicBezTo>
                    <a:cubicBezTo>
                      <a:pt x="396" y="353"/>
                      <a:pt x="396" y="353"/>
                      <a:pt x="396" y="353"/>
                    </a:cubicBezTo>
                    <a:cubicBezTo>
                      <a:pt x="394" y="352"/>
                      <a:pt x="392" y="351"/>
                      <a:pt x="390" y="351"/>
                    </a:cubicBezTo>
                    <a:cubicBezTo>
                      <a:pt x="386" y="351"/>
                      <a:pt x="383" y="352"/>
                      <a:pt x="380" y="354"/>
                    </a:cubicBezTo>
                    <a:cubicBezTo>
                      <a:pt x="380" y="354"/>
                      <a:pt x="380" y="354"/>
                      <a:pt x="380" y="354"/>
                    </a:cubicBezTo>
                    <a:cubicBezTo>
                      <a:pt x="379" y="354"/>
                      <a:pt x="378" y="355"/>
                      <a:pt x="377" y="356"/>
                    </a:cubicBezTo>
                    <a:cubicBezTo>
                      <a:pt x="373" y="358"/>
                      <a:pt x="369" y="362"/>
                      <a:pt x="367" y="366"/>
                    </a:cubicBezTo>
                    <a:cubicBezTo>
                      <a:pt x="366" y="368"/>
                      <a:pt x="365" y="369"/>
                      <a:pt x="365" y="372"/>
                    </a:cubicBezTo>
                    <a:cubicBezTo>
                      <a:pt x="365" y="377"/>
                      <a:pt x="370" y="381"/>
                      <a:pt x="375" y="380"/>
                    </a:cubicBezTo>
                    <a:cubicBezTo>
                      <a:pt x="373" y="379"/>
                      <a:pt x="372" y="378"/>
                      <a:pt x="371" y="376"/>
                    </a:cubicBezTo>
                    <a:cubicBezTo>
                      <a:pt x="371" y="376"/>
                      <a:pt x="371" y="376"/>
                      <a:pt x="371" y="376"/>
                    </a:cubicBezTo>
                    <a:cubicBezTo>
                      <a:pt x="372" y="377"/>
                      <a:pt x="374" y="378"/>
                      <a:pt x="375" y="379"/>
                    </a:cubicBezTo>
                    <a:cubicBezTo>
                      <a:pt x="377" y="381"/>
                      <a:pt x="379" y="380"/>
                      <a:pt x="381" y="379"/>
                    </a:cubicBezTo>
                    <a:cubicBezTo>
                      <a:pt x="379" y="378"/>
                      <a:pt x="378" y="377"/>
                      <a:pt x="377" y="376"/>
                    </a:cubicBezTo>
                    <a:cubicBezTo>
                      <a:pt x="379" y="376"/>
                      <a:pt x="379" y="377"/>
                      <a:pt x="380" y="378"/>
                    </a:cubicBezTo>
                    <a:cubicBezTo>
                      <a:pt x="382" y="379"/>
                      <a:pt x="383" y="379"/>
                      <a:pt x="385" y="377"/>
                    </a:cubicBezTo>
                    <a:cubicBezTo>
                      <a:pt x="384" y="377"/>
                      <a:pt x="383" y="376"/>
                      <a:pt x="382" y="375"/>
                    </a:cubicBezTo>
                    <a:cubicBezTo>
                      <a:pt x="383" y="375"/>
                      <a:pt x="383" y="375"/>
                      <a:pt x="383" y="375"/>
                    </a:cubicBezTo>
                    <a:cubicBezTo>
                      <a:pt x="384" y="375"/>
                      <a:pt x="384" y="376"/>
                      <a:pt x="385" y="376"/>
                    </a:cubicBezTo>
                    <a:cubicBezTo>
                      <a:pt x="387" y="377"/>
                      <a:pt x="388" y="376"/>
                      <a:pt x="388" y="375"/>
                    </a:cubicBezTo>
                    <a:cubicBezTo>
                      <a:pt x="389" y="374"/>
                      <a:pt x="387" y="374"/>
                      <a:pt x="388" y="374"/>
                    </a:cubicBezTo>
                    <a:cubicBezTo>
                      <a:pt x="388" y="373"/>
                      <a:pt x="389" y="375"/>
                      <a:pt x="390" y="374"/>
                    </a:cubicBezTo>
                    <a:cubicBezTo>
                      <a:pt x="393" y="371"/>
                      <a:pt x="396" y="369"/>
                      <a:pt x="397" y="365"/>
                    </a:cubicBezTo>
                    <a:cubicBezTo>
                      <a:pt x="399" y="361"/>
                      <a:pt x="399" y="357"/>
                      <a:pt x="396" y="354"/>
                    </a:cubicBezTo>
                    <a:close/>
                    <a:moveTo>
                      <a:pt x="197" y="62"/>
                    </a:moveTo>
                    <a:cubicBezTo>
                      <a:pt x="196" y="63"/>
                      <a:pt x="195" y="63"/>
                      <a:pt x="195" y="65"/>
                    </a:cubicBezTo>
                    <a:cubicBezTo>
                      <a:pt x="194" y="64"/>
                      <a:pt x="193" y="65"/>
                      <a:pt x="193" y="66"/>
                    </a:cubicBezTo>
                    <a:cubicBezTo>
                      <a:pt x="193" y="66"/>
                      <a:pt x="191" y="66"/>
                      <a:pt x="192" y="67"/>
                    </a:cubicBezTo>
                    <a:cubicBezTo>
                      <a:pt x="196" y="71"/>
                      <a:pt x="199" y="74"/>
                      <a:pt x="202" y="78"/>
                    </a:cubicBezTo>
                    <a:cubicBezTo>
                      <a:pt x="203" y="78"/>
                      <a:pt x="204" y="78"/>
                      <a:pt x="204" y="78"/>
                    </a:cubicBezTo>
                    <a:cubicBezTo>
                      <a:pt x="206" y="77"/>
                      <a:pt x="208" y="77"/>
                      <a:pt x="210" y="77"/>
                    </a:cubicBezTo>
                    <a:cubicBezTo>
                      <a:pt x="211" y="78"/>
                      <a:pt x="211" y="77"/>
                      <a:pt x="212" y="77"/>
                    </a:cubicBezTo>
                    <a:cubicBezTo>
                      <a:pt x="215" y="73"/>
                      <a:pt x="218" y="69"/>
                      <a:pt x="220" y="65"/>
                    </a:cubicBezTo>
                    <a:cubicBezTo>
                      <a:pt x="221" y="64"/>
                      <a:pt x="221" y="64"/>
                      <a:pt x="220" y="63"/>
                    </a:cubicBezTo>
                    <a:cubicBezTo>
                      <a:pt x="215" y="61"/>
                      <a:pt x="211" y="58"/>
                      <a:pt x="207" y="56"/>
                    </a:cubicBezTo>
                    <a:cubicBezTo>
                      <a:pt x="206" y="56"/>
                      <a:pt x="206" y="55"/>
                      <a:pt x="205" y="56"/>
                    </a:cubicBezTo>
                    <a:cubicBezTo>
                      <a:pt x="203" y="58"/>
                      <a:pt x="201" y="59"/>
                      <a:pt x="199" y="61"/>
                    </a:cubicBezTo>
                    <a:cubicBezTo>
                      <a:pt x="198" y="61"/>
                      <a:pt x="198" y="62"/>
                      <a:pt x="197" y="62"/>
                    </a:cubicBezTo>
                    <a:close/>
                    <a:moveTo>
                      <a:pt x="117" y="147"/>
                    </a:moveTo>
                    <a:cubicBezTo>
                      <a:pt x="117" y="147"/>
                      <a:pt x="117" y="147"/>
                      <a:pt x="117" y="147"/>
                    </a:cubicBezTo>
                    <a:cubicBezTo>
                      <a:pt x="117" y="144"/>
                      <a:pt x="117" y="141"/>
                      <a:pt x="117" y="139"/>
                    </a:cubicBezTo>
                    <a:cubicBezTo>
                      <a:pt x="116" y="138"/>
                      <a:pt x="116" y="138"/>
                      <a:pt x="116" y="138"/>
                    </a:cubicBezTo>
                    <a:cubicBezTo>
                      <a:pt x="115" y="139"/>
                      <a:pt x="114" y="140"/>
                      <a:pt x="113" y="141"/>
                    </a:cubicBezTo>
                    <a:cubicBezTo>
                      <a:pt x="113" y="142"/>
                      <a:pt x="113" y="142"/>
                      <a:pt x="113" y="143"/>
                    </a:cubicBezTo>
                    <a:cubicBezTo>
                      <a:pt x="115" y="144"/>
                      <a:pt x="116" y="145"/>
                      <a:pt x="117" y="147"/>
                    </a:cubicBezTo>
                    <a:close/>
                    <a:moveTo>
                      <a:pt x="139" y="125"/>
                    </a:moveTo>
                    <a:cubicBezTo>
                      <a:pt x="133" y="127"/>
                      <a:pt x="129" y="130"/>
                      <a:pt x="124" y="133"/>
                    </a:cubicBezTo>
                    <a:cubicBezTo>
                      <a:pt x="124" y="133"/>
                      <a:pt x="123" y="133"/>
                      <a:pt x="124" y="134"/>
                    </a:cubicBezTo>
                    <a:cubicBezTo>
                      <a:pt x="124" y="134"/>
                      <a:pt x="124" y="134"/>
                      <a:pt x="125" y="134"/>
                    </a:cubicBezTo>
                    <a:cubicBezTo>
                      <a:pt x="126" y="133"/>
                      <a:pt x="126" y="133"/>
                      <a:pt x="127" y="132"/>
                    </a:cubicBezTo>
                    <a:cubicBezTo>
                      <a:pt x="131" y="130"/>
                      <a:pt x="135" y="128"/>
                      <a:pt x="139" y="125"/>
                    </a:cubicBezTo>
                    <a:cubicBezTo>
                      <a:pt x="139" y="125"/>
                      <a:pt x="139" y="125"/>
                      <a:pt x="139" y="125"/>
                    </a:cubicBezTo>
                    <a:cubicBezTo>
                      <a:pt x="139" y="125"/>
                      <a:pt x="139" y="125"/>
                      <a:pt x="139" y="125"/>
                    </a:cubicBezTo>
                    <a:cubicBezTo>
                      <a:pt x="139" y="125"/>
                      <a:pt x="139" y="125"/>
                      <a:pt x="139" y="125"/>
                    </a:cubicBezTo>
                    <a:close/>
                    <a:moveTo>
                      <a:pt x="89" y="127"/>
                    </a:moveTo>
                    <a:cubicBezTo>
                      <a:pt x="89" y="127"/>
                      <a:pt x="89" y="128"/>
                      <a:pt x="89" y="128"/>
                    </a:cubicBezTo>
                    <a:cubicBezTo>
                      <a:pt x="89" y="128"/>
                      <a:pt x="89" y="128"/>
                      <a:pt x="89" y="128"/>
                    </a:cubicBezTo>
                    <a:cubicBezTo>
                      <a:pt x="87" y="125"/>
                      <a:pt x="85" y="122"/>
                      <a:pt x="84" y="119"/>
                    </a:cubicBezTo>
                    <a:cubicBezTo>
                      <a:pt x="84" y="118"/>
                      <a:pt x="84" y="118"/>
                      <a:pt x="83" y="118"/>
                    </a:cubicBezTo>
                    <a:cubicBezTo>
                      <a:pt x="81" y="120"/>
                      <a:pt x="79" y="120"/>
                      <a:pt x="76" y="121"/>
                    </a:cubicBezTo>
                    <a:cubicBezTo>
                      <a:pt x="79" y="123"/>
                      <a:pt x="80" y="125"/>
                      <a:pt x="83" y="126"/>
                    </a:cubicBezTo>
                    <a:cubicBezTo>
                      <a:pt x="85" y="126"/>
                      <a:pt x="87" y="127"/>
                      <a:pt x="89" y="127"/>
                    </a:cubicBezTo>
                    <a:close/>
                    <a:moveTo>
                      <a:pt x="271" y="376"/>
                    </a:moveTo>
                    <a:cubicBezTo>
                      <a:pt x="270" y="376"/>
                      <a:pt x="270" y="374"/>
                      <a:pt x="269" y="373"/>
                    </a:cubicBezTo>
                    <a:cubicBezTo>
                      <a:pt x="268" y="372"/>
                      <a:pt x="268" y="372"/>
                      <a:pt x="267" y="373"/>
                    </a:cubicBezTo>
                    <a:cubicBezTo>
                      <a:pt x="265" y="376"/>
                      <a:pt x="263" y="377"/>
                      <a:pt x="260" y="377"/>
                    </a:cubicBezTo>
                    <a:cubicBezTo>
                      <a:pt x="259" y="377"/>
                      <a:pt x="259" y="378"/>
                      <a:pt x="259" y="379"/>
                    </a:cubicBezTo>
                    <a:cubicBezTo>
                      <a:pt x="259" y="381"/>
                      <a:pt x="260" y="382"/>
                      <a:pt x="261" y="383"/>
                    </a:cubicBezTo>
                    <a:cubicBezTo>
                      <a:pt x="262" y="384"/>
                      <a:pt x="262" y="385"/>
                      <a:pt x="264" y="384"/>
                    </a:cubicBezTo>
                    <a:cubicBezTo>
                      <a:pt x="266" y="382"/>
                      <a:pt x="268" y="380"/>
                      <a:pt x="271" y="378"/>
                    </a:cubicBezTo>
                    <a:cubicBezTo>
                      <a:pt x="271" y="377"/>
                      <a:pt x="271" y="376"/>
                      <a:pt x="271" y="376"/>
                    </a:cubicBezTo>
                    <a:cubicBezTo>
                      <a:pt x="272" y="375"/>
                      <a:pt x="273" y="376"/>
                      <a:pt x="274" y="376"/>
                    </a:cubicBezTo>
                    <a:cubicBezTo>
                      <a:pt x="275" y="374"/>
                      <a:pt x="277" y="373"/>
                      <a:pt x="278" y="372"/>
                    </a:cubicBezTo>
                    <a:cubicBezTo>
                      <a:pt x="279" y="372"/>
                      <a:pt x="279" y="371"/>
                      <a:pt x="278" y="371"/>
                    </a:cubicBezTo>
                    <a:cubicBezTo>
                      <a:pt x="277" y="369"/>
                      <a:pt x="277" y="368"/>
                      <a:pt x="276" y="367"/>
                    </a:cubicBezTo>
                    <a:cubicBezTo>
                      <a:pt x="276" y="366"/>
                      <a:pt x="276" y="366"/>
                      <a:pt x="275" y="366"/>
                    </a:cubicBezTo>
                    <a:cubicBezTo>
                      <a:pt x="273" y="368"/>
                      <a:pt x="271" y="369"/>
                      <a:pt x="268" y="370"/>
                    </a:cubicBezTo>
                    <a:cubicBezTo>
                      <a:pt x="269" y="371"/>
                      <a:pt x="270" y="373"/>
                      <a:pt x="271" y="374"/>
                    </a:cubicBezTo>
                    <a:cubicBezTo>
                      <a:pt x="272" y="375"/>
                      <a:pt x="272" y="375"/>
                      <a:pt x="271" y="376"/>
                    </a:cubicBezTo>
                    <a:close/>
                    <a:moveTo>
                      <a:pt x="420" y="177"/>
                    </a:moveTo>
                    <a:cubicBezTo>
                      <a:pt x="419" y="178"/>
                      <a:pt x="418" y="178"/>
                      <a:pt x="418" y="178"/>
                    </a:cubicBezTo>
                    <a:cubicBezTo>
                      <a:pt x="414" y="179"/>
                      <a:pt x="411" y="180"/>
                      <a:pt x="408" y="181"/>
                    </a:cubicBezTo>
                    <a:cubicBezTo>
                      <a:pt x="401" y="183"/>
                      <a:pt x="395" y="185"/>
                      <a:pt x="388" y="187"/>
                    </a:cubicBezTo>
                    <a:cubicBezTo>
                      <a:pt x="390" y="190"/>
                      <a:pt x="390" y="190"/>
                      <a:pt x="394" y="189"/>
                    </a:cubicBezTo>
                    <a:cubicBezTo>
                      <a:pt x="394" y="189"/>
                      <a:pt x="394" y="189"/>
                      <a:pt x="395" y="189"/>
                    </a:cubicBezTo>
                    <a:cubicBezTo>
                      <a:pt x="402" y="187"/>
                      <a:pt x="408" y="186"/>
                      <a:pt x="415" y="184"/>
                    </a:cubicBezTo>
                    <a:cubicBezTo>
                      <a:pt x="416" y="183"/>
                      <a:pt x="417" y="183"/>
                      <a:pt x="417" y="182"/>
                    </a:cubicBezTo>
                    <a:cubicBezTo>
                      <a:pt x="418" y="180"/>
                      <a:pt x="419" y="179"/>
                      <a:pt x="420" y="177"/>
                    </a:cubicBezTo>
                    <a:cubicBezTo>
                      <a:pt x="420" y="177"/>
                      <a:pt x="420" y="177"/>
                      <a:pt x="420" y="177"/>
                    </a:cubicBezTo>
                    <a:close/>
                    <a:moveTo>
                      <a:pt x="188" y="367"/>
                    </a:moveTo>
                    <a:cubicBezTo>
                      <a:pt x="189" y="366"/>
                      <a:pt x="191" y="366"/>
                      <a:pt x="192" y="366"/>
                    </a:cubicBezTo>
                    <a:cubicBezTo>
                      <a:pt x="194" y="367"/>
                      <a:pt x="195" y="367"/>
                      <a:pt x="197" y="368"/>
                    </a:cubicBezTo>
                    <a:cubicBezTo>
                      <a:pt x="198" y="369"/>
                      <a:pt x="198" y="369"/>
                      <a:pt x="198" y="368"/>
                    </a:cubicBezTo>
                    <a:cubicBezTo>
                      <a:pt x="198" y="365"/>
                      <a:pt x="199" y="362"/>
                      <a:pt x="199" y="359"/>
                    </a:cubicBezTo>
                    <a:cubicBezTo>
                      <a:pt x="199" y="352"/>
                      <a:pt x="199" y="345"/>
                      <a:pt x="199" y="338"/>
                    </a:cubicBezTo>
                    <a:cubicBezTo>
                      <a:pt x="199" y="334"/>
                      <a:pt x="198" y="331"/>
                      <a:pt x="194" y="330"/>
                    </a:cubicBezTo>
                    <a:cubicBezTo>
                      <a:pt x="193" y="330"/>
                      <a:pt x="193" y="330"/>
                      <a:pt x="193" y="331"/>
                    </a:cubicBezTo>
                    <a:cubicBezTo>
                      <a:pt x="192" y="334"/>
                      <a:pt x="192" y="336"/>
                      <a:pt x="192" y="339"/>
                    </a:cubicBezTo>
                    <a:cubicBezTo>
                      <a:pt x="191" y="348"/>
                      <a:pt x="189" y="358"/>
                      <a:pt x="188" y="367"/>
                    </a:cubicBezTo>
                    <a:cubicBezTo>
                      <a:pt x="188" y="367"/>
                      <a:pt x="188" y="368"/>
                      <a:pt x="188" y="368"/>
                    </a:cubicBezTo>
                    <a:cubicBezTo>
                      <a:pt x="188" y="368"/>
                      <a:pt x="188" y="367"/>
                      <a:pt x="188" y="367"/>
                    </a:cubicBezTo>
                    <a:close/>
                    <a:moveTo>
                      <a:pt x="181" y="313"/>
                    </a:moveTo>
                    <a:cubicBezTo>
                      <a:pt x="181" y="313"/>
                      <a:pt x="181" y="313"/>
                      <a:pt x="181" y="313"/>
                    </a:cubicBezTo>
                    <a:cubicBezTo>
                      <a:pt x="181" y="313"/>
                      <a:pt x="181" y="313"/>
                      <a:pt x="181" y="313"/>
                    </a:cubicBezTo>
                    <a:cubicBezTo>
                      <a:pt x="181" y="314"/>
                      <a:pt x="182" y="314"/>
                      <a:pt x="182" y="315"/>
                    </a:cubicBezTo>
                    <a:cubicBezTo>
                      <a:pt x="185" y="319"/>
                      <a:pt x="188" y="323"/>
                      <a:pt x="193" y="326"/>
                    </a:cubicBezTo>
                    <a:cubicBezTo>
                      <a:pt x="198" y="330"/>
                      <a:pt x="205" y="332"/>
                      <a:pt x="211" y="332"/>
                    </a:cubicBezTo>
                    <a:cubicBezTo>
                      <a:pt x="218" y="332"/>
                      <a:pt x="224" y="332"/>
                      <a:pt x="230" y="329"/>
                    </a:cubicBezTo>
                    <a:cubicBezTo>
                      <a:pt x="234" y="327"/>
                      <a:pt x="237" y="326"/>
                      <a:pt x="240" y="323"/>
                    </a:cubicBezTo>
                    <a:cubicBezTo>
                      <a:pt x="243" y="320"/>
                      <a:pt x="246" y="318"/>
                      <a:pt x="249" y="314"/>
                    </a:cubicBezTo>
                    <a:cubicBezTo>
                      <a:pt x="249" y="314"/>
                      <a:pt x="249" y="313"/>
                      <a:pt x="249" y="313"/>
                    </a:cubicBezTo>
                    <a:cubicBezTo>
                      <a:pt x="248" y="313"/>
                      <a:pt x="248" y="313"/>
                      <a:pt x="248" y="314"/>
                    </a:cubicBezTo>
                    <a:cubicBezTo>
                      <a:pt x="247" y="314"/>
                      <a:pt x="246" y="315"/>
                      <a:pt x="246" y="315"/>
                    </a:cubicBezTo>
                    <a:cubicBezTo>
                      <a:pt x="231" y="325"/>
                      <a:pt x="216" y="329"/>
                      <a:pt x="199" y="325"/>
                    </a:cubicBezTo>
                    <a:cubicBezTo>
                      <a:pt x="192" y="323"/>
                      <a:pt x="186" y="319"/>
                      <a:pt x="181" y="313"/>
                    </a:cubicBezTo>
                    <a:close/>
                    <a:moveTo>
                      <a:pt x="87" y="156"/>
                    </a:moveTo>
                    <a:cubicBezTo>
                      <a:pt x="87" y="156"/>
                      <a:pt x="87" y="156"/>
                      <a:pt x="87" y="156"/>
                    </a:cubicBezTo>
                    <a:cubicBezTo>
                      <a:pt x="85" y="156"/>
                      <a:pt x="83" y="156"/>
                      <a:pt x="81" y="156"/>
                    </a:cubicBezTo>
                    <a:cubicBezTo>
                      <a:pt x="82" y="157"/>
                      <a:pt x="84" y="158"/>
                      <a:pt x="86" y="159"/>
                    </a:cubicBezTo>
                    <a:cubicBezTo>
                      <a:pt x="90" y="163"/>
                      <a:pt x="95" y="166"/>
                      <a:pt x="99" y="169"/>
                    </a:cubicBezTo>
                    <a:cubicBezTo>
                      <a:pt x="111" y="176"/>
                      <a:pt x="124" y="184"/>
                      <a:pt x="135" y="193"/>
                    </a:cubicBezTo>
                    <a:cubicBezTo>
                      <a:pt x="135" y="194"/>
                      <a:pt x="136" y="194"/>
                      <a:pt x="136" y="194"/>
                    </a:cubicBezTo>
                    <a:cubicBezTo>
                      <a:pt x="137" y="191"/>
                      <a:pt x="136" y="188"/>
                      <a:pt x="134" y="185"/>
                    </a:cubicBezTo>
                    <a:cubicBezTo>
                      <a:pt x="131" y="181"/>
                      <a:pt x="128" y="177"/>
                      <a:pt x="124" y="174"/>
                    </a:cubicBezTo>
                    <a:cubicBezTo>
                      <a:pt x="114" y="166"/>
                      <a:pt x="102" y="162"/>
                      <a:pt x="90" y="158"/>
                    </a:cubicBezTo>
                    <a:cubicBezTo>
                      <a:pt x="89" y="158"/>
                      <a:pt x="88" y="157"/>
                      <a:pt x="87" y="156"/>
                    </a:cubicBezTo>
                    <a:close/>
                    <a:moveTo>
                      <a:pt x="418" y="263"/>
                    </a:moveTo>
                    <a:cubicBezTo>
                      <a:pt x="416" y="262"/>
                      <a:pt x="415" y="261"/>
                      <a:pt x="414" y="260"/>
                    </a:cubicBezTo>
                    <a:cubicBezTo>
                      <a:pt x="410" y="258"/>
                      <a:pt x="407" y="257"/>
                      <a:pt x="403" y="258"/>
                    </a:cubicBezTo>
                    <a:cubicBezTo>
                      <a:pt x="388" y="261"/>
                      <a:pt x="379" y="271"/>
                      <a:pt x="374" y="284"/>
                    </a:cubicBezTo>
                    <a:cubicBezTo>
                      <a:pt x="374" y="285"/>
                      <a:pt x="374" y="286"/>
                      <a:pt x="375" y="286"/>
                    </a:cubicBezTo>
                    <a:cubicBezTo>
                      <a:pt x="378" y="287"/>
                      <a:pt x="380" y="288"/>
                      <a:pt x="383" y="289"/>
                    </a:cubicBezTo>
                    <a:cubicBezTo>
                      <a:pt x="384" y="289"/>
                      <a:pt x="385" y="289"/>
                      <a:pt x="385" y="288"/>
                    </a:cubicBezTo>
                    <a:cubicBezTo>
                      <a:pt x="386" y="284"/>
                      <a:pt x="387" y="281"/>
                      <a:pt x="389" y="278"/>
                    </a:cubicBezTo>
                    <a:cubicBezTo>
                      <a:pt x="392" y="273"/>
                      <a:pt x="397" y="271"/>
                      <a:pt x="403" y="272"/>
                    </a:cubicBezTo>
                    <a:cubicBezTo>
                      <a:pt x="407" y="272"/>
                      <a:pt x="409" y="275"/>
                      <a:pt x="409" y="279"/>
                    </a:cubicBezTo>
                    <a:cubicBezTo>
                      <a:pt x="409" y="281"/>
                      <a:pt x="409" y="283"/>
                      <a:pt x="408" y="284"/>
                    </a:cubicBezTo>
                    <a:cubicBezTo>
                      <a:pt x="410" y="284"/>
                      <a:pt x="412" y="284"/>
                      <a:pt x="413" y="284"/>
                    </a:cubicBezTo>
                    <a:cubicBezTo>
                      <a:pt x="414" y="284"/>
                      <a:pt x="414" y="284"/>
                      <a:pt x="414" y="283"/>
                    </a:cubicBezTo>
                    <a:cubicBezTo>
                      <a:pt x="415" y="281"/>
                      <a:pt x="415" y="279"/>
                      <a:pt x="415" y="277"/>
                    </a:cubicBezTo>
                    <a:cubicBezTo>
                      <a:pt x="414" y="272"/>
                      <a:pt x="411" y="269"/>
                      <a:pt x="407" y="267"/>
                    </a:cubicBezTo>
                    <a:cubicBezTo>
                      <a:pt x="405" y="266"/>
                      <a:pt x="403" y="266"/>
                      <a:pt x="401" y="265"/>
                    </a:cubicBezTo>
                    <a:cubicBezTo>
                      <a:pt x="407" y="264"/>
                      <a:pt x="411" y="265"/>
                      <a:pt x="415" y="269"/>
                    </a:cubicBezTo>
                    <a:cubicBezTo>
                      <a:pt x="418" y="272"/>
                      <a:pt x="419" y="277"/>
                      <a:pt x="418" y="281"/>
                    </a:cubicBezTo>
                    <a:cubicBezTo>
                      <a:pt x="417" y="284"/>
                      <a:pt x="417" y="284"/>
                      <a:pt x="419" y="285"/>
                    </a:cubicBezTo>
                    <a:cubicBezTo>
                      <a:pt x="422" y="286"/>
                      <a:pt x="422" y="286"/>
                      <a:pt x="423" y="283"/>
                    </a:cubicBezTo>
                    <a:cubicBezTo>
                      <a:pt x="424" y="275"/>
                      <a:pt x="423" y="269"/>
                      <a:pt x="418" y="263"/>
                    </a:cubicBezTo>
                    <a:close/>
                    <a:moveTo>
                      <a:pt x="206" y="52"/>
                    </a:moveTo>
                    <a:cubicBezTo>
                      <a:pt x="206" y="52"/>
                      <a:pt x="206" y="52"/>
                      <a:pt x="205" y="51"/>
                    </a:cubicBezTo>
                    <a:cubicBezTo>
                      <a:pt x="202" y="48"/>
                      <a:pt x="202" y="43"/>
                      <a:pt x="205" y="40"/>
                    </a:cubicBezTo>
                    <a:cubicBezTo>
                      <a:pt x="208" y="37"/>
                      <a:pt x="214" y="36"/>
                      <a:pt x="217" y="39"/>
                    </a:cubicBezTo>
                    <a:cubicBezTo>
                      <a:pt x="220" y="42"/>
                      <a:pt x="219" y="45"/>
                      <a:pt x="216" y="47"/>
                    </a:cubicBezTo>
                    <a:cubicBezTo>
                      <a:pt x="214" y="48"/>
                      <a:pt x="212" y="47"/>
                      <a:pt x="210" y="46"/>
                    </a:cubicBezTo>
                    <a:cubicBezTo>
                      <a:pt x="210" y="46"/>
                      <a:pt x="209" y="45"/>
                      <a:pt x="210" y="44"/>
                    </a:cubicBezTo>
                    <a:cubicBezTo>
                      <a:pt x="210" y="43"/>
                      <a:pt x="211" y="43"/>
                      <a:pt x="211" y="44"/>
                    </a:cubicBezTo>
                    <a:cubicBezTo>
                      <a:pt x="212" y="44"/>
                      <a:pt x="214" y="44"/>
                      <a:pt x="215" y="44"/>
                    </a:cubicBezTo>
                    <a:cubicBezTo>
                      <a:pt x="215" y="43"/>
                      <a:pt x="216" y="43"/>
                      <a:pt x="216" y="42"/>
                    </a:cubicBezTo>
                    <a:cubicBezTo>
                      <a:pt x="216" y="42"/>
                      <a:pt x="216" y="41"/>
                      <a:pt x="215" y="41"/>
                    </a:cubicBezTo>
                    <a:cubicBezTo>
                      <a:pt x="213" y="39"/>
                      <a:pt x="208" y="40"/>
                      <a:pt x="206" y="42"/>
                    </a:cubicBezTo>
                    <a:cubicBezTo>
                      <a:pt x="204" y="45"/>
                      <a:pt x="205" y="49"/>
                      <a:pt x="208" y="50"/>
                    </a:cubicBezTo>
                    <a:cubicBezTo>
                      <a:pt x="213" y="54"/>
                      <a:pt x="221" y="52"/>
                      <a:pt x="224" y="47"/>
                    </a:cubicBezTo>
                    <a:cubicBezTo>
                      <a:pt x="227" y="41"/>
                      <a:pt x="224" y="35"/>
                      <a:pt x="218" y="33"/>
                    </a:cubicBezTo>
                    <a:cubicBezTo>
                      <a:pt x="212" y="30"/>
                      <a:pt x="204" y="32"/>
                      <a:pt x="199" y="38"/>
                    </a:cubicBezTo>
                    <a:cubicBezTo>
                      <a:pt x="195" y="43"/>
                      <a:pt x="194" y="50"/>
                      <a:pt x="198" y="56"/>
                    </a:cubicBezTo>
                    <a:cubicBezTo>
                      <a:pt x="199" y="57"/>
                      <a:pt x="200" y="57"/>
                      <a:pt x="201" y="56"/>
                    </a:cubicBezTo>
                    <a:cubicBezTo>
                      <a:pt x="202" y="55"/>
                      <a:pt x="203" y="54"/>
                      <a:pt x="205" y="53"/>
                    </a:cubicBezTo>
                    <a:cubicBezTo>
                      <a:pt x="205" y="53"/>
                      <a:pt x="206" y="52"/>
                      <a:pt x="206" y="53"/>
                    </a:cubicBezTo>
                    <a:cubicBezTo>
                      <a:pt x="212" y="56"/>
                      <a:pt x="217" y="59"/>
                      <a:pt x="222" y="62"/>
                    </a:cubicBezTo>
                    <a:cubicBezTo>
                      <a:pt x="223" y="62"/>
                      <a:pt x="223" y="62"/>
                      <a:pt x="224" y="61"/>
                    </a:cubicBezTo>
                    <a:cubicBezTo>
                      <a:pt x="228" y="55"/>
                      <a:pt x="232" y="49"/>
                      <a:pt x="237" y="44"/>
                    </a:cubicBezTo>
                    <a:cubicBezTo>
                      <a:pt x="237" y="43"/>
                      <a:pt x="238" y="42"/>
                      <a:pt x="237" y="41"/>
                    </a:cubicBezTo>
                    <a:cubicBezTo>
                      <a:pt x="237" y="31"/>
                      <a:pt x="227" y="19"/>
                      <a:pt x="213" y="21"/>
                    </a:cubicBezTo>
                    <a:cubicBezTo>
                      <a:pt x="204" y="23"/>
                      <a:pt x="196" y="28"/>
                      <a:pt x="191" y="35"/>
                    </a:cubicBezTo>
                    <a:cubicBezTo>
                      <a:pt x="184" y="44"/>
                      <a:pt x="184" y="54"/>
                      <a:pt x="189" y="64"/>
                    </a:cubicBezTo>
                    <a:cubicBezTo>
                      <a:pt x="189" y="65"/>
                      <a:pt x="190" y="65"/>
                      <a:pt x="191" y="64"/>
                    </a:cubicBezTo>
                    <a:cubicBezTo>
                      <a:pt x="193" y="62"/>
                      <a:pt x="195" y="61"/>
                      <a:pt x="197" y="59"/>
                    </a:cubicBezTo>
                    <a:cubicBezTo>
                      <a:pt x="198" y="58"/>
                      <a:pt x="198" y="58"/>
                      <a:pt x="197" y="57"/>
                    </a:cubicBezTo>
                    <a:cubicBezTo>
                      <a:pt x="194" y="53"/>
                      <a:pt x="193" y="48"/>
                      <a:pt x="194" y="43"/>
                    </a:cubicBezTo>
                    <a:cubicBezTo>
                      <a:pt x="195" y="36"/>
                      <a:pt x="200" y="32"/>
                      <a:pt x="206" y="30"/>
                    </a:cubicBezTo>
                    <a:cubicBezTo>
                      <a:pt x="212" y="28"/>
                      <a:pt x="219" y="29"/>
                      <a:pt x="224" y="33"/>
                    </a:cubicBezTo>
                    <a:cubicBezTo>
                      <a:pt x="229" y="38"/>
                      <a:pt x="229" y="47"/>
                      <a:pt x="223" y="52"/>
                    </a:cubicBezTo>
                    <a:cubicBezTo>
                      <a:pt x="218" y="55"/>
                      <a:pt x="212" y="55"/>
                      <a:pt x="206" y="52"/>
                    </a:cubicBezTo>
                    <a:close/>
                    <a:moveTo>
                      <a:pt x="144" y="213"/>
                    </a:moveTo>
                    <a:cubicBezTo>
                      <a:pt x="143" y="212"/>
                      <a:pt x="143" y="211"/>
                      <a:pt x="143" y="209"/>
                    </a:cubicBezTo>
                    <a:cubicBezTo>
                      <a:pt x="143" y="207"/>
                      <a:pt x="142" y="206"/>
                      <a:pt x="141" y="204"/>
                    </a:cubicBezTo>
                    <a:cubicBezTo>
                      <a:pt x="140" y="202"/>
                      <a:pt x="139" y="201"/>
                      <a:pt x="137" y="199"/>
                    </a:cubicBezTo>
                    <a:cubicBezTo>
                      <a:pt x="133" y="194"/>
                      <a:pt x="127" y="192"/>
                      <a:pt x="121" y="193"/>
                    </a:cubicBezTo>
                    <a:cubicBezTo>
                      <a:pt x="115" y="194"/>
                      <a:pt x="111" y="197"/>
                      <a:pt x="110" y="203"/>
                    </a:cubicBezTo>
                    <a:cubicBezTo>
                      <a:pt x="109" y="207"/>
                      <a:pt x="110" y="211"/>
                      <a:pt x="112" y="215"/>
                    </a:cubicBezTo>
                    <a:cubicBezTo>
                      <a:pt x="118" y="224"/>
                      <a:pt x="126" y="227"/>
                      <a:pt x="135" y="228"/>
                    </a:cubicBezTo>
                    <a:cubicBezTo>
                      <a:pt x="138" y="228"/>
                      <a:pt x="140" y="227"/>
                      <a:pt x="140" y="224"/>
                    </a:cubicBezTo>
                    <a:cubicBezTo>
                      <a:pt x="141" y="221"/>
                      <a:pt x="142" y="219"/>
                      <a:pt x="143" y="217"/>
                    </a:cubicBezTo>
                    <a:cubicBezTo>
                      <a:pt x="144" y="216"/>
                      <a:pt x="144" y="214"/>
                      <a:pt x="144" y="213"/>
                    </a:cubicBezTo>
                    <a:close/>
                    <a:moveTo>
                      <a:pt x="144" y="107"/>
                    </a:moveTo>
                    <a:cubicBezTo>
                      <a:pt x="146" y="108"/>
                      <a:pt x="146" y="110"/>
                      <a:pt x="147" y="112"/>
                    </a:cubicBezTo>
                    <a:cubicBezTo>
                      <a:pt x="147" y="113"/>
                      <a:pt x="147" y="115"/>
                      <a:pt x="147" y="117"/>
                    </a:cubicBezTo>
                    <a:cubicBezTo>
                      <a:pt x="148" y="117"/>
                      <a:pt x="148" y="118"/>
                      <a:pt x="148" y="118"/>
                    </a:cubicBezTo>
                    <a:cubicBezTo>
                      <a:pt x="150" y="119"/>
                      <a:pt x="153" y="117"/>
                      <a:pt x="153" y="115"/>
                    </a:cubicBezTo>
                    <a:cubicBezTo>
                      <a:pt x="153" y="111"/>
                      <a:pt x="153" y="107"/>
                      <a:pt x="153" y="103"/>
                    </a:cubicBezTo>
                    <a:cubicBezTo>
                      <a:pt x="153" y="102"/>
                      <a:pt x="152" y="101"/>
                      <a:pt x="153" y="101"/>
                    </a:cubicBezTo>
                    <a:cubicBezTo>
                      <a:pt x="154" y="101"/>
                      <a:pt x="154" y="102"/>
                      <a:pt x="154" y="103"/>
                    </a:cubicBezTo>
                    <a:cubicBezTo>
                      <a:pt x="155" y="103"/>
                      <a:pt x="155" y="103"/>
                      <a:pt x="155" y="104"/>
                    </a:cubicBezTo>
                    <a:cubicBezTo>
                      <a:pt x="155" y="107"/>
                      <a:pt x="155" y="111"/>
                      <a:pt x="155" y="114"/>
                    </a:cubicBezTo>
                    <a:cubicBezTo>
                      <a:pt x="155" y="114"/>
                      <a:pt x="155" y="115"/>
                      <a:pt x="156" y="115"/>
                    </a:cubicBezTo>
                    <a:cubicBezTo>
                      <a:pt x="157" y="115"/>
                      <a:pt x="157" y="114"/>
                      <a:pt x="157" y="114"/>
                    </a:cubicBezTo>
                    <a:cubicBezTo>
                      <a:pt x="157" y="113"/>
                      <a:pt x="157" y="113"/>
                      <a:pt x="157" y="112"/>
                    </a:cubicBezTo>
                    <a:cubicBezTo>
                      <a:pt x="156" y="109"/>
                      <a:pt x="156" y="107"/>
                      <a:pt x="156" y="104"/>
                    </a:cubicBezTo>
                    <a:cubicBezTo>
                      <a:pt x="156" y="104"/>
                      <a:pt x="156" y="103"/>
                      <a:pt x="156" y="103"/>
                    </a:cubicBezTo>
                    <a:cubicBezTo>
                      <a:pt x="157" y="103"/>
                      <a:pt x="157" y="103"/>
                      <a:pt x="157" y="104"/>
                    </a:cubicBezTo>
                    <a:cubicBezTo>
                      <a:pt x="158" y="105"/>
                      <a:pt x="158" y="106"/>
                      <a:pt x="157" y="107"/>
                    </a:cubicBezTo>
                    <a:cubicBezTo>
                      <a:pt x="157" y="107"/>
                      <a:pt x="157" y="108"/>
                      <a:pt x="157" y="108"/>
                    </a:cubicBezTo>
                    <a:cubicBezTo>
                      <a:pt x="159" y="109"/>
                      <a:pt x="159" y="110"/>
                      <a:pt x="159" y="111"/>
                    </a:cubicBezTo>
                    <a:cubicBezTo>
                      <a:pt x="159" y="113"/>
                      <a:pt x="159" y="113"/>
                      <a:pt x="160" y="112"/>
                    </a:cubicBezTo>
                    <a:cubicBezTo>
                      <a:pt x="167" y="108"/>
                      <a:pt x="174" y="104"/>
                      <a:pt x="180" y="100"/>
                    </a:cubicBezTo>
                    <a:cubicBezTo>
                      <a:pt x="182" y="99"/>
                      <a:pt x="184" y="98"/>
                      <a:pt x="187" y="97"/>
                    </a:cubicBezTo>
                    <a:cubicBezTo>
                      <a:pt x="186" y="96"/>
                      <a:pt x="186" y="96"/>
                      <a:pt x="186" y="96"/>
                    </a:cubicBezTo>
                    <a:cubicBezTo>
                      <a:pt x="177" y="97"/>
                      <a:pt x="168" y="98"/>
                      <a:pt x="159" y="99"/>
                    </a:cubicBezTo>
                    <a:cubicBezTo>
                      <a:pt x="158" y="99"/>
                      <a:pt x="158" y="100"/>
                      <a:pt x="158" y="100"/>
                    </a:cubicBezTo>
                    <a:cubicBezTo>
                      <a:pt x="158" y="100"/>
                      <a:pt x="157" y="99"/>
                      <a:pt x="157" y="99"/>
                    </a:cubicBezTo>
                    <a:cubicBezTo>
                      <a:pt x="156" y="96"/>
                      <a:pt x="156" y="96"/>
                      <a:pt x="159" y="96"/>
                    </a:cubicBezTo>
                    <a:cubicBezTo>
                      <a:pt x="169" y="95"/>
                      <a:pt x="179" y="94"/>
                      <a:pt x="189" y="93"/>
                    </a:cubicBezTo>
                    <a:cubicBezTo>
                      <a:pt x="192" y="93"/>
                      <a:pt x="194" y="92"/>
                      <a:pt x="196" y="91"/>
                    </a:cubicBezTo>
                    <a:cubicBezTo>
                      <a:pt x="188" y="88"/>
                      <a:pt x="181" y="85"/>
                      <a:pt x="174" y="82"/>
                    </a:cubicBezTo>
                    <a:cubicBezTo>
                      <a:pt x="173" y="82"/>
                      <a:pt x="172" y="82"/>
                      <a:pt x="171" y="83"/>
                    </a:cubicBezTo>
                    <a:cubicBezTo>
                      <a:pt x="167" y="87"/>
                      <a:pt x="162" y="90"/>
                      <a:pt x="158" y="94"/>
                    </a:cubicBezTo>
                    <a:cubicBezTo>
                      <a:pt x="157" y="94"/>
                      <a:pt x="156" y="96"/>
                      <a:pt x="155" y="94"/>
                    </a:cubicBezTo>
                    <a:cubicBezTo>
                      <a:pt x="155" y="93"/>
                      <a:pt x="155" y="94"/>
                      <a:pt x="155" y="94"/>
                    </a:cubicBezTo>
                    <a:cubicBezTo>
                      <a:pt x="155" y="95"/>
                      <a:pt x="154" y="96"/>
                      <a:pt x="155" y="96"/>
                    </a:cubicBezTo>
                    <a:cubicBezTo>
                      <a:pt x="157" y="98"/>
                      <a:pt x="154" y="98"/>
                      <a:pt x="154" y="100"/>
                    </a:cubicBezTo>
                    <a:cubicBezTo>
                      <a:pt x="154" y="100"/>
                      <a:pt x="153" y="99"/>
                      <a:pt x="152" y="99"/>
                    </a:cubicBezTo>
                    <a:cubicBezTo>
                      <a:pt x="152" y="98"/>
                      <a:pt x="151" y="98"/>
                      <a:pt x="151" y="98"/>
                    </a:cubicBezTo>
                    <a:cubicBezTo>
                      <a:pt x="150" y="98"/>
                      <a:pt x="150" y="97"/>
                      <a:pt x="151" y="96"/>
                    </a:cubicBezTo>
                    <a:cubicBezTo>
                      <a:pt x="152" y="95"/>
                      <a:pt x="152" y="94"/>
                      <a:pt x="152" y="93"/>
                    </a:cubicBezTo>
                    <a:cubicBezTo>
                      <a:pt x="152" y="87"/>
                      <a:pt x="151" y="81"/>
                      <a:pt x="151" y="75"/>
                    </a:cubicBezTo>
                    <a:cubicBezTo>
                      <a:pt x="151" y="73"/>
                      <a:pt x="150" y="72"/>
                      <a:pt x="149" y="72"/>
                    </a:cubicBezTo>
                    <a:cubicBezTo>
                      <a:pt x="147" y="72"/>
                      <a:pt x="145" y="72"/>
                      <a:pt x="143" y="72"/>
                    </a:cubicBezTo>
                    <a:cubicBezTo>
                      <a:pt x="141" y="72"/>
                      <a:pt x="141" y="73"/>
                      <a:pt x="141" y="74"/>
                    </a:cubicBezTo>
                    <a:cubicBezTo>
                      <a:pt x="142" y="83"/>
                      <a:pt x="143" y="91"/>
                      <a:pt x="145" y="100"/>
                    </a:cubicBezTo>
                    <a:cubicBezTo>
                      <a:pt x="145" y="101"/>
                      <a:pt x="145" y="103"/>
                      <a:pt x="144" y="104"/>
                    </a:cubicBezTo>
                    <a:cubicBezTo>
                      <a:pt x="143" y="102"/>
                      <a:pt x="143" y="100"/>
                      <a:pt x="142" y="98"/>
                    </a:cubicBezTo>
                    <a:cubicBezTo>
                      <a:pt x="141" y="101"/>
                      <a:pt x="141" y="105"/>
                      <a:pt x="138" y="107"/>
                    </a:cubicBezTo>
                    <a:cubicBezTo>
                      <a:pt x="137" y="108"/>
                      <a:pt x="137" y="109"/>
                      <a:pt x="137" y="109"/>
                    </a:cubicBezTo>
                    <a:cubicBezTo>
                      <a:pt x="137" y="110"/>
                      <a:pt x="138" y="110"/>
                      <a:pt x="137" y="111"/>
                    </a:cubicBezTo>
                    <a:cubicBezTo>
                      <a:pt x="136" y="109"/>
                      <a:pt x="134" y="110"/>
                      <a:pt x="132" y="111"/>
                    </a:cubicBezTo>
                    <a:cubicBezTo>
                      <a:pt x="130" y="112"/>
                      <a:pt x="130" y="113"/>
                      <a:pt x="131" y="115"/>
                    </a:cubicBezTo>
                    <a:cubicBezTo>
                      <a:pt x="132" y="117"/>
                      <a:pt x="132" y="119"/>
                      <a:pt x="133" y="121"/>
                    </a:cubicBezTo>
                    <a:cubicBezTo>
                      <a:pt x="130" y="119"/>
                      <a:pt x="129" y="117"/>
                      <a:pt x="128" y="114"/>
                    </a:cubicBezTo>
                    <a:cubicBezTo>
                      <a:pt x="128" y="113"/>
                      <a:pt x="128" y="112"/>
                      <a:pt x="127" y="112"/>
                    </a:cubicBezTo>
                    <a:cubicBezTo>
                      <a:pt x="125" y="112"/>
                      <a:pt x="123" y="111"/>
                      <a:pt x="120" y="110"/>
                    </a:cubicBezTo>
                    <a:cubicBezTo>
                      <a:pt x="121" y="113"/>
                      <a:pt x="122" y="115"/>
                      <a:pt x="123" y="118"/>
                    </a:cubicBezTo>
                    <a:cubicBezTo>
                      <a:pt x="123" y="119"/>
                      <a:pt x="123" y="119"/>
                      <a:pt x="122" y="119"/>
                    </a:cubicBezTo>
                    <a:cubicBezTo>
                      <a:pt x="121" y="120"/>
                      <a:pt x="121" y="119"/>
                      <a:pt x="121" y="119"/>
                    </a:cubicBezTo>
                    <a:cubicBezTo>
                      <a:pt x="121" y="117"/>
                      <a:pt x="120" y="116"/>
                      <a:pt x="120" y="115"/>
                    </a:cubicBezTo>
                    <a:cubicBezTo>
                      <a:pt x="120" y="118"/>
                      <a:pt x="119" y="120"/>
                      <a:pt x="118" y="122"/>
                    </a:cubicBezTo>
                    <a:cubicBezTo>
                      <a:pt x="117" y="124"/>
                      <a:pt x="117" y="126"/>
                      <a:pt x="118" y="127"/>
                    </a:cubicBezTo>
                    <a:cubicBezTo>
                      <a:pt x="118" y="128"/>
                      <a:pt x="119" y="128"/>
                      <a:pt x="119" y="129"/>
                    </a:cubicBezTo>
                    <a:cubicBezTo>
                      <a:pt x="120" y="130"/>
                      <a:pt x="122" y="131"/>
                      <a:pt x="123" y="130"/>
                    </a:cubicBezTo>
                    <a:cubicBezTo>
                      <a:pt x="123" y="129"/>
                      <a:pt x="124" y="129"/>
                      <a:pt x="124" y="129"/>
                    </a:cubicBezTo>
                    <a:cubicBezTo>
                      <a:pt x="128" y="129"/>
                      <a:pt x="129" y="126"/>
                      <a:pt x="131" y="125"/>
                    </a:cubicBezTo>
                    <a:cubicBezTo>
                      <a:pt x="132" y="124"/>
                      <a:pt x="133" y="123"/>
                      <a:pt x="134" y="123"/>
                    </a:cubicBezTo>
                    <a:cubicBezTo>
                      <a:pt x="135" y="123"/>
                      <a:pt x="137" y="122"/>
                      <a:pt x="138" y="122"/>
                    </a:cubicBezTo>
                    <a:cubicBezTo>
                      <a:pt x="139" y="121"/>
                      <a:pt x="138" y="120"/>
                      <a:pt x="138" y="120"/>
                    </a:cubicBezTo>
                    <a:cubicBezTo>
                      <a:pt x="138" y="119"/>
                      <a:pt x="139" y="119"/>
                      <a:pt x="139" y="118"/>
                    </a:cubicBezTo>
                    <a:cubicBezTo>
                      <a:pt x="140" y="118"/>
                      <a:pt x="140" y="119"/>
                      <a:pt x="140" y="120"/>
                    </a:cubicBezTo>
                    <a:cubicBezTo>
                      <a:pt x="140" y="121"/>
                      <a:pt x="141" y="121"/>
                      <a:pt x="142" y="120"/>
                    </a:cubicBezTo>
                    <a:cubicBezTo>
                      <a:pt x="142" y="120"/>
                      <a:pt x="143" y="120"/>
                      <a:pt x="144" y="120"/>
                    </a:cubicBezTo>
                    <a:cubicBezTo>
                      <a:pt x="145" y="120"/>
                      <a:pt x="146" y="119"/>
                      <a:pt x="145" y="117"/>
                    </a:cubicBezTo>
                    <a:cubicBezTo>
                      <a:pt x="145" y="114"/>
                      <a:pt x="144" y="111"/>
                      <a:pt x="144" y="107"/>
                    </a:cubicBezTo>
                    <a:cubicBezTo>
                      <a:pt x="144" y="107"/>
                      <a:pt x="144" y="107"/>
                      <a:pt x="144" y="107"/>
                    </a:cubicBezTo>
                    <a:close/>
                    <a:moveTo>
                      <a:pt x="86" y="381"/>
                    </a:moveTo>
                    <a:cubicBezTo>
                      <a:pt x="86" y="381"/>
                      <a:pt x="86" y="381"/>
                      <a:pt x="87" y="381"/>
                    </a:cubicBezTo>
                    <a:cubicBezTo>
                      <a:pt x="86" y="382"/>
                      <a:pt x="86" y="382"/>
                      <a:pt x="87" y="383"/>
                    </a:cubicBezTo>
                    <a:cubicBezTo>
                      <a:pt x="89" y="383"/>
                      <a:pt x="90" y="384"/>
                      <a:pt x="92" y="384"/>
                    </a:cubicBezTo>
                    <a:cubicBezTo>
                      <a:pt x="99" y="385"/>
                      <a:pt x="106" y="385"/>
                      <a:pt x="112" y="381"/>
                    </a:cubicBezTo>
                    <a:cubicBezTo>
                      <a:pt x="118" y="377"/>
                      <a:pt x="120" y="370"/>
                      <a:pt x="121" y="363"/>
                    </a:cubicBezTo>
                    <a:cubicBezTo>
                      <a:pt x="123" y="355"/>
                      <a:pt x="117" y="344"/>
                      <a:pt x="109" y="341"/>
                    </a:cubicBezTo>
                    <a:cubicBezTo>
                      <a:pt x="103" y="338"/>
                      <a:pt x="96" y="338"/>
                      <a:pt x="90" y="340"/>
                    </a:cubicBezTo>
                    <a:cubicBezTo>
                      <a:pt x="85" y="341"/>
                      <a:pt x="80" y="344"/>
                      <a:pt x="76" y="348"/>
                    </a:cubicBezTo>
                    <a:cubicBezTo>
                      <a:pt x="75" y="351"/>
                      <a:pt x="75" y="351"/>
                      <a:pt x="77" y="352"/>
                    </a:cubicBezTo>
                    <a:cubicBezTo>
                      <a:pt x="77" y="352"/>
                      <a:pt x="77" y="352"/>
                      <a:pt x="77" y="352"/>
                    </a:cubicBezTo>
                    <a:cubicBezTo>
                      <a:pt x="77" y="352"/>
                      <a:pt x="76" y="352"/>
                      <a:pt x="76" y="352"/>
                    </a:cubicBezTo>
                    <a:cubicBezTo>
                      <a:pt x="74" y="352"/>
                      <a:pt x="74" y="353"/>
                      <a:pt x="74" y="353"/>
                    </a:cubicBezTo>
                    <a:cubicBezTo>
                      <a:pt x="73" y="354"/>
                      <a:pt x="74" y="355"/>
                      <a:pt x="75" y="355"/>
                    </a:cubicBezTo>
                    <a:cubicBezTo>
                      <a:pt x="76" y="355"/>
                      <a:pt x="78" y="356"/>
                      <a:pt x="80" y="357"/>
                    </a:cubicBezTo>
                    <a:cubicBezTo>
                      <a:pt x="78" y="357"/>
                      <a:pt x="76" y="357"/>
                      <a:pt x="75" y="356"/>
                    </a:cubicBezTo>
                    <a:cubicBezTo>
                      <a:pt x="74" y="356"/>
                      <a:pt x="73" y="356"/>
                      <a:pt x="73" y="357"/>
                    </a:cubicBezTo>
                    <a:cubicBezTo>
                      <a:pt x="73" y="359"/>
                      <a:pt x="73" y="360"/>
                      <a:pt x="75" y="360"/>
                    </a:cubicBezTo>
                    <a:cubicBezTo>
                      <a:pt x="77" y="360"/>
                      <a:pt x="79" y="360"/>
                      <a:pt x="81" y="360"/>
                    </a:cubicBezTo>
                    <a:cubicBezTo>
                      <a:pt x="79" y="361"/>
                      <a:pt x="77" y="361"/>
                      <a:pt x="74" y="361"/>
                    </a:cubicBezTo>
                    <a:cubicBezTo>
                      <a:pt x="73" y="361"/>
                      <a:pt x="72" y="361"/>
                      <a:pt x="72" y="363"/>
                    </a:cubicBezTo>
                    <a:cubicBezTo>
                      <a:pt x="72" y="364"/>
                      <a:pt x="74" y="364"/>
                      <a:pt x="75" y="364"/>
                    </a:cubicBezTo>
                    <a:cubicBezTo>
                      <a:pt x="77" y="364"/>
                      <a:pt x="79" y="364"/>
                      <a:pt x="82" y="364"/>
                    </a:cubicBezTo>
                    <a:cubicBezTo>
                      <a:pt x="82" y="365"/>
                      <a:pt x="82" y="365"/>
                      <a:pt x="82" y="365"/>
                    </a:cubicBezTo>
                    <a:cubicBezTo>
                      <a:pt x="79" y="366"/>
                      <a:pt x="76" y="365"/>
                      <a:pt x="73" y="366"/>
                    </a:cubicBezTo>
                    <a:cubicBezTo>
                      <a:pt x="74" y="369"/>
                      <a:pt x="74" y="369"/>
                      <a:pt x="77" y="369"/>
                    </a:cubicBezTo>
                    <a:cubicBezTo>
                      <a:pt x="79" y="369"/>
                      <a:pt x="81" y="369"/>
                      <a:pt x="83" y="369"/>
                    </a:cubicBezTo>
                    <a:cubicBezTo>
                      <a:pt x="81" y="370"/>
                      <a:pt x="79" y="371"/>
                      <a:pt x="77" y="371"/>
                    </a:cubicBezTo>
                    <a:cubicBezTo>
                      <a:pt x="76" y="371"/>
                      <a:pt x="75" y="370"/>
                      <a:pt x="75" y="371"/>
                    </a:cubicBezTo>
                    <a:cubicBezTo>
                      <a:pt x="76" y="373"/>
                      <a:pt x="78" y="375"/>
                      <a:pt x="79" y="374"/>
                    </a:cubicBezTo>
                    <a:cubicBezTo>
                      <a:pt x="81" y="374"/>
                      <a:pt x="83" y="374"/>
                      <a:pt x="85" y="374"/>
                    </a:cubicBezTo>
                    <a:cubicBezTo>
                      <a:pt x="83" y="375"/>
                      <a:pt x="82" y="375"/>
                      <a:pt x="81" y="375"/>
                    </a:cubicBezTo>
                    <a:cubicBezTo>
                      <a:pt x="80" y="375"/>
                      <a:pt x="79" y="375"/>
                      <a:pt x="79" y="376"/>
                    </a:cubicBezTo>
                    <a:cubicBezTo>
                      <a:pt x="79" y="377"/>
                      <a:pt x="80" y="377"/>
                      <a:pt x="80" y="378"/>
                    </a:cubicBezTo>
                    <a:cubicBezTo>
                      <a:pt x="81" y="378"/>
                      <a:pt x="81" y="378"/>
                      <a:pt x="82" y="378"/>
                    </a:cubicBezTo>
                    <a:cubicBezTo>
                      <a:pt x="83" y="378"/>
                      <a:pt x="84" y="378"/>
                      <a:pt x="85" y="377"/>
                    </a:cubicBezTo>
                    <a:cubicBezTo>
                      <a:pt x="84" y="378"/>
                      <a:pt x="83" y="378"/>
                      <a:pt x="82" y="379"/>
                    </a:cubicBezTo>
                    <a:cubicBezTo>
                      <a:pt x="84" y="381"/>
                      <a:pt x="84" y="382"/>
                      <a:pt x="86" y="381"/>
                    </a:cubicBezTo>
                    <a:close/>
                    <a:moveTo>
                      <a:pt x="256" y="211"/>
                    </a:moveTo>
                    <a:cubicBezTo>
                      <a:pt x="256" y="210"/>
                      <a:pt x="256" y="209"/>
                      <a:pt x="256" y="208"/>
                    </a:cubicBezTo>
                    <a:cubicBezTo>
                      <a:pt x="257" y="206"/>
                      <a:pt x="258" y="204"/>
                      <a:pt x="259" y="201"/>
                    </a:cubicBezTo>
                    <a:cubicBezTo>
                      <a:pt x="260" y="197"/>
                      <a:pt x="262" y="194"/>
                      <a:pt x="265" y="190"/>
                    </a:cubicBezTo>
                    <a:cubicBezTo>
                      <a:pt x="264" y="190"/>
                      <a:pt x="264" y="190"/>
                      <a:pt x="263" y="190"/>
                    </a:cubicBezTo>
                    <a:cubicBezTo>
                      <a:pt x="255" y="190"/>
                      <a:pt x="246" y="191"/>
                      <a:pt x="238" y="193"/>
                    </a:cubicBezTo>
                    <a:cubicBezTo>
                      <a:pt x="226" y="194"/>
                      <a:pt x="214" y="198"/>
                      <a:pt x="202" y="202"/>
                    </a:cubicBezTo>
                    <a:cubicBezTo>
                      <a:pt x="198" y="203"/>
                      <a:pt x="197" y="205"/>
                      <a:pt x="197" y="210"/>
                    </a:cubicBezTo>
                    <a:cubicBezTo>
                      <a:pt x="198" y="216"/>
                      <a:pt x="200" y="222"/>
                      <a:pt x="201" y="229"/>
                    </a:cubicBezTo>
                    <a:cubicBezTo>
                      <a:pt x="201" y="230"/>
                      <a:pt x="201" y="231"/>
                      <a:pt x="203" y="231"/>
                    </a:cubicBezTo>
                    <a:cubicBezTo>
                      <a:pt x="205" y="231"/>
                      <a:pt x="206" y="232"/>
                      <a:pt x="208" y="233"/>
                    </a:cubicBezTo>
                    <a:cubicBezTo>
                      <a:pt x="213" y="236"/>
                      <a:pt x="218" y="240"/>
                      <a:pt x="221" y="245"/>
                    </a:cubicBezTo>
                    <a:cubicBezTo>
                      <a:pt x="222" y="247"/>
                      <a:pt x="223" y="247"/>
                      <a:pt x="224" y="246"/>
                    </a:cubicBezTo>
                    <a:cubicBezTo>
                      <a:pt x="226" y="245"/>
                      <a:pt x="228" y="244"/>
                      <a:pt x="230" y="243"/>
                    </a:cubicBezTo>
                    <a:cubicBezTo>
                      <a:pt x="237" y="239"/>
                      <a:pt x="244" y="236"/>
                      <a:pt x="251" y="233"/>
                    </a:cubicBezTo>
                    <a:cubicBezTo>
                      <a:pt x="252" y="233"/>
                      <a:pt x="252" y="233"/>
                      <a:pt x="252" y="233"/>
                    </a:cubicBezTo>
                    <a:cubicBezTo>
                      <a:pt x="252" y="233"/>
                      <a:pt x="252" y="233"/>
                      <a:pt x="252" y="233"/>
                    </a:cubicBezTo>
                    <a:cubicBezTo>
                      <a:pt x="254" y="233"/>
                      <a:pt x="254" y="232"/>
                      <a:pt x="254" y="231"/>
                    </a:cubicBezTo>
                    <a:cubicBezTo>
                      <a:pt x="254" y="228"/>
                      <a:pt x="254" y="226"/>
                      <a:pt x="254" y="223"/>
                    </a:cubicBezTo>
                    <a:cubicBezTo>
                      <a:pt x="254" y="219"/>
                      <a:pt x="255" y="215"/>
                      <a:pt x="256" y="211"/>
                    </a:cubicBezTo>
                    <a:close/>
                    <a:moveTo>
                      <a:pt x="364" y="107"/>
                    </a:moveTo>
                    <a:cubicBezTo>
                      <a:pt x="363" y="106"/>
                      <a:pt x="362" y="106"/>
                      <a:pt x="361" y="105"/>
                    </a:cubicBezTo>
                    <a:cubicBezTo>
                      <a:pt x="360" y="105"/>
                      <a:pt x="360" y="105"/>
                      <a:pt x="359" y="106"/>
                    </a:cubicBezTo>
                    <a:cubicBezTo>
                      <a:pt x="359" y="107"/>
                      <a:pt x="358" y="109"/>
                      <a:pt x="357" y="111"/>
                    </a:cubicBezTo>
                    <a:cubicBezTo>
                      <a:pt x="356" y="113"/>
                      <a:pt x="354" y="114"/>
                      <a:pt x="352" y="114"/>
                    </a:cubicBezTo>
                    <a:cubicBezTo>
                      <a:pt x="348" y="114"/>
                      <a:pt x="344" y="113"/>
                      <a:pt x="340" y="112"/>
                    </a:cubicBezTo>
                    <a:cubicBezTo>
                      <a:pt x="326" y="108"/>
                      <a:pt x="314" y="101"/>
                      <a:pt x="302" y="92"/>
                    </a:cubicBezTo>
                    <a:cubicBezTo>
                      <a:pt x="297" y="89"/>
                      <a:pt x="293" y="86"/>
                      <a:pt x="289" y="81"/>
                    </a:cubicBezTo>
                    <a:cubicBezTo>
                      <a:pt x="288" y="80"/>
                      <a:pt x="288" y="78"/>
                      <a:pt x="289" y="76"/>
                    </a:cubicBezTo>
                    <a:cubicBezTo>
                      <a:pt x="290" y="75"/>
                      <a:pt x="290" y="73"/>
                      <a:pt x="291" y="72"/>
                    </a:cubicBezTo>
                    <a:cubicBezTo>
                      <a:pt x="292" y="71"/>
                      <a:pt x="292" y="70"/>
                      <a:pt x="291" y="70"/>
                    </a:cubicBezTo>
                    <a:cubicBezTo>
                      <a:pt x="282" y="67"/>
                      <a:pt x="274" y="65"/>
                      <a:pt x="266" y="64"/>
                    </a:cubicBezTo>
                    <a:cubicBezTo>
                      <a:pt x="263" y="63"/>
                      <a:pt x="260" y="63"/>
                      <a:pt x="257" y="64"/>
                    </a:cubicBezTo>
                    <a:cubicBezTo>
                      <a:pt x="254" y="65"/>
                      <a:pt x="253" y="67"/>
                      <a:pt x="254" y="70"/>
                    </a:cubicBezTo>
                    <a:cubicBezTo>
                      <a:pt x="255" y="71"/>
                      <a:pt x="256" y="73"/>
                      <a:pt x="257" y="74"/>
                    </a:cubicBezTo>
                    <a:cubicBezTo>
                      <a:pt x="259" y="78"/>
                      <a:pt x="263" y="81"/>
                      <a:pt x="267" y="84"/>
                    </a:cubicBezTo>
                    <a:cubicBezTo>
                      <a:pt x="279" y="94"/>
                      <a:pt x="292" y="103"/>
                      <a:pt x="305" y="110"/>
                    </a:cubicBezTo>
                    <a:cubicBezTo>
                      <a:pt x="325" y="121"/>
                      <a:pt x="344" y="131"/>
                      <a:pt x="365" y="136"/>
                    </a:cubicBezTo>
                    <a:cubicBezTo>
                      <a:pt x="372" y="138"/>
                      <a:pt x="379" y="140"/>
                      <a:pt x="386" y="139"/>
                    </a:cubicBezTo>
                    <a:cubicBezTo>
                      <a:pt x="392" y="139"/>
                      <a:pt x="394" y="136"/>
                      <a:pt x="390" y="131"/>
                    </a:cubicBezTo>
                    <a:cubicBezTo>
                      <a:pt x="386" y="124"/>
                      <a:pt x="381" y="120"/>
                      <a:pt x="375" y="115"/>
                    </a:cubicBezTo>
                    <a:cubicBezTo>
                      <a:pt x="372" y="113"/>
                      <a:pt x="369" y="110"/>
                      <a:pt x="365" y="108"/>
                    </a:cubicBezTo>
                    <a:cubicBezTo>
                      <a:pt x="364" y="108"/>
                      <a:pt x="364" y="108"/>
                      <a:pt x="364" y="107"/>
                    </a:cubicBezTo>
                    <a:close/>
                    <a:moveTo>
                      <a:pt x="352" y="315"/>
                    </a:moveTo>
                    <a:cubicBezTo>
                      <a:pt x="350" y="314"/>
                      <a:pt x="349" y="312"/>
                      <a:pt x="348" y="311"/>
                    </a:cubicBezTo>
                    <a:cubicBezTo>
                      <a:pt x="347" y="310"/>
                      <a:pt x="347" y="309"/>
                      <a:pt x="346" y="310"/>
                    </a:cubicBezTo>
                    <a:cubicBezTo>
                      <a:pt x="345" y="310"/>
                      <a:pt x="347" y="311"/>
                      <a:pt x="346" y="311"/>
                    </a:cubicBezTo>
                    <a:cubicBezTo>
                      <a:pt x="343" y="310"/>
                      <a:pt x="340" y="311"/>
                      <a:pt x="336" y="313"/>
                    </a:cubicBezTo>
                    <a:cubicBezTo>
                      <a:pt x="334" y="314"/>
                      <a:pt x="334" y="316"/>
                      <a:pt x="334" y="318"/>
                    </a:cubicBezTo>
                    <a:cubicBezTo>
                      <a:pt x="334" y="319"/>
                      <a:pt x="335" y="320"/>
                      <a:pt x="336" y="321"/>
                    </a:cubicBezTo>
                    <a:cubicBezTo>
                      <a:pt x="337" y="321"/>
                      <a:pt x="338" y="321"/>
                      <a:pt x="338" y="322"/>
                    </a:cubicBezTo>
                    <a:cubicBezTo>
                      <a:pt x="339" y="322"/>
                      <a:pt x="339" y="322"/>
                      <a:pt x="339" y="323"/>
                    </a:cubicBezTo>
                    <a:cubicBezTo>
                      <a:pt x="339" y="324"/>
                      <a:pt x="338" y="323"/>
                      <a:pt x="338" y="323"/>
                    </a:cubicBezTo>
                    <a:cubicBezTo>
                      <a:pt x="336" y="323"/>
                      <a:pt x="335" y="323"/>
                      <a:pt x="334" y="322"/>
                    </a:cubicBezTo>
                    <a:cubicBezTo>
                      <a:pt x="333" y="322"/>
                      <a:pt x="332" y="323"/>
                      <a:pt x="331" y="324"/>
                    </a:cubicBezTo>
                    <a:cubicBezTo>
                      <a:pt x="331" y="325"/>
                      <a:pt x="332" y="325"/>
                      <a:pt x="332" y="326"/>
                    </a:cubicBezTo>
                    <a:cubicBezTo>
                      <a:pt x="334" y="327"/>
                      <a:pt x="335" y="329"/>
                      <a:pt x="336" y="330"/>
                    </a:cubicBezTo>
                    <a:cubicBezTo>
                      <a:pt x="335" y="331"/>
                      <a:pt x="334" y="330"/>
                      <a:pt x="333" y="330"/>
                    </a:cubicBezTo>
                    <a:cubicBezTo>
                      <a:pt x="333" y="329"/>
                      <a:pt x="332" y="328"/>
                      <a:pt x="331" y="328"/>
                    </a:cubicBezTo>
                    <a:cubicBezTo>
                      <a:pt x="330" y="327"/>
                      <a:pt x="329" y="327"/>
                      <a:pt x="328" y="328"/>
                    </a:cubicBezTo>
                    <a:cubicBezTo>
                      <a:pt x="328" y="329"/>
                      <a:pt x="327" y="329"/>
                      <a:pt x="328" y="331"/>
                    </a:cubicBezTo>
                    <a:cubicBezTo>
                      <a:pt x="329" y="332"/>
                      <a:pt x="330" y="333"/>
                      <a:pt x="330" y="334"/>
                    </a:cubicBezTo>
                    <a:cubicBezTo>
                      <a:pt x="329" y="334"/>
                      <a:pt x="329" y="334"/>
                      <a:pt x="328" y="333"/>
                    </a:cubicBezTo>
                    <a:cubicBezTo>
                      <a:pt x="328" y="333"/>
                      <a:pt x="327" y="332"/>
                      <a:pt x="327" y="332"/>
                    </a:cubicBezTo>
                    <a:cubicBezTo>
                      <a:pt x="326" y="331"/>
                      <a:pt x="325" y="330"/>
                      <a:pt x="324" y="331"/>
                    </a:cubicBezTo>
                    <a:cubicBezTo>
                      <a:pt x="323" y="332"/>
                      <a:pt x="323" y="333"/>
                      <a:pt x="323" y="334"/>
                    </a:cubicBezTo>
                    <a:cubicBezTo>
                      <a:pt x="324" y="335"/>
                      <a:pt x="324" y="336"/>
                      <a:pt x="325" y="337"/>
                    </a:cubicBezTo>
                    <a:cubicBezTo>
                      <a:pt x="325" y="337"/>
                      <a:pt x="325" y="338"/>
                      <a:pt x="325" y="339"/>
                    </a:cubicBezTo>
                    <a:cubicBezTo>
                      <a:pt x="324" y="337"/>
                      <a:pt x="322" y="336"/>
                      <a:pt x="321" y="334"/>
                    </a:cubicBezTo>
                    <a:cubicBezTo>
                      <a:pt x="320" y="332"/>
                      <a:pt x="320" y="333"/>
                      <a:pt x="319" y="333"/>
                    </a:cubicBezTo>
                    <a:cubicBezTo>
                      <a:pt x="318" y="333"/>
                      <a:pt x="318" y="334"/>
                      <a:pt x="318" y="335"/>
                    </a:cubicBezTo>
                    <a:cubicBezTo>
                      <a:pt x="319" y="339"/>
                      <a:pt x="320" y="343"/>
                      <a:pt x="320" y="347"/>
                    </a:cubicBezTo>
                    <a:cubicBezTo>
                      <a:pt x="321" y="349"/>
                      <a:pt x="321" y="350"/>
                      <a:pt x="322" y="351"/>
                    </a:cubicBezTo>
                    <a:cubicBezTo>
                      <a:pt x="325" y="354"/>
                      <a:pt x="328" y="354"/>
                      <a:pt x="330" y="351"/>
                    </a:cubicBezTo>
                    <a:cubicBezTo>
                      <a:pt x="332" y="347"/>
                      <a:pt x="335" y="344"/>
                      <a:pt x="339" y="342"/>
                    </a:cubicBezTo>
                    <a:cubicBezTo>
                      <a:pt x="340" y="341"/>
                      <a:pt x="342" y="340"/>
                      <a:pt x="342" y="337"/>
                    </a:cubicBezTo>
                    <a:cubicBezTo>
                      <a:pt x="343" y="334"/>
                      <a:pt x="345" y="331"/>
                      <a:pt x="348" y="329"/>
                    </a:cubicBezTo>
                    <a:cubicBezTo>
                      <a:pt x="351" y="326"/>
                      <a:pt x="353" y="323"/>
                      <a:pt x="352" y="319"/>
                    </a:cubicBezTo>
                    <a:cubicBezTo>
                      <a:pt x="351" y="319"/>
                      <a:pt x="351" y="318"/>
                      <a:pt x="352" y="318"/>
                    </a:cubicBezTo>
                    <a:cubicBezTo>
                      <a:pt x="352" y="318"/>
                      <a:pt x="352" y="319"/>
                      <a:pt x="353" y="319"/>
                    </a:cubicBezTo>
                    <a:cubicBezTo>
                      <a:pt x="355" y="321"/>
                      <a:pt x="356" y="323"/>
                      <a:pt x="359" y="323"/>
                    </a:cubicBezTo>
                    <a:cubicBezTo>
                      <a:pt x="361" y="323"/>
                      <a:pt x="363" y="323"/>
                      <a:pt x="364" y="323"/>
                    </a:cubicBezTo>
                    <a:cubicBezTo>
                      <a:pt x="365" y="323"/>
                      <a:pt x="366" y="324"/>
                      <a:pt x="366" y="325"/>
                    </a:cubicBezTo>
                    <a:cubicBezTo>
                      <a:pt x="366" y="326"/>
                      <a:pt x="365" y="326"/>
                      <a:pt x="364" y="326"/>
                    </a:cubicBezTo>
                    <a:cubicBezTo>
                      <a:pt x="363" y="326"/>
                      <a:pt x="362" y="326"/>
                      <a:pt x="360" y="325"/>
                    </a:cubicBezTo>
                    <a:cubicBezTo>
                      <a:pt x="357" y="324"/>
                      <a:pt x="354" y="324"/>
                      <a:pt x="352" y="327"/>
                    </a:cubicBezTo>
                    <a:cubicBezTo>
                      <a:pt x="351" y="328"/>
                      <a:pt x="351" y="329"/>
                      <a:pt x="352" y="330"/>
                    </a:cubicBezTo>
                    <a:cubicBezTo>
                      <a:pt x="354" y="331"/>
                      <a:pt x="356" y="332"/>
                      <a:pt x="358" y="333"/>
                    </a:cubicBezTo>
                    <a:cubicBezTo>
                      <a:pt x="359" y="334"/>
                      <a:pt x="359" y="334"/>
                      <a:pt x="359" y="335"/>
                    </a:cubicBezTo>
                    <a:cubicBezTo>
                      <a:pt x="358" y="336"/>
                      <a:pt x="357" y="335"/>
                      <a:pt x="357" y="335"/>
                    </a:cubicBezTo>
                    <a:cubicBezTo>
                      <a:pt x="355" y="334"/>
                      <a:pt x="354" y="333"/>
                      <a:pt x="352" y="332"/>
                    </a:cubicBezTo>
                    <a:cubicBezTo>
                      <a:pt x="348" y="331"/>
                      <a:pt x="346" y="333"/>
                      <a:pt x="346" y="336"/>
                    </a:cubicBezTo>
                    <a:cubicBezTo>
                      <a:pt x="345" y="337"/>
                      <a:pt x="345" y="337"/>
                      <a:pt x="345" y="338"/>
                    </a:cubicBezTo>
                    <a:cubicBezTo>
                      <a:pt x="344" y="339"/>
                      <a:pt x="344" y="339"/>
                      <a:pt x="345" y="340"/>
                    </a:cubicBezTo>
                    <a:cubicBezTo>
                      <a:pt x="348" y="341"/>
                      <a:pt x="351" y="342"/>
                      <a:pt x="353" y="345"/>
                    </a:cubicBezTo>
                    <a:cubicBezTo>
                      <a:pt x="355" y="347"/>
                      <a:pt x="356" y="349"/>
                      <a:pt x="358" y="351"/>
                    </a:cubicBezTo>
                    <a:cubicBezTo>
                      <a:pt x="358" y="351"/>
                      <a:pt x="358" y="351"/>
                      <a:pt x="359" y="351"/>
                    </a:cubicBezTo>
                    <a:cubicBezTo>
                      <a:pt x="365" y="349"/>
                      <a:pt x="370" y="345"/>
                      <a:pt x="373" y="340"/>
                    </a:cubicBezTo>
                    <a:cubicBezTo>
                      <a:pt x="374" y="339"/>
                      <a:pt x="374" y="338"/>
                      <a:pt x="373" y="336"/>
                    </a:cubicBezTo>
                    <a:cubicBezTo>
                      <a:pt x="372" y="335"/>
                      <a:pt x="371" y="335"/>
                      <a:pt x="370" y="334"/>
                    </a:cubicBezTo>
                    <a:cubicBezTo>
                      <a:pt x="369" y="332"/>
                      <a:pt x="369" y="331"/>
                      <a:pt x="370" y="330"/>
                    </a:cubicBezTo>
                    <a:cubicBezTo>
                      <a:pt x="372" y="329"/>
                      <a:pt x="373" y="327"/>
                      <a:pt x="375" y="326"/>
                    </a:cubicBezTo>
                    <a:cubicBezTo>
                      <a:pt x="376" y="325"/>
                      <a:pt x="376" y="324"/>
                      <a:pt x="376" y="322"/>
                    </a:cubicBezTo>
                    <a:cubicBezTo>
                      <a:pt x="376" y="319"/>
                      <a:pt x="375" y="316"/>
                      <a:pt x="374" y="313"/>
                    </a:cubicBezTo>
                    <a:cubicBezTo>
                      <a:pt x="373" y="309"/>
                      <a:pt x="370" y="306"/>
                      <a:pt x="367" y="303"/>
                    </a:cubicBezTo>
                    <a:cubicBezTo>
                      <a:pt x="366" y="302"/>
                      <a:pt x="367" y="301"/>
                      <a:pt x="367" y="300"/>
                    </a:cubicBezTo>
                    <a:cubicBezTo>
                      <a:pt x="368" y="299"/>
                      <a:pt x="369" y="299"/>
                      <a:pt x="370" y="300"/>
                    </a:cubicBezTo>
                    <a:cubicBezTo>
                      <a:pt x="372" y="302"/>
                      <a:pt x="375" y="305"/>
                      <a:pt x="375" y="308"/>
                    </a:cubicBezTo>
                    <a:cubicBezTo>
                      <a:pt x="376" y="310"/>
                      <a:pt x="377" y="312"/>
                      <a:pt x="378" y="314"/>
                    </a:cubicBezTo>
                    <a:cubicBezTo>
                      <a:pt x="383" y="326"/>
                      <a:pt x="391" y="333"/>
                      <a:pt x="402" y="337"/>
                    </a:cubicBezTo>
                    <a:cubicBezTo>
                      <a:pt x="415" y="342"/>
                      <a:pt x="427" y="341"/>
                      <a:pt x="439" y="334"/>
                    </a:cubicBezTo>
                    <a:cubicBezTo>
                      <a:pt x="447" y="329"/>
                      <a:pt x="453" y="321"/>
                      <a:pt x="456" y="312"/>
                    </a:cubicBezTo>
                    <a:cubicBezTo>
                      <a:pt x="461" y="296"/>
                      <a:pt x="458" y="281"/>
                      <a:pt x="446" y="269"/>
                    </a:cubicBezTo>
                    <a:cubicBezTo>
                      <a:pt x="440" y="262"/>
                      <a:pt x="431" y="258"/>
                      <a:pt x="421" y="260"/>
                    </a:cubicBezTo>
                    <a:cubicBezTo>
                      <a:pt x="420" y="260"/>
                      <a:pt x="419" y="260"/>
                      <a:pt x="419" y="261"/>
                    </a:cubicBezTo>
                    <a:cubicBezTo>
                      <a:pt x="418" y="262"/>
                      <a:pt x="419" y="262"/>
                      <a:pt x="420" y="263"/>
                    </a:cubicBezTo>
                    <a:cubicBezTo>
                      <a:pt x="421" y="265"/>
                      <a:pt x="423" y="265"/>
                      <a:pt x="426" y="265"/>
                    </a:cubicBezTo>
                    <a:cubicBezTo>
                      <a:pt x="432" y="265"/>
                      <a:pt x="437" y="268"/>
                      <a:pt x="441" y="272"/>
                    </a:cubicBezTo>
                    <a:cubicBezTo>
                      <a:pt x="456" y="286"/>
                      <a:pt x="454" y="311"/>
                      <a:pt x="437" y="323"/>
                    </a:cubicBezTo>
                    <a:cubicBezTo>
                      <a:pt x="430" y="328"/>
                      <a:pt x="423" y="329"/>
                      <a:pt x="415" y="329"/>
                    </a:cubicBezTo>
                    <a:cubicBezTo>
                      <a:pt x="402" y="327"/>
                      <a:pt x="392" y="321"/>
                      <a:pt x="386" y="309"/>
                    </a:cubicBezTo>
                    <a:cubicBezTo>
                      <a:pt x="385" y="307"/>
                      <a:pt x="384" y="306"/>
                      <a:pt x="382" y="306"/>
                    </a:cubicBezTo>
                    <a:cubicBezTo>
                      <a:pt x="381" y="306"/>
                      <a:pt x="380" y="306"/>
                      <a:pt x="380" y="305"/>
                    </a:cubicBezTo>
                    <a:cubicBezTo>
                      <a:pt x="381" y="304"/>
                      <a:pt x="381" y="303"/>
                      <a:pt x="382" y="303"/>
                    </a:cubicBezTo>
                    <a:cubicBezTo>
                      <a:pt x="383" y="304"/>
                      <a:pt x="384" y="303"/>
                      <a:pt x="385" y="304"/>
                    </a:cubicBezTo>
                    <a:cubicBezTo>
                      <a:pt x="388" y="304"/>
                      <a:pt x="391" y="305"/>
                      <a:pt x="395" y="305"/>
                    </a:cubicBezTo>
                    <a:cubicBezTo>
                      <a:pt x="396" y="305"/>
                      <a:pt x="396" y="305"/>
                      <a:pt x="396" y="304"/>
                    </a:cubicBezTo>
                    <a:cubicBezTo>
                      <a:pt x="396" y="299"/>
                      <a:pt x="398" y="295"/>
                      <a:pt x="401" y="291"/>
                    </a:cubicBezTo>
                    <a:cubicBezTo>
                      <a:pt x="401" y="291"/>
                      <a:pt x="401" y="291"/>
                      <a:pt x="401" y="291"/>
                    </a:cubicBezTo>
                    <a:cubicBezTo>
                      <a:pt x="401" y="291"/>
                      <a:pt x="401" y="291"/>
                      <a:pt x="401" y="291"/>
                    </a:cubicBezTo>
                    <a:cubicBezTo>
                      <a:pt x="389" y="294"/>
                      <a:pt x="379" y="291"/>
                      <a:pt x="369" y="286"/>
                    </a:cubicBezTo>
                    <a:cubicBezTo>
                      <a:pt x="369" y="287"/>
                      <a:pt x="369" y="288"/>
                      <a:pt x="370" y="289"/>
                    </a:cubicBezTo>
                    <a:cubicBezTo>
                      <a:pt x="370" y="292"/>
                      <a:pt x="369" y="295"/>
                      <a:pt x="369" y="298"/>
                    </a:cubicBezTo>
                    <a:cubicBezTo>
                      <a:pt x="369" y="298"/>
                      <a:pt x="368" y="298"/>
                      <a:pt x="368" y="298"/>
                    </a:cubicBezTo>
                    <a:cubicBezTo>
                      <a:pt x="367" y="298"/>
                      <a:pt x="367" y="299"/>
                      <a:pt x="366" y="300"/>
                    </a:cubicBezTo>
                    <a:cubicBezTo>
                      <a:pt x="366" y="301"/>
                      <a:pt x="365" y="301"/>
                      <a:pt x="364" y="300"/>
                    </a:cubicBezTo>
                    <a:cubicBezTo>
                      <a:pt x="362" y="297"/>
                      <a:pt x="358" y="296"/>
                      <a:pt x="355" y="298"/>
                    </a:cubicBezTo>
                    <a:cubicBezTo>
                      <a:pt x="354" y="299"/>
                      <a:pt x="353" y="300"/>
                      <a:pt x="352" y="301"/>
                    </a:cubicBezTo>
                    <a:cubicBezTo>
                      <a:pt x="351" y="303"/>
                      <a:pt x="350" y="305"/>
                      <a:pt x="349" y="306"/>
                    </a:cubicBezTo>
                    <a:cubicBezTo>
                      <a:pt x="347" y="307"/>
                      <a:pt x="348" y="308"/>
                      <a:pt x="349" y="309"/>
                    </a:cubicBezTo>
                    <a:cubicBezTo>
                      <a:pt x="350" y="310"/>
                      <a:pt x="351" y="310"/>
                      <a:pt x="351" y="310"/>
                    </a:cubicBezTo>
                    <a:cubicBezTo>
                      <a:pt x="353" y="308"/>
                      <a:pt x="354" y="307"/>
                      <a:pt x="356" y="306"/>
                    </a:cubicBezTo>
                    <a:cubicBezTo>
                      <a:pt x="356" y="305"/>
                      <a:pt x="357" y="305"/>
                      <a:pt x="358" y="304"/>
                    </a:cubicBezTo>
                    <a:cubicBezTo>
                      <a:pt x="358" y="306"/>
                      <a:pt x="358" y="307"/>
                      <a:pt x="357" y="307"/>
                    </a:cubicBezTo>
                    <a:cubicBezTo>
                      <a:pt x="355" y="308"/>
                      <a:pt x="354" y="309"/>
                      <a:pt x="354" y="309"/>
                    </a:cubicBezTo>
                    <a:cubicBezTo>
                      <a:pt x="352" y="312"/>
                      <a:pt x="351" y="313"/>
                      <a:pt x="352" y="315"/>
                    </a:cubicBezTo>
                    <a:cubicBezTo>
                      <a:pt x="352" y="315"/>
                      <a:pt x="352" y="315"/>
                      <a:pt x="352" y="315"/>
                    </a:cubicBezTo>
                    <a:close/>
                    <a:moveTo>
                      <a:pt x="251" y="308"/>
                    </a:moveTo>
                    <a:cubicBezTo>
                      <a:pt x="251" y="308"/>
                      <a:pt x="251" y="308"/>
                      <a:pt x="251" y="308"/>
                    </a:cubicBezTo>
                    <a:cubicBezTo>
                      <a:pt x="251" y="309"/>
                      <a:pt x="250" y="310"/>
                      <a:pt x="252" y="311"/>
                    </a:cubicBezTo>
                    <a:cubicBezTo>
                      <a:pt x="254" y="311"/>
                      <a:pt x="255" y="310"/>
                      <a:pt x="256" y="311"/>
                    </a:cubicBezTo>
                    <a:cubicBezTo>
                      <a:pt x="256" y="310"/>
                      <a:pt x="256" y="309"/>
                      <a:pt x="256" y="308"/>
                    </a:cubicBezTo>
                    <a:cubicBezTo>
                      <a:pt x="256" y="307"/>
                      <a:pt x="256" y="306"/>
                      <a:pt x="258" y="307"/>
                    </a:cubicBezTo>
                    <a:cubicBezTo>
                      <a:pt x="259" y="308"/>
                      <a:pt x="261" y="308"/>
                      <a:pt x="263" y="308"/>
                    </a:cubicBezTo>
                    <a:cubicBezTo>
                      <a:pt x="265" y="307"/>
                      <a:pt x="266" y="307"/>
                      <a:pt x="267" y="307"/>
                    </a:cubicBezTo>
                    <a:cubicBezTo>
                      <a:pt x="271" y="307"/>
                      <a:pt x="271" y="307"/>
                      <a:pt x="272" y="303"/>
                    </a:cubicBezTo>
                    <a:cubicBezTo>
                      <a:pt x="272" y="302"/>
                      <a:pt x="272" y="301"/>
                      <a:pt x="271" y="301"/>
                    </a:cubicBezTo>
                    <a:cubicBezTo>
                      <a:pt x="269" y="300"/>
                      <a:pt x="267" y="299"/>
                      <a:pt x="265" y="298"/>
                    </a:cubicBezTo>
                    <a:cubicBezTo>
                      <a:pt x="264" y="298"/>
                      <a:pt x="263" y="297"/>
                      <a:pt x="263" y="297"/>
                    </a:cubicBezTo>
                    <a:cubicBezTo>
                      <a:pt x="264" y="296"/>
                      <a:pt x="265" y="296"/>
                      <a:pt x="265" y="296"/>
                    </a:cubicBezTo>
                    <a:cubicBezTo>
                      <a:pt x="267" y="297"/>
                      <a:pt x="270" y="298"/>
                      <a:pt x="272" y="298"/>
                    </a:cubicBezTo>
                    <a:cubicBezTo>
                      <a:pt x="273" y="298"/>
                      <a:pt x="275" y="297"/>
                      <a:pt x="275" y="296"/>
                    </a:cubicBezTo>
                    <a:cubicBezTo>
                      <a:pt x="276" y="295"/>
                      <a:pt x="274" y="295"/>
                      <a:pt x="274" y="294"/>
                    </a:cubicBezTo>
                    <a:cubicBezTo>
                      <a:pt x="273" y="294"/>
                      <a:pt x="273" y="294"/>
                      <a:pt x="273" y="293"/>
                    </a:cubicBezTo>
                    <a:cubicBezTo>
                      <a:pt x="271" y="292"/>
                      <a:pt x="268" y="291"/>
                      <a:pt x="266" y="289"/>
                    </a:cubicBezTo>
                    <a:cubicBezTo>
                      <a:pt x="267" y="288"/>
                      <a:pt x="268" y="289"/>
                      <a:pt x="269" y="289"/>
                    </a:cubicBezTo>
                    <a:cubicBezTo>
                      <a:pt x="272" y="291"/>
                      <a:pt x="274" y="292"/>
                      <a:pt x="277" y="293"/>
                    </a:cubicBezTo>
                    <a:cubicBezTo>
                      <a:pt x="279" y="294"/>
                      <a:pt x="279" y="293"/>
                      <a:pt x="280" y="292"/>
                    </a:cubicBezTo>
                    <a:cubicBezTo>
                      <a:pt x="281" y="291"/>
                      <a:pt x="281" y="291"/>
                      <a:pt x="280" y="290"/>
                    </a:cubicBezTo>
                    <a:cubicBezTo>
                      <a:pt x="278" y="288"/>
                      <a:pt x="276" y="286"/>
                      <a:pt x="274" y="284"/>
                    </a:cubicBezTo>
                    <a:cubicBezTo>
                      <a:pt x="273" y="283"/>
                      <a:pt x="272" y="282"/>
                      <a:pt x="272" y="282"/>
                    </a:cubicBezTo>
                    <a:cubicBezTo>
                      <a:pt x="273" y="281"/>
                      <a:pt x="274" y="282"/>
                      <a:pt x="275" y="283"/>
                    </a:cubicBezTo>
                    <a:cubicBezTo>
                      <a:pt x="277" y="284"/>
                      <a:pt x="280" y="286"/>
                      <a:pt x="282" y="288"/>
                    </a:cubicBezTo>
                    <a:cubicBezTo>
                      <a:pt x="282" y="288"/>
                      <a:pt x="283" y="288"/>
                      <a:pt x="284" y="288"/>
                    </a:cubicBezTo>
                    <a:cubicBezTo>
                      <a:pt x="284" y="287"/>
                      <a:pt x="284" y="286"/>
                      <a:pt x="284" y="286"/>
                    </a:cubicBezTo>
                    <a:cubicBezTo>
                      <a:pt x="283" y="285"/>
                      <a:pt x="282" y="284"/>
                      <a:pt x="282" y="283"/>
                    </a:cubicBezTo>
                    <a:cubicBezTo>
                      <a:pt x="281" y="283"/>
                      <a:pt x="281" y="282"/>
                      <a:pt x="280" y="281"/>
                    </a:cubicBezTo>
                    <a:cubicBezTo>
                      <a:pt x="280" y="280"/>
                      <a:pt x="280" y="280"/>
                      <a:pt x="280" y="279"/>
                    </a:cubicBezTo>
                    <a:cubicBezTo>
                      <a:pt x="280" y="279"/>
                      <a:pt x="281" y="279"/>
                      <a:pt x="281" y="280"/>
                    </a:cubicBezTo>
                    <a:cubicBezTo>
                      <a:pt x="283" y="281"/>
                      <a:pt x="284" y="282"/>
                      <a:pt x="285" y="284"/>
                    </a:cubicBezTo>
                    <a:cubicBezTo>
                      <a:pt x="286" y="284"/>
                      <a:pt x="286" y="285"/>
                      <a:pt x="287" y="284"/>
                    </a:cubicBezTo>
                    <a:cubicBezTo>
                      <a:pt x="288" y="284"/>
                      <a:pt x="288" y="283"/>
                      <a:pt x="288" y="282"/>
                    </a:cubicBezTo>
                    <a:cubicBezTo>
                      <a:pt x="287" y="281"/>
                      <a:pt x="287" y="279"/>
                      <a:pt x="286" y="278"/>
                    </a:cubicBezTo>
                    <a:cubicBezTo>
                      <a:pt x="286" y="277"/>
                      <a:pt x="286" y="277"/>
                      <a:pt x="286" y="276"/>
                    </a:cubicBezTo>
                    <a:cubicBezTo>
                      <a:pt x="287" y="276"/>
                      <a:pt x="287" y="277"/>
                      <a:pt x="288" y="277"/>
                    </a:cubicBezTo>
                    <a:cubicBezTo>
                      <a:pt x="288" y="278"/>
                      <a:pt x="289" y="279"/>
                      <a:pt x="290" y="281"/>
                    </a:cubicBezTo>
                    <a:cubicBezTo>
                      <a:pt x="290" y="282"/>
                      <a:pt x="291" y="283"/>
                      <a:pt x="293" y="282"/>
                    </a:cubicBezTo>
                    <a:cubicBezTo>
                      <a:pt x="295" y="282"/>
                      <a:pt x="297" y="282"/>
                      <a:pt x="299" y="283"/>
                    </a:cubicBezTo>
                    <a:cubicBezTo>
                      <a:pt x="300" y="284"/>
                      <a:pt x="300" y="284"/>
                      <a:pt x="300" y="283"/>
                    </a:cubicBezTo>
                    <a:cubicBezTo>
                      <a:pt x="302" y="279"/>
                      <a:pt x="303" y="274"/>
                      <a:pt x="302" y="269"/>
                    </a:cubicBezTo>
                    <a:cubicBezTo>
                      <a:pt x="301" y="266"/>
                      <a:pt x="299" y="265"/>
                      <a:pt x="296" y="264"/>
                    </a:cubicBezTo>
                    <a:cubicBezTo>
                      <a:pt x="294" y="264"/>
                      <a:pt x="291" y="264"/>
                      <a:pt x="288" y="264"/>
                    </a:cubicBezTo>
                    <a:cubicBezTo>
                      <a:pt x="283" y="264"/>
                      <a:pt x="278" y="265"/>
                      <a:pt x="274" y="268"/>
                    </a:cubicBezTo>
                    <a:cubicBezTo>
                      <a:pt x="268" y="271"/>
                      <a:pt x="264" y="276"/>
                      <a:pt x="263" y="283"/>
                    </a:cubicBezTo>
                    <a:cubicBezTo>
                      <a:pt x="262" y="286"/>
                      <a:pt x="261" y="289"/>
                      <a:pt x="259" y="291"/>
                    </a:cubicBezTo>
                    <a:cubicBezTo>
                      <a:pt x="258" y="295"/>
                      <a:pt x="255" y="298"/>
                      <a:pt x="255" y="302"/>
                    </a:cubicBezTo>
                    <a:cubicBezTo>
                      <a:pt x="255" y="304"/>
                      <a:pt x="253" y="303"/>
                      <a:pt x="253" y="303"/>
                    </a:cubicBezTo>
                    <a:cubicBezTo>
                      <a:pt x="252" y="303"/>
                      <a:pt x="252" y="302"/>
                      <a:pt x="252" y="302"/>
                    </a:cubicBezTo>
                    <a:cubicBezTo>
                      <a:pt x="252" y="300"/>
                      <a:pt x="253" y="298"/>
                      <a:pt x="254" y="297"/>
                    </a:cubicBezTo>
                    <a:cubicBezTo>
                      <a:pt x="254" y="295"/>
                      <a:pt x="256" y="293"/>
                      <a:pt x="255" y="291"/>
                    </a:cubicBezTo>
                    <a:cubicBezTo>
                      <a:pt x="255" y="288"/>
                      <a:pt x="254" y="284"/>
                      <a:pt x="252" y="281"/>
                    </a:cubicBezTo>
                    <a:cubicBezTo>
                      <a:pt x="247" y="271"/>
                      <a:pt x="238" y="267"/>
                      <a:pt x="227" y="266"/>
                    </a:cubicBezTo>
                    <a:cubicBezTo>
                      <a:pt x="216" y="266"/>
                      <a:pt x="207" y="269"/>
                      <a:pt x="198" y="276"/>
                    </a:cubicBezTo>
                    <a:cubicBezTo>
                      <a:pt x="191" y="281"/>
                      <a:pt x="185" y="287"/>
                      <a:pt x="182" y="295"/>
                    </a:cubicBezTo>
                    <a:cubicBezTo>
                      <a:pt x="179" y="305"/>
                      <a:pt x="182" y="315"/>
                      <a:pt x="192" y="320"/>
                    </a:cubicBezTo>
                    <a:cubicBezTo>
                      <a:pt x="196" y="322"/>
                      <a:pt x="202" y="323"/>
                      <a:pt x="207" y="323"/>
                    </a:cubicBezTo>
                    <a:cubicBezTo>
                      <a:pt x="224" y="324"/>
                      <a:pt x="239" y="321"/>
                      <a:pt x="251" y="308"/>
                    </a:cubicBezTo>
                    <a:close/>
                    <a:moveTo>
                      <a:pt x="342" y="145"/>
                    </a:moveTo>
                    <a:cubicBezTo>
                      <a:pt x="342" y="145"/>
                      <a:pt x="342" y="145"/>
                      <a:pt x="342" y="145"/>
                    </a:cubicBezTo>
                    <a:cubicBezTo>
                      <a:pt x="342" y="144"/>
                      <a:pt x="342" y="142"/>
                      <a:pt x="342" y="141"/>
                    </a:cubicBezTo>
                    <a:cubicBezTo>
                      <a:pt x="342" y="139"/>
                      <a:pt x="341" y="139"/>
                      <a:pt x="340" y="138"/>
                    </a:cubicBezTo>
                    <a:cubicBezTo>
                      <a:pt x="338" y="137"/>
                      <a:pt x="336" y="137"/>
                      <a:pt x="333" y="139"/>
                    </a:cubicBezTo>
                    <a:cubicBezTo>
                      <a:pt x="332" y="140"/>
                      <a:pt x="330" y="141"/>
                      <a:pt x="328" y="142"/>
                    </a:cubicBezTo>
                    <a:cubicBezTo>
                      <a:pt x="327" y="142"/>
                      <a:pt x="327" y="143"/>
                      <a:pt x="326" y="143"/>
                    </a:cubicBezTo>
                    <a:cubicBezTo>
                      <a:pt x="325" y="144"/>
                      <a:pt x="325" y="145"/>
                      <a:pt x="326" y="146"/>
                    </a:cubicBezTo>
                    <a:cubicBezTo>
                      <a:pt x="328" y="148"/>
                      <a:pt x="328" y="151"/>
                      <a:pt x="326" y="153"/>
                    </a:cubicBezTo>
                    <a:cubicBezTo>
                      <a:pt x="325" y="155"/>
                      <a:pt x="322" y="156"/>
                      <a:pt x="320" y="155"/>
                    </a:cubicBezTo>
                    <a:cubicBezTo>
                      <a:pt x="318" y="155"/>
                      <a:pt x="316" y="153"/>
                      <a:pt x="315" y="150"/>
                    </a:cubicBezTo>
                    <a:cubicBezTo>
                      <a:pt x="315" y="149"/>
                      <a:pt x="316" y="148"/>
                      <a:pt x="315" y="148"/>
                    </a:cubicBezTo>
                    <a:cubicBezTo>
                      <a:pt x="314" y="147"/>
                      <a:pt x="313" y="148"/>
                      <a:pt x="312" y="148"/>
                    </a:cubicBezTo>
                    <a:cubicBezTo>
                      <a:pt x="312" y="149"/>
                      <a:pt x="312" y="149"/>
                      <a:pt x="311" y="149"/>
                    </a:cubicBezTo>
                    <a:cubicBezTo>
                      <a:pt x="294" y="154"/>
                      <a:pt x="276" y="156"/>
                      <a:pt x="259" y="158"/>
                    </a:cubicBezTo>
                    <a:cubicBezTo>
                      <a:pt x="244" y="160"/>
                      <a:pt x="228" y="162"/>
                      <a:pt x="213" y="163"/>
                    </a:cubicBezTo>
                    <a:cubicBezTo>
                      <a:pt x="209" y="163"/>
                      <a:pt x="205" y="163"/>
                      <a:pt x="200" y="163"/>
                    </a:cubicBezTo>
                    <a:cubicBezTo>
                      <a:pt x="197" y="163"/>
                      <a:pt x="194" y="163"/>
                      <a:pt x="191" y="165"/>
                    </a:cubicBezTo>
                    <a:cubicBezTo>
                      <a:pt x="188" y="165"/>
                      <a:pt x="187" y="167"/>
                      <a:pt x="187" y="170"/>
                    </a:cubicBezTo>
                    <a:cubicBezTo>
                      <a:pt x="187" y="171"/>
                      <a:pt x="187" y="173"/>
                      <a:pt x="188" y="175"/>
                    </a:cubicBezTo>
                    <a:cubicBezTo>
                      <a:pt x="190" y="183"/>
                      <a:pt x="192" y="192"/>
                      <a:pt x="195" y="200"/>
                    </a:cubicBezTo>
                    <a:cubicBezTo>
                      <a:pt x="195" y="201"/>
                      <a:pt x="195" y="201"/>
                      <a:pt x="196" y="201"/>
                    </a:cubicBezTo>
                    <a:cubicBezTo>
                      <a:pt x="201" y="198"/>
                      <a:pt x="207" y="196"/>
                      <a:pt x="212" y="195"/>
                    </a:cubicBezTo>
                    <a:cubicBezTo>
                      <a:pt x="229" y="191"/>
                      <a:pt x="246" y="189"/>
                      <a:pt x="264" y="187"/>
                    </a:cubicBezTo>
                    <a:cubicBezTo>
                      <a:pt x="266" y="186"/>
                      <a:pt x="268" y="186"/>
                      <a:pt x="270" y="184"/>
                    </a:cubicBezTo>
                    <a:cubicBezTo>
                      <a:pt x="270" y="183"/>
                      <a:pt x="272" y="182"/>
                      <a:pt x="272" y="181"/>
                    </a:cubicBezTo>
                    <a:cubicBezTo>
                      <a:pt x="279" y="175"/>
                      <a:pt x="286" y="171"/>
                      <a:pt x="294" y="171"/>
                    </a:cubicBezTo>
                    <a:cubicBezTo>
                      <a:pt x="302" y="170"/>
                      <a:pt x="310" y="172"/>
                      <a:pt x="316" y="177"/>
                    </a:cubicBezTo>
                    <a:cubicBezTo>
                      <a:pt x="317" y="178"/>
                      <a:pt x="319" y="178"/>
                      <a:pt x="320" y="178"/>
                    </a:cubicBezTo>
                    <a:cubicBezTo>
                      <a:pt x="323" y="176"/>
                      <a:pt x="327" y="175"/>
                      <a:pt x="330" y="174"/>
                    </a:cubicBezTo>
                    <a:cubicBezTo>
                      <a:pt x="341" y="169"/>
                      <a:pt x="351" y="163"/>
                      <a:pt x="360" y="155"/>
                    </a:cubicBezTo>
                    <a:cubicBezTo>
                      <a:pt x="361" y="153"/>
                      <a:pt x="361" y="149"/>
                      <a:pt x="361" y="148"/>
                    </a:cubicBezTo>
                    <a:cubicBezTo>
                      <a:pt x="359" y="145"/>
                      <a:pt x="358" y="143"/>
                      <a:pt x="354" y="143"/>
                    </a:cubicBezTo>
                    <a:cubicBezTo>
                      <a:pt x="354" y="143"/>
                      <a:pt x="353" y="143"/>
                      <a:pt x="352" y="143"/>
                    </a:cubicBezTo>
                    <a:cubicBezTo>
                      <a:pt x="350" y="146"/>
                      <a:pt x="348" y="149"/>
                      <a:pt x="345" y="151"/>
                    </a:cubicBezTo>
                    <a:cubicBezTo>
                      <a:pt x="344" y="152"/>
                      <a:pt x="344" y="153"/>
                      <a:pt x="345" y="154"/>
                    </a:cubicBezTo>
                    <a:cubicBezTo>
                      <a:pt x="346" y="157"/>
                      <a:pt x="345" y="160"/>
                      <a:pt x="343" y="161"/>
                    </a:cubicBezTo>
                    <a:cubicBezTo>
                      <a:pt x="341" y="163"/>
                      <a:pt x="337" y="162"/>
                      <a:pt x="336" y="159"/>
                    </a:cubicBezTo>
                    <a:cubicBezTo>
                      <a:pt x="335" y="157"/>
                      <a:pt x="336" y="153"/>
                      <a:pt x="338" y="152"/>
                    </a:cubicBezTo>
                    <a:cubicBezTo>
                      <a:pt x="342" y="152"/>
                      <a:pt x="341" y="150"/>
                      <a:pt x="341" y="148"/>
                    </a:cubicBezTo>
                    <a:cubicBezTo>
                      <a:pt x="341" y="147"/>
                      <a:pt x="342" y="146"/>
                      <a:pt x="342" y="145"/>
                    </a:cubicBezTo>
                    <a:close/>
                    <a:moveTo>
                      <a:pt x="311" y="195"/>
                    </a:moveTo>
                    <a:cubicBezTo>
                      <a:pt x="312" y="189"/>
                      <a:pt x="307" y="185"/>
                      <a:pt x="302" y="185"/>
                    </a:cubicBezTo>
                    <a:cubicBezTo>
                      <a:pt x="300" y="186"/>
                      <a:pt x="298" y="186"/>
                      <a:pt x="296" y="187"/>
                    </a:cubicBezTo>
                    <a:cubicBezTo>
                      <a:pt x="293" y="187"/>
                      <a:pt x="291" y="187"/>
                      <a:pt x="288" y="188"/>
                    </a:cubicBezTo>
                    <a:cubicBezTo>
                      <a:pt x="286" y="190"/>
                      <a:pt x="284" y="191"/>
                      <a:pt x="282" y="193"/>
                    </a:cubicBezTo>
                    <a:cubicBezTo>
                      <a:pt x="273" y="203"/>
                      <a:pt x="269" y="214"/>
                      <a:pt x="269" y="227"/>
                    </a:cubicBezTo>
                    <a:cubicBezTo>
                      <a:pt x="269" y="229"/>
                      <a:pt x="269" y="229"/>
                      <a:pt x="271" y="229"/>
                    </a:cubicBezTo>
                    <a:cubicBezTo>
                      <a:pt x="285" y="226"/>
                      <a:pt x="299" y="226"/>
                      <a:pt x="313" y="225"/>
                    </a:cubicBezTo>
                    <a:cubicBezTo>
                      <a:pt x="321" y="225"/>
                      <a:pt x="329" y="224"/>
                      <a:pt x="336" y="222"/>
                    </a:cubicBezTo>
                    <a:cubicBezTo>
                      <a:pt x="338" y="222"/>
                      <a:pt x="338" y="222"/>
                      <a:pt x="339" y="221"/>
                    </a:cubicBezTo>
                    <a:cubicBezTo>
                      <a:pt x="344" y="216"/>
                      <a:pt x="349" y="213"/>
                      <a:pt x="356" y="214"/>
                    </a:cubicBezTo>
                    <a:cubicBezTo>
                      <a:pt x="358" y="214"/>
                      <a:pt x="359" y="214"/>
                      <a:pt x="361" y="213"/>
                    </a:cubicBezTo>
                    <a:cubicBezTo>
                      <a:pt x="363" y="212"/>
                      <a:pt x="365" y="210"/>
                      <a:pt x="367" y="209"/>
                    </a:cubicBezTo>
                    <a:cubicBezTo>
                      <a:pt x="374" y="204"/>
                      <a:pt x="380" y="199"/>
                      <a:pt x="386" y="192"/>
                    </a:cubicBezTo>
                    <a:cubicBezTo>
                      <a:pt x="387" y="191"/>
                      <a:pt x="387" y="190"/>
                      <a:pt x="386" y="189"/>
                    </a:cubicBezTo>
                    <a:cubicBezTo>
                      <a:pt x="380" y="181"/>
                      <a:pt x="375" y="173"/>
                      <a:pt x="370" y="164"/>
                    </a:cubicBezTo>
                    <a:cubicBezTo>
                      <a:pt x="368" y="161"/>
                      <a:pt x="367" y="158"/>
                      <a:pt x="365" y="155"/>
                    </a:cubicBezTo>
                    <a:cubicBezTo>
                      <a:pt x="363" y="157"/>
                      <a:pt x="363" y="157"/>
                      <a:pt x="364" y="158"/>
                    </a:cubicBezTo>
                    <a:cubicBezTo>
                      <a:pt x="366" y="161"/>
                      <a:pt x="365" y="164"/>
                      <a:pt x="362" y="165"/>
                    </a:cubicBezTo>
                    <a:cubicBezTo>
                      <a:pt x="360" y="167"/>
                      <a:pt x="357" y="167"/>
                      <a:pt x="355" y="164"/>
                    </a:cubicBezTo>
                    <a:cubicBezTo>
                      <a:pt x="355" y="162"/>
                      <a:pt x="354" y="163"/>
                      <a:pt x="354" y="164"/>
                    </a:cubicBezTo>
                    <a:cubicBezTo>
                      <a:pt x="346" y="170"/>
                      <a:pt x="338" y="175"/>
                      <a:pt x="328" y="178"/>
                    </a:cubicBezTo>
                    <a:cubicBezTo>
                      <a:pt x="326" y="179"/>
                      <a:pt x="323" y="180"/>
                      <a:pt x="321" y="181"/>
                    </a:cubicBezTo>
                    <a:cubicBezTo>
                      <a:pt x="322" y="183"/>
                      <a:pt x="323" y="185"/>
                      <a:pt x="324" y="186"/>
                    </a:cubicBezTo>
                    <a:cubicBezTo>
                      <a:pt x="330" y="199"/>
                      <a:pt x="322" y="214"/>
                      <a:pt x="308" y="215"/>
                    </a:cubicBezTo>
                    <a:cubicBezTo>
                      <a:pt x="300" y="215"/>
                      <a:pt x="293" y="210"/>
                      <a:pt x="292" y="203"/>
                    </a:cubicBezTo>
                    <a:cubicBezTo>
                      <a:pt x="291" y="196"/>
                      <a:pt x="298" y="189"/>
                      <a:pt x="305" y="191"/>
                    </a:cubicBezTo>
                    <a:cubicBezTo>
                      <a:pt x="307" y="191"/>
                      <a:pt x="309" y="193"/>
                      <a:pt x="311" y="195"/>
                    </a:cubicBezTo>
                    <a:close/>
                    <a:moveTo>
                      <a:pt x="253" y="157"/>
                    </a:moveTo>
                    <a:cubicBezTo>
                      <a:pt x="253" y="156"/>
                      <a:pt x="253" y="156"/>
                      <a:pt x="253" y="156"/>
                    </a:cubicBezTo>
                    <a:cubicBezTo>
                      <a:pt x="244" y="144"/>
                      <a:pt x="236" y="132"/>
                      <a:pt x="228" y="120"/>
                    </a:cubicBezTo>
                    <a:cubicBezTo>
                      <a:pt x="227" y="119"/>
                      <a:pt x="227" y="119"/>
                      <a:pt x="226" y="119"/>
                    </a:cubicBezTo>
                    <a:cubicBezTo>
                      <a:pt x="215" y="121"/>
                      <a:pt x="204" y="122"/>
                      <a:pt x="192" y="124"/>
                    </a:cubicBezTo>
                    <a:cubicBezTo>
                      <a:pt x="192" y="124"/>
                      <a:pt x="191" y="124"/>
                      <a:pt x="191" y="125"/>
                    </a:cubicBezTo>
                    <a:cubicBezTo>
                      <a:pt x="189" y="127"/>
                      <a:pt x="188" y="130"/>
                      <a:pt x="187" y="132"/>
                    </a:cubicBezTo>
                    <a:cubicBezTo>
                      <a:pt x="180" y="144"/>
                      <a:pt x="173" y="156"/>
                      <a:pt x="166" y="168"/>
                    </a:cubicBezTo>
                    <a:cubicBezTo>
                      <a:pt x="165" y="169"/>
                      <a:pt x="165" y="170"/>
                      <a:pt x="166" y="172"/>
                    </a:cubicBezTo>
                    <a:cubicBezTo>
                      <a:pt x="168" y="173"/>
                      <a:pt x="168" y="175"/>
                      <a:pt x="169" y="177"/>
                    </a:cubicBezTo>
                    <a:cubicBezTo>
                      <a:pt x="171" y="184"/>
                      <a:pt x="169" y="191"/>
                      <a:pt x="167" y="198"/>
                    </a:cubicBezTo>
                    <a:cubicBezTo>
                      <a:pt x="166" y="199"/>
                      <a:pt x="166" y="199"/>
                      <a:pt x="166" y="200"/>
                    </a:cubicBezTo>
                    <a:cubicBezTo>
                      <a:pt x="167" y="205"/>
                      <a:pt x="167" y="210"/>
                      <a:pt x="167" y="215"/>
                    </a:cubicBezTo>
                    <a:cubicBezTo>
                      <a:pt x="167" y="218"/>
                      <a:pt x="169" y="221"/>
                      <a:pt x="173" y="222"/>
                    </a:cubicBezTo>
                    <a:cubicBezTo>
                      <a:pt x="173" y="222"/>
                      <a:pt x="174" y="222"/>
                      <a:pt x="174" y="222"/>
                    </a:cubicBezTo>
                    <a:cubicBezTo>
                      <a:pt x="181" y="224"/>
                      <a:pt x="188" y="224"/>
                      <a:pt x="195" y="224"/>
                    </a:cubicBezTo>
                    <a:cubicBezTo>
                      <a:pt x="197" y="224"/>
                      <a:pt x="197" y="224"/>
                      <a:pt x="196" y="223"/>
                    </a:cubicBezTo>
                    <a:cubicBezTo>
                      <a:pt x="196" y="221"/>
                      <a:pt x="195" y="219"/>
                      <a:pt x="195" y="217"/>
                    </a:cubicBezTo>
                    <a:cubicBezTo>
                      <a:pt x="191" y="202"/>
                      <a:pt x="188" y="187"/>
                      <a:pt x="185" y="172"/>
                    </a:cubicBezTo>
                    <a:cubicBezTo>
                      <a:pt x="183" y="167"/>
                      <a:pt x="185" y="164"/>
                      <a:pt x="191" y="162"/>
                    </a:cubicBezTo>
                    <a:cubicBezTo>
                      <a:pt x="193" y="161"/>
                      <a:pt x="196" y="161"/>
                      <a:pt x="198" y="161"/>
                    </a:cubicBezTo>
                    <a:cubicBezTo>
                      <a:pt x="209" y="161"/>
                      <a:pt x="220" y="160"/>
                      <a:pt x="230" y="159"/>
                    </a:cubicBezTo>
                    <a:cubicBezTo>
                      <a:pt x="238" y="158"/>
                      <a:pt x="245" y="157"/>
                      <a:pt x="253" y="157"/>
                    </a:cubicBezTo>
                    <a:close/>
                    <a:moveTo>
                      <a:pt x="102" y="129"/>
                    </a:moveTo>
                    <a:cubicBezTo>
                      <a:pt x="102" y="129"/>
                      <a:pt x="104" y="129"/>
                      <a:pt x="106" y="128"/>
                    </a:cubicBezTo>
                    <a:cubicBezTo>
                      <a:pt x="113" y="127"/>
                      <a:pt x="118" y="121"/>
                      <a:pt x="117" y="114"/>
                    </a:cubicBezTo>
                    <a:cubicBezTo>
                      <a:pt x="116" y="106"/>
                      <a:pt x="112" y="101"/>
                      <a:pt x="105" y="99"/>
                    </a:cubicBezTo>
                    <a:cubicBezTo>
                      <a:pt x="104" y="98"/>
                      <a:pt x="103" y="98"/>
                      <a:pt x="102" y="98"/>
                    </a:cubicBezTo>
                    <a:cubicBezTo>
                      <a:pt x="101" y="98"/>
                      <a:pt x="100" y="99"/>
                      <a:pt x="99" y="100"/>
                    </a:cubicBezTo>
                    <a:cubicBezTo>
                      <a:pt x="99" y="101"/>
                      <a:pt x="100" y="102"/>
                      <a:pt x="100" y="103"/>
                    </a:cubicBezTo>
                    <a:cubicBezTo>
                      <a:pt x="102" y="104"/>
                      <a:pt x="103" y="105"/>
                      <a:pt x="105" y="104"/>
                    </a:cubicBezTo>
                    <a:cubicBezTo>
                      <a:pt x="106" y="104"/>
                      <a:pt x="107" y="104"/>
                      <a:pt x="107" y="105"/>
                    </a:cubicBezTo>
                    <a:cubicBezTo>
                      <a:pt x="107" y="106"/>
                      <a:pt x="106" y="106"/>
                      <a:pt x="106" y="106"/>
                    </a:cubicBezTo>
                    <a:cubicBezTo>
                      <a:pt x="103" y="107"/>
                      <a:pt x="99" y="106"/>
                      <a:pt x="98" y="103"/>
                    </a:cubicBezTo>
                    <a:cubicBezTo>
                      <a:pt x="96" y="101"/>
                      <a:pt x="97" y="97"/>
                      <a:pt x="100" y="96"/>
                    </a:cubicBezTo>
                    <a:cubicBezTo>
                      <a:pt x="101" y="95"/>
                      <a:pt x="102" y="95"/>
                      <a:pt x="104" y="95"/>
                    </a:cubicBezTo>
                    <a:cubicBezTo>
                      <a:pt x="110" y="96"/>
                      <a:pt x="114" y="99"/>
                      <a:pt x="117" y="104"/>
                    </a:cubicBezTo>
                    <a:cubicBezTo>
                      <a:pt x="118" y="106"/>
                      <a:pt x="120" y="107"/>
                      <a:pt x="122" y="108"/>
                    </a:cubicBezTo>
                    <a:cubicBezTo>
                      <a:pt x="129" y="112"/>
                      <a:pt x="136" y="109"/>
                      <a:pt x="139" y="102"/>
                    </a:cubicBezTo>
                    <a:cubicBezTo>
                      <a:pt x="143" y="92"/>
                      <a:pt x="134" y="80"/>
                      <a:pt x="123" y="81"/>
                    </a:cubicBezTo>
                    <a:cubicBezTo>
                      <a:pt x="120" y="81"/>
                      <a:pt x="118" y="82"/>
                      <a:pt x="117" y="85"/>
                    </a:cubicBezTo>
                    <a:cubicBezTo>
                      <a:pt x="116" y="87"/>
                      <a:pt x="116" y="89"/>
                      <a:pt x="119" y="90"/>
                    </a:cubicBezTo>
                    <a:cubicBezTo>
                      <a:pt x="121" y="91"/>
                      <a:pt x="122" y="91"/>
                      <a:pt x="124" y="89"/>
                    </a:cubicBezTo>
                    <a:cubicBezTo>
                      <a:pt x="124" y="88"/>
                      <a:pt x="124" y="88"/>
                      <a:pt x="125" y="88"/>
                    </a:cubicBezTo>
                    <a:cubicBezTo>
                      <a:pt x="125" y="88"/>
                      <a:pt x="125" y="89"/>
                      <a:pt x="125" y="89"/>
                    </a:cubicBezTo>
                    <a:cubicBezTo>
                      <a:pt x="125" y="91"/>
                      <a:pt x="124" y="93"/>
                      <a:pt x="122" y="93"/>
                    </a:cubicBezTo>
                    <a:cubicBezTo>
                      <a:pt x="119" y="94"/>
                      <a:pt x="118" y="93"/>
                      <a:pt x="116" y="91"/>
                    </a:cubicBezTo>
                    <a:cubicBezTo>
                      <a:pt x="114" y="89"/>
                      <a:pt x="114" y="85"/>
                      <a:pt x="116" y="82"/>
                    </a:cubicBezTo>
                    <a:cubicBezTo>
                      <a:pt x="117" y="81"/>
                      <a:pt x="117" y="81"/>
                      <a:pt x="117" y="80"/>
                    </a:cubicBezTo>
                    <a:cubicBezTo>
                      <a:pt x="116" y="75"/>
                      <a:pt x="114" y="72"/>
                      <a:pt x="110" y="70"/>
                    </a:cubicBezTo>
                    <a:cubicBezTo>
                      <a:pt x="103" y="64"/>
                      <a:pt x="94" y="65"/>
                      <a:pt x="88" y="71"/>
                    </a:cubicBezTo>
                    <a:cubicBezTo>
                      <a:pt x="88" y="72"/>
                      <a:pt x="87" y="73"/>
                      <a:pt x="88" y="74"/>
                    </a:cubicBezTo>
                    <a:cubicBezTo>
                      <a:pt x="91" y="77"/>
                      <a:pt x="92" y="80"/>
                      <a:pt x="92" y="84"/>
                    </a:cubicBezTo>
                    <a:cubicBezTo>
                      <a:pt x="92" y="88"/>
                      <a:pt x="90" y="92"/>
                      <a:pt x="86" y="94"/>
                    </a:cubicBezTo>
                    <a:cubicBezTo>
                      <a:pt x="82" y="96"/>
                      <a:pt x="78" y="95"/>
                      <a:pt x="74" y="92"/>
                    </a:cubicBezTo>
                    <a:cubicBezTo>
                      <a:pt x="72" y="90"/>
                      <a:pt x="71" y="87"/>
                      <a:pt x="72" y="85"/>
                    </a:cubicBezTo>
                    <a:cubicBezTo>
                      <a:pt x="74" y="82"/>
                      <a:pt x="77" y="81"/>
                      <a:pt x="80" y="84"/>
                    </a:cubicBezTo>
                    <a:cubicBezTo>
                      <a:pt x="80" y="84"/>
                      <a:pt x="81" y="85"/>
                      <a:pt x="81" y="85"/>
                    </a:cubicBezTo>
                    <a:cubicBezTo>
                      <a:pt x="80" y="86"/>
                      <a:pt x="79" y="86"/>
                      <a:pt x="79" y="85"/>
                    </a:cubicBezTo>
                    <a:cubicBezTo>
                      <a:pt x="77" y="85"/>
                      <a:pt x="76" y="85"/>
                      <a:pt x="75" y="87"/>
                    </a:cubicBezTo>
                    <a:cubicBezTo>
                      <a:pt x="74" y="88"/>
                      <a:pt x="75" y="89"/>
                      <a:pt x="76" y="90"/>
                    </a:cubicBezTo>
                    <a:cubicBezTo>
                      <a:pt x="78" y="92"/>
                      <a:pt x="81" y="92"/>
                      <a:pt x="83" y="92"/>
                    </a:cubicBezTo>
                    <a:cubicBezTo>
                      <a:pt x="86" y="92"/>
                      <a:pt x="88" y="90"/>
                      <a:pt x="89" y="87"/>
                    </a:cubicBezTo>
                    <a:cubicBezTo>
                      <a:pt x="90" y="84"/>
                      <a:pt x="89" y="80"/>
                      <a:pt x="87" y="78"/>
                    </a:cubicBezTo>
                    <a:cubicBezTo>
                      <a:pt x="83" y="71"/>
                      <a:pt x="72" y="68"/>
                      <a:pt x="64" y="71"/>
                    </a:cubicBezTo>
                    <a:cubicBezTo>
                      <a:pt x="56" y="73"/>
                      <a:pt x="54" y="81"/>
                      <a:pt x="58" y="88"/>
                    </a:cubicBezTo>
                    <a:cubicBezTo>
                      <a:pt x="61" y="93"/>
                      <a:pt x="65" y="97"/>
                      <a:pt x="70" y="98"/>
                    </a:cubicBezTo>
                    <a:cubicBezTo>
                      <a:pt x="71" y="99"/>
                      <a:pt x="72" y="99"/>
                      <a:pt x="73" y="100"/>
                    </a:cubicBezTo>
                    <a:cubicBezTo>
                      <a:pt x="73" y="100"/>
                      <a:pt x="74" y="101"/>
                      <a:pt x="73" y="102"/>
                    </a:cubicBezTo>
                    <a:cubicBezTo>
                      <a:pt x="73" y="102"/>
                      <a:pt x="72" y="102"/>
                      <a:pt x="72" y="101"/>
                    </a:cubicBezTo>
                    <a:cubicBezTo>
                      <a:pt x="70" y="100"/>
                      <a:pt x="67" y="100"/>
                      <a:pt x="65" y="102"/>
                    </a:cubicBezTo>
                    <a:cubicBezTo>
                      <a:pt x="64" y="104"/>
                      <a:pt x="62" y="107"/>
                      <a:pt x="63" y="109"/>
                    </a:cubicBezTo>
                    <a:cubicBezTo>
                      <a:pt x="65" y="114"/>
                      <a:pt x="68" y="116"/>
                      <a:pt x="72" y="118"/>
                    </a:cubicBezTo>
                    <a:cubicBezTo>
                      <a:pt x="75" y="119"/>
                      <a:pt x="79" y="119"/>
                      <a:pt x="82" y="116"/>
                    </a:cubicBezTo>
                    <a:cubicBezTo>
                      <a:pt x="83" y="115"/>
                      <a:pt x="84" y="113"/>
                      <a:pt x="85" y="112"/>
                    </a:cubicBezTo>
                    <a:cubicBezTo>
                      <a:pt x="86" y="110"/>
                      <a:pt x="89" y="109"/>
                      <a:pt x="91" y="110"/>
                    </a:cubicBezTo>
                    <a:cubicBezTo>
                      <a:pt x="91" y="111"/>
                      <a:pt x="92" y="111"/>
                      <a:pt x="92" y="112"/>
                    </a:cubicBezTo>
                    <a:cubicBezTo>
                      <a:pt x="91" y="113"/>
                      <a:pt x="91" y="112"/>
                      <a:pt x="90" y="112"/>
                    </a:cubicBezTo>
                    <a:cubicBezTo>
                      <a:pt x="87" y="112"/>
                      <a:pt x="85" y="113"/>
                      <a:pt x="86" y="116"/>
                    </a:cubicBezTo>
                    <a:cubicBezTo>
                      <a:pt x="86" y="117"/>
                      <a:pt x="86" y="118"/>
                      <a:pt x="86" y="118"/>
                    </a:cubicBezTo>
                    <a:cubicBezTo>
                      <a:pt x="88" y="125"/>
                      <a:pt x="93" y="129"/>
                      <a:pt x="102" y="129"/>
                    </a:cubicBezTo>
                    <a:close/>
                    <a:moveTo>
                      <a:pt x="95" y="280"/>
                    </a:moveTo>
                    <a:cubicBezTo>
                      <a:pt x="95" y="291"/>
                      <a:pt x="98" y="301"/>
                      <a:pt x="104" y="310"/>
                    </a:cubicBezTo>
                    <a:cubicBezTo>
                      <a:pt x="113" y="323"/>
                      <a:pt x="125" y="332"/>
                      <a:pt x="139" y="339"/>
                    </a:cubicBezTo>
                    <a:cubicBezTo>
                      <a:pt x="142" y="340"/>
                      <a:pt x="145" y="340"/>
                      <a:pt x="148" y="338"/>
                    </a:cubicBezTo>
                    <a:cubicBezTo>
                      <a:pt x="159" y="330"/>
                      <a:pt x="168" y="321"/>
                      <a:pt x="174" y="308"/>
                    </a:cubicBezTo>
                    <a:cubicBezTo>
                      <a:pt x="178" y="299"/>
                      <a:pt x="178" y="290"/>
                      <a:pt x="174" y="281"/>
                    </a:cubicBezTo>
                    <a:cubicBezTo>
                      <a:pt x="171" y="275"/>
                      <a:pt x="166" y="269"/>
                      <a:pt x="161" y="265"/>
                    </a:cubicBezTo>
                    <a:cubicBezTo>
                      <a:pt x="153" y="258"/>
                      <a:pt x="144" y="252"/>
                      <a:pt x="135" y="246"/>
                    </a:cubicBezTo>
                    <a:cubicBezTo>
                      <a:pt x="134" y="245"/>
                      <a:pt x="134" y="246"/>
                      <a:pt x="133" y="247"/>
                    </a:cubicBezTo>
                    <a:cubicBezTo>
                      <a:pt x="132" y="249"/>
                      <a:pt x="132" y="250"/>
                      <a:pt x="131" y="252"/>
                    </a:cubicBezTo>
                    <a:cubicBezTo>
                      <a:pt x="130" y="255"/>
                      <a:pt x="130" y="259"/>
                      <a:pt x="128" y="262"/>
                    </a:cubicBezTo>
                    <a:cubicBezTo>
                      <a:pt x="127" y="265"/>
                      <a:pt x="124" y="267"/>
                      <a:pt x="121" y="267"/>
                    </a:cubicBezTo>
                    <a:cubicBezTo>
                      <a:pt x="118" y="267"/>
                      <a:pt x="115" y="266"/>
                      <a:pt x="112" y="265"/>
                    </a:cubicBezTo>
                    <a:cubicBezTo>
                      <a:pt x="109" y="263"/>
                      <a:pt x="105" y="262"/>
                      <a:pt x="101" y="261"/>
                    </a:cubicBezTo>
                    <a:cubicBezTo>
                      <a:pt x="99" y="261"/>
                      <a:pt x="99" y="262"/>
                      <a:pt x="98" y="263"/>
                    </a:cubicBezTo>
                    <a:cubicBezTo>
                      <a:pt x="96" y="269"/>
                      <a:pt x="95" y="274"/>
                      <a:pt x="95" y="280"/>
                    </a:cubicBezTo>
                    <a:close/>
                    <a:moveTo>
                      <a:pt x="411" y="256"/>
                    </a:moveTo>
                    <a:cubicBezTo>
                      <a:pt x="412" y="256"/>
                      <a:pt x="414" y="257"/>
                      <a:pt x="415" y="258"/>
                    </a:cubicBezTo>
                    <a:cubicBezTo>
                      <a:pt x="416" y="259"/>
                      <a:pt x="417" y="259"/>
                      <a:pt x="418" y="258"/>
                    </a:cubicBezTo>
                    <a:cubicBezTo>
                      <a:pt x="421" y="257"/>
                      <a:pt x="423" y="257"/>
                      <a:pt x="426" y="257"/>
                    </a:cubicBezTo>
                    <a:cubicBezTo>
                      <a:pt x="426" y="257"/>
                      <a:pt x="427" y="257"/>
                      <a:pt x="427" y="256"/>
                    </a:cubicBezTo>
                    <a:cubicBezTo>
                      <a:pt x="430" y="252"/>
                      <a:pt x="433" y="247"/>
                      <a:pt x="430" y="241"/>
                    </a:cubicBezTo>
                    <a:cubicBezTo>
                      <a:pt x="429" y="240"/>
                      <a:pt x="429" y="238"/>
                      <a:pt x="428" y="237"/>
                    </a:cubicBezTo>
                    <a:cubicBezTo>
                      <a:pt x="427" y="234"/>
                      <a:pt x="428" y="232"/>
                      <a:pt x="430" y="231"/>
                    </a:cubicBezTo>
                    <a:cubicBezTo>
                      <a:pt x="431" y="230"/>
                      <a:pt x="432" y="230"/>
                      <a:pt x="433" y="229"/>
                    </a:cubicBezTo>
                    <a:cubicBezTo>
                      <a:pt x="442" y="225"/>
                      <a:pt x="448" y="209"/>
                      <a:pt x="437" y="200"/>
                    </a:cubicBezTo>
                    <a:cubicBezTo>
                      <a:pt x="434" y="198"/>
                      <a:pt x="431" y="195"/>
                      <a:pt x="429" y="191"/>
                    </a:cubicBezTo>
                    <a:cubicBezTo>
                      <a:pt x="427" y="188"/>
                      <a:pt x="427" y="185"/>
                      <a:pt x="430" y="182"/>
                    </a:cubicBezTo>
                    <a:cubicBezTo>
                      <a:pt x="432" y="180"/>
                      <a:pt x="434" y="177"/>
                      <a:pt x="436" y="175"/>
                    </a:cubicBezTo>
                    <a:cubicBezTo>
                      <a:pt x="440" y="172"/>
                      <a:pt x="444" y="168"/>
                      <a:pt x="447" y="163"/>
                    </a:cubicBezTo>
                    <a:cubicBezTo>
                      <a:pt x="453" y="154"/>
                      <a:pt x="450" y="145"/>
                      <a:pt x="443" y="139"/>
                    </a:cubicBezTo>
                    <a:cubicBezTo>
                      <a:pt x="440" y="135"/>
                      <a:pt x="435" y="135"/>
                      <a:pt x="431" y="134"/>
                    </a:cubicBezTo>
                    <a:cubicBezTo>
                      <a:pt x="426" y="134"/>
                      <a:pt x="421" y="135"/>
                      <a:pt x="416" y="134"/>
                    </a:cubicBezTo>
                    <a:cubicBezTo>
                      <a:pt x="409" y="134"/>
                      <a:pt x="405" y="128"/>
                      <a:pt x="406" y="122"/>
                    </a:cubicBezTo>
                    <a:cubicBezTo>
                      <a:pt x="406" y="119"/>
                      <a:pt x="407" y="116"/>
                      <a:pt x="408" y="113"/>
                    </a:cubicBezTo>
                    <a:cubicBezTo>
                      <a:pt x="410" y="108"/>
                      <a:pt x="413" y="103"/>
                      <a:pt x="414" y="98"/>
                    </a:cubicBezTo>
                    <a:cubicBezTo>
                      <a:pt x="416" y="89"/>
                      <a:pt x="413" y="80"/>
                      <a:pt x="405" y="76"/>
                    </a:cubicBezTo>
                    <a:cubicBezTo>
                      <a:pt x="403" y="74"/>
                      <a:pt x="401" y="74"/>
                      <a:pt x="398" y="74"/>
                    </a:cubicBezTo>
                    <a:cubicBezTo>
                      <a:pt x="394" y="74"/>
                      <a:pt x="390" y="77"/>
                      <a:pt x="387" y="79"/>
                    </a:cubicBezTo>
                    <a:cubicBezTo>
                      <a:pt x="383" y="81"/>
                      <a:pt x="380" y="83"/>
                      <a:pt x="377" y="85"/>
                    </a:cubicBezTo>
                    <a:cubicBezTo>
                      <a:pt x="375" y="87"/>
                      <a:pt x="372" y="88"/>
                      <a:pt x="369" y="87"/>
                    </a:cubicBezTo>
                    <a:cubicBezTo>
                      <a:pt x="369" y="87"/>
                      <a:pt x="368" y="87"/>
                      <a:pt x="368" y="88"/>
                    </a:cubicBezTo>
                    <a:cubicBezTo>
                      <a:pt x="367" y="90"/>
                      <a:pt x="366" y="92"/>
                      <a:pt x="365" y="94"/>
                    </a:cubicBezTo>
                    <a:cubicBezTo>
                      <a:pt x="365" y="95"/>
                      <a:pt x="365" y="95"/>
                      <a:pt x="366" y="96"/>
                    </a:cubicBezTo>
                    <a:cubicBezTo>
                      <a:pt x="369" y="97"/>
                      <a:pt x="371" y="96"/>
                      <a:pt x="374" y="94"/>
                    </a:cubicBezTo>
                    <a:cubicBezTo>
                      <a:pt x="378" y="92"/>
                      <a:pt x="381" y="88"/>
                      <a:pt x="385" y="86"/>
                    </a:cubicBezTo>
                    <a:cubicBezTo>
                      <a:pt x="387" y="84"/>
                      <a:pt x="390" y="83"/>
                      <a:pt x="393" y="82"/>
                    </a:cubicBezTo>
                    <a:cubicBezTo>
                      <a:pt x="399" y="82"/>
                      <a:pt x="402" y="86"/>
                      <a:pt x="405" y="89"/>
                    </a:cubicBezTo>
                    <a:cubicBezTo>
                      <a:pt x="408" y="93"/>
                      <a:pt x="409" y="97"/>
                      <a:pt x="407" y="102"/>
                    </a:cubicBezTo>
                    <a:cubicBezTo>
                      <a:pt x="406" y="104"/>
                      <a:pt x="405" y="107"/>
                      <a:pt x="403" y="110"/>
                    </a:cubicBezTo>
                    <a:cubicBezTo>
                      <a:pt x="401" y="114"/>
                      <a:pt x="399" y="117"/>
                      <a:pt x="398" y="122"/>
                    </a:cubicBezTo>
                    <a:cubicBezTo>
                      <a:pt x="396" y="129"/>
                      <a:pt x="399" y="138"/>
                      <a:pt x="409" y="140"/>
                    </a:cubicBezTo>
                    <a:cubicBezTo>
                      <a:pt x="413" y="140"/>
                      <a:pt x="417" y="140"/>
                      <a:pt x="421" y="141"/>
                    </a:cubicBezTo>
                    <a:cubicBezTo>
                      <a:pt x="426" y="141"/>
                      <a:pt x="430" y="141"/>
                      <a:pt x="434" y="143"/>
                    </a:cubicBezTo>
                    <a:cubicBezTo>
                      <a:pt x="439" y="145"/>
                      <a:pt x="443" y="150"/>
                      <a:pt x="442" y="156"/>
                    </a:cubicBezTo>
                    <a:cubicBezTo>
                      <a:pt x="441" y="160"/>
                      <a:pt x="439" y="164"/>
                      <a:pt x="436" y="167"/>
                    </a:cubicBezTo>
                    <a:cubicBezTo>
                      <a:pt x="433" y="170"/>
                      <a:pt x="429" y="172"/>
                      <a:pt x="426" y="175"/>
                    </a:cubicBezTo>
                    <a:cubicBezTo>
                      <a:pt x="424" y="177"/>
                      <a:pt x="422" y="179"/>
                      <a:pt x="421" y="181"/>
                    </a:cubicBezTo>
                    <a:cubicBezTo>
                      <a:pt x="418" y="186"/>
                      <a:pt x="420" y="192"/>
                      <a:pt x="424" y="196"/>
                    </a:cubicBezTo>
                    <a:cubicBezTo>
                      <a:pt x="426" y="198"/>
                      <a:pt x="428" y="200"/>
                      <a:pt x="430" y="201"/>
                    </a:cubicBezTo>
                    <a:cubicBezTo>
                      <a:pt x="432" y="203"/>
                      <a:pt x="434" y="205"/>
                      <a:pt x="435" y="207"/>
                    </a:cubicBezTo>
                    <a:cubicBezTo>
                      <a:pt x="437" y="213"/>
                      <a:pt x="435" y="218"/>
                      <a:pt x="430" y="221"/>
                    </a:cubicBezTo>
                    <a:cubicBezTo>
                      <a:pt x="427" y="222"/>
                      <a:pt x="425" y="222"/>
                      <a:pt x="422" y="223"/>
                    </a:cubicBezTo>
                    <a:cubicBezTo>
                      <a:pt x="418" y="224"/>
                      <a:pt x="416" y="227"/>
                      <a:pt x="416" y="231"/>
                    </a:cubicBezTo>
                    <a:cubicBezTo>
                      <a:pt x="416" y="232"/>
                      <a:pt x="417" y="233"/>
                      <a:pt x="417" y="235"/>
                    </a:cubicBezTo>
                    <a:cubicBezTo>
                      <a:pt x="418" y="237"/>
                      <a:pt x="419" y="240"/>
                      <a:pt x="420" y="242"/>
                    </a:cubicBezTo>
                    <a:cubicBezTo>
                      <a:pt x="421" y="248"/>
                      <a:pt x="419" y="253"/>
                      <a:pt x="413" y="255"/>
                    </a:cubicBezTo>
                    <a:cubicBezTo>
                      <a:pt x="412" y="255"/>
                      <a:pt x="412" y="255"/>
                      <a:pt x="411" y="256"/>
                    </a:cubicBezTo>
                    <a:close/>
                    <a:moveTo>
                      <a:pt x="92" y="282"/>
                    </a:moveTo>
                    <a:cubicBezTo>
                      <a:pt x="92" y="282"/>
                      <a:pt x="91" y="282"/>
                      <a:pt x="91" y="283"/>
                    </a:cubicBezTo>
                    <a:cubicBezTo>
                      <a:pt x="72" y="294"/>
                      <a:pt x="54" y="306"/>
                      <a:pt x="33" y="315"/>
                    </a:cubicBezTo>
                    <a:cubicBezTo>
                      <a:pt x="32" y="315"/>
                      <a:pt x="32" y="316"/>
                      <a:pt x="32" y="316"/>
                    </a:cubicBezTo>
                    <a:cubicBezTo>
                      <a:pt x="33" y="318"/>
                      <a:pt x="34" y="320"/>
                      <a:pt x="34" y="321"/>
                    </a:cubicBezTo>
                    <a:cubicBezTo>
                      <a:pt x="35" y="322"/>
                      <a:pt x="35" y="323"/>
                      <a:pt x="36" y="322"/>
                    </a:cubicBezTo>
                    <a:cubicBezTo>
                      <a:pt x="40" y="322"/>
                      <a:pt x="45" y="321"/>
                      <a:pt x="49" y="319"/>
                    </a:cubicBezTo>
                    <a:cubicBezTo>
                      <a:pt x="53" y="318"/>
                      <a:pt x="56" y="316"/>
                      <a:pt x="60" y="317"/>
                    </a:cubicBezTo>
                    <a:cubicBezTo>
                      <a:pt x="62" y="317"/>
                      <a:pt x="64" y="317"/>
                      <a:pt x="66" y="317"/>
                    </a:cubicBezTo>
                    <a:cubicBezTo>
                      <a:pt x="77" y="320"/>
                      <a:pt x="83" y="327"/>
                      <a:pt x="88" y="337"/>
                    </a:cubicBezTo>
                    <a:cubicBezTo>
                      <a:pt x="88" y="338"/>
                      <a:pt x="89" y="338"/>
                      <a:pt x="90" y="338"/>
                    </a:cubicBezTo>
                    <a:cubicBezTo>
                      <a:pt x="94" y="337"/>
                      <a:pt x="98" y="337"/>
                      <a:pt x="103" y="338"/>
                    </a:cubicBezTo>
                    <a:cubicBezTo>
                      <a:pt x="104" y="338"/>
                      <a:pt x="105" y="338"/>
                      <a:pt x="105" y="337"/>
                    </a:cubicBezTo>
                    <a:cubicBezTo>
                      <a:pt x="109" y="335"/>
                      <a:pt x="112" y="332"/>
                      <a:pt x="115" y="330"/>
                    </a:cubicBezTo>
                    <a:cubicBezTo>
                      <a:pt x="116" y="328"/>
                      <a:pt x="116" y="328"/>
                      <a:pt x="115" y="327"/>
                    </a:cubicBezTo>
                    <a:cubicBezTo>
                      <a:pt x="107" y="320"/>
                      <a:pt x="101" y="313"/>
                      <a:pt x="97" y="303"/>
                    </a:cubicBezTo>
                    <a:cubicBezTo>
                      <a:pt x="94" y="297"/>
                      <a:pt x="93" y="290"/>
                      <a:pt x="92" y="282"/>
                    </a:cubicBezTo>
                    <a:close/>
                    <a:moveTo>
                      <a:pt x="280" y="405"/>
                    </a:moveTo>
                    <a:cubicBezTo>
                      <a:pt x="280" y="406"/>
                      <a:pt x="279" y="406"/>
                      <a:pt x="279" y="407"/>
                    </a:cubicBezTo>
                    <a:cubicBezTo>
                      <a:pt x="276" y="408"/>
                      <a:pt x="273" y="409"/>
                      <a:pt x="271" y="411"/>
                    </a:cubicBezTo>
                    <a:cubicBezTo>
                      <a:pt x="266" y="416"/>
                      <a:pt x="262" y="421"/>
                      <a:pt x="258" y="425"/>
                    </a:cubicBezTo>
                    <a:cubicBezTo>
                      <a:pt x="257" y="426"/>
                      <a:pt x="256" y="427"/>
                      <a:pt x="258" y="428"/>
                    </a:cubicBezTo>
                    <a:cubicBezTo>
                      <a:pt x="259" y="429"/>
                      <a:pt x="260" y="431"/>
                      <a:pt x="262" y="428"/>
                    </a:cubicBezTo>
                    <a:cubicBezTo>
                      <a:pt x="265" y="424"/>
                      <a:pt x="269" y="421"/>
                      <a:pt x="273" y="417"/>
                    </a:cubicBezTo>
                    <a:cubicBezTo>
                      <a:pt x="277" y="413"/>
                      <a:pt x="282" y="409"/>
                      <a:pt x="288" y="409"/>
                    </a:cubicBezTo>
                    <a:cubicBezTo>
                      <a:pt x="297" y="410"/>
                      <a:pt x="302" y="404"/>
                      <a:pt x="306" y="397"/>
                    </a:cubicBezTo>
                    <a:cubicBezTo>
                      <a:pt x="306" y="397"/>
                      <a:pt x="306" y="396"/>
                      <a:pt x="306" y="396"/>
                    </a:cubicBezTo>
                    <a:cubicBezTo>
                      <a:pt x="303" y="394"/>
                      <a:pt x="300" y="393"/>
                      <a:pt x="297" y="392"/>
                    </a:cubicBezTo>
                    <a:cubicBezTo>
                      <a:pt x="290" y="390"/>
                      <a:pt x="283" y="391"/>
                      <a:pt x="276" y="393"/>
                    </a:cubicBezTo>
                    <a:cubicBezTo>
                      <a:pt x="269" y="395"/>
                      <a:pt x="262" y="398"/>
                      <a:pt x="254" y="399"/>
                    </a:cubicBezTo>
                    <a:cubicBezTo>
                      <a:pt x="249" y="400"/>
                      <a:pt x="245" y="400"/>
                      <a:pt x="240" y="397"/>
                    </a:cubicBezTo>
                    <a:cubicBezTo>
                      <a:pt x="238" y="396"/>
                      <a:pt x="236" y="394"/>
                      <a:pt x="234" y="392"/>
                    </a:cubicBezTo>
                    <a:cubicBezTo>
                      <a:pt x="231" y="390"/>
                      <a:pt x="231" y="390"/>
                      <a:pt x="232" y="386"/>
                    </a:cubicBezTo>
                    <a:cubicBezTo>
                      <a:pt x="232" y="386"/>
                      <a:pt x="233" y="385"/>
                      <a:pt x="233" y="384"/>
                    </a:cubicBezTo>
                    <a:cubicBezTo>
                      <a:pt x="234" y="382"/>
                      <a:pt x="233" y="382"/>
                      <a:pt x="231" y="381"/>
                    </a:cubicBezTo>
                    <a:cubicBezTo>
                      <a:pt x="220" y="379"/>
                      <a:pt x="209" y="376"/>
                      <a:pt x="198" y="372"/>
                    </a:cubicBezTo>
                    <a:cubicBezTo>
                      <a:pt x="196" y="371"/>
                      <a:pt x="195" y="370"/>
                      <a:pt x="194" y="370"/>
                    </a:cubicBezTo>
                    <a:cubicBezTo>
                      <a:pt x="193" y="370"/>
                      <a:pt x="192" y="370"/>
                      <a:pt x="192" y="371"/>
                    </a:cubicBezTo>
                    <a:cubicBezTo>
                      <a:pt x="191" y="372"/>
                      <a:pt x="192" y="372"/>
                      <a:pt x="192" y="373"/>
                    </a:cubicBezTo>
                    <a:cubicBezTo>
                      <a:pt x="192" y="373"/>
                      <a:pt x="193" y="373"/>
                      <a:pt x="193" y="374"/>
                    </a:cubicBezTo>
                    <a:cubicBezTo>
                      <a:pt x="196" y="377"/>
                      <a:pt x="199" y="379"/>
                      <a:pt x="201" y="382"/>
                    </a:cubicBezTo>
                    <a:cubicBezTo>
                      <a:pt x="213" y="392"/>
                      <a:pt x="225" y="403"/>
                      <a:pt x="238" y="413"/>
                    </a:cubicBezTo>
                    <a:cubicBezTo>
                      <a:pt x="242" y="416"/>
                      <a:pt x="246" y="416"/>
                      <a:pt x="250" y="415"/>
                    </a:cubicBezTo>
                    <a:cubicBezTo>
                      <a:pt x="258" y="413"/>
                      <a:pt x="265" y="410"/>
                      <a:pt x="272" y="407"/>
                    </a:cubicBezTo>
                    <a:cubicBezTo>
                      <a:pt x="275" y="407"/>
                      <a:pt x="277" y="406"/>
                      <a:pt x="280" y="405"/>
                    </a:cubicBezTo>
                    <a:close/>
                    <a:moveTo>
                      <a:pt x="281" y="262"/>
                    </a:moveTo>
                    <a:cubicBezTo>
                      <a:pt x="280" y="261"/>
                      <a:pt x="280" y="261"/>
                      <a:pt x="280" y="261"/>
                    </a:cubicBezTo>
                    <a:cubicBezTo>
                      <a:pt x="271" y="252"/>
                      <a:pt x="266" y="241"/>
                      <a:pt x="266" y="229"/>
                    </a:cubicBezTo>
                    <a:cubicBezTo>
                      <a:pt x="266" y="218"/>
                      <a:pt x="269" y="208"/>
                      <a:pt x="274" y="199"/>
                    </a:cubicBezTo>
                    <a:cubicBezTo>
                      <a:pt x="280" y="190"/>
                      <a:pt x="287" y="184"/>
                      <a:pt x="298" y="182"/>
                    </a:cubicBezTo>
                    <a:cubicBezTo>
                      <a:pt x="304" y="181"/>
                      <a:pt x="310" y="184"/>
                      <a:pt x="313" y="189"/>
                    </a:cubicBezTo>
                    <a:cubicBezTo>
                      <a:pt x="316" y="194"/>
                      <a:pt x="314" y="201"/>
                      <a:pt x="310" y="203"/>
                    </a:cubicBezTo>
                    <a:cubicBezTo>
                      <a:pt x="307" y="205"/>
                      <a:pt x="304" y="204"/>
                      <a:pt x="303" y="201"/>
                    </a:cubicBezTo>
                    <a:cubicBezTo>
                      <a:pt x="303" y="201"/>
                      <a:pt x="303" y="200"/>
                      <a:pt x="304" y="200"/>
                    </a:cubicBezTo>
                    <a:cubicBezTo>
                      <a:pt x="304" y="199"/>
                      <a:pt x="305" y="200"/>
                      <a:pt x="305" y="200"/>
                    </a:cubicBezTo>
                    <a:cubicBezTo>
                      <a:pt x="306" y="201"/>
                      <a:pt x="307" y="202"/>
                      <a:pt x="308" y="201"/>
                    </a:cubicBezTo>
                    <a:cubicBezTo>
                      <a:pt x="309" y="200"/>
                      <a:pt x="310" y="199"/>
                      <a:pt x="310" y="197"/>
                    </a:cubicBezTo>
                    <a:cubicBezTo>
                      <a:pt x="309" y="195"/>
                      <a:pt x="307" y="193"/>
                      <a:pt x="304" y="193"/>
                    </a:cubicBezTo>
                    <a:cubicBezTo>
                      <a:pt x="301" y="192"/>
                      <a:pt x="298" y="194"/>
                      <a:pt x="296" y="197"/>
                    </a:cubicBezTo>
                    <a:cubicBezTo>
                      <a:pt x="294" y="201"/>
                      <a:pt x="295" y="206"/>
                      <a:pt x="297" y="208"/>
                    </a:cubicBezTo>
                    <a:cubicBezTo>
                      <a:pt x="301" y="212"/>
                      <a:pt x="305" y="213"/>
                      <a:pt x="310" y="212"/>
                    </a:cubicBezTo>
                    <a:cubicBezTo>
                      <a:pt x="321" y="210"/>
                      <a:pt x="327" y="197"/>
                      <a:pt x="321" y="187"/>
                    </a:cubicBezTo>
                    <a:cubicBezTo>
                      <a:pt x="316" y="177"/>
                      <a:pt x="303" y="171"/>
                      <a:pt x="291" y="174"/>
                    </a:cubicBezTo>
                    <a:cubicBezTo>
                      <a:pt x="282" y="176"/>
                      <a:pt x="275" y="181"/>
                      <a:pt x="269" y="188"/>
                    </a:cubicBezTo>
                    <a:cubicBezTo>
                      <a:pt x="258" y="204"/>
                      <a:pt x="254" y="222"/>
                      <a:pt x="258" y="241"/>
                    </a:cubicBezTo>
                    <a:cubicBezTo>
                      <a:pt x="260" y="251"/>
                      <a:pt x="264" y="258"/>
                      <a:pt x="270" y="265"/>
                    </a:cubicBezTo>
                    <a:cubicBezTo>
                      <a:pt x="271" y="266"/>
                      <a:pt x="271" y="267"/>
                      <a:pt x="272" y="266"/>
                    </a:cubicBezTo>
                    <a:cubicBezTo>
                      <a:pt x="275" y="264"/>
                      <a:pt x="278" y="263"/>
                      <a:pt x="281" y="262"/>
                    </a:cubicBezTo>
                    <a:close/>
                    <a:moveTo>
                      <a:pt x="180" y="293"/>
                    </a:moveTo>
                    <a:cubicBezTo>
                      <a:pt x="181" y="292"/>
                      <a:pt x="181" y="291"/>
                      <a:pt x="181" y="290"/>
                    </a:cubicBezTo>
                    <a:cubicBezTo>
                      <a:pt x="182" y="289"/>
                      <a:pt x="182" y="288"/>
                      <a:pt x="183" y="287"/>
                    </a:cubicBezTo>
                    <a:cubicBezTo>
                      <a:pt x="191" y="275"/>
                      <a:pt x="202" y="267"/>
                      <a:pt x="217" y="264"/>
                    </a:cubicBezTo>
                    <a:cubicBezTo>
                      <a:pt x="218" y="264"/>
                      <a:pt x="218" y="264"/>
                      <a:pt x="218" y="262"/>
                    </a:cubicBezTo>
                    <a:cubicBezTo>
                      <a:pt x="217" y="258"/>
                      <a:pt x="215" y="254"/>
                      <a:pt x="213" y="250"/>
                    </a:cubicBezTo>
                    <a:cubicBezTo>
                      <a:pt x="213" y="247"/>
                      <a:pt x="212" y="245"/>
                      <a:pt x="211" y="242"/>
                    </a:cubicBezTo>
                    <a:cubicBezTo>
                      <a:pt x="211" y="242"/>
                      <a:pt x="211" y="241"/>
                      <a:pt x="210" y="241"/>
                    </a:cubicBezTo>
                    <a:cubicBezTo>
                      <a:pt x="210" y="241"/>
                      <a:pt x="210" y="242"/>
                      <a:pt x="210" y="243"/>
                    </a:cubicBezTo>
                    <a:cubicBezTo>
                      <a:pt x="210" y="244"/>
                      <a:pt x="211" y="245"/>
                      <a:pt x="211" y="246"/>
                    </a:cubicBezTo>
                    <a:cubicBezTo>
                      <a:pt x="210" y="246"/>
                      <a:pt x="209" y="245"/>
                      <a:pt x="209" y="244"/>
                    </a:cubicBezTo>
                    <a:cubicBezTo>
                      <a:pt x="199" y="232"/>
                      <a:pt x="183" y="229"/>
                      <a:pt x="170" y="237"/>
                    </a:cubicBezTo>
                    <a:cubicBezTo>
                      <a:pt x="169" y="238"/>
                      <a:pt x="169" y="238"/>
                      <a:pt x="169" y="239"/>
                    </a:cubicBezTo>
                    <a:cubicBezTo>
                      <a:pt x="167" y="243"/>
                      <a:pt x="166" y="246"/>
                      <a:pt x="163" y="249"/>
                    </a:cubicBezTo>
                    <a:cubicBezTo>
                      <a:pt x="161" y="252"/>
                      <a:pt x="158" y="253"/>
                      <a:pt x="155" y="253"/>
                    </a:cubicBezTo>
                    <a:cubicBezTo>
                      <a:pt x="154" y="253"/>
                      <a:pt x="153" y="253"/>
                      <a:pt x="153" y="254"/>
                    </a:cubicBezTo>
                    <a:cubicBezTo>
                      <a:pt x="153" y="255"/>
                      <a:pt x="154" y="255"/>
                      <a:pt x="154" y="255"/>
                    </a:cubicBezTo>
                    <a:cubicBezTo>
                      <a:pt x="157" y="257"/>
                      <a:pt x="160" y="259"/>
                      <a:pt x="162" y="262"/>
                    </a:cubicBezTo>
                    <a:cubicBezTo>
                      <a:pt x="163" y="263"/>
                      <a:pt x="165" y="264"/>
                      <a:pt x="166" y="264"/>
                    </a:cubicBezTo>
                    <a:cubicBezTo>
                      <a:pt x="168" y="264"/>
                      <a:pt x="168" y="265"/>
                      <a:pt x="168" y="266"/>
                    </a:cubicBezTo>
                    <a:cubicBezTo>
                      <a:pt x="168" y="267"/>
                      <a:pt x="168" y="267"/>
                      <a:pt x="169" y="268"/>
                    </a:cubicBezTo>
                    <a:cubicBezTo>
                      <a:pt x="171" y="270"/>
                      <a:pt x="172" y="272"/>
                      <a:pt x="174" y="274"/>
                    </a:cubicBezTo>
                    <a:cubicBezTo>
                      <a:pt x="174" y="274"/>
                      <a:pt x="175" y="273"/>
                      <a:pt x="175" y="272"/>
                    </a:cubicBezTo>
                    <a:cubicBezTo>
                      <a:pt x="176" y="271"/>
                      <a:pt x="177" y="269"/>
                      <a:pt x="179" y="268"/>
                    </a:cubicBezTo>
                    <a:cubicBezTo>
                      <a:pt x="179" y="268"/>
                      <a:pt x="180" y="268"/>
                      <a:pt x="181" y="269"/>
                    </a:cubicBezTo>
                    <a:cubicBezTo>
                      <a:pt x="181" y="269"/>
                      <a:pt x="180" y="269"/>
                      <a:pt x="180" y="270"/>
                    </a:cubicBezTo>
                    <a:cubicBezTo>
                      <a:pt x="179" y="270"/>
                      <a:pt x="178" y="271"/>
                      <a:pt x="178" y="272"/>
                    </a:cubicBezTo>
                    <a:cubicBezTo>
                      <a:pt x="177" y="273"/>
                      <a:pt x="177" y="274"/>
                      <a:pt x="178" y="275"/>
                    </a:cubicBezTo>
                    <a:cubicBezTo>
                      <a:pt x="179" y="276"/>
                      <a:pt x="179" y="277"/>
                      <a:pt x="178" y="278"/>
                    </a:cubicBezTo>
                    <a:cubicBezTo>
                      <a:pt x="177" y="278"/>
                      <a:pt x="177" y="279"/>
                      <a:pt x="177" y="280"/>
                    </a:cubicBezTo>
                    <a:cubicBezTo>
                      <a:pt x="179" y="284"/>
                      <a:pt x="180" y="288"/>
                      <a:pt x="180" y="293"/>
                    </a:cubicBezTo>
                    <a:close/>
                    <a:moveTo>
                      <a:pt x="58" y="319"/>
                    </a:moveTo>
                    <a:cubicBezTo>
                      <a:pt x="52" y="319"/>
                      <a:pt x="46" y="322"/>
                      <a:pt x="41" y="329"/>
                    </a:cubicBezTo>
                    <a:cubicBezTo>
                      <a:pt x="39" y="332"/>
                      <a:pt x="37" y="336"/>
                      <a:pt x="37" y="341"/>
                    </a:cubicBezTo>
                    <a:cubicBezTo>
                      <a:pt x="38" y="342"/>
                      <a:pt x="38" y="344"/>
                      <a:pt x="39" y="345"/>
                    </a:cubicBezTo>
                    <a:cubicBezTo>
                      <a:pt x="39" y="351"/>
                      <a:pt x="41" y="356"/>
                      <a:pt x="44" y="360"/>
                    </a:cubicBezTo>
                    <a:cubicBezTo>
                      <a:pt x="46" y="364"/>
                      <a:pt x="49" y="368"/>
                      <a:pt x="53" y="370"/>
                    </a:cubicBezTo>
                    <a:cubicBezTo>
                      <a:pt x="58" y="373"/>
                      <a:pt x="64" y="373"/>
                      <a:pt x="69" y="371"/>
                    </a:cubicBezTo>
                    <a:cubicBezTo>
                      <a:pt x="72" y="371"/>
                      <a:pt x="72" y="371"/>
                      <a:pt x="71" y="368"/>
                    </a:cubicBezTo>
                    <a:cubicBezTo>
                      <a:pt x="68" y="356"/>
                      <a:pt x="74" y="344"/>
                      <a:pt x="85" y="339"/>
                    </a:cubicBezTo>
                    <a:cubicBezTo>
                      <a:pt x="87" y="339"/>
                      <a:pt x="87" y="338"/>
                      <a:pt x="86" y="337"/>
                    </a:cubicBezTo>
                    <a:cubicBezTo>
                      <a:pt x="82" y="327"/>
                      <a:pt x="71" y="319"/>
                      <a:pt x="58" y="319"/>
                    </a:cubicBezTo>
                    <a:close/>
                    <a:moveTo>
                      <a:pt x="335" y="225"/>
                    </a:moveTo>
                    <a:cubicBezTo>
                      <a:pt x="335" y="226"/>
                      <a:pt x="334" y="226"/>
                      <a:pt x="334" y="226"/>
                    </a:cubicBezTo>
                    <a:cubicBezTo>
                      <a:pt x="323" y="228"/>
                      <a:pt x="312" y="228"/>
                      <a:pt x="301" y="228"/>
                    </a:cubicBezTo>
                    <a:cubicBezTo>
                      <a:pt x="291" y="229"/>
                      <a:pt x="281" y="230"/>
                      <a:pt x="271" y="231"/>
                    </a:cubicBezTo>
                    <a:cubicBezTo>
                      <a:pt x="270" y="232"/>
                      <a:pt x="269" y="232"/>
                      <a:pt x="269" y="233"/>
                    </a:cubicBezTo>
                    <a:cubicBezTo>
                      <a:pt x="271" y="244"/>
                      <a:pt x="275" y="254"/>
                      <a:pt x="283" y="261"/>
                    </a:cubicBezTo>
                    <a:cubicBezTo>
                      <a:pt x="284" y="261"/>
                      <a:pt x="284" y="262"/>
                      <a:pt x="285" y="262"/>
                    </a:cubicBezTo>
                    <a:cubicBezTo>
                      <a:pt x="287" y="261"/>
                      <a:pt x="289" y="261"/>
                      <a:pt x="290" y="261"/>
                    </a:cubicBezTo>
                    <a:cubicBezTo>
                      <a:pt x="291" y="261"/>
                      <a:pt x="292" y="261"/>
                      <a:pt x="292" y="261"/>
                    </a:cubicBezTo>
                    <a:cubicBezTo>
                      <a:pt x="293" y="258"/>
                      <a:pt x="295" y="256"/>
                      <a:pt x="297" y="255"/>
                    </a:cubicBezTo>
                    <a:cubicBezTo>
                      <a:pt x="302" y="251"/>
                      <a:pt x="307" y="250"/>
                      <a:pt x="312" y="252"/>
                    </a:cubicBezTo>
                    <a:cubicBezTo>
                      <a:pt x="315" y="253"/>
                      <a:pt x="317" y="253"/>
                      <a:pt x="320" y="252"/>
                    </a:cubicBezTo>
                    <a:cubicBezTo>
                      <a:pt x="322" y="250"/>
                      <a:pt x="325" y="250"/>
                      <a:pt x="328" y="252"/>
                    </a:cubicBezTo>
                    <a:cubicBezTo>
                      <a:pt x="329" y="252"/>
                      <a:pt x="329" y="253"/>
                      <a:pt x="330" y="252"/>
                    </a:cubicBezTo>
                    <a:cubicBezTo>
                      <a:pt x="330" y="243"/>
                      <a:pt x="331" y="234"/>
                      <a:pt x="335" y="225"/>
                    </a:cubicBezTo>
                    <a:close/>
                    <a:moveTo>
                      <a:pt x="290" y="358"/>
                    </a:moveTo>
                    <a:cubicBezTo>
                      <a:pt x="290" y="357"/>
                      <a:pt x="291" y="355"/>
                      <a:pt x="291" y="354"/>
                    </a:cubicBezTo>
                    <a:cubicBezTo>
                      <a:pt x="292" y="352"/>
                      <a:pt x="290" y="351"/>
                      <a:pt x="289" y="351"/>
                    </a:cubicBezTo>
                    <a:cubicBezTo>
                      <a:pt x="289" y="350"/>
                      <a:pt x="288" y="351"/>
                      <a:pt x="287" y="351"/>
                    </a:cubicBezTo>
                    <a:cubicBezTo>
                      <a:pt x="285" y="355"/>
                      <a:pt x="282" y="358"/>
                      <a:pt x="280" y="361"/>
                    </a:cubicBezTo>
                    <a:cubicBezTo>
                      <a:pt x="278" y="363"/>
                      <a:pt x="278" y="366"/>
                      <a:pt x="280" y="368"/>
                    </a:cubicBezTo>
                    <a:cubicBezTo>
                      <a:pt x="283" y="372"/>
                      <a:pt x="288" y="376"/>
                      <a:pt x="294" y="374"/>
                    </a:cubicBezTo>
                    <a:cubicBezTo>
                      <a:pt x="298" y="373"/>
                      <a:pt x="301" y="374"/>
                      <a:pt x="304" y="376"/>
                    </a:cubicBezTo>
                    <a:cubicBezTo>
                      <a:pt x="308" y="378"/>
                      <a:pt x="311" y="379"/>
                      <a:pt x="315" y="378"/>
                    </a:cubicBezTo>
                    <a:cubicBezTo>
                      <a:pt x="320" y="376"/>
                      <a:pt x="324" y="376"/>
                      <a:pt x="329" y="377"/>
                    </a:cubicBezTo>
                    <a:cubicBezTo>
                      <a:pt x="335" y="379"/>
                      <a:pt x="339" y="377"/>
                      <a:pt x="342" y="371"/>
                    </a:cubicBezTo>
                    <a:cubicBezTo>
                      <a:pt x="342" y="370"/>
                      <a:pt x="343" y="369"/>
                      <a:pt x="343" y="369"/>
                    </a:cubicBezTo>
                    <a:cubicBezTo>
                      <a:pt x="344" y="365"/>
                      <a:pt x="346" y="363"/>
                      <a:pt x="350" y="361"/>
                    </a:cubicBezTo>
                    <a:cubicBezTo>
                      <a:pt x="351" y="361"/>
                      <a:pt x="352" y="360"/>
                      <a:pt x="353" y="360"/>
                    </a:cubicBezTo>
                    <a:cubicBezTo>
                      <a:pt x="356" y="358"/>
                      <a:pt x="357" y="354"/>
                      <a:pt x="355" y="351"/>
                    </a:cubicBezTo>
                    <a:cubicBezTo>
                      <a:pt x="353" y="346"/>
                      <a:pt x="349" y="343"/>
                      <a:pt x="343" y="342"/>
                    </a:cubicBezTo>
                    <a:cubicBezTo>
                      <a:pt x="343" y="342"/>
                      <a:pt x="342" y="341"/>
                      <a:pt x="342" y="342"/>
                    </a:cubicBezTo>
                    <a:cubicBezTo>
                      <a:pt x="341" y="345"/>
                      <a:pt x="339" y="346"/>
                      <a:pt x="337" y="347"/>
                    </a:cubicBezTo>
                    <a:cubicBezTo>
                      <a:pt x="335" y="348"/>
                      <a:pt x="335" y="348"/>
                      <a:pt x="337" y="349"/>
                    </a:cubicBezTo>
                    <a:cubicBezTo>
                      <a:pt x="338" y="351"/>
                      <a:pt x="340" y="352"/>
                      <a:pt x="341" y="354"/>
                    </a:cubicBezTo>
                    <a:cubicBezTo>
                      <a:pt x="342" y="354"/>
                      <a:pt x="342" y="355"/>
                      <a:pt x="341" y="356"/>
                    </a:cubicBezTo>
                    <a:cubicBezTo>
                      <a:pt x="341" y="357"/>
                      <a:pt x="340" y="356"/>
                      <a:pt x="340" y="355"/>
                    </a:cubicBezTo>
                    <a:cubicBezTo>
                      <a:pt x="339" y="354"/>
                      <a:pt x="337" y="353"/>
                      <a:pt x="336" y="352"/>
                    </a:cubicBezTo>
                    <a:cubicBezTo>
                      <a:pt x="334" y="351"/>
                      <a:pt x="334" y="351"/>
                      <a:pt x="333" y="353"/>
                    </a:cubicBezTo>
                    <a:cubicBezTo>
                      <a:pt x="333" y="353"/>
                      <a:pt x="332" y="354"/>
                      <a:pt x="332" y="355"/>
                    </a:cubicBezTo>
                    <a:cubicBezTo>
                      <a:pt x="328" y="356"/>
                      <a:pt x="329" y="358"/>
                      <a:pt x="330" y="360"/>
                    </a:cubicBezTo>
                    <a:cubicBezTo>
                      <a:pt x="330" y="361"/>
                      <a:pt x="330" y="362"/>
                      <a:pt x="330" y="363"/>
                    </a:cubicBezTo>
                    <a:cubicBezTo>
                      <a:pt x="331" y="364"/>
                      <a:pt x="331" y="365"/>
                      <a:pt x="330" y="366"/>
                    </a:cubicBezTo>
                    <a:cubicBezTo>
                      <a:pt x="329" y="364"/>
                      <a:pt x="328" y="362"/>
                      <a:pt x="327" y="360"/>
                    </a:cubicBezTo>
                    <a:cubicBezTo>
                      <a:pt x="327" y="357"/>
                      <a:pt x="325" y="356"/>
                      <a:pt x="323" y="356"/>
                    </a:cubicBezTo>
                    <a:cubicBezTo>
                      <a:pt x="322" y="356"/>
                      <a:pt x="321" y="356"/>
                      <a:pt x="322" y="357"/>
                    </a:cubicBezTo>
                    <a:cubicBezTo>
                      <a:pt x="322" y="360"/>
                      <a:pt x="323" y="362"/>
                      <a:pt x="324" y="365"/>
                    </a:cubicBezTo>
                    <a:cubicBezTo>
                      <a:pt x="324" y="366"/>
                      <a:pt x="324" y="367"/>
                      <a:pt x="323" y="368"/>
                    </a:cubicBezTo>
                    <a:cubicBezTo>
                      <a:pt x="321" y="364"/>
                      <a:pt x="321" y="360"/>
                      <a:pt x="319" y="357"/>
                    </a:cubicBezTo>
                    <a:cubicBezTo>
                      <a:pt x="318" y="359"/>
                      <a:pt x="317" y="361"/>
                      <a:pt x="315" y="361"/>
                    </a:cubicBezTo>
                    <a:cubicBezTo>
                      <a:pt x="314" y="362"/>
                      <a:pt x="313" y="362"/>
                      <a:pt x="313" y="363"/>
                    </a:cubicBezTo>
                    <a:cubicBezTo>
                      <a:pt x="313" y="365"/>
                      <a:pt x="313" y="367"/>
                      <a:pt x="312" y="369"/>
                    </a:cubicBezTo>
                    <a:cubicBezTo>
                      <a:pt x="311" y="367"/>
                      <a:pt x="311" y="365"/>
                      <a:pt x="311" y="363"/>
                    </a:cubicBezTo>
                    <a:cubicBezTo>
                      <a:pt x="311" y="361"/>
                      <a:pt x="310" y="360"/>
                      <a:pt x="308" y="359"/>
                    </a:cubicBezTo>
                    <a:cubicBezTo>
                      <a:pt x="307" y="359"/>
                      <a:pt x="306" y="359"/>
                      <a:pt x="306" y="360"/>
                    </a:cubicBezTo>
                    <a:cubicBezTo>
                      <a:pt x="305" y="362"/>
                      <a:pt x="304" y="364"/>
                      <a:pt x="303" y="366"/>
                    </a:cubicBezTo>
                    <a:cubicBezTo>
                      <a:pt x="303" y="365"/>
                      <a:pt x="303" y="365"/>
                      <a:pt x="303" y="365"/>
                    </a:cubicBezTo>
                    <a:cubicBezTo>
                      <a:pt x="303" y="363"/>
                      <a:pt x="303" y="361"/>
                      <a:pt x="303" y="360"/>
                    </a:cubicBezTo>
                    <a:cubicBezTo>
                      <a:pt x="304" y="357"/>
                      <a:pt x="303" y="357"/>
                      <a:pt x="301" y="356"/>
                    </a:cubicBezTo>
                    <a:cubicBezTo>
                      <a:pt x="300" y="356"/>
                      <a:pt x="299" y="357"/>
                      <a:pt x="299" y="357"/>
                    </a:cubicBezTo>
                    <a:cubicBezTo>
                      <a:pt x="298" y="358"/>
                      <a:pt x="298" y="359"/>
                      <a:pt x="297" y="360"/>
                    </a:cubicBezTo>
                    <a:cubicBezTo>
                      <a:pt x="297" y="361"/>
                      <a:pt x="297" y="361"/>
                      <a:pt x="296" y="361"/>
                    </a:cubicBezTo>
                    <a:cubicBezTo>
                      <a:pt x="296" y="361"/>
                      <a:pt x="296" y="360"/>
                      <a:pt x="296" y="360"/>
                    </a:cubicBezTo>
                    <a:cubicBezTo>
                      <a:pt x="296" y="359"/>
                      <a:pt x="296" y="358"/>
                      <a:pt x="296" y="357"/>
                    </a:cubicBezTo>
                    <a:cubicBezTo>
                      <a:pt x="297" y="356"/>
                      <a:pt x="297" y="355"/>
                      <a:pt x="295" y="355"/>
                    </a:cubicBezTo>
                    <a:cubicBezTo>
                      <a:pt x="294" y="354"/>
                      <a:pt x="293" y="354"/>
                      <a:pt x="293" y="355"/>
                    </a:cubicBezTo>
                    <a:cubicBezTo>
                      <a:pt x="292" y="356"/>
                      <a:pt x="291" y="358"/>
                      <a:pt x="290" y="358"/>
                    </a:cubicBezTo>
                    <a:close/>
                    <a:moveTo>
                      <a:pt x="348" y="283"/>
                    </a:moveTo>
                    <a:cubicBezTo>
                      <a:pt x="346" y="285"/>
                      <a:pt x="345" y="286"/>
                      <a:pt x="343" y="287"/>
                    </a:cubicBezTo>
                    <a:cubicBezTo>
                      <a:pt x="340" y="289"/>
                      <a:pt x="340" y="289"/>
                      <a:pt x="342" y="291"/>
                    </a:cubicBezTo>
                    <a:cubicBezTo>
                      <a:pt x="343" y="292"/>
                      <a:pt x="343" y="292"/>
                      <a:pt x="344" y="291"/>
                    </a:cubicBezTo>
                    <a:cubicBezTo>
                      <a:pt x="346" y="290"/>
                      <a:pt x="348" y="288"/>
                      <a:pt x="351" y="287"/>
                    </a:cubicBezTo>
                    <a:cubicBezTo>
                      <a:pt x="351" y="287"/>
                      <a:pt x="352" y="287"/>
                      <a:pt x="352" y="288"/>
                    </a:cubicBezTo>
                    <a:cubicBezTo>
                      <a:pt x="353" y="288"/>
                      <a:pt x="352" y="289"/>
                      <a:pt x="352" y="289"/>
                    </a:cubicBezTo>
                    <a:cubicBezTo>
                      <a:pt x="350" y="290"/>
                      <a:pt x="348" y="291"/>
                      <a:pt x="347" y="292"/>
                    </a:cubicBezTo>
                    <a:cubicBezTo>
                      <a:pt x="345" y="293"/>
                      <a:pt x="345" y="294"/>
                      <a:pt x="346" y="295"/>
                    </a:cubicBezTo>
                    <a:cubicBezTo>
                      <a:pt x="347" y="296"/>
                      <a:pt x="348" y="297"/>
                      <a:pt x="349" y="297"/>
                    </a:cubicBezTo>
                    <a:cubicBezTo>
                      <a:pt x="350" y="298"/>
                      <a:pt x="351" y="298"/>
                      <a:pt x="352" y="298"/>
                    </a:cubicBezTo>
                    <a:cubicBezTo>
                      <a:pt x="356" y="295"/>
                      <a:pt x="360" y="294"/>
                      <a:pt x="364" y="297"/>
                    </a:cubicBezTo>
                    <a:cubicBezTo>
                      <a:pt x="365" y="298"/>
                      <a:pt x="366" y="297"/>
                      <a:pt x="366" y="296"/>
                    </a:cubicBezTo>
                    <a:cubicBezTo>
                      <a:pt x="369" y="288"/>
                      <a:pt x="365" y="281"/>
                      <a:pt x="357" y="278"/>
                    </a:cubicBezTo>
                    <a:cubicBezTo>
                      <a:pt x="352" y="277"/>
                      <a:pt x="349" y="274"/>
                      <a:pt x="348" y="268"/>
                    </a:cubicBezTo>
                    <a:cubicBezTo>
                      <a:pt x="348" y="268"/>
                      <a:pt x="348" y="268"/>
                      <a:pt x="348" y="268"/>
                    </a:cubicBezTo>
                    <a:cubicBezTo>
                      <a:pt x="347" y="262"/>
                      <a:pt x="342" y="257"/>
                      <a:pt x="336" y="257"/>
                    </a:cubicBezTo>
                    <a:cubicBezTo>
                      <a:pt x="333" y="257"/>
                      <a:pt x="330" y="257"/>
                      <a:pt x="328" y="255"/>
                    </a:cubicBezTo>
                    <a:cubicBezTo>
                      <a:pt x="325" y="253"/>
                      <a:pt x="323" y="253"/>
                      <a:pt x="320" y="254"/>
                    </a:cubicBezTo>
                    <a:cubicBezTo>
                      <a:pt x="317" y="256"/>
                      <a:pt x="315" y="256"/>
                      <a:pt x="312" y="255"/>
                    </a:cubicBezTo>
                    <a:cubicBezTo>
                      <a:pt x="307" y="252"/>
                      <a:pt x="298" y="255"/>
                      <a:pt x="295" y="261"/>
                    </a:cubicBezTo>
                    <a:cubicBezTo>
                      <a:pt x="294" y="262"/>
                      <a:pt x="294" y="262"/>
                      <a:pt x="296" y="262"/>
                    </a:cubicBezTo>
                    <a:cubicBezTo>
                      <a:pt x="301" y="263"/>
                      <a:pt x="303" y="265"/>
                      <a:pt x="304" y="270"/>
                    </a:cubicBezTo>
                    <a:cubicBezTo>
                      <a:pt x="305" y="272"/>
                      <a:pt x="305" y="274"/>
                      <a:pt x="305" y="275"/>
                    </a:cubicBezTo>
                    <a:cubicBezTo>
                      <a:pt x="305" y="276"/>
                      <a:pt x="305" y="277"/>
                      <a:pt x="306" y="277"/>
                    </a:cubicBezTo>
                    <a:cubicBezTo>
                      <a:pt x="308" y="277"/>
                      <a:pt x="309" y="277"/>
                      <a:pt x="311" y="277"/>
                    </a:cubicBezTo>
                    <a:cubicBezTo>
                      <a:pt x="313" y="277"/>
                      <a:pt x="313" y="277"/>
                      <a:pt x="313" y="274"/>
                    </a:cubicBezTo>
                    <a:cubicBezTo>
                      <a:pt x="313" y="273"/>
                      <a:pt x="313" y="271"/>
                      <a:pt x="312" y="270"/>
                    </a:cubicBezTo>
                    <a:cubicBezTo>
                      <a:pt x="312" y="269"/>
                      <a:pt x="312" y="268"/>
                      <a:pt x="313" y="268"/>
                    </a:cubicBezTo>
                    <a:cubicBezTo>
                      <a:pt x="314" y="268"/>
                      <a:pt x="314" y="269"/>
                      <a:pt x="314" y="270"/>
                    </a:cubicBezTo>
                    <a:cubicBezTo>
                      <a:pt x="314" y="272"/>
                      <a:pt x="314" y="274"/>
                      <a:pt x="315" y="276"/>
                    </a:cubicBezTo>
                    <a:cubicBezTo>
                      <a:pt x="315" y="277"/>
                      <a:pt x="315" y="278"/>
                      <a:pt x="316" y="278"/>
                    </a:cubicBezTo>
                    <a:cubicBezTo>
                      <a:pt x="320" y="279"/>
                      <a:pt x="321" y="279"/>
                      <a:pt x="321" y="274"/>
                    </a:cubicBezTo>
                    <a:cubicBezTo>
                      <a:pt x="321" y="273"/>
                      <a:pt x="321" y="272"/>
                      <a:pt x="321" y="270"/>
                    </a:cubicBezTo>
                    <a:cubicBezTo>
                      <a:pt x="321" y="270"/>
                      <a:pt x="321" y="269"/>
                      <a:pt x="321" y="269"/>
                    </a:cubicBezTo>
                    <a:cubicBezTo>
                      <a:pt x="321" y="269"/>
                      <a:pt x="321" y="268"/>
                      <a:pt x="322" y="268"/>
                    </a:cubicBezTo>
                    <a:cubicBezTo>
                      <a:pt x="322" y="268"/>
                      <a:pt x="322" y="268"/>
                      <a:pt x="322" y="269"/>
                    </a:cubicBezTo>
                    <a:cubicBezTo>
                      <a:pt x="323" y="271"/>
                      <a:pt x="323" y="273"/>
                      <a:pt x="323" y="275"/>
                    </a:cubicBezTo>
                    <a:cubicBezTo>
                      <a:pt x="323" y="276"/>
                      <a:pt x="323" y="277"/>
                      <a:pt x="324" y="277"/>
                    </a:cubicBezTo>
                    <a:cubicBezTo>
                      <a:pt x="327" y="278"/>
                      <a:pt x="330" y="276"/>
                      <a:pt x="330" y="273"/>
                    </a:cubicBezTo>
                    <a:cubicBezTo>
                      <a:pt x="330" y="272"/>
                      <a:pt x="330" y="271"/>
                      <a:pt x="330" y="270"/>
                    </a:cubicBezTo>
                    <a:cubicBezTo>
                      <a:pt x="330" y="269"/>
                      <a:pt x="330" y="268"/>
                      <a:pt x="331" y="268"/>
                    </a:cubicBezTo>
                    <a:cubicBezTo>
                      <a:pt x="332" y="268"/>
                      <a:pt x="332" y="269"/>
                      <a:pt x="332" y="270"/>
                    </a:cubicBezTo>
                    <a:cubicBezTo>
                      <a:pt x="332" y="272"/>
                      <a:pt x="332" y="273"/>
                      <a:pt x="332" y="275"/>
                    </a:cubicBezTo>
                    <a:cubicBezTo>
                      <a:pt x="332" y="276"/>
                      <a:pt x="332" y="277"/>
                      <a:pt x="333" y="277"/>
                    </a:cubicBezTo>
                    <a:cubicBezTo>
                      <a:pt x="334" y="276"/>
                      <a:pt x="335" y="277"/>
                      <a:pt x="336" y="277"/>
                    </a:cubicBezTo>
                    <a:cubicBezTo>
                      <a:pt x="337" y="278"/>
                      <a:pt x="338" y="278"/>
                      <a:pt x="339" y="277"/>
                    </a:cubicBezTo>
                    <a:cubicBezTo>
                      <a:pt x="339" y="277"/>
                      <a:pt x="340" y="277"/>
                      <a:pt x="340" y="277"/>
                    </a:cubicBezTo>
                    <a:cubicBezTo>
                      <a:pt x="341" y="276"/>
                      <a:pt x="342" y="276"/>
                      <a:pt x="342" y="277"/>
                    </a:cubicBezTo>
                    <a:cubicBezTo>
                      <a:pt x="343" y="277"/>
                      <a:pt x="342" y="278"/>
                      <a:pt x="342" y="278"/>
                    </a:cubicBezTo>
                    <a:cubicBezTo>
                      <a:pt x="341" y="279"/>
                      <a:pt x="341" y="279"/>
                      <a:pt x="340" y="279"/>
                    </a:cubicBezTo>
                    <a:cubicBezTo>
                      <a:pt x="339" y="280"/>
                      <a:pt x="339" y="281"/>
                      <a:pt x="339" y="282"/>
                    </a:cubicBezTo>
                    <a:cubicBezTo>
                      <a:pt x="338" y="283"/>
                      <a:pt x="338" y="284"/>
                      <a:pt x="339" y="285"/>
                    </a:cubicBezTo>
                    <a:cubicBezTo>
                      <a:pt x="341" y="286"/>
                      <a:pt x="341" y="285"/>
                      <a:pt x="343" y="285"/>
                    </a:cubicBezTo>
                    <a:cubicBezTo>
                      <a:pt x="344" y="284"/>
                      <a:pt x="346" y="283"/>
                      <a:pt x="348" y="283"/>
                    </a:cubicBezTo>
                    <a:close/>
                    <a:moveTo>
                      <a:pt x="377" y="245"/>
                    </a:moveTo>
                    <a:cubicBezTo>
                      <a:pt x="379" y="245"/>
                      <a:pt x="381" y="244"/>
                      <a:pt x="382" y="243"/>
                    </a:cubicBezTo>
                    <a:cubicBezTo>
                      <a:pt x="392" y="238"/>
                      <a:pt x="401" y="230"/>
                      <a:pt x="409" y="222"/>
                    </a:cubicBezTo>
                    <a:cubicBezTo>
                      <a:pt x="410" y="221"/>
                      <a:pt x="410" y="220"/>
                      <a:pt x="409" y="219"/>
                    </a:cubicBezTo>
                    <a:cubicBezTo>
                      <a:pt x="402" y="211"/>
                      <a:pt x="396" y="203"/>
                      <a:pt x="390" y="195"/>
                    </a:cubicBezTo>
                    <a:cubicBezTo>
                      <a:pt x="389" y="194"/>
                      <a:pt x="389" y="194"/>
                      <a:pt x="388" y="195"/>
                    </a:cubicBezTo>
                    <a:cubicBezTo>
                      <a:pt x="386" y="197"/>
                      <a:pt x="385" y="199"/>
                      <a:pt x="383" y="201"/>
                    </a:cubicBezTo>
                    <a:cubicBezTo>
                      <a:pt x="377" y="206"/>
                      <a:pt x="370" y="210"/>
                      <a:pt x="364" y="214"/>
                    </a:cubicBezTo>
                    <a:cubicBezTo>
                      <a:pt x="363" y="215"/>
                      <a:pt x="363" y="215"/>
                      <a:pt x="364" y="216"/>
                    </a:cubicBezTo>
                    <a:cubicBezTo>
                      <a:pt x="371" y="220"/>
                      <a:pt x="375" y="227"/>
                      <a:pt x="377" y="235"/>
                    </a:cubicBezTo>
                    <a:cubicBezTo>
                      <a:pt x="378" y="238"/>
                      <a:pt x="378" y="242"/>
                      <a:pt x="377" y="245"/>
                    </a:cubicBezTo>
                    <a:close/>
                    <a:moveTo>
                      <a:pt x="346" y="259"/>
                    </a:moveTo>
                    <a:cubicBezTo>
                      <a:pt x="345" y="255"/>
                      <a:pt x="345" y="252"/>
                      <a:pt x="345" y="248"/>
                    </a:cubicBezTo>
                    <a:cubicBezTo>
                      <a:pt x="345" y="244"/>
                      <a:pt x="346" y="239"/>
                      <a:pt x="348" y="236"/>
                    </a:cubicBezTo>
                    <a:cubicBezTo>
                      <a:pt x="352" y="231"/>
                      <a:pt x="358" y="231"/>
                      <a:pt x="361" y="236"/>
                    </a:cubicBezTo>
                    <a:cubicBezTo>
                      <a:pt x="363" y="240"/>
                      <a:pt x="364" y="244"/>
                      <a:pt x="363" y="248"/>
                    </a:cubicBezTo>
                    <a:cubicBezTo>
                      <a:pt x="362" y="254"/>
                      <a:pt x="359" y="260"/>
                      <a:pt x="355" y="266"/>
                    </a:cubicBezTo>
                    <a:cubicBezTo>
                      <a:pt x="354" y="267"/>
                      <a:pt x="354" y="267"/>
                      <a:pt x="355" y="268"/>
                    </a:cubicBezTo>
                    <a:cubicBezTo>
                      <a:pt x="357" y="270"/>
                      <a:pt x="358" y="272"/>
                      <a:pt x="359" y="273"/>
                    </a:cubicBezTo>
                    <a:cubicBezTo>
                      <a:pt x="360" y="274"/>
                      <a:pt x="361" y="274"/>
                      <a:pt x="361" y="273"/>
                    </a:cubicBezTo>
                    <a:cubicBezTo>
                      <a:pt x="365" y="269"/>
                      <a:pt x="368" y="264"/>
                      <a:pt x="371" y="259"/>
                    </a:cubicBezTo>
                    <a:cubicBezTo>
                      <a:pt x="375" y="250"/>
                      <a:pt x="377" y="240"/>
                      <a:pt x="373" y="231"/>
                    </a:cubicBezTo>
                    <a:cubicBezTo>
                      <a:pt x="370" y="223"/>
                      <a:pt x="365" y="217"/>
                      <a:pt x="356" y="216"/>
                    </a:cubicBezTo>
                    <a:cubicBezTo>
                      <a:pt x="349" y="215"/>
                      <a:pt x="344" y="219"/>
                      <a:pt x="340" y="225"/>
                    </a:cubicBezTo>
                    <a:cubicBezTo>
                      <a:pt x="334" y="233"/>
                      <a:pt x="332" y="242"/>
                      <a:pt x="333" y="251"/>
                    </a:cubicBezTo>
                    <a:cubicBezTo>
                      <a:pt x="333" y="253"/>
                      <a:pt x="334" y="254"/>
                      <a:pt x="336" y="254"/>
                    </a:cubicBezTo>
                    <a:cubicBezTo>
                      <a:pt x="340" y="255"/>
                      <a:pt x="343" y="256"/>
                      <a:pt x="346" y="259"/>
                    </a:cubicBezTo>
                    <a:close/>
                    <a:moveTo>
                      <a:pt x="264" y="318"/>
                    </a:moveTo>
                    <a:cubicBezTo>
                      <a:pt x="266" y="318"/>
                      <a:pt x="268" y="317"/>
                      <a:pt x="270" y="316"/>
                    </a:cubicBezTo>
                    <a:cubicBezTo>
                      <a:pt x="271" y="316"/>
                      <a:pt x="271" y="316"/>
                      <a:pt x="271" y="316"/>
                    </a:cubicBezTo>
                    <a:cubicBezTo>
                      <a:pt x="273" y="314"/>
                      <a:pt x="271" y="311"/>
                      <a:pt x="269" y="310"/>
                    </a:cubicBezTo>
                    <a:cubicBezTo>
                      <a:pt x="262" y="309"/>
                      <a:pt x="257" y="312"/>
                      <a:pt x="253" y="316"/>
                    </a:cubicBezTo>
                    <a:cubicBezTo>
                      <a:pt x="251" y="317"/>
                      <a:pt x="251" y="319"/>
                      <a:pt x="251" y="320"/>
                    </a:cubicBezTo>
                    <a:cubicBezTo>
                      <a:pt x="251" y="325"/>
                      <a:pt x="252" y="329"/>
                      <a:pt x="254" y="334"/>
                    </a:cubicBezTo>
                    <a:cubicBezTo>
                      <a:pt x="255" y="339"/>
                      <a:pt x="257" y="344"/>
                      <a:pt x="257" y="349"/>
                    </a:cubicBezTo>
                    <a:cubicBezTo>
                      <a:pt x="258" y="354"/>
                      <a:pt x="261" y="358"/>
                      <a:pt x="265" y="360"/>
                    </a:cubicBezTo>
                    <a:cubicBezTo>
                      <a:pt x="269" y="364"/>
                      <a:pt x="274" y="364"/>
                      <a:pt x="277" y="360"/>
                    </a:cubicBezTo>
                    <a:cubicBezTo>
                      <a:pt x="280" y="358"/>
                      <a:pt x="282" y="355"/>
                      <a:pt x="284" y="352"/>
                    </a:cubicBezTo>
                    <a:cubicBezTo>
                      <a:pt x="286" y="349"/>
                      <a:pt x="286" y="349"/>
                      <a:pt x="284" y="345"/>
                    </a:cubicBezTo>
                    <a:cubicBezTo>
                      <a:pt x="282" y="343"/>
                      <a:pt x="282" y="343"/>
                      <a:pt x="280" y="345"/>
                    </a:cubicBezTo>
                    <a:cubicBezTo>
                      <a:pt x="278" y="346"/>
                      <a:pt x="277" y="347"/>
                      <a:pt x="275" y="347"/>
                    </a:cubicBezTo>
                    <a:cubicBezTo>
                      <a:pt x="276" y="346"/>
                      <a:pt x="277" y="344"/>
                      <a:pt x="278" y="343"/>
                    </a:cubicBezTo>
                    <a:cubicBezTo>
                      <a:pt x="281" y="341"/>
                      <a:pt x="281" y="342"/>
                      <a:pt x="280" y="338"/>
                    </a:cubicBezTo>
                    <a:cubicBezTo>
                      <a:pt x="279" y="336"/>
                      <a:pt x="278" y="336"/>
                      <a:pt x="277" y="337"/>
                    </a:cubicBezTo>
                    <a:cubicBezTo>
                      <a:pt x="275" y="338"/>
                      <a:pt x="273" y="339"/>
                      <a:pt x="271" y="339"/>
                    </a:cubicBezTo>
                    <a:cubicBezTo>
                      <a:pt x="270" y="340"/>
                      <a:pt x="269" y="340"/>
                      <a:pt x="268" y="339"/>
                    </a:cubicBezTo>
                    <a:cubicBezTo>
                      <a:pt x="271" y="337"/>
                      <a:pt x="274" y="336"/>
                      <a:pt x="277" y="335"/>
                    </a:cubicBezTo>
                    <a:cubicBezTo>
                      <a:pt x="278" y="334"/>
                      <a:pt x="279" y="332"/>
                      <a:pt x="278" y="331"/>
                    </a:cubicBezTo>
                    <a:cubicBezTo>
                      <a:pt x="277" y="329"/>
                      <a:pt x="276" y="331"/>
                      <a:pt x="275" y="331"/>
                    </a:cubicBezTo>
                    <a:cubicBezTo>
                      <a:pt x="275" y="331"/>
                      <a:pt x="275" y="331"/>
                      <a:pt x="275" y="331"/>
                    </a:cubicBezTo>
                    <a:cubicBezTo>
                      <a:pt x="271" y="332"/>
                      <a:pt x="268" y="333"/>
                      <a:pt x="264" y="333"/>
                    </a:cubicBezTo>
                    <a:cubicBezTo>
                      <a:pt x="265" y="332"/>
                      <a:pt x="267" y="332"/>
                      <a:pt x="268" y="331"/>
                    </a:cubicBezTo>
                    <a:cubicBezTo>
                      <a:pt x="271" y="330"/>
                      <a:pt x="273" y="329"/>
                      <a:pt x="276" y="328"/>
                    </a:cubicBezTo>
                    <a:cubicBezTo>
                      <a:pt x="276" y="328"/>
                      <a:pt x="277" y="328"/>
                      <a:pt x="277" y="327"/>
                    </a:cubicBezTo>
                    <a:cubicBezTo>
                      <a:pt x="276" y="326"/>
                      <a:pt x="272" y="324"/>
                      <a:pt x="271" y="324"/>
                    </a:cubicBezTo>
                    <a:cubicBezTo>
                      <a:pt x="268" y="325"/>
                      <a:pt x="265" y="325"/>
                      <a:pt x="263" y="325"/>
                    </a:cubicBezTo>
                    <a:cubicBezTo>
                      <a:pt x="265" y="324"/>
                      <a:pt x="268" y="323"/>
                      <a:pt x="271" y="322"/>
                    </a:cubicBezTo>
                    <a:cubicBezTo>
                      <a:pt x="272" y="322"/>
                      <a:pt x="273" y="322"/>
                      <a:pt x="272" y="320"/>
                    </a:cubicBezTo>
                    <a:cubicBezTo>
                      <a:pt x="272" y="318"/>
                      <a:pt x="271" y="318"/>
                      <a:pt x="269" y="318"/>
                    </a:cubicBezTo>
                    <a:cubicBezTo>
                      <a:pt x="268" y="319"/>
                      <a:pt x="266" y="319"/>
                      <a:pt x="264" y="318"/>
                    </a:cubicBezTo>
                    <a:close/>
                    <a:moveTo>
                      <a:pt x="359" y="98"/>
                    </a:moveTo>
                    <a:cubicBezTo>
                      <a:pt x="351" y="98"/>
                      <a:pt x="344" y="95"/>
                      <a:pt x="336" y="91"/>
                    </a:cubicBezTo>
                    <a:cubicBezTo>
                      <a:pt x="323" y="85"/>
                      <a:pt x="309" y="78"/>
                      <a:pt x="298" y="68"/>
                    </a:cubicBezTo>
                    <a:cubicBezTo>
                      <a:pt x="297" y="67"/>
                      <a:pt x="297" y="67"/>
                      <a:pt x="296" y="68"/>
                    </a:cubicBezTo>
                    <a:cubicBezTo>
                      <a:pt x="296" y="70"/>
                      <a:pt x="294" y="72"/>
                      <a:pt x="294" y="74"/>
                    </a:cubicBezTo>
                    <a:cubicBezTo>
                      <a:pt x="292" y="78"/>
                      <a:pt x="292" y="80"/>
                      <a:pt x="295" y="84"/>
                    </a:cubicBezTo>
                    <a:cubicBezTo>
                      <a:pt x="296" y="84"/>
                      <a:pt x="297" y="85"/>
                      <a:pt x="298" y="86"/>
                    </a:cubicBezTo>
                    <a:cubicBezTo>
                      <a:pt x="310" y="95"/>
                      <a:pt x="324" y="103"/>
                      <a:pt x="339" y="108"/>
                    </a:cubicBezTo>
                    <a:cubicBezTo>
                      <a:pt x="342" y="109"/>
                      <a:pt x="346" y="110"/>
                      <a:pt x="350" y="110"/>
                    </a:cubicBezTo>
                    <a:cubicBezTo>
                      <a:pt x="352" y="111"/>
                      <a:pt x="353" y="110"/>
                      <a:pt x="354" y="109"/>
                    </a:cubicBezTo>
                    <a:cubicBezTo>
                      <a:pt x="356" y="105"/>
                      <a:pt x="358" y="102"/>
                      <a:pt x="359" y="98"/>
                    </a:cubicBezTo>
                    <a:close/>
                    <a:moveTo>
                      <a:pt x="332" y="313"/>
                    </a:moveTo>
                    <a:cubicBezTo>
                      <a:pt x="333" y="305"/>
                      <a:pt x="323" y="296"/>
                      <a:pt x="314" y="296"/>
                    </a:cubicBezTo>
                    <a:cubicBezTo>
                      <a:pt x="307" y="296"/>
                      <a:pt x="297" y="305"/>
                      <a:pt x="297" y="313"/>
                    </a:cubicBezTo>
                    <a:cubicBezTo>
                      <a:pt x="297" y="323"/>
                      <a:pt x="304" y="330"/>
                      <a:pt x="314" y="330"/>
                    </a:cubicBezTo>
                    <a:cubicBezTo>
                      <a:pt x="324" y="330"/>
                      <a:pt x="332" y="323"/>
                      <a:pt x="332" y="313"/>
                    </a:cubicBezTo>
                    <a:close/>
                    <a:moveTo>
                      <a:pt x="168" y="184"/>
                    </a:moveTo>
                    <a:cubicBezTo>
                      <a:pt x="168" y="182"/>
                      <a:pt x="167" y="180"/>
                      <a:pt x="167" y="177"/>
                    </a:cubicBezTo>
                    <a:cubicBezTo>
                      <a:pt x="165" y="172"/>
                      <a:pt x="161" y="168"/>
                      <a:pt x="156" y="168"/>
                    </a:cubicBezTo>
                    <a:cubicBezTo>
                      <a:pt x="151" y="168"/>
                      <a:pt x="147" y="170"/>
                      <a:pt x="144" y="173"/>
                    </a:cubicBezTo>
                    <a:cubicBezTo>
                      <a:pt x="140" y="179"/>
                      <a:pt x="139" y="185"/>
                      <a:pt x="139" y="191"/>
                    </a:cubicBezTo>
                    <a:cubicBezTo>
                      <a:pt x="139" y="196"/>
                      <a:pt x="140" y="201"/>
                      <a:pt x="143" y="204"/>
                    </a:cubicBezTo>
                    <a:cubicBezTo>
                      <a:pt x="148" y="211"/>
                      <a:pt x="154" y="211"/>
                      <a:pt x="159" y="205"/>
                    </a:cubicBezTo>
                    <a:cubicBezTo>
                      <a:pt x="165" y="199"/>
                      <a:pt x="167" y="192"/>
                      <a:pt x="168" y="184"/>
                    </a:cubicBezTo>
                    <a:close/>
                    <a:moveTo>
                      <a:pt x="435" y="147"/>
                    </a:moveTo>
                    <a:cubicBezTo>
                      <a:pt x="434" y="146"/>
                      <a:pt x="433" y="145"/>
                      <a:pt x="431" y="144"/>
                    </a:cubicBezTo>
                    <a:cubicBezTo>
                      <a:pt x="428" y="143"/>
                      <a:pt x="425" y="143"/>
                      <a:pt x="422" y="146"/>
                    </a:cubicBezTo>
                    <a:cubicBezTo>
                      <a:pt x="413" y="151"/>
                      <a:pt x="405" y="156"/>
                      <a:pt x="396" y="161"/>
                    </a:cubicBezTo>
                    <a:cubicBezTo>
                      <a:pt x="390" y="164"/>
                      <a:pt x="385" y="167"/>
                      <a:pt x="379" y="171"/>
                    </a:cubicBezTo>
                    <a:cubicBezTo>
                      <a:pt x="379" y="171"/>
                      <a:pt x="378" y="171"/>
                      <a:pt x="378" y="172"/>
                    </a:cubicBezTo>
                    <a:cubicBezTo>
                      <a:pt x="378" y="173"/>
                      <a:pt x="379" y="174"/>
                      <a:pt x="380" y="175"/>
                    </a:cubicBezTo>
                    <a:cubicBezTo>
                      <a:pt x="380" y="175"/>
                      <a:pt x="381" y="174"/>
                      <a:pt x="382" y="174"/>
                    </a:cubicBezTo>
                    <a:cubicBezTo>
                      <a:pt x="392" y="169"/>
                      <a:pt x="403" y="164"/>
                      <a:pt x="413" y="159"/>
                    </a:cubicBezTo>
                    <a:cubicBezTo>
                      <a:pt x="414" y="158"/>
                      <a:pt x="415" y="157"/>
                      <a:pt x="417" y="157"/>
                    </a:cubicBezTo>
                    <a:cubicBezTo>
                      <a:pt x="417" y="157"/>
                      <a:pt x="418" y="157"/>
                      <a:pt x="418" y="158"/>
                    </a:cubicBezTo>
                    <a:cubicBezTo>
                      <a:pt x="419" y="158"/>
                      <a:pt x="418" y="158"/>
                      <a:pt x="417" y="159"/>
                    </a:cubicBezTo>
                    <a:cubicBezTo>
                      <a:pt x="416" y="159"/>
                      <a:pt x="415" y="160"/>
                      <a:pt x="414" y="160"/>
                    </a:cubicBezTo>
                    <a:cubicBezTo>
                      <a:pt x="403" y="166"/>
                      <a:pt x="393" y="171"/>
                      <a:pt x="382" y="176"/>
                    </a:cubicBezTo>
                    <a:cubicBezTo>
                      <a:pt x="382" y="176"/>
                      <a:pt x="381" y="176"/>
                      <a:pt x="381" y="177"/>
                    </a:cubicBezTo>
                    <a:cubicBezTo>
                      <a:pt x="382" y="178"/>
                      <a:pt x="382" y="180"/>
                      <a:pt x="384" y="180"/>
                    </a:cubicBezTo>
                    <a:cubicBezTo>
                      <a:pt x="386" y="179"/>
                      <a:pt x="388" y="178"/>
                      <a:pt x="390" y="178"/>
                    </a:cubicBezTo>
                    <a:cubicBezTo>
                      <a:pt x="398" y="174"/>
                      <a:pt x="406" y="171"/>
                      <a:pt x="414" y="168"/>
                    </a:cubicBezTo>
                    <a:cubicBezTo>
                      <a:pt x="422" y="165"/>
                      <a:pt x="430" y="161"/>
                      <a:pt x="438" y="158"/>
                    </a:cubicBezTo>
                    <a:cubicBezTo>
                      <a:pt x="439" y="158"/>
                      <a:pt x="439" y="158"/>
                      <a:pt x="439" y="157"/>
                    </a:cubicBezTo>
                    <a:cubicBezTo>
                      <a:pt x="440" y="154"/>
                      <a:pt x="440" y="152"/>
                      <a:pt x="438" y="150"/>
                    </a:cubicBezTo>
                    <a:cubicBezTo>
                      <a:pt x="438" y="148"/>
                      <a:pt x="437" y="148"/>
                      <a:pt x="436" y="149"/>
                    </a:cubicBezTo>
                    <a:cubicBezTo>
                      <a:pt x="431" y="152"/>
                      <a:pt x="426" y="154"/>
                      <a:pt x="421" y="157"/>
                    </a:cubicBezTo>
                    <a:cubicBezTo>
                      <a:pt x="420" y="157"/>
                      <a:pt x="420" y="157"/>
                      <a:pt x="419" y="157"/>
                    </a:cubicBezTo>
                    <a:cubicBezTo>
                      <a:pt x="419" y="157"/>
                      <a:pt x="418" y="157"/>
                      <a:pt x="418" y="156"/>
                    </a:cubicBezTo>
                    <a:cubicBezTo>
                      <a:pt x="418" y="156"/>
                      <a:pt x="419" y="156"/>
                      <a:pt x="419" y="155"/>
                    </a:cubicBezTo>
                    <a:cubicBezTo>
                      <a:pt x="423" y="153"/>
                      <a:pt x="427" y="151"/>
                      <a:pt x="431" y="149"/>
                    </a:cubicBezTo>
                    <a:cubicBezTo>
                      <a:pt x="432" y="148"/>
                      <a:pt x="434" y="148"/>
                      <a:pt x="435" y="147"/>
                    </a:cubicBezTo>
                    <a:close/>
                    <a:moveTo>
                      <a:pt x="259" y="265"/>
                    </a:moveTo>
                    <a:cubicBezTo>
                      <a:pt x="261" y="265"/>
                      <a:pt x="262" y="265"/>
                      <a:pt x="263" y="265"/>
                    </a:cubicBezTo>
                    <a:cubicBezTo>
                      <a:pt x="264" y="265"/>
                      <a:pt x="265" y="265"/>
                      <a:pt x="265" y="264"/>
                    </a:cubicBezTo>
                    <a:cubicBezTo>
                      <a:pt x="266" y="264"/>
                      <a:pt x="265" y="263"/>
                      <a:pt x="265" y="263"/>
                    </a:cubicBezTo>
                    <a:cubicBezTo>
                      <a:pt x="259" y="255"/>
                      <a:pt x="256" y="246"/>
                      <a:pt x="254" y="237"/>
                    </a:cubicBezTo>
                    <a:cubicBezTo>
                      <a:pt x="254" y="235"/>
                      <a:pt x="254" y="235"/>
                      <a:pt x="252" y="236"/>
                    </a:cubicBezTo>
                    <a:cubicBezTo>
                      <a:pt x="243" y="239"/>
                      <a:pt x="234" y="243"/>
                      <a:pt x="225" y="249"/>
                    </a:cubicBezTo>
                    <a:cubicBezTo>
                      <a:pt x="224" y="250"/>
                      <a:pt x="224" y="250"/>
                      <a:pt x="225" y="251"/>
                    </a:cubicBezTo>
                    <a:cubicBezTo>
                      <a:pt x="226" y="255"/>
                      <a:pt x="227" y="258"/>
                      <a:pt x="228" y="261"/>
                    </a:cubicBezTo>
                    <a:cubicBezTo>
                      <a:pt x="228" y="263"/>
                      <a:pt x="229" y="264"/>
                      <a:pt x="230" y="264"/>
                    </a:cubicBezTo>
                    <a:cubicBezTo>
                      <a:pt x="234" y="264"/>
                      <a:pt x="238" y="265"/>
                      <a:pt x="242" y="266"/>
                    </a:cubicBezTo>
                    <a:cubicBezTo>
                      <a:pt x="243" y="267"/>
                      <a:pt x="243" y="267"/>
                      <a:pt x="244" y="267"/>
                    </a:cubicBezTo>
                    <a:cubicBezTo>
                      <a:pt x="249" y="265"/>
                      <a:pt x="254" y="265"/>
                      <a:pt x="259" y="265"/>
                    </a:cubicBezTo>
                    <a:close/>
                    <a:moveTo>
                      <a:pt x="142" y="231"/>
                    </a:moveTo>
                    <a:cubicBezTo>
                      <a:pt x="142" y="238"/>
                      <a:pt x="145" y="244"/>
                      <a:pt x="150" y="248"/>
                    </a:cubicBezTo>
                    <a:cubicBezTo>
                      <a:pt x="155" y="252"/>
                      <a:pt x="159" y="251"/>
                      <a:pt x="162" y="247"/>
                    </a:cubicBezTo>
                    <a:cubicBezTo>
                      <a:pt x="165" y="243"/>
                      <a:pt x="166" y="239"/>
                      <a:pt x="167" y="234"/>
                    </a:cubicBezTo>
                    <a:cubicBezTo>
                      <a:pt x="168" y="228"/>
                      <a:pt x="168" y="223"/>
                      <a:pt x="165" y="218"/>
                    </a:cubicBezTo>
                    <a:cubicBezTo>
                      <a:pt x="164" y="216"/>
                      <a:pt x="162" y="213"/>
                      <a:pt x="160" y="212"/>
                    </a:cubicBezTo>
                    <a:cubicBezTo>
                      <a:pt x="154" y="210"/>
                      <a:pt x="146" y="213"/>
                      <a:pt x="144" y="220"/>
                    </a:cubicBezTo>
                    <a:cubicBezTo>
                      <a:pt x="143" y="223"/>
                      <a:pt x="143" y="227"/>
                      <a:pt x="142" y="231"/>
                    </a:cubicBezTo>
                    <a:close/>
                    <a:moveTo>
                      <a:pt x="291" y="333"/>
                    </a:moveTo>
                    <a:cubicBezTo>
                      <a:pt x="293" y="330"/>
                      <a:pt x="295" y="329"/>
                      <a:pt x="297" y="327"/>
                    </a:cubicBezTo>
                    <a:cubicBezTo>
                      <a:pt x="298" y="326"/>
                      <a:pt x="298" y="326"/>
                      <a:pt x="298" y="325"/>
                    </a:cubicBezTo>
                    <a:cubicBezTo>
                      <a:pt x="297" y="324"/>
                      <a:pt x="297" y="324"/>
                      <a:pt x="296" y="324"/>
                    </a:cubicBezTo>
                    <a:cubicBezTo>
                      <a:pt x="291" y="324"/>
                      <a:pt x="286" y="325"/>
                      <a:pt x="282" y="329"/>
                    </a:cubicBezTo>
                    <a:cubicBezTo>
                      <a:pt x="281" y="330"/>
                      <a:pt x="280" y="331"/>
                      <a:pt x="281" y="333"/>
                    </a:cubicBezTo>
                    <a:cubicBezTo>
                      <a:pt x="283" y="342"/>
                      <a:pt x="289" y="349"/>
                      <a:pt x="298" y="352"/>
                    </a:cubicBezTo>
                    <a:cubicBezTo>
                      <a:pt x="302" y="354"/>
                      <a:pt x="306" y="355"/>
                      <a:pt x="310" y="357"/>
                    </a:cubicBezTo>
                    <a:cubicBezTo>
                      <a:pt x="314" y="359"/>
                      <a:pt x="316" y="359"/>
                      <a:pt x="317" y="354"/>
                    </a:cubicBezTo>
                    <a:cubicBezTo>
                      <a:pt x="318" y="352"/>
                      <a:pt x="318" y="350"/>
                      <a:pt x="317" y="347"/>
                    </a:cubicBezTo>
                    <a:cubicBezTo>
                      <a:pt x="316" y="343"/>
                      <a:pt x="315" y="339"/>
                      <a:pt x="314" y="335"/>
                    </a:cubicBezTo>
                    <a:cubicBezTo>
                      <a:pt x="313" y="334"/>
                      <a:pt x="312" y="333"/>
                      <a:pt x="310" y="333"/>
                    </a:cubicBezTo>
                    <a:cubicBezTo>
                      <a:pt x="309" y="333"/>
                      <a:pt x="309" y="334"/>
                      <a:pt x="308" y="335"/>
                    </a:cubicBezTo>
                    <a:cubicBezTo>
                      <a:pt x="307" y="337"/>
                      <a:pt x="306" y="338"/>
                      <a:pt x="304" y="341"/>
                    </a:cubicBezTo>
                    <a:cubicBezTo>
                      <a:pt x="304" y="338"/>
                      <a:pt x="305" y="336"/>
                      <a:pt x="306" y="333"/>
                    </a:cubicBezTo>
                    <a:cubicBezTo>
                      <a:pt x="306" y="332"/>
                      <a:pt x="307" y="332"/>
                      <a:pt x="305" y="331"/>
                    </a:cubicBezTo>
                    <a:cubicBezTo>
                      <a:pt x="304" y="331"/>
                      <a:pt x="303" y="330"/>
                      <a:pt x="302" y="331"/>
                    </a:cubicBezTo>
                    <a:cubicBezTo>
                      <a:pt x="301" y="333"/>
                      <a:pt x="299" y="335"/>
                      <a:pt x="298" y="336"/>
                    </a:cubicBezTo>
                    <a:cubicBezTo>
                      <a:pt x="298" y="337"/>
                      <a:pt x="297" y="338"/>
                      <a:pt x="296" y="338"/>
                    </a:cubicBezTo>
                    <a:cubicBezTo>
                      <a:pt x="296" y="337"/>
                      <a:pt x="297" y="336"/>
                      <a:pt x="297" y="336"/>
                    </a:cubicBezTo>
                    <a:cubicBezTo>
                      <a:pt x="298" y="334"/>
                      <a:pt x="299" y="332"/>
                      <a:pt x="301" y="330"/>
                    </a:cubicBezTo>
                    <a:cubicBezTo>
                      <a:pt x="301" y="329"/>
                      <a:pt x="302" y="329"/>
                      <a:pt x="301" y="328"/>
                    </a:cubicBezTo>
                    <a:cubicBezTo>
                      <a:pt x="300" y="327"/>
                      <a:pt x="300" y="328"/>
                      <a:pt x="299" y="328"/>
                    </a:cubicBezTo>
                    <a:cubicBezTo>
                      <a:pt x="298" y="329"/>
                      <a:pt x="297" y="330"/>
                      <a:pt x="295" y="331"/>
                    </a:cubicBezTo>
                    <a:cubicBezTo>
                      <a:pt x="294" y="332"/>
                      <a:pt x="293" y="332"/>
                      <a:pt x="291" y="333"/>
                    </a:cubicBezTo>
                    <a:close/>
                    <a:moveTo>
                      <a:pt x="415" y="317"/>
                    </a:moveTo>
                    <a:cubicBezTo>
                      <a:pt x="417" y="317"/>
                      <a:pt x="420" y="316"/>
                      <a:pt x="422" y="315"/>
                    </a:cubicBezTo>
                    <a:cubicBezTo>
                      <a:pt x="430" y="311"/>
                      <a:pt x="434" y="302"/>
                      <a:pt x="429" y="295"/>
                    </a:cubicBezTo>
                    <a:cubicBezTo>
                      <a:pt x="426" y="288"/>
                      <a:pt x="421" y="285"/>
                      <a:pt x="414" y="285"/>
                    </a:cubicBezTo>
                    <a:cubicBezTo>
                      <a:pt x="410" y="285"/>
                      <a:pt x="407" y="286"/>
                      <a:pt x="405" y="289"/>
                    </a:cubicBezTo>
                    <a:cubicBezTo>
                      <a:pt x="401" y="293"/>
                      <a:pt x="399" y="297"/>
                      <a:pt x="399" y="302"/>
                    </a:cubicBezTo>
                    <a:cubicBezTo>
                      <a:pt x="398" y="305"/>
                      <a:pt x="398" y="307"/>
                      <a:pt x="400" y="309"/>
                    </a:cubicBezTo>
                    <a:cubicBezTo>
                      <a:pt x="403" y="314"/>
                      <a:pt x="408" y="317"/>
                      <a:pt x="415" y="317"/>
                    </a:cubicBezTo>
                    <a:close/>
                    <a:moveTo>
                      <a:pt x="294" y="311"/>
                    </a:moveTo>
                    <a:cubicBezTo>
                      <a:pt x="294" y="310"/>
                      <a:pt x="293" y="309"/>
                      <a:pt x="292" y="309"/>
                    </a:cubicBezTo>
                    <a:cubicBezTo>
                      <a:pt x="290" y="308"/>
                      <a:pt x="288" y="307"/>
                      <a:pt x="286" y="306"/>
                    </a:cubicBezTo>
                    <a:cubicBezTo>
                      <a:pt x="286" y="305"/>
                      <a:pt x="286" y="305"/>
                      <a:pt x="286" y="304"/>
                    </a:cubicBezTo>
                    <a:cubicBezTo>
                      <a:pt x="286" y="304"/>
                      <a:pt x="287" y="304"/>
                      <a:pt x="287" y="304"/>
                    </a:cubicBezTo>
                    <a:cubicBezTo>
                      <a:pt x="289" y="305"/>
                      <a:pt x="291" y="306"/>
                      <a:pt x="294" y="307"/>
                    </a:cubicBezTo>
                    <a:cubicBezTo>
                      <a:pt x="294" y="307"/>
                      <a:pt x="295" y="308"/>
                      <a:pt x="295" y="307"/>
                    </a:cubicBezTo>
                    <a:cubicBezTo>
                      <a:pt x="296" y="306"/>
                      <a:pt x="296" y="305"/>
                      <a:pt x="295" y="305"/>
                    </a:cubicBezTo>
                    <a:cubicBezTo>
                      <a:pt x="293" y="303"/>
                      <a:pt x="291" y="302"/>
                      <a:pt x="290" y="300"/>
                    </a:cubicBezTo>
                    <a:cubicBezTo>
                      <a:pt x="289" y="300"/>
                      <a:pt x="288" y="300"/>
                      <a:pt x="289" y="299"/>
                    </a:cubicBezTo>
                    <a:cubicBezTo>
                      <a:pt x="289" y="298"/>
                      <a:pt x="290" y="299"/>
                      <a:pt x="291" y="299"/>
                    </a:cubicBezTo>
                    <a:cubicBezTo>
                      <a:pt x="293" y="300"/>
                      <a:pt x="294" y="301"/>
                      <a:pt x="296" y="302"/>
                    </a:cubicBezTo>
                    <a:cubicBezTo>
                      <a:pt x="297" y="303"/>
                      <a:pt x="298" y="303"/>
                      <a:pt x="300" y="302"/>
                    </a:cubicBezTo>
                    <a:cubicBezTo>
                      <a:pt x="301" y="301"/>
                      <a:pt x="302" y="300"/>
                      <a:pt x="303" y="299"/>
                    </a:cubicBezTo>
                    <a:cubicBezTo>
                      <a:pt x="304" y="298"/>
                      <a:pt x="304" y="298"/>
                      <a:pt x="304" y="297"/>
                    </a:cubicBezTo>
                    <a:cubicBezTo>
                      <a:pt x="303" y="294"/>
                      <a:pt x="302" y="292"/>
                      <a:pt x="300" y="289"/>
                    </a:cubicBezTo>
                    <a:cubicBezTo>
                      <a:pt x="297" y="284"/>
                      <a:pt x="291" y="283"/>
                      <a:pt x="286" y="288"/>
                    </a:cubicBezTo>
                    <a:cubicBezTo>
                      <a:pt x="284" y="291"/>
                      <a:pt x="282" y="294"/>
                      <a:pt x="279" y="296"/>
                    </a:cubicBezTo>
                    <a:cubicBezTo>
                      <a:pt x="276" y="298"/>
                      <a:pt x="275" y="301"/>
                      <a:pt x="274" y="304"/>
                    </a:cubicBezTo>
                    <a:cubicBezTo>
                      <a:pt x="273" y="309"/>
                      <a:pt x="274" y="314"/>
                      <a:pt x="274" y="319"/>
                    </a:cubicBezTo>
                    <a:cubicBezTo>
                      <a:pt x="275" y="325"/>
                      <a:pt x="279" y="326"/>
                      <a:pt x="283" y="325"/>
                    </a:cubicBezTo>
                    <a:cubicBezTo>
                      <a:pt x="287" y="324"/>
                      <a:pt x="290" y="323"/>
                      <a:pt x="293" y="321"/>
                    </a:cubicBezTo>
                    <a:cubicBezTo>
                      <a:pt x="294" y="321"/>
                      <a:pt x="295" y="321"/>
                      <a:pt x="295" y="320"/>
                    </a:cubicBezTo>
                    <a:cubicBezTo>
                      <a:pt x="295" y="319"/>
                      <a:pt x="294" y="318"/>
                      <a:pt x="293" y="318"/>
                    </a:cubicBezTo>
                    <a:cubicBezTo>
                      <a:pt x="290" y="318"/>
                      <a:pt x="288" y="317"/>
                      <a:pt x="285" y="317"/>
                    </a:cubicBezTo>
                    <a:cubicBezTo>
                      <a:pt x="285" y="317"/>
                      <a:pt x="284" y="317"/>
                      <a:pt x="284" y="316"/>
                    </a:cubicBezTo>
                    <a:cubicBezTo>
                      <a:pt x="284" y="315"/>
                      <a:pt x="285" y="316"/>
                      <a:pt x="285" y="316"/>
                    </a:cubicBezTo>
                    <a:cubicBezTo>
                      <a:pt x="287" y="316"/>
                      <a:pt x="289" y="316"/>
                      <a:pt x="291" y="316"/>
                    </a:cubicBezTo>
                    <a:cubicBezTo>
                      <a:pt x="292" y="316"/>
                      <a:pt x="292" y="315"/>
                      <a:pt x="293" y="315"/>
                    </a:cubicBezTo>
                    <a:cubicBezTo>
                      <a:pt x="294" y="315"/>
                      <a:pt x="294" y="315"/>
                      <a:pt x="294" y="314"/>
                    </a:cubicBezTo>
                    <a:cubicBezTo>
                      <a:pt x="294" y="313"/>
                      <a:pt x="293" y="314"/>
                      <a:pt x="293" y="314"/>
                    </a:cubicBezTo>
                    <a:cubicBezTo>
                      <a:pt x="291" y="313"/>
                      <a:pt x="289" y="313"/>
                      <a:pt x="287" y="312"/>
                    </a:cubicBezTo>
                    <a:cubicBezTo>
                      <a:pt x="286" y="312"/>
                      <a:pt x="285" y="312"/>
                      <a:pt x="285" y="310"/>
                    </a:cubicBezTo>
                    <a:cubicBezTo>
                      <a:pt x="288" y="310"/>
                      <a:pt x="291" y="312"/>
                      <a:pt x="294" y="311"/>
                    </a:cubicBezTo>
                    <a:close/>
                    <a:moveTo>
                      <a:pt x="335" y="309"/>
                    </a:moveTo>
                    <a:cubicBezTo>
                      <a:pt x="336" y="308"/>
                      <a:pt x="338" y="307"/>
                      <a:pt x="340" y="307"/>
                    </a:cubicBezTo>
                    <a:cubicBezTo>
                      <a:pt x="342" y="307"/>
                      <a:pt x="343" y="307"/>
                      <a:pt x="344" y="307"/>
                    </a:cubicBezTo>
                    <a:cubicBezTo>
                      <a:pt x="348" y="306"/>
                      <a:pt x="349" y="303"/>
                      <a:pt x="348" y="300"/>
                    </a:cubicBezTo>
                    <a:cubicBezTo>
                      <a:pt x="347" y="297"/>
                      <a:pt x="345" y="296"/>
                      <a:pt x="343" y="295"/>
                    </a:cubicBezTo>
                    <a:cubicBezTo>
                      <a:pt x="340" y="292"/>
                      <a:pt x="338" y="289"/>
                      <a:pt x="337" y="285"/>
                    </a:cubicBezTo>
                    <a:cubicBezTo>
                      <a:pt x="337" y="281"/>
                      <a:pt x="335" y="279"/>
                      <a:pt x="331" y="279"/>
                    </a:cubicBezTo>
                    <a:cubicBezTo>
                      <a:pt x="329" y="279"/>
                      <a:pt x="328" y="279"/>
                      <a:pt x="326" y="279"/>
                    </a:cubicBezTo>
                    <a:cubicBezTo>
                      <a:pt x="321" y="281"/>
                      <a:pt x="317" y="281"/>
                      <a:pt x="312" y="279"/>
                    </a:cubicBezTo>
                    <a:cubicBezTo>
                      <a:pt x="308" y="278"/>
                      <a:pt x="305" y="280"/>
                      <a:pt x="304" y="284"/>
                    </a:cubicBezTo>
                    <a:cubicBezTo>
                      <a:pt x="303" y="288"/>
                      <a:pt x="305" y="291"/>
                      <a:pt x="307" y="294"/>
                    </a:cubicBezTo>
                    <a:cubicBezTo>
                      <a:pt x="308" y="295"/>
                      <a:pt x="309" y="296"/>
                      <a:pt x="310" y="295"/>
                    </a:cubicBezTo>
                    <a:cubicBezTo>
                      <a:pt x="312" y="294"/>
                      <a:pt x="313" y="294"/>
                      <a:pt x="313" y="291"/>
                    </a:cubicBezTo>
                    <a:cubicBezTo>
                      <a:pt x="313" y="290"/>
                      <a:pt x="313" y="289"/>
                      <a:pt x="313" y="287"/>
                    </a:cubicBezTo>
                    <a:cubicBezTo>
                      <a:pt x="314" y="289"/>
                      <a:pt x="315" y="290"/>
                      <a:pt x="315" y="292"/>
                    </a:cubicBezTo>
                    <a:cubicBezTo>
                      <a:pt x="315" y="294"/>
                      <a:pt x="316" y="293"/>
                      <a:pt x="317" y="294"/>
                    </a:cubicBezTo>
                    <a:cubicBezTo>
                      <a:pt x="318" y="294"/>
                      <a:pt x="318" y="293"/>
                      <a:pt x="319" y="292"/>
                    </a:cubicBezTo>
                    <a:cubicBezTo>
                      <a:pt x="319" y="291"/>
                      <a:pt x="319" y="290"/>
                      <a:pt x="319" y="289"/>
                    </a:cubicBezTo>
                    <a:cubicBezTo>
                      <a:pt x="320" y="288"/>
                      <a:pt x="320" y="287"/>
                      <a:pt x="321" y="287"/>
                    </a:cubicBezTo>
                    <a:cubicBezTo>
                      <a:pt x="322" y="287"/>
                      <a:pt x="322" y="288"/>
                      <a:pt x="321" y="289"/>
                    </a:cubicBezTo>
                    <a:cubicBezTo>
                      <a:pt x="321" y="291"/>
                      <a:pt x="321" y="292"/>
                      <a:pt x="321" y="293"/>
                    </a:cubicBezTo>
                    <a:cubicBezTo>
                      <a:pt x="321" y="294"/>
                      <a:pt x="321" y="294"/>
                      <a:pt x="322" y="295"/>
                    </a:cubicBezTo>
                    <a:cubicBezTo>
                      <a:pt x="322" y="295"/>
                      <a:pt x="323" y="295"/>
                      <a:pt x="323" y="294"/>
                    </a:cubicBezTo>
                    <a:cubicBezTo>
                      <a:pt x="324" y="294"/>
                      <a:pt x="324" y="293"/>
                      <a:pt x="324" y="292"/>
                    </a:cubicBezTo>
                    <a:cubicBezTo>
                      <a:pt x="325" y="291"/>
                      <a:pt x="325" y="290"/>
                      <a:pt x="327" y="288"/>
                    </a:cubicBezTo>
                    <a:cubicBezTo>
                      <a:pt x="326" y="290"/>
                      <a:pt x="326" y="292"/>
                      <a:pt x="325" y="293"/>
                    </a:cubicBezTo>
                    <a:cubicBezTo>
                      <a:pt x="325" y="294"/>
                      <a:pt x="323" y="296"/>
                      <a:pt x="324" y="297"/>
                    </a:cubicBezTo>
                    <a:cubicBezTo>
                      <a:pt x="326" y="298"/>
                      <a:pt x="327" y="296"/>
                      <a:pt x="328" y="296"/>
                    </a:cubicBezTo>
                    <a:cubicBezTo>
                      <a:pt x="329" y="295"/>
                      <a:pt x="330" y="294"/>
                      <a:pt x="331" y="293"/>
                    </a:cubicBezTo>
                    <a:cubicBezTo>
                      <a:pt x="331" y="293"/>
                      <a:pt x="332" y="293"/>
                      <a:pt x="332" y="293"/>
                    </a:cubicBezTo>
                    <a:cubicBezTo>
                      <a:pt x="332" y="294"/>
                      <a:pt x="332" y="294"/>
                      <a:pt x="332" y="294"/>
                    </a:cubicBezTo>
                    <a:cubicBezTo>
                      <a:pt x="332" y="295"/>
                      <a:pt x="331" y="295"/>
                      <a:pt x="331" y="296"/>
                    </a:cubicBezTo>
                    <a:cubicBezTo>
                      <a:pt x="330" y="297"/>
                      <a:pt x="329" y="298"/>
                      <a:pt x="329" y="300"/>
                    </a:cubicBezTo>
                    <a:cubicBezTo>
                      <a:pt x="330" y="301"/>
                      <a:pt x="330" y="302"/>
                      <a:pt x="332" y="301"/>
                    </a:cubicBezTo>
                    <a:cubicBezTo>
                      <a:pt x="333" y="300"/>
                      <a:pt x="335" y="299"/>
                      <a:pt x="336" y="299"/>
                    </a:cubicBezTo>
                    <a:cubicBezTo>
                      <a:pt x="336" y="301"/>
                      <a:pt x="335" y="301"/>
                      <a:pt x="334" y="302"/>
                    </a:cubicBezTo>
                    <a:cubicBezTo>
                      <a:pt x="332" y="303"/>
                      <a:pt x="332" y="304"/>
                      <a:pt x="333" y="306"/>
                    </a:cubicBezTo>
                    <a:cubicBezTo>
                      <a:pt x="334" y="307"/>
                      <a:pt x="334" y="308"/>
                      <a:pt x="335" y="309"/>
                    </a:cubicBezTo>
                    <a:close/>
                    <a:moveTo>
                      <a:pt x="48" y="260"/>
                    </a:moveTo>
                    <a:cubicBezTo>
                      <a:pt x="49" y="259"/>
                      <a:pt x="49" y="259"/>
                      <a:pt x="49" y="259"/>
                    </a:cubicBezTo>
                    <a:cubicBezTo>
                      <a:pt x="53" y="256"/>
                      <a:pt x="58" y="253"/>
                      <a:pt x="63" y="251"/>
                    </a:cubicBezTo>
                    <a:cubicBezTo>
                      <a:pt x="64" y="251"/>
                      <a:pt x="64" y="251"/>
                      <a:pt x="63" y="250"/>
                    </a:cubicBezTo>
                    <a:cubicBezTo>
                      <a:pt x="58" y="241"/>
                      <a:pt x="53" y="232"/>
                      <a:pt x="48" y="223"/>
                    </a:cubicBezTo>
                    <a:cubicBezTo>
                      <a:pt x="47" y="222"/>
                      <a:pt x="47" y="222"/>
                      <a:pt x="46" y="222"/>
                    </a:cubicBezTo>
                    <a:cubicBezTo>
                      <a:pt x="41" y="225"/>
                      <a:pt x="36" y="228"/>
                      <a:pt x="31" y="230"/>
                    </a:cubicBezTo>
                    <a:cubicBezTo>
                      <a:pt x="30" y="231"/>
                      <a:pt x="30" y="231"/>
                      <a:pt x="31" y="232"/>
                    </a:cubicBezTo>
                    <a:cubicBezTo>
                      <a:pt x="32" y="233"/>
                      <a:pt x="33" y="235"/>
                      <a:pt x="34" y="237"/>
                    </a:cubicBezTo>
                    <a:cubicBezTo>
                      <a:pt x="38" y="244"/>
                      <a:pt x="43" y="251"/>
                      <a:pt x="47" y="258"/>
                    </a:cubicBezTo>
                    <a:cubicBezTo>
                      <a:pt x="48" y="259"/>
                      <a:pt x="48" y="259"/>
                      <a:pt x="48" y="260"/>
                    </a:cubicBezTo>
                    <a:close/>
                    <a:moveTo>
                      <a:pt x="165" y="384"/>
                    </a:moveTo>
                    <a:cubicBezTo>
                      <a:pt x="168" y="384"/>
                      <a:pt x="169" y="383"/>
                      <a:pt x="169" y="381"/>
                    </a:cubicBezTo>
                    <a:cubicBezTo>
                      <a:pt x="174" y="364"/>
                      <a:pt x="179" y="346"/>
                      <a:pt x="185" y="328"/>
                    </a:cubicBezTo>
                    <a:cubicBezTo>
                      <a:pt x="185" y="326"/>
                      <a:pt x="186" y="324"/>
                      <a:pt x="183" y="322"/>
                    </a:cubicBezTo>
                    <a:cubicBezTo>
                      <a:pt x="182" y="321"/>
                      <a:pt x="181" y="321"/>
                      <a:pt x="179" y="323"/>
                    </a:cubicBezTo>
                    <a:cubicBezTo>
                      <a:pt x="179" y="323"/>
                      <a:pt x="179" y="324"/>
                      <a:pt x="179" y="324"/>
                    </a:cubicBezTo>
                    <a:cubicBezTo>
                      <a:pt x="176" y="332"/>
                      <a:pt x="172" y="341"/>
                      <a:pt x="169" y="349"/>
                    </a:cubicBezTo>
                    <a:cubicBezTo>
                      <a:pt x="165" y="358"/>
                      <a:pt x="161" y="367"/>
                      <a:pt x="157" y="376"/>
                    </a:cubicBezTo>
                    <a:cubicBezTo>
                      <a:pt x="157" y="377"/>
                      <a:pt x="156" y="378"/>
                      <a:pt x="157" y="379"/>
                    </a:cubicBezTo>
                    <a:cubicBezTo>
                      <a:pt x="160" y="382"/>
                      <a:pt x="162" y="384"/>
                      <a:pt x="165" y="384"/>
                    </a:cubicBezTo>
                    <a:close/>
                    <a:moveTo>
                      <a:pt x="91" y="215"/>
                    </a:moveTo>
                    <a:cubicBezTo>
                      <a:pt x="94" y="219"/>
                      <a:pt x="95" y="222"/>
                      <a:pt x="97" y="226"/>
                    </a:cubicBezTo>
                    <a:cubicBezTo>
                      <a:pt x="97" y="226"/>
                      <a:pt x="97" y="227"/>
                      <a:pt x="98" y="226"/>
                    </a:cubicBezTo>
                    <a:cubicBezTo>
                      <a:pt x="101" y="226"/>
                      <a:pt x="104" y="225"/>
                      <a:pt x="106" y="223"/>
                    </a:cubicBezTo>
                    <a:cubicBezTo>
                      <a:pt x="108" y="223"/>
                      <a:pt x="108" y="222"/>
                      <a:pt x="107" y="220"/>
                    </a:cubicBezTo>
                    <a:cubicBezTo>
                      <a:pt x="103" y="214"/>
                      <a:pt x="102" y="207"/>
                      <a:pt x="107" y="201"/>
                    </a:cubicBezTo>
                    <a:cubicBezTo>
                      <a:pt x="109" y="199"/>
                      <a:pt x="110" y="196"/>
                      <a:pt x="111" y="194"/>
                    </a:cubicBezTo>
                    <a:cubicBezTo>
                      <a:pt x="112" y="192"/>
                      <a:pt x="111" y="190"/>
                      <a:pt x="110" y="189"/>
                    </a:cubicBezTo>
                    <a:cubicBezTo>
                      <a:pt x="109" y="187"/>
                      <a:pt x="107" y="187"/>
                      <a:pt x="105" y="188"/>
                    </a:cubicBezTo>
                    <a:cubicBezTo>
                      <a:pt x="104" y="188"/>
                      <a:pt x="103" y="189"/>
                      <a:pt x="102" y="189"/>
                    </a:cubicBezTo>
                    <a:cubicBezTo>
                      <a:pt x="99" y="192"/>
                      <a:pt x="97" y="196"/>
                      <a:pt x="96" y="200"/>
                    </a:cubicBezTo>
                    <a:cubicBezTo>
                      <a:pt x="96" y="201"/>
                      <a:pt x="95" y="203"/>
                      <a:pt x="95" y="205"/>
                    </a:cubicBezTo>
                    <a:cubicBezTo>
                      <a:pt x="94" y="204"/>
                      <a:pt x="93" y="203"/>
                      <a:pt x="92" y="202"/>
                    </a:cubicBezTo>
                    <a:cubicBezTo>
                      <a:pt x="90" y="200"/>
                      <a:pt x="88" y="198"/>
                      <a:pt x="85" y="196"/>
                    </a:cubicBezTo>
                    <a:cubicBezTo>
                      <a:pt x="82" y="196"/>
                      <a:pt x="79" y="197"/>
                      <a:pt x="78" y="199"/>
                    </a:cubicBezTo>
                    <a:cubicBezTo>
                      <a:pt x="77" y="201"/>
                      <a:pt x="78" y="203"/>
                      <a:pt x="80" y="205"/>
                    </a:cubicBezTo>
                    <a:cubicBezTo>
                      <a:pt x="83" y="207"/>
                      <a:pt x="86" y="209"/>
                      <a:pt x="89" y="211"/>
                    </a:cubicBezTo>
                    <a:cubicBezTo>
                      <a:pt x="92" y="213"/>
                      <a:pt x="96" y="214"/>
                      <a:pt x="99" y="211"/>
                    </a:cubicBezTo>
                    <a:cubicBezTo>
                      <a:pt x="100" y="211"/>
                      <a:pt x="100" y="210"/>
                      <a:pt x="101" y="211"/>
                    </a:cubicBezTo>
                    <a:cubicBezTo>
                      <a:pt x="99" y="215"/>
                      <a:pt x="95" y="215"/>
                      <a:pt x="91" y="215"/>
                    </a:cubicBezTo>
                    <a:close/>
                    <a:moveTo>
                      <a:pt x="179" y="388"/>
                    </a:moveTo>
                    <a:cubicBezTo>
                      <a:pt x="183" y="388"/>
                      <a:pt x="183" y="388"/>
                      <a:pt x="183" y="386"/>
                    </a:cubicBezTo>
                    <a:cubicBezTo>
                      <a:pt x="183" y="384"/>
                      <a:pt x="184" y="383"/>
                      <a:pt x="184" y="382"/>
                    </a:cubicBezTo>
                    <a:cubicBezTo>
                      <a:pt x="186" y="366"/>
                      <a:pt x="188" y="349"/>
                      <a:pt x="191" y="333"/>
                    </a:cubicBezTo>
                    <a:cubicBezTo>
                      <a:pt x="191" y="330"/>
                      <a:pt x="191" y="328"/>
                      <a:pt x="188" y="327"/>
                    </a:cubicBezTo>
                    <a:cubicBezTo>
                      <a:pt x="187" y="326"/>
                      <a:pt x="187" y="326"/>
                      <a:pt x="187" y="327"/>
                    </a:cubicBezTo>
                    <a:cubicBezTo>
                      <a:pt x="186" y="331"/>
                      <a:pt x="185" y="335"/>
                      <a:pt x="184" y="338"/>
                    </a:cubicBezTo>
                    <a:cubicBezTo>
                      <a:pt x="179" y="353"/>
                      <a:pt x="175" y="367"/>
                      <a:pt x="171" y="382"/>
                    </a:cubicBezTo>
                    <a:cubicBezTo>
                      <a:pt x="171" y="382"/>
                      <a:pt x="171" y="383"/>
                      <a:pt x="171" y="383"/>
                    </a:cubicBezTo>
                    <a:cubicBezTo>
                      <a:pt x="174" y="386"/>
                      <a:pt x="176" y="388"/>
                      <a:pt x="179" y="388"/>
                    </a:cubicBezTo>
                    <a:close/>
                    <a:moveTo>
                      <a:pt x="247" y="382"/>
                    </a:moveTo>
                    <a:cubicBezTo>
                      <a:pt x="250" y="382"/>
                      <a:pt x="253" y="381"/>
                      <a:pt x="255" y="379"/>
                    </a:cubicBezTo>
                    <a:cubicBezTo>
                      <a:pt x="256" y="378"/>
                      <a:pt x="256" y="378"/>
                      <a:pt x="256" y="376"/>
                    </a:cubicBezTo>
                    <a:cubicBezTo>
                      <a:pt x="249" y="363"/>
                      <a:pt x="242" y="349"/>
                      <a:pt x="235" y="335"/>
                    </a:cubicBezTo>
                    <a:cubicBezTo>
                      <a:pt x="234" y="331"/>
                      <a:pt x="234" y="331"/>
                      <a:pt x="230" y="333"/>
                    </a:cubicBezTo>
                    <a:cubicBezTo>
                      <a:pt x="229" y="333"/>
                      <a:pt x="229" y="333"/>
                      <a:pt x="228" y="333"/>
                    </a:cubicBezTo>
                    <a:cubicBezTo>
                      <a:pt x="227" y="333"/>
                      <a:pt x="226" y="334"/>
                      <a:pt x="227" y="335"/>
                    </a:cubicBezTo>
                    <a:cubicBezTo>
                      <a:pt x="232" y="350"/>
                      <a:pt x="237" y="365"/>
                      <a:pt x="243" y="380"/>
                    </a:cubicBezTo>
                    <a:cubicBezTo>
                      <a:pt x="244" y="382"/>
                      <a:pt x="244" y="382"/>
                      <a:pt x="247" y="382"/>
                    </a:cubicBezTo>
                    <a:close/>
                    <a:moveTo>
                      <a:pt x="45" y="147"/>
                    </a:moveTo>
                    <a:cubicBezTo>
                      <a:pt x="44" y="147"/>
                      <a:pt x="44" y="148"/>
                      <a:pt x="44" y="148"/>
                    </a:cubicBezTo>
                    <a:cubicBezTo>
                      <a:pt x="43" y="152"/>
                      <a:pt x="43" y="155"/>
                      <a:pt x="42" y="158"/>
                    </a:cubicBezTo>
                    <a:cubicBezTo>
                      <a:pt x="42" y="160"/>
                      <a:pt x="42" y="160"/>
                      <a:pt x="43" y="160"/>
                    </a:cubicBezTo>
                    <a:cubicBezTo>
                      <a:pt x="46" y="161"/>
                      <a:pt x="48" y="162"/>
                      <a:pt x="51" y="162"/>
                    </a:cubicBezTo>
                    <a:cubicBezTo>
                      <a:pt x="63" y="166"/>
                      <a:pt x="75" y="171"/>
                      <a:pt x="88" y="176"/>
                    </a:cubicBezTo>
                    <a:cubicBezTo>
                      <a:pt x="88" y="176"/>
                      <a:pt x="89" y="177"/>
                      <a:pt x="90" y="176"/>
                    </a:cubicBezTo>
                    <a:cubicBezTo>
                      <a:pt x="90" y="174"/>
                      <a:pt x="91" y="173"/>
                      <a:pt x="90" y="172"/>
                    </a:cubicBezTo>
                    <a:cubicBezTo>
                      <a:pt x="88" y="169"/>
                      <a:pt x="86" y="167"/>
                      <a:pt x="83" y="165"/>
                    </a:cubicBezTo>
                    <a:cubicBezTo>
                      <a:pt x="72" y="159"/>
                      <a:pt x="61" y="154"/>
                      <a:pt x="49" y="149"/>
                    </a:cubicBezTo>
                    <a:cubicBezTo>
                      <a:pt x="48" y="149"/>
                      <a:pt x="46" y="148"/>
                      <a:pt x="45" y="147"/>
                    </a:cubicBezTo>
                    <a:close/>
                    <a:moveTo>
                      <a:pt x="177" y="324"/>
                    </a:moveTo>
                    <a:cubicBezTo>
                      <a:pt x="175" y="325"/>
                      <a:pt x="173" y="326"/>
                      <a:pt x="172" y="327"/>
                    </a:cubicBezTo>
                    <a:cubicBezTo>
                      <a:pt x="170" y="327"/>
                      <a:pt x="169" y="328"/>
                      <a:pt x="168" y="330"/>
                    </a:cubicBezTo>
                    <a:cubicBezTo>
                      <a:pt x="163" y="339"/>
                      <a:pt x="158" y="348"/>
                      <a:pt x="152" y="357"/>
                    </a:cubicBezTo>
                    <a:cubicBezTo>
                      <a:pt x="150" y="361"/>
                      <a:pt x="148" y="365"/>
                      <a:pt x="145" y="369"/>
                    </a:cubicBezTo>
                    <a:cubicBezTo>
                      <a:pt x="144" y="371"/>
                      <a:pt x="144" y="372"/>
                      <a:pt x="146" y="374"/>
                    </a:cubicBezTo>
                    <a:cubicBezTo>
                      <a:pt x="147" y="375"/>
                      <a:pt x="149" y="376"/>
                      <a:pt x="151" y="376"/>
                    </a:cubicBezTo>
                    <a:cubicBezTo>
                      <a:pt x="154" y="377"/>
                      <a:pt x="155" y="376"/>
                      <a:pt x="156" y="374"/>
                    </a:cubicBezTo>
                    <a:cubicBezTo>
                      <a:pt x="161" y="361"/>
                      <a:pt x="167" y="349"/>
                      <a:pt x="172" y="337"/>
                    </a:cubicBezTo>
                    <a:cubicBezTo>
                      <a:pt x="174" y="333"/>
                      <a:pt x="175" y="328"/>
                      <a:pt x="177" y="324"/>
                    </a:cubicBezTo>
                    <a:close/>
                    <a:moveTo>
                      <a:pt x="167" y="329"/>
                    </a:moveTo>
                    <a:cubicBezTo>
                      <a:pt x="164" y="329"/>
                      <a:pt x="161" y="330"/>
                      <a:pt x="159" y="332"/>
                    </a:cubicBezTo>
                    <a:cubicBezTo>
                      <a:pt x="159" y="333"/>
                      <a:pt x="158" y="334"/>
                      <a:pt x="157" y="334"/>
                    </a:cubicBezTo>
                    <a:cubicBezTo>
                      <a:pt x="153" y="337"/>
                      <a:pt x="150" y="341"/>
                      <a:pt x="145" y="343"/>
                    </a:cubicBezTo>
                    <a:cubicBezTo>
                      <a:pt x="145" y="343"/>
                      <a:pt x="144" y="343"/>
                      <a:pt x="144" y="344"/>
                    </a:cubicBezTo>
                    <a:cubicBezTo>
                      <a:pt x="140" y="349"/>
                      <a:pt x="136" y="354"/>
                      <a:pt x="132" y="359"/>
                    </a:cubicBezTo>
                    <a:cubicBezTo>
                      <a:pt x="131" y="361"/>
                      <a:pt x="131" y="363"/>
                      <a:pt x="132" y="364"/>
                    </a:cubicBezTo>
                    <a:cubicBezTo>
                      <a:pt x="133" y="367"/>
                      <a:pt x="136" y="369"/>
                      <a:pt x="139" y="369"/>
                    </a:cubicBezTo>
                    <a:cubicBezTo>
                      <a:pt x="141" y="369"/>
                      <a:pt x="143" y="369"/>
                      <a:pt x="144" y="366"/>
                    </a:cubicBezTo>
                    <a:cubicBezTo>
                      <a:pt x="150" y="358"/>
                      <a:pt x="155" y="349"/>
                      <a:pt x="160" y="340"/>
                    </a:cubicBezTo>
                    <a:cubicBezTo>
                      <a:pt x="163" y="336"/>
                      <a:pt x="165" y="333"/>
                      <a:pt x="167" y="329"/>
                    </a:cubicBezTo>
                    <a:close/>
                    <a:moveTo>
                      <a:pt x="236" y="387"/>
                    </a:moveTo>
                    <a:cubicBezTo>
                      <a:pt x="236" y="387"/>
                      <a:pt x="237" y="387"/>
                      <a:pt x="237" y="387"/>
                    </a:cubicBezTo>
                    <a:cubicBezTo>
                      <a:pt x="239" y="387"/>
                      <a:pt x="240" y="386"/>
                      <a:pt x="241" y="384"/>
                    </a:cubicBezTo>
                    <a:cubicBezTo>
                      <a:pt x="242" y="383"/>
                      <a:pt x="241" y="382"/>
                      <a:pt x="241" y="381"/>
                    </a:cubicBezTo>
                    <a:cubicBezTo>
                      <a:pt x="236" y="367"/>
                      <a:pt x="231" y="353"/>
                      <a:pt x="227" y="338"/>
                    </a:cubicBezTo>
                    <a:cubicBezTo>
                      <a:pt x="225" y="334"/>
                      <a:pt x="225" y="334"/>
                      <a:pt x="220" y="335"/>
                    </a:cubicBezTo>
                    <a:cubicBezTo>
                      <a:pt x="219" y="335"/>
                      <a:pt x="218" y="335"/>
                      <a:pt x="219" y="337"/>
                    </a:cubicBezTo>
                    <a:cubicBezTo>
                      <a:pt x="222" y="350"/>
                      <a:pt x="225" y="363"/>
                      <a:pt x="228" y="377"/>
                    </a:cubicBezTo>
                    <a:cubicBezTo>
                      <a:pt x="228" y="378"/>
                      <a:pt x="228" y="378"/>
                      <a:pt x="229" y="378"/>
                    </a:cubicBezTo>
                    <a:cubicBezTo>
                      <a:pt x="231" y="379"/>
                      <a:pt x="233" y="379"/>
                      <a:pt x="235" y="380"/>
                    </a:cubicBezTo>
                    <a:cubicBezTo>
                      <a:pt x="236" y="380"/>
                      <a:pt x="237" y="380"/>
                      <a:pt x="236" y="382"/>
                    </a:cubicBezTo>
                    <a:cubicBezTo>
                      <a:pt x="236" y="383"/>
                      <a:pt x="236" y="384"/>
                      <a:pt x="235" y="385"/>
                    </a:cubicBezTo>
                    <a:cubicBezTo>
                      <a:pt x="234" y="387"/>
                      <a:pt x="234" y="387"/>
                      <a:pt x="236" y="387"/>
                    </a:cubicBezTo>
                    <a:close/>
                    <a:moveTo>
                      <a:pt x="266" y="370"/>
                    </a:moveTo>
                    <a:cubicBezTo>
                      <a:pt x="266" y="369"/>
                      <a:pt x="265" y="368"/>
                      <a:pt x="264" y="367"/>
                    </a:cubicBezTo>
                    <a:cubicBezTo>
                      <a:pt x="261" y="362"/>
                      <a:pt x="257" y="357"/>
                      <a:pt x="254" y="351"/>
                    </a:cubicBezTo>
                    <a:cubicBezTo>
                      <a:pt x="251" y="345"/>
                      <a:pt x="247" y="338"/>
                      <a:pt x="243" y="332"/>
                    </a:cubicBezTo>
                    <a:cubicBezTo>
                      <a:pt x="240" y="328"/>
                      <a:pt x="241" y="328"/>
                      <a:pt x="237" y="330"/>
                    </a:cubicBezTo>
                    <a:cubicBezTo>
                      <a:pt x="235" y="331"/>
                      <a:pt x="235" y="331"/>
                      <a:pt x="236" y="332"/>
                    </a:cubicBezTo>
                    <a:cubicBezTo>
                      <a:pt x="242" y="346"/>
                      <a:pt x="249" y="359"/>
                      <a:pt x="256" y="373"/>
                    </a:cubicBezTo>
                    <a:cubicBezTo>
                      <a:pt x="257" y="376"/>
                      <a:pt x="258" y="376"/>
                      <a:pt x="261" y="375"/>
                    </a:cubicBezTo>
                    <a:cubicBezTo>
                      <a:pt x="262" y="375"/>
                      <a:pt x="263" y="374"/>
                      <a:pt x="264" y="374"/>
                    </a:cubicBezTo>
                    <a:cubicBezTo>
                      <a:pt x="265" y="373"/>
                      <a:pt x="265" y="372"/>
                      <a:pt x="266" y="370"/>
                    </a:cubicBezTo>
                    <a:close/>
                    <a:moveTo>
                      <a:pt x="89" y="179"/>
                    </a:moveTo>
                    <a:cubicBezTo>
                      <a:pt x="87" y="177"/>
                      <a:pt x="86" y="177"/>
                      <a:pt x="84" y="177"/>
                    </a:cubicBezTo>
                    <a:cubicBezTo>
                      <a:pt x="71" y="172"/>
                      <a:pt x="57" y="167"/>
                      <a:pt x="44" y="163"/>
                    </a:cubicBezTo>
                    <a:cubicBezTo>
                      <a:pt x="41" y="162"/>
                      <a:pt x="42" y="162"/>
                      <a:pt x="41" y="164"/>
                    </a:cubicBezTo>
                    <a:cubicBezTo>
                      <a:pt x="41" y="167"/>
                      <a:pt x="41" y="170"/>
                      <a:pt x="40" y="173"/>
                    </a:cubicBezTo>
                    <a:cubicBezTo>
                      <a:pt x="40" y="174"/>
                      <a:pt x="41" y="174"/>
                      <a:pt x="42" y="174"/>
                    </a:cubicBezTo>
                    <a:cubicBezTo>
                      <a:pt x="51" y="176"/>
                      <a:pt x="60" y="178"/>
                      <a:pt x="68" y="181"/>
                    </a:cubicBezTo>
                    <a:cubicBezTo>
                      <a:pt x="69" y="181"/>
                      <a:pt x="70" y="181"/>
                      <a:pt x="70" y="181"/>
                    </a:cubicBezTo>
                    <a:cubicBezTo>
                      <a:pt x="76" y="180"/>
                      <a:pt x="82" y="179"/>
                      <a:pt x="88" y="179"/>
                    </a:cubicBezTo>
                    <a:cubicBezTo>
                      <a:pt x="88" y="179"/>
                      <a:pt x="89" y="179"/>
                      <a:pt x="89" y="179"/>
                    </a:cubicBezTo>
                    <a:close/>
                    <a:moveTo>
                      <a:pt x="54" y="122"/>
                    </a:moveTo>
                    <a:cubicBezTo>
                      <a:pt x="53" y="122"/>
                      <a:pt x="53" y="123"/>
                      <a:pt x="53" y="123"/>
                    </a:cubicBezTo>
                    <a:cubicBezTo>
                      <a:pt x="52" y="125"/>
                      <a:pt x="50" y="128"/>
                      <a:pt x="49" y="130"/>
                    </a:cubicBezTo>
                    <a:cubicBezTo>
                      <a:pt x="49" y="131"/>
                      <a:pt x="49" y="132"/>
                      <a:pt x="50" y="133"/>
                    </a:cubicBezTo>
                    <a:cubicBezTo>
                      <a:pt x="62" y="138"/>
                      <a:pt x="73" y="145"/>
                      <a:pt x="84" y="152"/>
                    </a:cubicBezTo>
                    <a:cubicBezTo>
                      <a:pt x="88" y="154"/>
                      <a:pt x="92" y="156"/>
                      <a:pt x="96" y="157"/>
                    </a:cubicBezTo>
                    <a:cubicBezTo>
                      <a:pt x="97" y="157"/>
                      <a:pt x="97" y="158"/>
                      <a:pt x="98" y="157"/>
                    </a:cubicBezTo>
                    <a:cubicBezTo>
                      <a:pt x="98" y="157"/>
                      <a:pt x="98" y="156"/>
                      <a:pt x="98" y="156"/>
                    </a:cubicBezTo>
                    <a:cubicBezTo>
                      <a:pt x="96" y="154"/>
                      <a:pt x="95" y="152"/>
                      <a:pt x="92" y="150"/>
                    </a:cubicBezTo>
                    <a:cubicBezTo>
                      <a:pt x="80" y="141"/>
                      <a:pt x="67" y="132"/>
                      <a:pt x="55" y="123"/>
                    </a:cubicBezTo>
                    <a:cubicBezTo>
                      <a:pt x="54" y="123"/>
                      <a:pt x="54" y="122"/>
                      <a:pt x="54" y="122"/>
                    </a:cubicBezTo>
                    <a:close/>
                    <a:moveTo>
                      <a:pt x="225" y="117"/>
                    </a:moveTo>
                    <a:cubicBezTo>
                      <a:pt x="225" y="117"/>
                      <a:pt x="225" y="116"/>
                      <a:pt x="224" y="116"/>
                    </a:cubicBezTo>
                    <a:cubicBezTo>
                      <a:pt x="221" y="111"/>
                      <a:pt x="217" y="106"/>
                      <a:pt x="214" y="100"/>
                    </a:cubicBezTo>
                    <a:cubicBezTo>
                      <a:pt x="213" y="99"/>
                      <a:pt x="212" y="98"/>
                      <a:pt x="209" y="99"/>
                    </a:cubicBezTo>
                    <a:cubicBezTo>
                      <a:pt x="209" y="99"/>
                      <a:pt x="208" y="99"/>
                      <a:pt x="208" y="99"/>
                    </a:cubicBezTo>
                    <a:cubicBezTo>
                      <a:pt x="206" y="98"/>
                      <a:pt x="206" y="99"/>
                      <a:pt x="205" y="100"/>
                    </a:cubicBezTo>
                    <a:cubicBezTo>
                      <a:pt x="202" y="105"/>
                      <a:pt x="200" y="110"/>
                      <a:pt x="197" y="115"/>
                    </a:cubicBezTo>
                    <a:cubicBezTo>
                      <a:pt x="195" y="117"/>
                      <a:pt x="194" y="119"/>
                      <a:pt x="193" y="121"/>
                    </a:cubicBezTo>
                    <a:cubicBezTo>
                      <a:pt x="204" y="120"/>
                      <a:pt x="214" y="119"/>
                      <a:pt x="225" y="117"/>
                    </a:cubicBezTo>
                    <a:close/>
                    <a:moveTo>
                      <a:pt x="213" y="335"/>
                    </a:moveTo>
                    <a:cubicBezTo>
                      <a:pt x="213" y="335"/>
                      <a:pt x="212" y="335"/>
                      <a:pt x="212" y="335"/>
                    </a:cubicBezTo>
                    <a:cubicBezTo>
                      <a:pt x="210" y="334"/>
                      <a:pt x="210" y="335"/>
                      <a:pt x="210" y="337"/>
                    </a:cubicBezTo>
                    <a:cubicBezTo>
                      <a:pt x="210" y="344"/>
                      <a:pt x="211" y="350"/>
                      <a:pt x="212" y="357"/>
                    </a:cubicBezTo>
                    <a:cubicBezTo>
                      <a:pt x="212" y="362"/>
                      <a:pt x="213" y="367"/>
                      <a:pt x="213" y="372"/>
                    </a:cubicBezTo>
                    <a:cubicBezTo>
                      <a:pt x="213" y="373"/>
                      <a:pt x="213" y="374"/>
                      <a:pt x="214" y="375"/>
                    </a:cubicBezTo>
                    <a:cubicBezTo>
                      <a:pt x="218" y="375"/>
                      <a:pt x="221" y="376"/>
                      <a:pt x="225" y="377"/>
                    </a:cubicBezTo>
                    <a:cubicBezTo>
                      <a:pt x="226" y="378"/>
                      <a:pt x="226" y="377"/>
                      <a:pt x="226" y="377"/>
                    </a:cubicBezTo>
                    <a:cubicBezTo>
                      <a:pt x="226" y="375"/>
                      <a:pt x="225" y="374"/>
                      <a:pt x="225" y="373"/>
                    </a:cubicBezTo>
                    <a:cubicBezTo>
                      <a:pt x="222" y="361"/>
                      <a:pt x="219" y="350"/>
                      <a:pt x="217" y="338"/>
                    </a:cubicBezTo>
                    <a:cubicBezTo>
                      <a:pt x="217" y="335"/>
                      <a:pt x="217" y="335"/>
                      <a:pt x="213" y="335"/>
                    </a:cubicBezTo>
                    <a:close/>
                    <a:moveTo>
                      <a:pt x="137" y="181"/>
                    </a:moveTo>
                    <a:cubicBezTo>
                      <a:pt x="139" y="178"/>
                      <a:pt x="141" y="175"/>
                      <a:pt x="143" y="172"/>
                    </a:cubicBezTo>
                    <a:cubicBezTo>
                      <a:pt x="143" y="171"/>
                      <a:pt x="144" y="171"/>
                      <a:pt x="143" y="170"/>
                    </a:cubicBezTo>
                    <a:cubicBezTo>
                      <a:pt x="143" y="168"/>
                      <a:pt x="143" y="166"/>
                      <a:pt x="142" y="165"/>
                    </a:cubicBezTo>
                    <a:cubicBezTo>
                      <a:pt x="140" y="160"/>
                      <a:pt x="138" y="156"/>
                      <a:pt x="135" y="151"/>
                    </a:cubicBezTo>
                    <a:cubicBezTo>
                      <a:pt x="131" y="145"/>
                      <a:pt x="126" y="138"/>
                      <a:pt x="120" y="132"/>
                    </a:cubicBezTo>
                    <a:cubicBezTo>
                      <a:pt x="120" y="131"/>
                      <a:pt x="119" y="130"/>
                      <a:pt x="118" y="130"/>
                    </a:cubicBezTo>
                    <a:cubicBezTo>
                      <a:pt x="124" y="147"/>
                      <a:pt x="131" y="164"/>
                      <a:pt x="137" y="181"/>
                    </a:cubicBezTo>
                    <a:close/>
                    <a:moveTo>
                      <a:pt x="364" y="84"/>
                    </a:moveTo>
                    <a:cubicBezTo>
                      <a:pt x="364" y="84"/>
                      <a:pt x="365" y="85"/>
                      <a:pt x="365" y="84"/>
                    </a:cubicBezTo>
                    <a:cubicBezTo>
                      <a:pt x="365" y="83"/>
                      <a:pt x="365" y="83"/>
                      <a:pt x="364" y="83"/>
                    </a:cubicBezTo>
                    <a:cubicBezTo>
                      <a:pt x="363" y="82"/>
                      <a:pt x="362" y="81"/>
                      <a:pt x="361" y="80"/>
                    </a:cubicBezTo>
                    <a:cubicBezTo>
                      <a:pt x="347" y="70"/>
                      <a:pt x="332" y="62"/>
                      <a:pt x="316" y="55"/>
                    </a:cubicBezTo>
                    <a:cubicBezTo>
                      <a:pt x="313" y="54"/>
                      <a:pt x="310" y="53"/>
                      <a:pt x="308" y="53"/>
                    </a:cubicBezTo>
                    <a:cubicBezTo>
                      <a:pt x="307" y="53"/>
                      <a:pt x="306" y="52"/>
                      <a:pt x="306" y="53"/>
                    </a:cubicBezTo>
                    <a:cubicBezTo>
                      <a:pt x="306" y="54"/>
                      <a:pt x="306" y="54"/>
                      <a:pt x="307" y="54"/>
                    </a:cubicBezTo>
                    <a:cubicBezTo>
                      <a:pt x="308" y="56"/>
                      <a:pt x="310" y="57"/>
                      <a:pt x="312" y="59"/>
                    </a:cubicBezTo>
                    <a:cubicBezTo>
                      <a:pt x="325" y="68"/>
                      <a:pt x="339" y="75"/>
                      <a:pt x="353" y="81"/>
                    </a:cubicBezTo>
                    <a:cubicBezTo>
                      <a:pt x="357" y="82"/>
                      <a:pt x="360" y="84"/>
                      <a:pt x="364" y="84"/>
                    </a:cubicBezTo>
                    <a:close/>
                    <a:moveTo>
                      <a:pt x="33" y="196"/>
                    </a:moveTo>
                    <a:cubicBezTo>
                      <a:pt x="33" y="196"/>
                      <a:pt x="33" y="196"/>
                      <a:pt x="33" y="196"/>
                    </a:cubicBezTo>
                    <a:cubicBezTo>
                      <a:pt x="31" y="191"/>
                      <a:pt x="30" y="186"/>
                      <a:pt x="28" y="181"/>
                    </a:cubicBezTo>
                    <a:cubicBezTo>
                      <a:pt x="28" y="180"/>
                      <a:pt x="28" y="180"/>
                      <a:pt x="27" y="181"/>
                    </a:cubicBezTo>
                    <a:cubicBezTo>
                      <a:pt x="21" y="185"/>
                      <a:pt x="14" y="189"/>
                      <a:pt x="7" y="192"/>
                    </a:cubicBezTo>
                    <a:cubicBezTo>
                      <a:pt x="6" y="192"/>
                      <a:pt x="6" y="192"/>
                      <a:pt x="6" y="193"/>
                    </a:cubicBezTo>
                    <a:cubicBezTo>
                      <a:pt x="10" y="197"/>
                      <a:pt x="13" y="201"/>
                      <a:pt x="17" y="205"/>
                    </a:cubicBezTo>
                    <a:cubicBezTo>
                      <a:pt x="17" y="205"/>
                      <a:pt x="18" y="206"/>
                      <a:pt x="18" y="205"/>
                    </a:cubicBezTo>
                    <a:cubicBezTo>
                      <a:pt x="23" y="203"/>
                      <a:pt x="28" y="200"/>
                      <a:pt x="32" y="197"/>
                    </a:cubicBezTo>
                    <a:cubicBezTo>
                      <a:pt x="33" y="197"/>
                      <a:pt x="33" y="197"/>
                      <a:pt x="33" y="196"/>
                    </a:cubicBezTo>
                    <a:close/>
                    <a:moveTo>
                      <a:pt x="83" y="154"/>
                    </a:moveTo>
                    <a:cubicBezTo>
                      <a:pt x="81" y="153"/>
                      <a:pt x="80" y="152"/>
                      <a:pt x="78" y="150"/>
                    </a:cubicBezTo>
                    <a:cubicBezTo>
                      <a:pt x="69" y="145"/>
                      <a:pt x="59" y="140"/>
                      <a:pt x="50" y="135"/>
                    </a:cubicBezTo>
                    <a:cubicBezTo>
                      <a:pt x="48" y="134"/>
                      <a:pt x="48" y="134"/>
                      <a:pt x="47" y="136"/>
                    </a:cubicBezTo>
                    <a:cubicBezTo>
                      <a:pt x="46" y="138"/>
                      <a:pt x="46" y="140"/>
                      <a:pt x="45" y="143"/>
                    </a:cubicBezTo>
                    <a:cubicBezTo>
                      <a:pt x="45" y="144"/>
                      <a:pt x="45" y="145"/>
                      <a:pt x="46" y="145"/>
                    </a:cubicBezTo>
                    <a:cubicBezTo>
                      <a:pt x="53" y="148"/>
                      <a:pt x="59" y="151"/>
                      <a:pt x="66" y="154"/>
                    </a:cubicBezTo>
                    <a:cubicBezTo>
                      <a:pt x="70" y="156"/>
                      <a:pt x="74" y="158"/>
                      <a:pt x="78" y="160"/>
                    </a:cubicBezTo>
                    <a:cubicBezTo>
                      <a:pt x="78" y="158"/>
                      <a:pt x="77" y="157"/>
                      <a:pt x="76" y="156"/>
                    </a:cubicBezTo>
                    <a:cubicBezTo>
                      <a:pt x="76" y="155"/>
                      <a:pt x="76" y="154"/>
                      <a:pt x="77" y="154"/>
                    </a:cubicBezTo>
                    <a:cubicBezTo>
                      <a:pt x="79" y="154"/>
                      <a:pt x="81" y="154"/>
                      <a:pt x="83" y="154"/>
                    </a:cubicBezTo>
                    <a:close/>
                    <a:moveTo>
                      <a:pt x="97" y="251"/>
                    </a:moveTo>
                    <a:cubicBezTo>
                      <a:pt x="97" y="249"/>
                      <a:pt x="98" y="248"/>
                      <a:pt x="97" y="247"/>
                    </a:cubicBezTo>
                    <a:cubicBezTo>
                      <a:pt x="95" y="245"/>
                      <a:pt x="94" y="243"/>
                      <a:pt x="93" y="241"/>
                    </a:cubicBezTo>
                    <a:cubicBezTo>
                      <a:pt x="86" y="227"/>
                      <a:pt x="79" y="214"/>
                      <a:pt x="72" y="201"/>
                    </a:cubicBezTo>
                    <a:cubicBezTo>
                      <a:pt x="72" y="200"/>
                      <a:pt x="72" y="200"/>
                      <a:pt x="71" y="199"/>
                    </a:cubicBezTo>
                    <a:cubicBezTo>
                      <a:pt x="69" y="199"/>
                      <a:pt x="66" y="198"/>
                      <a:pt x="64" y="197"/>
                    </a:cubicBezTo>
                    <a:cubicBezTo>
                      <a:pt x="64" y="198"/>
                      <a:pt x="65" y="199"/>
                      <a:pt x="66" y="200"/>
                    </a:cubicBezTo>
                    <a:cubicBezTo>
                      <a:pt x="67" y="204"/>
                      <a:pt x="69" y="208"/>
                      <a:pt x="71" y="211"/>
                    </a:cubicBezTo>
                    <a:cubicBezTo>
                      <a:pt x="77" y="223"/>
                      <a:pt x="83" y="235"/>
                      <a:pt x="89" y="247"/>
                    </a:cubicBezTo>
                    <a:cubicBezTo>
                      <a:pt x="89" y="248"/>
                      <a:pt x="90" y="249"/>
                      <a:pt x="90" y="249"/>
                    </a:cubicBezTo>
                    <a:cubicBezTo>
                      <a:pt x="93" y="249"/>
                      <a:pt x="95" y="250"/>
                      <a:pt x="97" y="251"/>
                    </a:cubicBezTo>
                    <a:close/>
                    <a:moveTo>
                      <a:pt x="201" y="351"/>
                    </a:move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0" y="357"/>
                      <a:pt x="200" y="363"/>
                      <a:pt x="200" y="368"/>
                    </a:cubicBezTo>
                    <a:cubicBezTo>
                      <a:pt x="200" y="369"/>
                      <a:pt x="200" y="370"/>
                      <a:pt x="202" y="370"/>
                    </a:cubicBezTo>
                    <a:cubicBezTo>
                      <a:pt x="204" y="371"/>
                      <a:pt x="206" y="372"/>
                      <a:pt x="208" y="373"/>
                    </a:cubicBezTo>
                    <a:cubicBezTo>
                      <a:pt x="211" y="373"/>
                      <a:pt x="211" y="373"/>
                      <a:pt x="210" y="371"/>
                    </a:cubicBezTo>
                    <a:cubicBezTo>
                      <a:pt x="209" y="360"/>
                      <a:pt x="208" y="349"/>
                      <a:pt x="208" y="338"/>
                    </a:cubicBezTo>
                    <a:cubicBezTo>
                      <a:pt x="207" y="335"/>
                      <a:pt x="207" y="335"/>
                      <a:pt x="204" y="334"/>
                    </a:cubicBezTo>
                    <a:cubicBezTo>
                      <a:pt x="203" y="334"/>
                      <a:pt x="203" y="334"/>
                      <a:pt x="202" y="333"/>
                    </a:cubicBezTo>
                    <a:cubicBezTo>
                      <a:pt x="201" y="333"/>
                      <a:pt x="201" y="333"/>
                      <a:pt x="201" y="335"/>
                    </a:cubicBezTo>
                    <a:cubicBezTo>
                      <a:pt x="201" y="340"/>
                      <a:pt x="201" y="346"/>
                      <a:pt x="201" y="351"/>
                    </a:cubicBezTo>
                    <a:close/>
                    <a:moveTo>
                      <a:pt x="122" y="167"/>
                    </a:moveTo>
                    <a:cubicBezTo>
                      <a:pt x="121" y="164"/>
                      <a:pt x="120" y="161"/>
                      <a:pt x="120" y="158"/>
                    </a:cubicBezTo>
                    <a:cubicBezTo>
                      <a:pt x="119" y="156"/>
                      <a:pt x="120" y="155"/>
                      <a:pt x="119" y="153"/>
                    </a:cubicBezTo>
                    <a:cubicBezTo>
                      <a:pt x="116" y="150"/>
                      <a:pt x="114" y="146"/>
                      <a:pt x="111" y="144"/>
                    </a:cubicBezTo>
                    <a:cubicBezTo>
                      <a:pt x="104" y="137"/>
                      <a:pt x="96" y="133"/>
                      <a:pt x="88" y="129"/>
                    </a:cubicBezTo>
                    <a:cubicBezTo>
                      <a:pt x="87" y="129"/>
                      <a:pt x="86" y="128"/>
                      <a:pt x="84" y="128"/>
                    </a:cubicBezTo>
                    <a:cubicBezTo>
                      <a:pt x="97" y="141"/>
                      <a:pt x="109" y="154"/>
                      <a:pt x="122" y="167"/>
                    </a:cubicBezTo>
                    <a:close/>
                    <a:moveTo>
                      <a:pt x="162" y="167"/>
                    </a:moveTo>
                    <a:cubicBezTo>
                      <a:pt x="162" y="167"/>
                      <a:pt x="162" y="167"/>
                      <a:pt x="162" y="167"/>
                    </a:cubicBezTo>
                    <a:cubicBezTo>
                      <a:pt x="165" y="163"/>
                      <a:pt x="167" y="160"/>
                      <a:pt x="169" y="156"/>
                    </a:cubicBezTo>
                    <a:cubicBezTo>
                      <a:pt x="169" y="155"/>
                      <a:pt x="169" y="155"/>
                      <a:pt x="168" y="154"/>
                    </a:cubicBezTo>
                    <a:cubicBezTo>
                      <a:pt x="164" y="150"/>
                      <a:pt x="160" y="146"/>
                      <a:pt x="156" y="142"/>
                    </a:cubicBezTo>
                    <a:cubicBezTo>
                      <a:pt x="155" y="141"/>
                      <a:pt x="155" y="141"/>
                      <a:pt x="154" y="142"/>
                    </a:cubicBezTo>
                    <a:cubicBezTo>
                      <a:pt x="151" y="145"/>
                      <a:pt x="148" y="148"/>
                      <a:pt x="145" y="151"/>
                    </a:cubicBezTo>
                    <a:cubicBezTo>
                      <a:pt x="145" y="151"/>
                      <a:pt x="145" y="152"/>
                      <a:pt x="145" y="152"/>
                    </a:cubicBezTo>
                    <a:cubicBezTo>
                      <a:pt x="150" y="157"/>
                      <a:pt x="155" y="162"/>
                      <a:pt x="160" y="167"/>
                    </a:cubicBezTo>
                    <a:cubicBezTo>
                      <a:pt x="161" y="167"/>
                      <a:pt x="161" y="167"/>
                      <a:pt x="162" y="167"/>
                    </a:cubicBezTo>
                    <a:close/>
                    <a:moveTo>
                      <a:pt x="62" y="111"/>
                    </a:moveTo>
                    <a:cubicBezTo>
                      <a:pt x="60" y="113"/>
                      <a:pt x="58" y="116"/>
                      <a:pt x="56" y="118"/>
                    </a:cubicBezTo>
                    <a:cubicBezTo>
                      <a:pt x="55" y="119"/>
                      <a:pt x="55" y="120"/>
                      <a:pt x="56" y="121"/>
                    </a:cubicBezTo>
                    <a:cubicBezTo>
                      <a:pt x="64" y="127"/>
                      <a:pt x="73" y="133"/>
                      <a:pt x="81" y="139"/>
                    </a:cubicBezTo>
                    <a:cubicBezTo>
                      <a:pt x="83" y="141"/>
                      <a:pt x="86" y="143"/>
                      <a:pt x="89" y="145"/>
                    </a:cubicBezTo>
                    <a:cubicBezTo>
                      <a:pt x="87" y="142"/>
                      <a:pt x="85" y="139"/>
                      <a:pt x="83" y="136"/>
                    </a:cubicBezTo>
                    <a:cubicBezTo>
                      <a:pt x="82" y="133"/>
                      <a:pt x="80" y="131"/>
                      <a:pt x="80" y="128"/>
                    </a:cubicBezTo>
                    <a:cubicBezTo>
                      <a:pt x="80" y="128"/>
                      <a:pt x="80" y="127"/>
                      <a:pt x="79" y="127"/>
                    </a:cubicBezTo>
                    <a:cubicBezTo>
                      <a:pt x="77" y="125"/>
                      <a:pt x="75" y="121"/>
                      <a:pt x="71" y="120"/>
                    </a:cubicBezTo>
                    <a:cubicBezTo>
                      <a:pt x="67" y="118"/>
                      <a:pt x="64" y="116"/>
                      <a:pt x="62" y="111"/>
                    </a:cubicBezTo>
                    <a:close/>
                    <a:moveTo>
                      <a:pt x="256" y="156"/>
                    </a:moveTo>
                    <a:cubicBezTo>
                      <a:pt x="258" y="156"/>
                      <a:pt x="259" y="156"/>
                      <a:pt x="260" y="156"/>
                    </a:cubicBezTo>
                    <a:cubicBezTo>
                      <a:pt x="261" y="156"/>
                      <a:pt x="262" y="155"/>
                      <a:pt x="262" y="155"/>
                    </a:cubicBezTo>
                    <a:cubicBezTo>
                      <a:pt x="266" y="150"/>
                      <a:pt x="270" y="145"/>
                      <a:pt x="275" y="141"/>
                    </a:cubicBezTo>
                    <a:cubicBezTo>
                      <a:pt x="275" y="140"/>
                      <a:pt x="275" y="140"/>
                      <a:pt x="274" y="139"/>
                    </a:cubicBezTo>
                    <a:cubicBezTo>
                      <a:pt x="271" y="137"/>
                      <a:pt x="268" y="135"/>
                      <a:pt x="265" y="132"/>
                    </a:cubicBezTo>
                    <a:cubicBezTo>
                      <a:pt x="265" y="132"/>
                      <a:pt x="264" y="132"/>
                      <a:pt x="264" y="133"/>
                    </a:cubicBezTo>
                    <a:cubicBezTo>
                      <a:pt x="260" y="138"/>
                      <a:pt x="255" y="142"/>
                      <a:pt x="251" y="147"/>
                    </a:cubicBezTo>
                    <a:cubicBezTo>
                      <a:pt x="251" y="148"/>
                      <a:pt x="250" y="148"/>
                      <a:pt x="251" y="149"/>
                    </a:cubicBezTo>
                    <a:cubicBezTo>
                      <a:pt x="252" y="151"/>
                      <a:pt x="254" y="153"/>
                      <a:pt x="255" y="155"/>
                    </a:cubicBezTo>
                    <a:cubicBezTo>
                      <a:pt x="255" y="156"/>
                      <a:pt x="256" y="156"/>
                      <a:pt x="256" y="156"/>
                    </a:cubicBezTo>
                    <a:close/>
                    <a:moveTo>
                      <a:pt x="127" y="135"/>
                    </a:moveTo>
                    <a:cubicBezTo>
                      <a:pt x="132" y="140"/>
                      <a:pt x="137" y="145"/>
                      <a:pt x="142" y="149"/>
                    </a:cubicBezTo>
                    <a:cubicBezTo>
                      <a:pt x="143" y="150"/>
                      <a:pt x="143" y="150"/>
                      <a:pt x="144" y="149"/>
                    </a:cubicBezTo>
                    <a:cubicBezTo>
                      <a:pt x="147" y="146"/>
                      <a:pt x="149" y="144"/>
                      <a:pt x="152" y="141"/>
                    </a:cubicBezTo>
                    <a:cubicBezTo>
                      <a:pt x="153" y="140"/>
                      <a:pt x="153" y="140"/>
                      <a:pt x="152" y="139"/>
                    </a:cubicBezTo>
                    <a:cubicBezTo>
                      <a:pt x="149" y="135"/>
                      <a:pt x="145" y="131"/>
                      <a:pt x="141" y="128"/>
                    </a:cubicBezTo>
                    <a:cubicBezTo>
                      <a:pt x="141" y="127"/>
                      <a:pt x="140" y="127"/>
                      <a:pt x="140" y="128"/>
                    </a:cubicBezTo>
                    <a:cubicBezTo>
                      <a:pt x="136" y="130"/>
                      <a:pt x="131" y="133"/>
                      <a:pt x="127" y="135"/>
                    </a:cubicBezTo>
                    <a:close/>
                    <a:moveTo>
                      <a:pt x="332" y="60"/>
                    </a:moveTo>
                    <a:cubicBezTo>
                      <a:pt x="335" y="61"/>
                      <a:pt x="338" y="63"/>
                      <a:pt x="341" y="64"/>
                    </a:cubicBezTo>
                    <a:cubicBezTo>
                      <a:pt x="341" y="64"/>
                      <a:pt x="342" y="64"/>
                      <a:pt x="342" y="64"/>
                    </a:cubicBezTo>
                    <a:cubicBezTo>
                      <a:pt x="346" y="64"/>
                      <a:pt x="350" y="66"/>
                      <a:pt x="352" y="70"/>
                    </a:cubicBezTo>
                    <a:cubicBezTo>
                      <a:pt x="354" y="72"/>
                      <a:pt x="356" y="73"/>
                      <a:pt x="358" y="75"/>
                    </a:cubicBezTo>
                    <a:cubicBezTo>
                      <a:pt x="360" y="76"/>
                      <a:pt x="362" y="78"/>
                      <a:pt x="364" y="79"/>
                    </a:cubicBezTo>
                    <a:cubicBezTo>
                      <a:pt x="365" y="75"/>
                      <a:pt x="364" y="71"/>
                      <a:pt x="362" y="68"/>
                    </a:cubicBezTo>
                    <a:cubicBezTo>
                      <a:pt x="360" y="65"/>
                      <a:pt x="358" y="62"/>
                      <a:pt x="355" y="60"/>
                    </a:cubicBezTo>
                    <a:cubicBezTo>
                      <a:pt x="351" y="57"/>
                      <a:pt x="347" y="55"/>
                      <a:pt x="343" y="55"/>
                    </a:cubicBezTo>
                    <a:cubicBezTo>
                      <a:pt x="339" y="55"/>
                      <a:pt x="336" y="58"/>
                      <a:pt x="332" y="60"/>
                    </a:cubicBezTo>
                    <a:close/>
                    <a:moveTo>
                      <a:pt x="112" y="56"/>
                    </a:moveTo>
                    <a:cubicBezTo>
                      <a:pt x="117" y="57"/>
                      <a:pt x="121" y="59"/>
                      <a:pt x="125" y="61"/>
                    </a:cubicBezTo>
                    <a:cubicBezTo>
                      <a:pt x="126" y="61"/>
                      <a:pt x="126" y="61"/>
                      <a:pt x="127" y="60"/>
                    </a:cubicBezTo>
                    <a:cubicBezTo>
                      <a:pt x="131" y="56"/>
                      <a:pt x="135" y="51"/>
                      <a:pt x="139" y="47"/>
                    </a:cubicBezTo>
                    <a:cubicBezTo>
                      <a:pt x="140" y="46"/>
                      <a:pt x="140" y="46"/>
                      <a:pt x="139" y="46"/>
                    </a:cubicBezTo>
                    <a:cubicBezTo>
                      <a:pt x="136" y="44"/>
                      <a:pt x="133" y="42"/>
                      <a:pt x="130" y="40"/>
                    </a:cubicBezTo>
                    <a:cubicBezTo>
                      <a:pt x="129" y="39"/>
                      <a:pt x="129" y="39"/>
                      <a:pt x="129" y="40"/>
                    </a:cubicBezTo>
                    <a:cubicBezTo>
                      <a:pt x="123" y="45"/>
                      <a:pt x="118" y="50"/>
                      <a:pt x="112" y="56"/>
                    </a:cubicBezTo>
                    <a:close/>
                    <a:moveTo>
                      <a:pt x="56" y="187"/>
                    </a:moveTo>
                    <a:cubicBezTo>
                      <a:pt x="56" y="187"/>
                      <a:pt x="57" y="188"/>
                      <a:pt x="57" y="188"/>
                    </a:cubicBezTo>
                    <a:cubicBezTo>
                      <a:pt x="70" y="189"/>
                      <a:pt x="83" y="189"/>
                      <a:pt x="97" y="190"/>
                    </a:cubicBezTo>
                    <a:cubicBezTo>
                      <a:pt x="97" y="190"/>
                      <a:pt x="98" y="190"/>
                      <a:pt x="98" y="189"/>
                    </a:cubicBezTo>
                    <a:cubicBezTo>
                      <a:pt x="100" y="187"/>
                      <a:pt x="102" y="185"/>
                      <a:pt x="105" y="185"/>
                    </a:cubicBezTo>
                    <a:cubicBezTo>
                      <a:pt x="104" y="184"/>
                      <a:pt x="103" y="183"/>
                      <a:pt x="102" y="183"/>
                    </a:cubicBezTo>
                    <a:cubicBezTo>
                      <a:pt x="93" y="181"/>
                      <a:pt x="84" y="180"/>
                      <a:pt x="75" y="183"/>
                    </a:cubicBezTo>
                    <a:cubicBezTo>
                      <a:pt x="68" y="184"/>
                      <a:pt x="62" y="185"/>
                      <a:pt x="56" y="187"/>
                    </a:cubicBezTo>
                    <a:close/>
                    <a:moveTo>
                      <a:pt x="437" y="161"/>
                    </a:moveTo>
                    <a:cubicBezTo>
                      <a:pt x="437" y="161"/>
                      <a:pt x="436" y="161"/>
                      <a:pt x="436" y="161"/>
                    </a:cubicBezTo>
                    <a:cubicBezTo>
                      <a:pt x="429" y="164"/>
                      <a:pt x="423" y="167"/>
                      <a:pt x="416" y="170"/>
                    </a:cubicBezTo>
                    <a:cubicBezTo>
                      <a:pt x="406" y="174"/>
                      <a:pt x="396" y="177"/>
                      <a:pt x="387" y="181"/>
                    </a:cubicBezTo>
                    <a:cubicBezTo>
                      <a:pt x="386" y="181"/>
                      <a:pt x="385" y="181"/>
                      <a:pt x="385" y="182"/>
                    </a:cubicBezTo>
                    <a:cubicBezTo>
                      <a:pt x="385" y="183"/>
                      <a:pt x="386" y="184"/>
                      <a:pt x="386" y="184"/>
                    </a:cubicBezTo>
                    <a:cubicBezTo>
                      <a:pt x="387" y="185"/>
                      <a:pt x="388" y="185"/>
                      <a:pt x="389" y="184"/>
                    </a:cubicBezTo>
                    <a:cubicBezTo>
                      <a:pt x="399" y="181"/>
                      <a:pt x="410" y="178"/>
                      <a:pt x="420" y="175"/>
                    </a:cubicBezTo>
                    <a:cubicBezTo>
                      <a:pt x="423" y="174"/>
                      <a:pt x="426" y="173"/>
                      <a:pt x="429" y="171"/>
                    </a:cubicBezTo>
                    <a:cubicBezTo>
                      <a:pt x="432" y="168"/>
                      <a:pt x="435" y="165"/>
                      <a:pt x="437" y="161"/>
                    </a:cubicBezTo>
                    <a:close/>
                    <a:moveTo>
                      <a:pt x="128" y="191"/>
                    </a:moveTo>
                    <a:cubicBezTo>
                      <a:pt x="114" y="179"/>
                      <a:pt x="98" y="170"/>
                      <a:pt x="82" y="160"/>
                    </a:cubicBezTo>
                    <a:cubicBezTo>
                      <a:pt x="84" y="162"/>
                      <a:pt x="85" y="164"/>
                      <a:pt x="87" y="165"/>
                    </a:cubicBezTo>
                    <a:cubicBezTo>
                      <a:pt x="96" y="175"/>
                      <a:pt x="106" y="182"/>
                      <a:pt x="116" y="190"/>
                    </a:cubicBezTo>
                    <a:cubicBezTo>
                      <a:pt x="117" y="191"/>
                      <a:pt x="117" y="192"/>
                      <a:pt x="118" y="191"/>
                    </a:cubicBezTo>
                    <a:cubicBezTo>
                      <a:pt x="121" y="191"/>
                      <a:pt x="125" y="191"/>
                      <a:pt x="128" y="191"/>
                    </a:cubicBezTo>
                    <a:close/>
                    <a:moveTo>
                      <a:pt x="142" y="67"/>
                    </a:moveTo>
                    <a:cubicBezTo>
                      <a:pt x="143" y="67"/>
                      <a:pt x="143" y="67"/>
                      <a:pt x="143" y="66"/>
                    </a:cubicBezTo>
                    <a:cubicBezTo>
                      <a:pt x="146" y="63"/>
                      <a:pt x="149" y="59"/>
                      <a:pt x="152" y="56"/>
                    </a:cubicBezTo>
                    <a:cubicBezTo>
                      <a:pt x="153" y="55"/>
                      <a:pt x="153" y="55"/>
                      <a:pt x="152" y="54"/>
                    </a:cubicBezTo>
                    <a:cubicBezTo>
                      <a:pt x="149" y="52"/>
                      <a:pt x="146" y="50"/>
                      <a:pt x="143" y="48"/>
                    </a:cubicBezTo>
                    <a:cubicBezTo>
                      <a:pt x="142" y="47"/>
                      <a:pt x="141" y="48"/>
                      <a:pt x="141" y="48"/>
                    </a:cubicBezTo>
                    <a:cubicBezTo>
                      <a:pt x="137" y="53"/>
                      <a:pt x="133" y="57"/>
                      <a:pt x="129" y="61"/>
                    </a:cubicBezTo>
                    <a:cubicBezTo>
                      <a:pt x="128" y="62"/>
                      <a:pt x="129" y="62"/>
                      <a:pt x="130" y="62"/>
                    </a:cubicBezTo>
                    <a:cubicBezTo>
                      <a:pt x="133" y="64"/>
                      <a:pt x="137" y="65"/>
                      <a:pt x="141" y="67"/>
                    </a:cubicBezTo>
                    <a:cubicBezTo>
                      <a:pt x="141" y="67"/>
                      <a:pt x="142" y="67"/>
                      <a:pt x="142" y="67"/>
                    </a:cubicBezTo>
                    <a:close/>
                    <a:moveTo>
                      <a:pt x="170" y="154"/>
                    </a:moveTo>
                    <a:cubicBezTo>
                      <a:pt x="171" y="153"/>
                      <a:pt x="171" y="153"/>
                      <a:pt x="171" y="153"/>
                    </a:cubicBezTo>
                    <a:cubicBezTo>
                      <a:pt x="173" y="149"/>
                      <a:pt x="175" y="146"/>
                      <a:pt x="177" y="143"/>
                    </a:cubicBezTo>
                    <a:cubicBezTo>
                      <a:pt x="177" y="142"/>
                      <a:pt x="177" y="141"/>
                      <a:pt x="176" y="140"/>
                    </a:cubicBezTo>
                    <a:cubicBezTo>
                      <a:pt x="173" y="137"/>
                      <a:pt x="170" y="134"/>
                      <a:pt x="167" y="131"/>
                    </a:cubicBezTo>
                    <a:cubicBezTo>
                      <a:pt x="166" y="130"/>
                      <a:pt x="166" y="130"/>
                      <a:pt x="165" y="131"/>
                    </a:cubicBezTo>
                    <a:cubicBezTo>
                      <a:pt x="163" y="134"/>
                      <a:pt x="160" y="136"/>
                      <a:pt x="157" y="139"/>
                    </a:cubicBezTo>
                    <a:cubicBezTo>
                      <a:pt x="156" y="140"/>
                      <a:pt x="156" y="140"/>
                      <a:pt x="157" y="141"/>
                    </a:cubicBezTo>
                    <a:cubicBezTo>
                      <a:pt x="160" y="144"/>
                      <a:pt x="163" y="146"/>
                      <a:pt x="165" y="149"/>
                    </a:cubicBezTo>
                    <a:cubicBezTo>
                      <a:pt x="166" y="150"/>
                      <a:pt x="168" y="152"/>
                      <a:pt x="170" y="153"/>
                    </a:cubicBezTo>
                    <a:cubicBezTo>
                      <a:pt x="170" y="153"/>
                      <a:pt x="170" y="154"/>
                      <a:pt x="170" y="154"/>
                    </a:cubicBezTo>
                    <a:close/>
                    <a:moveTo>
                      <a:pt x="241" y="135"/>
                    </a:moveTo>
                    <a:cubicBezTo>
                      <a:pt x="242" y="136"/>
                      <a:pt x="242" y="136"/>
                      <a:pt x="242" y="136"/>
                    </a:cubicBezTo>
                    <a:cubicBezTo>
                      <a:pt x="244" y="139"/>
                      <a:pt x="246" y="143"/>
                      <a:pt x="249" y="146"/>
                    </a:cubicBezTo>
                    <a:cubicBezTo>
                      <a:pt x="249" y="147"/>
                      <a:pt x="250" y="146"/>
                      <a:pt x="250" y="146"/>
                    </a:cubicBezTo>
                    <a:cubicBezTo>
                      <a:pt x="254" y="141"/>
                      <a:pt x="258" y="136"/>
                      <a:pt x="262" y="132"/>
                    </a:cubicBezTo>
                    <a:cubicBezTo>
                      <a:pt x="263" y="131"/>
                      <a:pt x="263" y="131"/>
                      <a:pt x="262" y="130"/>
                    </a:cubicBezTo>
                    <a:cubicBezTo>
                      <a:pt x="259" y="128"/>
                      <a:pt x="256" y="126"/>
                      <a:pt x="253" y="124"/>
                    </a:cubicBezTo>
                    <a:cubicBezTo>
                      <a:pt x="252" y="123"/>
                      <a:pt x="252" y="123"/>
                      <a:pt x="251" y="124"/>
                    </a:cubicBezTo>
                    <a:cubicBezTo>
                      <a:pt x="248" y="128"/>
                      <a:pt x="245" y="131"/>
                      <a:pt x="242" y="134"/>
                    </a:cubicBezTo>
                    <a:cubicBezTo>
                      <a:pt x="242" y="135"/>
                      <a:pt x="242" y="135"/>
                      <a:pt x="241" y="135"/>
                    </a:cubicBezTo>
                    <a:close/>
                    <a:moveTo>
                      <a:pt x="374" y="166"/>
                    </a:moveTo>
                    <a:cubicBezTo>
                      <a:pt x="375" y="167"/>
                      <a:pt x="375" y="168"/>
                      <a:pt x="376" y="169"/>
                    </a:cubicBezTo>
                    <a:cubicBezTo>
                      <a:pt x="376" y="170"/>
                      <a:pt x="377" y="170"/>
                      <a:pt x="378" y="169"/>
                    </a:cubicBezTo>
                    <a:cubicBezTo>
                      <a:pt x="379" y="168"/>
                      <a:pt x="380" y="167"/>
                      <a:pt x="382" y="167"/>
                    </a:cubicBezTo>
                    <a:cubicBezTo>
                      <a:pt x="394" y="160"/>
                      <a:pt x="405" y="153"/>
                      <a:pt x="417" y="146"/>
                    </a:cubicBezTo>
                    <a:cubicBezTo>
                      <a:pt x="418" y="145"/>
                      <a:pt x="420" y="145"/>
                      <a:pt x="421" y="143"/>
                    </a:cubicBezTo>
                    <a:cubicBezTo>
                      <a:pt x="421" y="143"/>
                      <a:pt x="420" y="143"/>
                      <a:pt x="419" y="143"/>
                    </a:cubicBezTo>
                    <a:cubicBezTo>
                      <a:pt x="416" y="143"/>
                      <a:pt x="414" y="142"/>
                      <a:pt x="411" y="144"/>
                    </a:cubicBezTo>
                    <a:cubicBezTo>
                      <a:pt x="403" y="149"/>
                      <a:pt x="395" y="154"/>
                      <a:pt x="387" y="158"/>
                    </a:cubicBezTo>
                    <a:cubicBezTo>
                      <a:pt x="385" y="160"/>
                      <a:pt x="382" y="161"/>
                      <a:pt x="382" y="164"/>
                    </a:cubicBezTo>
                    <a:cubicBezTo>
                      <a:pt x="382" y="165"/>
                      <a:pt x="381" y="165"/>
                      <a:pt x="380" y="166"/>
                    </a:cubicBezTo>
                    <a:cubicBezTo>
                      <a:pt x="378" y="167"/>
                      <a:pt x="376" y="166"/>
                      <a:pt x="374" y="166"/>
                    </a:cubicBezTo>
                    <a:close/>
                    <a:moveTo>
                      <a:pt x="219" y="89"/>
                    </a:moveTo>
                    <a:cubicBezTo>
                      <a:pt x="218" y="91"/>
                      <a:pt x="219" y="91"/>
                      <a:pt x="221" y="91"/>
                    </a:cubicBezTo>
                    <a:cubicBezTo>
                      <a:pt x="226" y="90"/>
                      <a:pt x="232" y="90"/>
                      <a:pt x="237" y="89"/>
                    </a:cubicBezTo>
                    <a:cubicBezTo>
                      <a:pt x="238" y="89"/>
                      <a:pt x="239" y="89"/>
                      <a:pt x="239" y="88"/>
                    </a:cubicBezTo>
                    <a:cubicBezTo>
                      <a:pt x="238" y="84"/>
                      <a:pt x="240" y="83"/>
                      <a:pt x="244" y="82"/>
                    </a:cubicBezTo>
                    <a:cubicBezTo>
                      <a:pt x="244" y="82"/>
                      <a:pt x="245" y="83"/>
                      <a:pt x="245" y="82"/>
                    </a:cubicBezTo>
                    <a:cubicBezTo>
                      <a:pt x="245" y="81"/>
                      <a:pt x="246" y="80"/>
                      <a:pt x="246" y="78"/>
                    </a:cubicBezTo>
                    <a:cubicBezTo>
                      <a:pt x="246" y="77"/>
                      <a:pt x="245" y="77"/>
                      <a:pt x="244" y="77"/>
                    </a:cubicBezTo>
                    <a:cubicBezTo>
                      <a:pt x="243" y="76"/>
                      <a:pt x="242" y="76"/>
                      <a:pt x="241" y="75"/>
                    </a:cubicBezTo>
                    <a:cubicBezTo>
                      <a:pt x="240" y="74"/>
                      <a:pt x="240" y="75"/>
                      <a:pt x="239" y="75"/>
                    </a:cubicBezTo>
                    <a:cubicBezTo>
                      <a:pt x="233" y="78"/>
                      <a:pt x="228" y="82"/>
                      <a:pt x="222" y="85"/>
                    </a:cubicBezTo>
                    <a:cubicBezTo>
                      <a:pt x="221" y="86"/>
                      <a:pt x="219" y="86"/>
                      <a:pt x="219" y="89"/>
                    </a:cubicBezTo>
                    <a:close/>
                    <a:moveTo>
                      <a:pt x="142" y="126"/>
                    </a:moveTo>
                    <a:cubicBezTo>
                      <a:pt x="146" y="130"/>
                      <a:pt x="150" y="134"/>
                      <a:pt x="154" y="138"/>
                    </a:cubicBezTo>
                    <a:cubicBezTo>
                      <a:pt x="155" y="139"/>
                      <a:pt x="155" y="138"/>
                      <a:pt x="155" y="138"/>
                    </a:cubicBezTo>
                    <a:cubicBezTo>
                      <a:pt x="158" y="135"/>
                      <a:pt x="161" y="132"/>
                      <a:pt x="164" y="130"/>
                    </a:cubicBezTo>
                    <a:cubicBezTo>
                      <a:pt x="164" y="129"/>
                      <a:pt x="165" y="129"/>
                      <a:pt x="164" y="128"/>
                    </a:cubicBezTo>
                    <a:cubicBezTo>
                      <a:pt x="161" y="125"/>
                      <a:pt x="158" y="122"/>
                      <a:pt x="155" y="119"/>
                    </a:cubicBezTo>
                    <a:cubicBezTo>
                      <a:pt x="155" y="119"/>
                      <a:pt x="155" y="119"/>
                      <a:pt x="154" y="119"/>
                    </a:cubicBezTo>
                    <a:cubicBezTo>
                      <a:pt x="150" y="121"/>
                      <a:pt x="146" y="124"/>
                      <a:pt x="142" y="126"/>
                    </a:cubicBezTo>
                    <a:close/>
                    <a:moveTo>
                      <a:pt x="129" y="359"/>
                    </a:moveTo>
                    <a:cubicBezTo>
                      <a:pt x="130" y="359"/>
                      <a:pt x="130" y="358"/>
                      <a:pt x="131" y="358"/>
                    </a:cubicBezTo>
                    <a:cubicBezTo>
                      <a:pt x="134" y="353"/>
                      <a:pt x="138" y="349"/>
                      <a:pt x="141" y="344"/>
                    </a:cubicBezTo>
                    <a:cubicBezTo>
                      <a:pt x="142" y="343"/>
                      <a:pt x="142" y="343"/>
                      <a:pt x="141" y="343"/>
                    </a:cubicBezTo>
                    <a:cubicBezTo>
                      <a:pt x="138" y="342"/>
                      <a:pt x="136" y="341"/>
                      <a:pt x="133" y="340"/>
                    </a:cubicBezTo>
                    <a:cubicBezTo>
                      <a:pt x="132" y="339"/>
                      <a:pt x="132" y="339"/>
                      <a:pt x="131" y="340"/>
                    </a:cubicBezTo>
                    <a:cubicBezTo>
                      <a:pt x="128" y="343"/>
                      <a:pt x="125" y="345"/>
                      <a:pt x="123" y="348"/>
                    </a:cubicBezTo>
                    <a:cubicBezTo>
                      <a:pt x="121" y="349"/>
                      <a:pt x="121" y="350"/>
                      <a:pt x="122" y="352"/>
                    </a:cubicBezTo>
                    <a:cubicBezTo>
                      <a:pt x="122" y="353"/>
                      <a:pt x="123" y="354"/>
                      <a:pt x="123" y="355"/>
                    </a:cubicBezTo>
                    <a:cubicBezTo>
                      <a:pt x="123" y="357"/>
                      <a:pt x="125" y="358"/>
                      <a:pt x="127" y="358"/>
                    </a:cubicBezTo>
                    <a:cubicBezTo>
                      <a:pt x="128" y="359"/>
                      <a:pt x="128" y="359"/>
                      <a:pt x="129" y="359"/>
                    </a:cubicBezTo>
                    <a:close/>
                    <a:moveTo>
                      <a:pt x="153" y="33"/>
                    </a:moveTo>
                    <a:cubicBezTo>
                      <a:pt x="153" y="32"/>
                      <a:pt x="153" y="32"/>
                      <a:pt x="153" y="32"/>
                    </a:cubicBezTo>
                    <a:cubicBezTo>
                      <a:pt x="150" y="30"/>
                      <a:pt x="148" y="27"/>
                      <a:pt x="145" y="25"/>
                    </a:cubicBezTo>
                    <a:cubicBezTo>
                      <a:pt x="145" y="24"/>
                      <a:pt x="144" y="25"/>
                      <a:pt x="144" y="25"/>
                    </a:cubicBezTo>
                    <a:cubicBezTo>
                      <a:pt x="140" y="29"/>
                      <a:pt x="136" y="33"/>
                      <a:pt x="132" y="36"/>
                    </a:cubicBezTo>
                    <a:cubicBezTo>
                      <a:pt x="131" y="37"/>
                      <a:pt x="132" y="37"/>
                      <a:pt x="132" y="38"/>
                    </a:cubicBezTo>
                    <a:cubicBezTo>
                      <a:pt x="135" y="40"/>
                      <a:pt x="138" y="42"/>
                      <a:pt x="141" y="44"/>
                    </a:cubicBezTo>
                    <a:cubicBezTo>
                      <a:pt x="142" y="44"/>
                      <a:pt x="142" y="44"/>
                      <a:pt x="143" y="44"/>
                    </a:cubicBezTo>
                    <a:cubicBezTo>
                      <a:pt x="146" y="40"/>
                      <a:pt x="149" y="37"/>
                      <a:pt x="152" y="33"/>
                    </a:cubicBezTo>
                    <a:cubicBezTo>
                      <a:pt x="153" y="33"/>
                      <a:pt x="153" y="33"/>
                      <a:pt x="153" y="33"/>
                    </a:cubicBezTo>
                    <a:close/>
                    <a:moveTo>
                      <a:pt x="81" y="127"/>
                    </a:moveTo>
                    <a:cubicBezTo>
                      <a:pt x="81" y="127"/>
                      <a:pt x="81" y="128"/>
                      <a:pt x="81" y="128"/>
                    </a:cubicBezTo>
                    <a:cubicBezTo>
                      <a:pt x="81" y="128"/>
                      <a:pt x="82" y="129"/>
                      <a:pt x="82" y="130"/>
                    </a:cubicBezTo>
                    <a:cubicBezTo>
                      <a:pt x="86" y="137"/>
                      <a:pt x="91" y="143"/>
                      <a:pt x="96" y="150"/>
                    </a:cubicBezTo>
                    <a:cubicBezTo>
                      <a:pt x="101" y="158"/>
                      <a:pt x="108" y="163"/>
                      <a:pt x="117" y="166"/>
                    </a:cubicBezTo>
                    <a:cubicBezTo>
                      <a:pt x="106" y="153"/>
                      <a:pt x="94" y="140"/>
                      <a:pt x="81" y="127"/>
                    </a:cubicBezTo>
                    <a:close/>
                    <a:moveTo>
                      <a:pt x="296" y="36"/>
                    </a:moveTo>
                    <a:cubicBezTo>
                      <a:pt x="291" y="32"/>
                      <a:pt x="286" y="29"/>
                      <a:pt x="281" y="25"/>
                    </a:cubicBezTo>
                    <a:cubicBezTo>
                      <a:pt x="281" y="25"/>
                      <a:pt x="280" y="25"/>
                      <a:pt x="280" y="25"/>
                    </a:cubicBezTo>
                    <a:cubicBezTo>
                      <a:pt x="277" y="27"/>
                      <a:pt x="275" y="30"/>
                      <a:pt x="273" y="32"/>
                    </a:cubicBezTo>
                    <a:cubicBezTo>
                      <a:pt x="272" y="32"/>
                      <a:pt x="272" y="33"/>
                      <a:pt x="273" y="33"/>
                    </a:cubicBezTo>
                    <a:cubicBezTo>
                      <a:pt x="277" y="36"/>
                      <a:pt x="281" y="39"/>
                      <a:pt x="284" y="42"/>
                    </a:cubicBezTo>
                    <a:cubicBezTo>
                      <a:pt x="285" y="43"/>
                      <a:pt x="286" y="43"/>
                      <a:pt x="287" y="42"/>
                    </a:cubicBezTo>
                    <a:cubicBezTo>
                      <a:pt x="290" y="40"/>
                      <a:pt x="293" y="38"/>
                      <a:pt x="296" y="36"/>
                    </a:cubicBezTo>
                    <a:close/>
                    <a:moveTo>
                      <a:pt x="247" y="104"/>
                    </a:moveTo>
                    <a:cubicBezTo>
                      <a:pt x="246" y="101"/>
                      <a:pt x="249" y="98"/>
                      <a:pt x="251" y="97"/>
                    </a:cubicBezTo>
                    <a:cubicBezTo>
                      <a:pt x="253" y="97"/>
                      <a:pt x="253" y="96"/>
                      <a:pt x="253" y="95"/>
                    </a:cubicBezTo>
                    <a:cubicBezTo>
                      <a:pt x="254" y="94"/>
                      <a:pt x="254" y="93"/>
                      <a:pt x="254" y="93"/>
                    </a:cubicBezTo>
                    <a:cubicBezTo>
                      <a:pt x="255" y="91"/>
                      <a:pt x="255" y="91"/>
                      <a:pt x="253" y="91"/>
                    </a:cubicBezTo>
                    <a:cubicBezTo>
                      <a:pt x="248" y="90"/>
                      <a:pt x="244" y="92"/>
                      <a:pt x="239" y="92"/>
                    </a:cubicBezTo>
                    <a:cubicBezTo>
                      <a:pt x="236" y="91"/>
                      <a:pt x="233" y="92"/>
                      <a:pt x="230" y="92"/>
                    </a:cubicBezTo>
                    <a:cubicBezTo>
                      <a:pt x="227" y="92"/>
                      <a:pt x="225" y="92"/>
                      <a:pt x="222" y="92"/>
                    </a:cubicBezTo>
                    <a:cubicBezTo>
                      <a:pt x="222" y="93"/>
                      <a:pt x="222" y="93"/>
                      <a:pt x="222" y="93"/>
                    </a:cubicBezTo>
                    <a:cubicBezTo>
                      <a:pt x="230" y="97"/>
                      <a:pt x="238" y="100"/>
                      <a:pt x="247" y="104"/>
                    </a:cubicBezTo>
                    <a:close/>
                    <a:moveTo>
                      <a:pt x="279" y="23"/>
                    </a:moveTo>
                    <a:cubicBezTo>
                      <a:pt x="278" y="23"/>
                      <a:pt x="278" y="23"/>
                      <a:pt x="278" y="23"/>
                    </a:cubicBezTo>
                    <a:cubicBezTo>
                      <a:pt x="273" y="19"/>
                      <a:pt x="269" y="16"/>
                      <a:pt x="264" y="13"/>
                    </a:cubicBezTo>
                    <a:cubicBezTo>
                      <a:pt x="263" y="12"/>
                      <a:pt x="263" y="12"/>
                      <a:pt x="263" y="13"/>
                    </a:cubicBezTo>
                    <a:cubicBezTo>
                      <a:pt x="261" y="15"/>
                      <a:pt x="259" y="17"/>
                      <a:pt x="257" y="20"/>
                    </a:cubicBezTo>
                    <a:cubicBezTo>
                      <a:pt x="257" y="20"/>
                      <a:pt x="257" y="21"/>
                      <a:pt x="257" y="21"/>
                    </a:cubicBezTo>
                    <a:cubicBezTo>
                      <a:pt x="262" y="24"/>
                      <a:pt x="266" y="27"/>
                      <a:pt x="270" y="31"/>
                    </a:cubicBezTo>
                    <a:cubicBezTo>
                      <a:pt x="270" y="31"/>
                      <a:pt x="271" y="31"/>
                      <a:pt x="271" y="30"/>
                    </a:cubicBezTo>
                    <a:cubicBezTo>
                      <a:pt x="273" y="28"/>
                      <a:pt x="276" y="26"/>
                      <a:pt x="278" y="24"/>
                    </a:cubicBezTo>
                    <a:cubicBezTo>
                      <a:pt x="278" y="24"/>
                      <a:pt x="278" y="24"/>
                      <a:pt x="279" y="23"/>
                    </a:cubicBezTo>
                    <a:close/>
                    <a:moveTo>
                      <a:pt x="269" y="32"/>
                    </a:moveTo>
                    <a:cubicBezTo>
                      <a:pt x="269" y="32"/>
                      <a:pt x="269" y="32"/>
                      <a:pt x="268" y="32"/>
                    </a:cubicBezTo>
                    <a:cubicBezTo>
                      <a:pt x="264" y="29"/>
                      <a:pt x="260" y="26"/>
                      <a:pt x="257" y="23"/>
                    </a:cubicBezTo>
                    <a:cubicBezTo>
                      <a:pt x="256" y="22"/>
                      <a:pt x="256" y="22"/>
                      <a:pt x="255" y="23"/>
                    </a:cubicBezTo>
                    <a:cubicBezTo>
                      <a:pt x="253" y="26"/>
                      <a:pt x="251" y="28"/>
                      <a:pt x="249" y="31"/>
                    </a:cubicBezTo>
                    <a:cubicBezTo>
                      <a:pt x="248" y="32"/>
                      <a:pt x="248" y="32"/>
                      <a:pt x="249" y="33"/>
                    </a:cubicBezTo>
                    <a:cubicBezTo>
                      <a:pt x="252" y="35"/>
                      <a:pt x="255" y="38"/>
                      <a:pt x="259" y="41"/>
                    </a:cubicBezTo>
                    <a:cubicBezTo>
                      <a:pt x="259" y="41"/>
                      <a:pt x="260" y="41"/>
                      <a:pt x="260" y="41"/>
                    </a:cubicBezTo>
                    <a:cubicBezTo>
                      <a:pt x="263" y="38"/>
                      <a:pt x="266" y="36"/>
                      <a:pt x="268" y="33"/>
                    </a:cubicBezTo>
                    <a:cubicBezTo>
                      <a:pt x="269" y="33"/>
                      <a:pt x="269" y="33"/>
                      <a:pt x="269" y="32"/>
                    </a:cubicBezTo>
                    <a:close/>
                    <a:moveTo>
                      <a:pt x="284" y="44"/>
                    </a:moveTo>
                    <a:cubicBezTo>
                      <a:pt x="280" y="40"/>
                      <a:pt x="276" y="37"/>
                      <a:pt x="272" y="34"/>
                    </a:cubicBezTo>
                    <a:cubicBezTo>
                      <a:pt x="271" y="34"/>
                      <a:pt x="271" y="34"/>
                      <a:pt x="270" y="34"/>
                    </a:cubicBezTo>
                    <a:cubicBezTo>
                      <a:pt x="267" y="37"/>
                      <a:pt x="265" y="39"/>
                      <a:pt x="262" y="42"/>
                    </a:cubicBezTo>
                    <a:cubicBezTo>
                      <a:pt x="261" y="42"/>
                      <a:pt x="261" y="43"/>
                      <a:pt x="262" y="43"/>
                    </a:cubicBezTo>
                    <a:cubicBezTo>
                      <a:pt x="265" y="46"/>
                      <a:pt x="268" y="48"/>
                      <a:pt x="271" y="51"/>
                    </a:cubicBezTo>
                    <a:cubicBezTo>
                      <a:pt x="272" y="51"/>
                      <a:pt x="272" y="51"/>
                      <a:pt x="273" y="51"/>
                    </a:cubicBezTo>
                    <a:cubicBezTo>
                      <a:pt x="276" y="48"/>
                      <a:pt x="280" y="46"/>
                      <a:pt x="284" y="44"/>
                    </a:cubicBezTo>
                    <a:close/>
                    <a:moveTo>
                      <a:pt x="53" y="190"/>
                    </a:moveTo>
                    <a:cubicBezTo>
                      <a:pt x="53" y="190"/>
                      <a:pt x="53" y="190"/>
                      <a:pt x="53" y="190"/>
                    </a:cubicBezTo>
                    <a:cubicBezTo>
                      <a:pt x="60" y="194"/>
                      <a:pt x="67" y="196"/>
                      <a:pt x="74" y="198"/>
                    </a:cubicBezTo>
                    <a:cubicBezTo>
                      <a:pt x="75" y="198"/>
                      <a:pt x="75" y="198"/>
                      <a:pt x="76" y="197"/>
                    </a:cubicBezTo>
                    <a:cubicBezTo>
                      <a:pt x="77" y="194"/>
                      <a:pt x="80" y="193"/>
                      <a:pt x="83" y="194"/>
                    </a:cubicBezTo>
                    <a:cubicBezTo>
                      <a:pt x="85" y="194"/>
                      <a:pt x="88" y="195"/>
                      <a:pt x="89" y="196"/>
                    </a:cubicBezTo>
                    <a:cubicBezTo>
                      <a:pt x="91" y="197"/>
                      <a:pt x="92" y="198"/>
                      <a:pt x="93" y="199"/>
                    </a:cubicBezTo>
                    <a:cubicBezTo>
                      <a:pt x="94" y="197"/>
                      <a:pt x="95" y="195"/>
                      <a:pt x="96" y="192"/>
                    </a:cubicBezTo>
                    <a:cubicBezTo>
                      <a:pt x="96" y="192"/>
                      <a:pt x="96" y="191"/>
                      <a:pt x="96" y="191"/>
                    </a:cubicBezTo>
                    <a:cubicBezTo>
                      <a:pt x="94" y="191"/>
                      <a:pt x="93" y="191"/>
                      <a:pt x="92" y="191"/>
                    </a:cubicBezTo>
                    <a:cubicBezTo>
                      <a:pt x="80" y="191"/>
                      <a:pt x="68" y="190"/>
                      <a:pt x="56" y="190"/>
                    </a:cubicBezTo>
                    <a:cubicBezTo>
                      <a:pt x="55" y="190"/>
                      <a:pt x="54" y="190"/>
                      <a:pt x="53" y="190"/>
                    </a:cubicBezTo>
                    <a:close/>
                    <a:moveTo>
                      <a:pt x="164" y="43"/>
                    </a:moveTo>
                    <a:cubicBezTo>
                      <a:pt x="164" y="43"/>
                      <a:pt x="164" y="43"/>
                      <a:pt x="163" y="43"/>
                    </a:cubicBezTo>
                    <a:cubicBezTo>
                      <a:pt x="161" y="40"/>
                      <a:pt x="158" y="37"/>
                      <a:pt x="155" y="35"/>
                    </a:cubicBezTo>
                    <a:cubicBezTo>
                      <a:pt x="155" y="34"/>
                      <a:pt x="154" y="34"/>
                      <a:pt x="154" y="35"/>
                    </a:cubicBezTo>
                    <a:cubicBezTo>
                      <a:pt x="151" y="38"/>
                      <a:pt x="148" y="41"/>
                      <a:pt x="144" y="45"/>
                    </a:cubicBezTo>
                    <a:cubicBezTo>
                      <a:pt x="144" y="45"/>
                      <a:pt x="144" y="46"/>
                      <a:pt x="145" y="46"/>
                    </a:cubicBezTo>
                    <a:cubicBezTo>
                      <a:pt x="148" y="48"/>
                      <a:pt x="151" y="50"/>
                      <a:pt x="154" y="52"/>
                    </a:cubicBezTo>
                    <a:cubicBezTo>
                      <a:pt x="155" y="53"/>
                      <a:pt x="155" y="53"/>
                      <a:pt x="156" y="52"/>
                    </a:cubicBezTo>
                    <a:cubicBezTo>
                      <a:pt x="158" y="49"/>
                      <a:pt x="161" y="47"/>
                      <a:pt x="163" y="44"/>
                    </a:cubicBezTo>
                    <a:cubicBezTo>
                      <a:pt x="163" y="44"/>
                      <a:pt x="164" y="43"/>
                      <a:pt x="164" y="43"/>
                    </a:cubicBezTo>
                    <a:close/>
                    <a:moveTo>
                      <a:pt x="178" y="140"/>
                    </a:moveTo>
                    <a:cubicBezTo>
                      <a:pt x="181" y="136"/>
                      <a:pt x="183" y="133"/>
                      <a:pt x="185" y="129"/>
                    </a:cubicBezTo>
                    <a:cubicBezTo>
                      <a:pt x="186" y="128"/>
                      <a:pt x="186" y="128"/>
                      <a:pt x="185" y="127"/>
                    </a:cubicBezTo>
                    <a:cubicBezTo>
                      <a:pt x="183" y="125"/>
                      <a:pt x="180" y="123"/>
                      <a:pt x="178" y="120"/>
                    </a:cubicBezTo>
                    <a:cubicBezTo>
                      <a:pt x="177" y="119"/>
                      <a:pt x="177" y="120"/>
                      <a:pt x="176" y="120"/>
                    </a:cubicBezTo>
                    <a:cubicBezTo>
                      <a:pt x="174" y="123"/>
                      <a:pt x="171" y="126"/>
                      <a:pt x="168" y="128"/>
                    </a:cubicBezTo>
                    <a:cubicBezTo>
                      <a:pt x="167" y="129"/>
                      <a:pt x="168" y="129"/>
                      <a:pt x="168" y="130"/>
                    </a:cubicBezTo>
                    <a:cubicBezTo>
                      <a:pt x="172" y="133"/>
                      <a:pt x="175" y="136"/>
                      <a:pt x="178" y="140"/>
                    </a:cubicBezTo>
                    <a:close/>
                    <a:moveTo>
                      <a:pt x="348" y="250"/>
                    </a:moveTo>
                    <a:cubicBezTo>
                      <a:pt x="348" y="252"/>
                      <a:pt x="349" y="255"/>
                      <a:pt x="349" y="258"/>
                    </a:cubicBezTo>
                    <a:cubicBezTo>
                      <a:pt x="350" y="259"/>
                      <a:pt x="350" y="259"/>
                      <a:pt x="351" y="259"/>
                    </a:cubicBezTo>
                    <a:cubicBezTo>
                      <a:pt x="357" y="257"/>
                      <a:pt x="357" y="257"/>
                      <a:pt x="359" y="251"/>
                    </a:cubicBezTo>
                    <a:cubicBezTo>
                      <a:pt x="359" y="251"/>
                      <a:pt x="359" y="250"/>
                      <a:pt x="359" y="250"/>
                    </a:cubicBezTo>
                    <a:cubicBezTo>
                      <a:pt x="359" y="246"/>
                      <a:pt x="360" y="243"/>
                      <a:pt x="358" y="240"/>
                    </a:cubicBezTo>
                    <a:cubicBezTo>
                      <a:pt x="357" y="238"/>
                      <a:pt x="356" y="237"/>
                      <a:pt x="354" y="237"/>
                    </a:cubicBezTo>
                    <a:cubicBezTo>
                      <a:pt x="353" y="237"/>
                      <a:pt x="352" y="238"/>
                      <a:pt x="351" y="239"/>
                    </a:cubicBezTo>
                    <a:cubicBezTo>
                      <a:pt x="349" y="243"/>
                      <a:pt x="348" y="246"/>
                      <a:pt x="348" y="250"/>
                    </a:cubicBezTo>
                    <a:close/>
                    <a:moveTo>
                      <a:pt x="401" y="89"/>
                    </a:moveTo>
                    <a:cubicBezTo>
                      <a:pt x="400" y="88"/>
                      <a:pt x="399" y="87"/>
                      <a:pt x="398" y="87"/>
                    </a:cubicBezTo>
                    <a:cubicBezTo>
                      <a:pt x="398" y="86"/>
                      <a:pt x="397" y="86"/>
                      <a:pt x="396" y="87"/>
                    </a:cubicBezTo>
                    <a:cubicBezTo>
                      <a:pt x="389" y="94"/>
                      <a:pt x="382" y="101"/>
                      <a:pt x="374" y="108"/>
                    </a:cubicBezTo>
                    <a:cubicBezTo>
                      <a:pt x="373" y="110"/>
                      <a:pt x="373" y="110"/>
                      <a:pt x="374" y="111"/>
                    </a:cubicBezTo>
                    <a:cubicBezTo>
                      <a:pt x="377" y="113"/>
                      <a:pt x="377" y="113"/>
                      <a:pt x="378" y="111"/>
                    </a:cubicBezTo>
                    <a:cubicBezTo>
                      <a:pt x="379" y="111"/>
                      <a:pt x="379" y="110"/>
                      <a:pt x="380" y="110"/>
                    </a:cubicBezTo>
                    <a:cubicBezTo>
                      <a:pt x="387" y="103"/>
                      <a:pt x="394" y="97"/>
                      <a:pt x="400" y="90"/>
                    </a:cubicBezTo>
                    <a:cubicBezTo>
                      <a:pt x="401" y="90"/>
                      <a:pt x="401" y="90"/>
                      <a:pt x="401" y="89"/>
                    </a:cubicBezTo>
                    <a:close/>
                    <a:moveTo>
                      <a:pt x="145" y="68"/>
                    </a:moveTo>
                    <a:cubicBezTo>
                      <a:pt x="149" y="70"/>
                      <a:pt x="153" y="71"/>
                      <a:pt x="156" y="73"/>
                    </a:cubicBezTo>
                    <a:cubicBezTo>
                      <a:pt x="157" y="73"/>
                      <a:pt x="157" y="73"/>
                      <a:pt x="158" y="72"/>
                    </a:cubicBezTo>
                    <a:cubicBezTo>
                      <a:pt x="160" y="70"/>
                      <a:pt x="163" y="67"/>
                      <a:pt x="165" y="64"/>
                    </a:cubicBezTo>
                    <a:cubicBezTo>
                      <a:pt x="166" y="63"/>
                      <a:pt x="166" y="63"/>
                      <a:pt x="165" y="63"/>
                    </a:cubicBezTo>
                    <a:cubicBezTo>
                      <a:pt x="162" y="61"/>
                      <a:pt x="159" y="59"/>
                      <a:pt x="156" y="57"/>
                    </a:cubicBezTo>
                    <a:cubicBezTo>
                      <a:pt x="156" y="57"/>
                      <a:pt x="155" y="56"/>
                      <a:pt x="155" y="57"/>
                    </a:cubicBezTo>
                    <a:cubicBezTo>
                      <a:pt x="152" y="61"/>
                      <a:pt x="148" y="64"/>
                      <a:pt x="145" y="68"/>
                    </a:cubicBezTo>
                    <a:close/>
                    <a:moveTo>
                      <a:pt x="258" y="42"/>
                    </a:moveTo>
                    <a:cubicBezTo>
                      <a:pt x="255" y="40"/>
                      <a:pt x="251" y="37"/>
                      <a:pt x="248" y="34"/>
                    </a:cubicBezTo>
                    <a:cubicBezTo>
                      <a:pt x="247" y="34"/>
                      <a:pt x="247" y="34"/>
                      <a:pt x="247" y="34"/>
                    </a:cubicBezTo>
                    <a:cubicBezTo>
                      <a:pt x="244" y="37"/>
                      <a:pt x="242" y="41"/>
                      <a:pt x="239" y="44"/>
                    </a:cubicBezTo>
                    <a:cubicBezTo>
                      <a:pt x="239" y="44"/>
                      <a:pt x="239" y="45"/>
                      <a:pt x="240" y="45"/>
                    </a:cubicBezTo>
                    <a:cubicBezTo>
                      <a:pt x="242" y="47"/>
                      <a:pt x="245" y="49"/>
                      <a:pt x="247" y="51"/>
                    </a:cubicBezTo>
                    <a:cubicBezTo>
                      <a:pt x="248" y="52"/>
                      <a:pt x="248" y="52"/>
                      <a:pt x="249" y="51"/>
                    </a:cubicBezTo>
                    <a:cubicBezTo>
                      <a:pt x="252" y="48"/>
                      <a:pt x="255" y="45"/>
                      <a:pt x="258" y="42"/>
                    </a:cubicBezTo>
                    <a:close/>
                    <a:moveTo>
                      <a:pt x="62" y="243"/>
                    </a:moveTo>
                    <a:cubicBezTo>
                      <a:pt x="62" y="243"/>
                      <a:pt x="62" y="243"/>
                      <a:pt x="62" y="243"/>
                    </a:cubicBezTo>
                    <a:cubicBezTo>
                      <a:pt x="64" y="235"/>
                      <a:pt x="68" y="230"/>
                      <a:pt x="75" y="227"/>
                    </a:cubicBezTo>
                    <a:cubicBezTo>
                      <a:pt x="76" y="227"/>
                      <a:pt x="76" y="227"/>
                      <a:pt x="76" y="226"/>
                    </a:cubicBezTo>
                    <a:cubicBezTo>
                      <a:pt x="75" y="224"/>
                      <a:pt x="74" y="222"/>
                      <a:pt x="73" y="220"/>
                    </a:cubicBezTo>
                    <a:cubicBezTo>
                      <a:pt x="72" y="219"/>
                      <a:pt x="72" y="219"/>
                      <a:pt x="71" y="219"/>
                    </a:cubicBezTo>
                    <a:cubicBezTo>
                      <a:pt x="64" y="223"/>
                      <a:pt x="60" y="228"/>
                      <a:pt x="58" y="235"/>
                    </a:cubicBezTo>
                    <a:cubicBezTo>
                      <a:pt x="58" y="236"/>
                      <a:pt x="58" y="236"/>
                      <a:pt x="58" y="236"/>
                    </a:cubicBezTo>
                    <a:cubicBezTo>
                      <a:pt x="60" y="239"/>
                      <a:pt x="61" y="241"/>
                      <a:pt x="62" y="243"/>
                    </a:cubicBezTo>
                    <a:close/>
                    <a:moveTo>
                      <a:pt x="134" y="181"/>
                    </a:moveTo>
                    <a:cubicBezTo>
                      <a:pt x="135" y="181"/>
                      <a:pt x="135" y="181"/>
                      <a:pt x="135" y="180"/>
                    </a:cubicBezTo>
                    <a:cubicBezTo>
                      <a:pt x="130" y="166"/>
                      <a:pt x="124" y="152"/>
                      <a:pt x="119" y="138"/>
                    </a:cubicBezTo>
                    <a:cubicBezTo>
                      <a:pt x="120" y="148"/>
                      <a:pt x="121" y="158"/>
                      <a:pt x="124" y="167"/>
                    </a:cubicBezTo>
                    <a:cubicBezTo>
                      <a:pt x="125" y="170"/>
                      <a:pt x="126" y="172"/>
                      <a:pt x="128" y="174"/>
                    </a:cubicBezTo>
                    <a:cubicBezTo>
                      <a:pt x="130" y="175"/>
                      <a:pt x="131" y="177"/>
                      <a:pt x="132" y="178"/>
                    </a:cubicBezTo>
                    <a:cubicBezTo>
                      <a:pt x="133" y="179"/>
                      <a:pt x="134" y="180"/>
                      <a:pt x="134" y="181"/>
                    </a:cubicBezTo>
                    <a:close/>
                    <a:moveTo>
                      <a:pt x="404" y="96"/>
                    </a:moveTo>
                    <a:cubicBezTo>
                      <a:pt x="404" y="95"/>
                      <a:pt x="404" y="94"/>
                      <a:pt x="404" y="93"/>
                    </a:cubicBezTo>
                    <a:cubicBezTo>
                      <a:pt x="403" y="92"/>
                      <a:pt x="403" y="92"/>
                      <a:pt x="402" y="93"/>
                    </a:cubicBezTo>
                    <a:cubicBezTo>
                      <a:pt x="401" y="94"/>
                      <a:pt x="399" y="96"/>
                      <a:pt x="398" y="97"/>
                    </a:cubicBezTo>
                    <a:cubicBezTo>
                      <a:pt x="392" y="103"/>
                      <a:pt x="386" y="108"/>
                      <a:pt x="380" y="114"/>
                    </a:cubicBezTo>
                    <a:cubicBezTo>
                      <a:pt x="379" y="114"/>
                      <a:pt x="379" y="114"/>
                      <a:pt x="379" y="115"/>
                    </a:cubicBezTo>
                    <a:cubicBezTo>
                      <a:pt x="380" y="116"/>
                      <a:pt x="381" y="117"/>
                      <a:pt x="382" y="117"/>
                    </a:cubicBezTo>
                    <a:cubicBezTo>
                      <a:pt x="383" y="118"/>
                      <a:pt x="383" y="117"/>
                      <a:pt x="383" y="116"/>
                    </a:cubicBezTo>
                    <a:cubicBezTo>
                      <a:pt x="390" y="111"/>
                      <a:pt x="397" y="105"/>
                      <a:pt x="403" y="99"/>
                    </a:cubicBezTo>
                    <a:cubicBezTo>
                      <a:pt x="404" y="99"/>
                      <a:pt x="404" y="98"/>
                      <a:pt x="404" y="96"/>
                    </a:cubicBezTo>
                    <a:close/>
                    <a:moveTo>
                      <a:pt x="258" y="60"/>
                    </a:moveTo>
                    <a:cubicBezTo>
                      <a:pt x="258" y="60"/>
                      <a:pt x="259" y="60"/>
                      <a:pt x="259" y="59"/>
                    </a:cubicBezTo>
                    <a:cubicBezTo>
                      <a:pt x="262" y="57"/>
                      <a:pt x="266" y="55"/>
                      <a:pt x="269" y="53"/>
                    </a:cubicBezTo>
                    <a:cubicBezTo>
                      <a:pt x="270" y="52"/>
                      <a:pt x="270" y="52"/>
                      <a:pt x="270" y="51"/>
                    </a:cubicBezTo>
                    <a:cubicBezTo>
                      <a:pt x="267" y="49"/>
                      <a:pt x="264" y="47"/>
                      <a:pt x="261" y="44"/>
                    </a:cubicBezTo>
                    <a:cubicBezTo>
                      <a:pt x="260" y="44"/>
                      <a:pt x="260" y="44"/>
                      <a:pt x="259" y="44"/>
                    </a:cubicBezTo>
                    <a:cubicBezTo>
                      <a:pt x="256" y="47"/>
                      <a:pt x="253" y="50"/>
                      <a:pt x="250" y="52"/>
                    </a:cubicBezTo>
                    <a:cubicBezTo>
                      <a:pt x="250" y="53"/>
                      <a:pt x="250" y="53"/>
                      <a:pt x="250" y="54"/>
                    </a:cubicBezTo>
                    <a:cubicBezTo>
                      <a:pt x="253" y="56"/>
                      <a:pt x="255" y="58"/>
                      <a:pt x="257" y="59"/>
                    </a:cubicBezTo>
                    <a:cubicBezTo>
                      <a:pt x="257" y="60"/>
                      <a:pt x="258" y="60"/>
                      <a:pt x="258" y="60"/>
                    </a:cubicBezTo>
                    <a:close/>
                    <a:moveTo>
                      <a:pt x="240" y="134"/>
                    </a:moveTo>
                    <a:cubicBezTo>
                      <a:pt x="244" y="130"/>
                      <a:pt x="247" y="126"/>
                      <a:pt x="250" y="123"/>
                    </a:cubicBezTo>
                    <a:cubicBezTo>
                      <a:pt x="251" y="122"/>
                      <a:pt x="250" y="122"/>
                      <a:pt x="250" y="121"/>
                    </a:cubicBezTo>
                    <a:cubicBezTo>
                      <a:pt x="247" y="119"/>
                      <a:pt x="244" y="117"/>
                      <a:pt x="241" y="115"/>
                    </a:cubicBezTo>
                    <a:cubicBezTo>
                      <a:pt x="241" y="115"/>
                      <a:pt x="240" y="115"/>
                      <a:pt x="240" y="115"/>
                    </a:cubicBezTo>
                    <a:cubicBezTo>
                      <a:pt x="238" y="118"/>
                      <a:pt x="236" y="120"/>
                      <a:pt x="233" y="122"/>
                    </a:cubicBezTo>
                    <a:cubicBezTo>
                      <a:pt x="233" y="123"/>
                      <a:pt x="233" y="123"/>
                      <a:pt x="233" y="124"/>
                    </a:cubicBezTo>
                    <a:cubicBezTo>
                      <a:pt x="236" y="127"/>
                      <a:pt x="238" y="130"/>
                      <a:pt x="240" y="134"/>
                    </a:cubicBezTo>
                    <a:close/>
                    <a:moveTo>
                      <a:pt x="65" y="182"/>
                    </a:moveTo>
                    <a:cubicBezTo>
                      <a:pt x="57" y="180"/>
                      <a:pt x="49" y="179"/>
                      <a:pt x="42" y="177"/>
                    </a:cubicBezTo>
                    <a:cubicBezTo>
                      <a:pt x="41" y="177"/>
                      <a:pt x="41" y="177"/>
                      <a:pt x="41" y="178"/>
                    </a:cubicBezTo>
                    <a:cubicBezTo>
                      <a:pt x="41" y="181"/>
                      <a:pt x="40" y="185"/>
                      <a:pt x="40" y="188"/>
                    </a:cubicBezTo>
                    <a:cubicBezTo>
                      <a:pt x="40" y="189"/>
                      <a:pt x="40" y="189"/>
                      <a:pt x="41" y="189"/>
                    </a:cubicBezTo>
                    <a:cubicBezTo>
                      <a:pt x="41" y="190"/>
                      <a:pt x="45" y="190"/>
                      <a:pt x="46" y="189"/>
                    </a:cubicBezTo>
                    <a:cubicBezTo>
                      <a:pt x="49" y="187"/>
                      <a:pt x="53" y="185"/>
                      <a:pt x="57" y="184"/>
                    </a:cubicBezTo>
                    <a:cubicBezTo>
                      <a:pt x="60" y="184"/>
                      <a:pt x="62" y="183"/>
                      <a:pt x="65" y="182"/>
                    </a:cubicBezTo>
                    <a:close/>
                    <a:moveTo>
                      <a:pt x="279" y="139"/>
                    </a:moveTo>
                    <a:cubicBezTo>
                      <a:pt x="281" y="141"/>
                      <a:pt x="284" y="143"/>
                      <a:pt x="287" y="145"/>
                    </a:cubicBezTo>
                    <a:cubicBezTo>
                      <a:pt x="287" y="145"/>
                      <a:pt x="288" y="145"/>
                      <a:pt x="288" y="144"/>
                    </a:cubicBezTo>
                    <a:cubicBezTo>
                      <a:pt x="291" y="141"/>
                      <a:pt x="295" y="137"/>
                      <a:pt x="298" y="133"/>
                    </a:cubicBezTo>
                    <a:cubicBezTo>
                      <a:pt x="299" y="133"/>
                      <a:pt x="299" y="132"/>
                      <a:pt x="298" y="132"/>
                    </a:cubicBezTo>
                    <a:cubicBezTo>
                      <a:pt x="295" y="131"/>
                      <a:pt x="292" y="129"/>
                      <a:pt x="290" y="128"/>
                    </a:cubicBezTo>
                    <a:cubicBezTo>
                      <a:pt x="289" y="127"/>
                      <a:pt x="289" y="128"/>
                      <a:pt x="289" y="129"/>
                    </a:cubicBezTo>
                    <a:cubicBezTo>
                      <a:pt x="288" y="131"/>
                      <a:pt x="287" y="133"/>
                      <a:pt x="284" y="134"/>
                    </a:cubicBezTo>
                    <a:cubicBezTo>
                      <a:pt x="283" y="134"/>
                      <a:pt x="283" y="134"/>
                      <a:pt x="282" y="135"/>
                    </a:cubicBezTo>
                    <a:cubicBezTo>
                      <a:pt x="281" y="136"/>
                      <a:pt x="280" y="138"/>
                      <a:pt x="279" y="139"/>
                    </a:cubicBezTo>
                    <a:close/>
                    <a:moveTo>
                      <a:pt x="393" y="85"/>
                    </a:moveTo>
                    <a:cubicBezTo>
                      <a:pt x="393" y="85"/>
                      <a:pt x="392" y="85"/>
                      <a:pt x="391" y="86"/>
                    </a:cubicBezTo>
                    <a:cubicBezTo>
                      <a:pt x="386" y="87"/>
                      <a:pt x="382" y="90"/>
                      <a:pt x="378" y="93"/>
                    </a:cubicBezTo>
                    <a:cubicBezTo>
                      <a:pt x="374" y="96"/>
                      <a:pt x="372" y="100"/>
                      <a:pt x="369" y="103"/>
                    </a:cubicBezTo>
                    <a:cubicBezTo>
                      <a:pt x="367" y="106"/>
                      <a:pt x="367" y="106"/>
                      <a:pt x="369" y="108"/>
                    </a:cubicBezTo>
                    <a:cubicBezTo>
                      <a:pt x="370" y="108"/>
                      <a:pt x="371" y="109"/>
                      <a:pt x="372" y="108"/>
                    </a:cubicBezTo>
                    <a:cubicBezTo>
                      <a:pt x="375" y="105"/>
                      <a:pt x="377" y="102"/>
                      <a:pt x="380" y="99"/>
                    </a:cubicBezTo>
                    <a:cubicBezTo>
                      <a:pt x="384" y="95"/>
                      <a:pt x="389" y="90"/>
                      <a:pt x="393" y="85"/>
                    </a:cubicBezTo>
                    <a:close/>
                    <a:moveTo>
                      <a:pt x="176" y="118"/>
                    </a:moveTo>
                    <a:cubicBezTo>
                      <a:pt x="174" y="116"/>
                      <a:pt x="171" y="113"/>
                      <a:pt x="169" y="111"/>
                    </a:cubicBezTo>
                    <a:cubicBezTo>
                      <a:pt x="169" y="111"/>
                      <a:pt x="168" y="110"/>
                      <a:pt x="167" y="111"/>
                    </a:cubicBezTo>
                    <a:cubicBezTo>
                      <a:pt x="164" y="113"/>
                      <a:pt x="161" y="115"/>
                      <a:pt x="157" y="117"/>
                    </a:cubicBezTo>
                    <a:cubicBezTo>
                      <a:pt x="156" y="117"/>
                      <a:pt x="157" y="118"/>
                      <a:pt x="157" y="118"/>
                    </a:cubicBezTo>
                    <a:cubicBezTo>
                      <a:pt x="160" y="121"/>
                      <a:pt x="163" y="124"/>
                      <a:pt x="165" y="127"/>
                    </a:cubicBezTo>
                    <a:cubicBezTo>
                      <a:pt x="166" y="127"/>
                      <a:pt x="166" y="127"/>
                      <a:pt x="167" y="127"/>
                    </a:cubicBezTo>
                    <a:cubicBezTo>
                      <a:pt x="170" y="124"/>
                      <a:pt x="173" y="121"/>
                      <a:pt x="176" y="118"/>
                    </a:cubicBezTo>
                    <a:close/>
                    <a:moveTo>
                      <a:pt x="406" y="210"/>
                    </a:moveTo>
                    <a:cubicBezTo>
                      <a:pt x="407" y="212"/>
                      <a:pt x="408" y="213"/>
                      <a:pt x="409" y="214"/>
                    </a:cubicBezTo>
                    <a:cubicBezTo>
                      <a:pt x="410" y="215"/>
                      <a:pt x="410" y="215"/>
                      <a:pt x="411" y="215"/>
                    </a:cubicBezTo>
                    <a:cubicBezTo>
                      <a:pt x="417" y="215"/>
                      <a:pt x="424" y="214"/>
                      <a:pt x="430" y="214"/>
                    </a:cubicBezTo>
                    <a:cubicBezTo>
                      <a:pt x="434" y="213"/>
                      <a:pt x="434" y="213"/>
                      <a:pt x="432" y="209"/>
                    </a:cubicBezTo>
                    <a:cubicBezTo>
                      <a:pt x="432" y="209"/>
                      <a:pt x="432" y="208"/>
                      <a:pt x="432" y="208"/>
                    </a:cubicBezTo>
                    <a:cubicBezTo>
                      <a:pt x="431" y="207"/>
                      <a:pt x="430" y="207"/>
                      <a:pt x="429" y="207"/>
                    </a:cubicBezTo>
                    <a:cubicBezTo>
                      <a:pt x="426" y="207"/>
                      <a:pt x="423" y="208"/>
                      <a:pt x="420" y="208"/>
                    </a:cubicBezTo>
                    <a:cubicBezTo>
                      <a:pt x="415" y="209"/>
                      <a:pt x="411" y="210"/>
                      <a:pt x="406" y="210"/>
                    </a:cubicBezTo>
                    <a:close/>
                    <a:moveTo>
                      <a:pt x="129" y="363"/>
                    </a:moveTo>
                    <a:cubicBezTo>
                      <a:pt x="127" y="366"/>
                      <a:pt x="125" y="369"/>
                      <a:pt x="123" y="372"/>
                    </a:cubicBezTo>
                    <a:cubicBezTo>
                      <a:pt x="122" y="373"/>
                      <a:pt x="123" y="373"/>
                      <a:pt x="123" y="373"/>
                    </a:cubicBezTo>
                    <a:cubicBezTo>
                      <a:pt x="127" y="376"/>
                      <a:pt x="131" y="379"/>
                      <a:pt x="135" y="381"/>
                    </a:cubicBezTo>
                    <a:cubicBezTo>
                      <a:pt x="135" y="382"/>
                      <a:pt x="136" y="382"/>
                      <a:pt x="136" y="381"/>
                    </a:cubicBezTo>
                    <a:cubicBezTo>
                      <a:pt x="138" y="378"/>
                      <a:pt x="140" y="375"/>
                      <a:pt x="141" y="372"/>
                    </a:cubicBezTo>
                    <a:cubicBezTo>
                      <a:pt x="142" y="371"/>
                      <a:pt x="142" y="371"/>
                      <a:pt x="141" y="371"/>
                    </a:cubicBezTo>
                    <a:cubicBezTo>
                      <a:pt x="136" y="371"/>
                      <a:pt x="131" y="369"/>
                      <a:pt x="129" y="363"/>
                    </a:cubicBezTo>
                    <a:close/>
                    <a:moveTo>
                      <a:pt x="188" y="370"/>
                    </a:moveTo>
                    <a:cubicBezTo>
                      <a:pt x="187" y="375"/>
                      <a:pt x="186" y="380"/>
                      <a:pt x="185" y="386"/>
                    </a:cubicBezTo>
                    <a:cubicBezTo>
                      <a:pt x="185" y="387"/>
                      <a:pt x="185" y="387"/>
                      <a:pt x="186" y="388"/>
                    </a:cubicBezTo>
                    <a:cubicBezTo>
                      <a:pt x="189" y="390"/>
                      <a:pt x="194" y="391"/>
                      <a:pt x="197" y="390"/>
                    </a:cubicBezTo>
                    <a:cubicBezTo>
                      <a:pt x="198" y="389"/>
                      <a:pt x="198" y="389"/>
                      <a:pt x="198" y="388"/>
                    </a:cubicBezTo>
                    <a:cubicBezTo>
                      <a:pt x="198" y="387"/>
                      <a:pt x="198" y="385"/>
                      <a:pt x="198" y="384"/>
                    </a:cubicBezTo>
                    <a:cubicBezTo>
                      <a:pt x="198" y="382"/>
                      <a:pt x="198" y="381"/>
                      <a:pt x="197" y="381"/>
                    </a:cubicBezTo>
                    <a:cubicBezTo>
                      <a:pt x="193" y="377"/>
                      <a:pt x="190" y="374"/>
                      <a:pt x="188" y="370"/>
                    </a:cubicBezTo>
                    <a:close/>
                    <a:moveTo>
                      <a:pt x="165" y="45"/>
                    </a:moveTo>
                    <a:cubicBezTo>
                      <a:pt x="165" y="45"/>
                      <a:pt x="165" y="45"/>
                      <a:pt x="165" y="46"/>
                    </a:cubicBezTo>
                    <a:cubicBezTo>
                      <a:pt x="162" y="48"/>
                      <a:pt x="160" y="51"/>
                      <a:pt x="158" y="54"/>
                    </a:cubicBezTo>
                    <a:cubicBezTo>
                      <a:pt x="157" y="54"/>
                      <a:pt x="157" y="55"/>
                      <a:pt x="158" y="55"/>
                    </a:cubicBezTo>
                    <a:cubicBezTo>
                      <a:pt x="161" y="57"/>
                      <a:pt x="164" y="59"/>
                      <a:pt x="166" y="61"/>
                    </a:cubicBezTo>
                    <a:cubicBezTo>
                      <a:pt x="167" y="62"/>
                      <a:pt x="168" y="61"/>
                      <a:pt x="168" y="61"/>
                    </a:cubicBezTo>
                    <a:cubicBezTo>
                      <a:pt x="170" y="59"/>
                      <a:pt x="172" y="57"/>
                      <a:pt x="174" y="55"/>
                    </a:cubicBezTo>
                    <a:cubicBezTo>
                      <a:pt x="175" y="54"/>
                      <a:pt x="175" y="54"/>
                      <a:pt x="174" y="53"/>
                    </a:cubicBezTo>
                    <a:cubicBezTo>
                      <a:pt x="171" y="51"/>
                      <a:pt x="169" y="48"/>
                      <a:pt x="167" y="46"/>
                    </a:cubicBezTo>
                    <a:cubicBezTo>
                      <a:pt x="166" y="45"/>
                      <a:pt x="166" y="45"/>
                      <a:pt x="165" y="45"/>
                    </a:cubicBezTo>
                    <a:close/>
                    <a:moveTo>
                      <a:pt x="130" y="338"/>
                    </a:moveTo>
                    <a:cubicBezTo>
                      <a:pt x="130" y="338"/>
                      <a:pt x="130" y="338"/>
                      <a:pt x="130" y="338"/>
                    </a:cubicBezTo>
                    <a:cubicBezTo>
                      <a:pt x="127" y="336"/>
                      <a:pt x="125" y="334"/>
                      <a:pt x="122" y="333"/>
                    </a:cubicBezTo>
                    <a:cubicBezTo>
                      <a:pt x="122" y="332"/>
                      <a:pt x="121" y="332"/>
                      <a:pt x="121" y="333"/>
                    </a:cubicBezTo>
                    <a:cubicBezTo>
                      <a:pt x="118" y="335"/>
                      <a:pt x="115" y="338"/>
                      <a:pt x="112" y="340"/>
                    </a:cubicBezTo>
                    <a:cubicBezTo>
                      <a:pt x="112" y="341"/>
                      <a:pt x="112" y="341"/>
                      <a:pt x="112" y="341"/>
                    </a:cubicBezTo>
                    <a:cubicBezTo>
                      <a:pt x="115" y="343"/>
                      <a:pt x="117" y="345"/>
                      <a:pt x="119" y="348"/>
                    </a:cubicBezTo>
                    <a:cubicBezTo>
                      <a:pt x="120" y="349"/>
                      <a:pt x="120" y="348"/>
                      <a:pt x="121" y="348"/>
                    </a:cubicBezTo>
                    <a:cubicBezTo>
                      <a:pt x="124" y="345"/>
                      <a:pt x="127" y="342"/>
                      <a:pt x="130" y="339"/>
                    </a:cubicBezTo>
                    <a:cubicBezTo>
                      <a:pt x="130" y="339"/>
                      <a:pt x="130" y="338"/>
                      <a:pt x="130" y="338"/>
                    </a:cubicBezTo>
                    <a:close/>
                    <a:moveTo>
                      <a:pt x="410" y="142"/>
                    </a:moveTo>
                    <a:cubicBezTo>
                      <a:pt x="408" y="142"/>
                      <a:pt x="407" y="141"/>
                      <a:pt x="405" y="141"/>
                    </a:cubicBezTo>
                    <a:cubicBezTo>
                      <a:pt x="404" y="141"/>
                      <a:pt x="404" y="141"/>
                      <a:pt x="403" y="141"/>
                    </a:cubicBezTo>
                    <a:cubicBezTo>
                      <a:pt x="399" y="143"/>
                      <a:pt x="396" y="145"/>
                      <a:pt x="392" y="147"/>
                    </a:cubicBezTo>
                    <a:cubicBezTo>
                      <a:pt x="387" y="149"/>
                      <a:pt x="384" y="152"/>
                      <a:pt x="382" y="157"/>
                    </a:cubicBezTo>
                    <a:cubicBezTo>
                      <a:pt x="381" y="157"/>
                      <a:pt x="381" y="157"/>
                      <a:pt x="381" y="158"/>
                    </a:cubicBezTo>
                    <a:cubicBezTo>
                      <a:pt x="382" y="159"/>
                      <a:pt x="382" y="158"/>
                      <a:pt x="383" y="158"/>
                    </a:cubicBezTo>
                    <a:cubicBezTo>
                      <a:pt x="386" y="156"/>
                      <a:pt x="389" y="154"/>
                      <a:pt x="392" y="153"/>
                    </a:cubicBezTo>
                    <a:cubicBezTo>
                      <a:pt x="398" y="149"/>
                      <a:pt x="404" y="146"/>
                      <a:pt x="410" y="142"/>
                    </a:cubicBezTo>
                    <a:close/>
                    <a:moveTo>
                      <a:pt x="264" y="155"/>
                    </a:moveTo>
                    <a:cubicBezTo>
                      <a:pt x="268" y="155"/>
                      <a:pt x="271" y="154"/>
                      <a:pt x="275" y="154"/>
                    </a:cubicBezTo>
                    <a:cubicBezTo>
                      <a:pt x="279" y="153"/>
                      <a:pt x="282" y="152"/>
                      <a:pt x="285" y="148"/>
                    </a:cubicBezTo>
                    <a:cubicBezTo>
                      <a:pt x="285" y="148"/>
                      <a:pt x="285" y="148"/>
                      <a:pt x="285" y="148"/>
                    </a:cubicBezTo>
                    <a:cubicBezTo>
                      <a:pt x="286" y="147"/>
                      <a:pt x="286" y="147"/>
                      <a:pt x="285" y="146"/>
                    </a:cubicBezTo>
                    <a:cubicBezTo>
                      <a:pt x="283" y="145"/>
                      <a:pt x="280" y="143"/>
                      <a:pt x="278" y="141"/>
                    </a:cubicBezTo>
                    <a:cubicBezTo>
                      <a:pt x="277" y="141"/>
                      <a:pt x="277" y="141"/>
                      <a:pt x="276" y="142"/>
                    </a:cubicBezTo>
                    <a:cubicBezTo>
                      <a:pt x="274" y="144"/>
                      <a:pt x="272" y="147"/>
                      <a:pt x="270" y="149"/>
                    </a:cubicBezTo>
                    <a:cubicBezTo>
                      <a:pt x="268" y="151"/>
                      <a:pt x="266" y="153"/>
                      <a:pt x="264" y="155"/>
                    </a:cubicBezTo>
                    <a:close/>
                    <a:moveTo>
                      <a:pt x="149" y="389"/>
                    </a:moveTo>
                    <a:cubicBezTo>
                      <a:pt x="150" y="390"/>
                      <a:pt x="150" y="389"/>
                      <a:pt x="150" y="388"/>
                    </a:cubicBezTo>
                    <a:cubicBezTo>
                      <a:pt x="151" y="386"/>
                      <a:pt x="152" y="383"/>
                      <a:pt x="153" y="380"/>
                    </a:cubicBezTo>
                    <a:cubicBezTo>
                      <a:pt x="154" y="379"/>
                      <a:pt x="153" y="378"/>
                      <a:pt x="152" y="378"/>
                    </a:cubicBezTo>
                    <a:cubicBezTo>
                      <a:pt x="149" y="378"/>
                      <a:pt x="146" y="376"/>
                      <a:pt x="144" y="374"/>
                    </a:cubicBezTo>
                    <a:cubicBezTo>
                      <a:pt x="143" y="373"/>
                      <a:pt x="143" y="374"/>
                      <a:pt x="142" y="374"/>
                    </a:cubicBezTo>
                    <a:cubicBezTo>
                      <a:pt x="141" y="377"/>
                      <a:pt x="139" y="379"/>
                      <a:pt x="138" y="382"/>
                    </a:cubicBezTo>
                    <a:cubicBezTo>
                      <a:pt x="138" y="383"/>
                      <a:pt x="138" y="383"/>
                      <a:pt x="138" y="384"/>
                    </a:cubicBezTo>
                    <a:cubicBezTo>
                      <a:pt x="141" y="385"/>
                      <a:pt x="144" y="387"/>
                      <a:pt x="148" y="389"/>
                    </a:cubicBezTo>
                    <a:cubicBezTo>
                      <a:pt x="148" y="389"/>
                      <a:pt x="149" y="389"/>
                      <a:pt x="149" y="389"/>
                    </a:cubicBezTo>
                    <a:close/>
                    <a:moveTo>
                      <a:pt x="183" y="392"/>
                    </a:moveTo>
                    <a:cubicBezTo>
                      <a:pt x="182" y="391"/>
                      <a:pt x="184" y="390"/>
                      <a:pt x="182" y="390"/>
                    </a:cubicBezTo>
                    <a:cubicBezTo>
                      <a:pt x="178" y="390"/>
                      <a:pt x="175" y="389"/>
                      <a:pt x="171" y="387"/>
                    </a:cubicBezTo>
                    <a:cubicBezTo>
                      <a:pt x="170" y="387"/>
                      <a:pt x="170" y="387"/>
                      <a:pt x="170" y="388"/>
                    </a:cubicBezTo>
                    <a:cubicBezTo>
                      <a:pt x="169" y="390"/>
                      <a:pt x="168" y="393"/>
                      <a:pt x="168" y="395"/>
                    </a:cubicBezTo>
                    <a:cubicBezTo>
                      <a:pt x="167" y="396"/>
                      <a:pt x="168" y="397"/>
                      <a:pt x="169" y="397"/>
                    </a:cubicBezTo>
                    <a:cubicBezTo>
                      <a:pt x="173" y="399"/>
                      <a:pt x="176" y="399"/>
                      <a:pt x="180" y="400"/>
                    </a:cubicBezTo>
                    <a:cubicBezTo>
                      <a:pt x="181" y="401"/>
                      <a:pt x="181" y="400"/>
                      <a:pt x="181" y="399"/>
                    </a:cubicBezTo>
                    <a:cubicBezTo>
                      <a:pt x="182" y="397"/>
                      <a:pt x="182" y="395"/>
                      <a:pt x="183" y="392"/>
                    </a:cubicBezTo>
                    <a:close/>
                    <a:moveTo>
                      <a:pt x="197" y="396"/>
                    </a:moveTo>
                    <a:cubicBezTo>
                      <a:pt x="197" y="395"/>
                      <a:pt x="197" y="394"/>
                      <a:pt x="197" y="393"/>
                    </a:cubicBezTo>
                    <a:cubicBezTo>
                      <a:pt x="197" y="392"/>
                      <a:pt x="197" y="392"/>
                      <a:pt x="196" y="392"/>
                    </a:cubicBezTo>
                    <a:cubicBezTo>
                      <a:pt x="193" y="393"/>
                      <a:pt x="189" y="392"/>
                      <a:pt x="186" y="390"/>
                    </a:cubicBezTo>
                    <a:cubicBezTo>
                      <a:pt x="185" y="390"/>
                      <a:pt x="185" y="390"/>
                      <a:pt x="185" y="391"/>
                    </a:cubicBezTo>
                    <a:cubicBezTo>
                      <a:pt x="184" y="394"/>
                      <a:pt x="184" y="397"/>
                      <a:pt x="183" y="400"/>
                    </a:cubicBezTo>
                    <a:cubicBezTo>
                      <a:pt x="183" y="401"/>
                      <a:pt x="184" y="401"/>
                      <a:pt x="184" y="401"/>
                    </a:cubicBezTo>
                    <a:cubicBezTo>
                      <a:pt x="186" y="402"/>
                      <a:pt x="188" y="402"/>
                      <a:pt x="190" y="402"/>
                    </a:cubicBezTo>
                    <a:cubicBezTo>
                      <a:pt x="198" y="403"/>
                      <a:pt x="197" y="404"/>
                      <a:pt x="197" y="396"/>
                    </a:cubicBezTo>
                    <a:close/>
                    <a:moveTo>
                      <a:pt x="46" y="212"/>
                    </a:moveTo>
                    <a:cubicBezTo>
                      <a:pt x="39" y="217"/>
                      <a:pt x="31" y="222"/>
                      <a:pt x="23" y="226"/>
                    </a:cubicBezTo>
                    <a:cubicBezTo>
                      <a:pt x="24" y="227"/>
                      <a:pt x="26" y="228"/>
                      <a:pt x="27" y="229"/>
                    </a:cubicBezTo>
                    <a:cubicBezTo>
                      <a:pt x="28" y="229"/>
                      <a:pt x="28" y="229"/>
                      <a:pt x="29" y="229"/>
                    </a:cubicBezTo>
                    <a:cubicBezTo>
                      <a:pt x="34" y="226"/>
                      <a:pt x="38" y="224"/>
                      <a:pt x="43" y="221"/>
                    </a:cubicBezTo>
                    <a:cubicBezTo>
                      <a:pt x="48" y="218"/>
                      <a:pt x="48" y="218"/>
                      <a:pt x="46" y="212"/>
                    </a:cubicBezTo>
                    <a:close/>
                    <a:moveTo>
                      <a:pt x="80" y="235"/>
                    </a:moveTo>
                    <a:cubicBezTo>
                      <a:pt x="79" y="234"/>
                      <a:pt x="79" y="232"/>
                      <a:pt x="78" y="231"/>
                    </a:cubicBezTo>
                    <a:cubicBezTo>
                      <a:pt x="77" y="229"/>
                      <a:pt x="77" y="229"/>
                      <a:pt x="76" y="230"/>
                    </a:cubicBezTo>
                    <a:cubicBezTo>
                      <a:pt x="68" y="232"/>
                      <a:pt x="64" y="241"/>
                      <a:pt x="65" y="248"/>
                    </a:cubicBezTo>
                    <a:cubicBezTo>
                      <a:pt x="65" y="249"/>
                      <a:pt x="66" y="250"/>
                      <a:pt x="68" y="250"/>
                    </a:cubicBezTo>
                    <a:cubicBezTo>
                      <a:pt x="69" y="249"/>
                      <a:pt x="69" y="249"/>
                      <a:pt x="70" y="249"/>
                    </a:cubicBezTo>
                    <a:cubicBezTo>
                      <a:pt x="71" y="249"/>
                      <a:pt x="71" y="248"/>
                      <a:pt x="71" y="248"/>
                    </a:cubicBezTo>
                    <a:cubicBezTo>
                      <a:pt x="69" y="241"/>
                      <a:pt x="74" y="235"/>
                      <a:pt x="80" y="235"/>
                    </a:cubicBezTo>
                    <a:close/>
                    <a:moveTo>
                      <a:pt x="428" y="204"/>
                    </a:moveTo>
                    <a:cubicBezTo>
                      <a:pt x="427" y="202"/>
                      <a:pt x="425" y="201"/>
                      <a:pt x="424" y="200"/>
                    </a:cubicBezTo>
                    <a:cubicBezTo>
                      <a:pt x="423" y="199"/>
                      <a:pt x="422" y="199"/>
                      <a:pt x="421" y="199"/>
                    </a:cubicBezTo>
                    <a:cubicBezTo>
                      <a:pt x="415" y="201"/>
                      <a:pt x="410" y="202"/>
                      <a:pt x="404" y="203"/>
                    </a:cubicBezTo>
                    <a:cubicBezTo>
                      <a:pt x="403" y="203"/>
                      <a:pt x="401" y="203"/>
                      <a:pt x="401" y="204"/>
                    </a:cubicBezTo>
                    <a:cubicBezTo>
                      <a:pt x="400" y="205"/>
                      <a:pt x="402" y="205"/>
                      <a:pt x="402" y="206"/>
                    </a:cubicBezTo>
                    <a:cubicBezTo>
                      <a:pt x="403" y="208"/>
                      <a:pt x="404" y="208"/>
                      <a:pt x="406" y="208"/>
                    </a:cubicBezTo>
                    <a:cubicBezTo>
                      <a:pt x="409" y="207"/>
                      <a:pt x="412" y="207"/>
                      <a:pt x="415" y="206"/>
                    </a:cubicBezTo>
                    <a:cubicBezTo>
                      <a:pt x="419" y="205"/>
                      <a:pt x="423" y="205"/>
                      <a:pt x="428" y="204"/>
                    </a:cubicBezTo>
                    <a:close/>
                    <a:moveTo>
                      <a:pt x="163" y="81"/>
                    </a:moveTo>
                    <a:cubicBezTo>
                      <a:pt x="163" y="80"/>
                      <a:pt x="164" y="78"/>
                      <a:pt x="163" y="78"/>
                    </a:cubicBezTo>
                    <a:cubicBezTo>
                      <a:pt x="160" y="76"/>
                      <a:pt x="157" y="76"/>
                      <a:pt x="154" y="74"/>
                    </a:cubicBezTo>
                    <a:cubicBezTo>
                      <a:pt x="154" y="74"/>
                      <a:pt x="153" y="74"/>
                      <a:pt x="153" y="75"/>
                    </a:cubicBezTo>
                    <a:cubicBezTo>
                      <a:pt x="154" y="81"/>
                      <a:pt x="154" y="86"/>
                      <a:pt x="154" y="92"/>
                    </a:cubicBezTo>
                    <a:cubicBezTo>
                      <a:pt x="154" y="93"/>
                      <a:pt x="154" y="93"/>
                      <a:pt x="155" y="92"/>
                    </a:cubicBezTo>
                    <a:cubicBezTo>
                      <a:pt x="156" y="91"/>
                      <a:pt x="157" y="90"/>
                      <a:pt x="159" y="89"/>
                    </a:cubicBezTo>
                    <a:cubicBezTo>
                      <a:pt x="162" y="88"/>
                      <a:pt x="164" y="85"/>
                      <a:pt x="163" y="81"/>
                    </a:cubicBezTo>
                    <a:close/>
                    <a:moveTo>
                      <a:pt x="393" y="240"/>
                    </a:moveTo>
                    <a:cubicBezTo>
                      <a:pt x="401" y="242"/>
                      <a:pt x="408" y="245"/>
                      <a:pt x="416" y="248"/>
                    </a:cubicBezTo>
                    <a:cubicBezTo>
                      <a:pt x="417" y="248"/>
                      <a:pt x="417" y="248"/>
                      <a:pt x="417" y="247"/>
                    </a:cubicBezTo>
                    <a:cubicBezTo>
                      <a:pt x="417" y="246"/>
                      <a:pt x="417" y="245"/>
                      <a:pt x="417" y="244"/>
                    </a:cubicBezTo>
                    <a:cubicBezTo>
                      <a:pt x="417" y="242"/>
                      <a:pt x="417" y="241"/>
                      <a:pt x="414" y="241"/>
                    </a:cubicBezTo>
                    <a:cubicBezTo>
                      <a:pt x="410" y="240"/>
                      <a:pt x="406" y="239"/>
                      <a:pt x="402" y="238"/>
                    </a:cubicBezTo>
                    <a:cubicBezTo>
                      <a:pt x="399" y="237"/>
                      <a:pt x="396" y="236"/>
                      <a:pt x="393" y="240"/>
                    </a:cubicBezTo>
                    <a:close/>
                    <a:moveTo>
                      <a:pt x="246" y="54"/>
                    </a:moveTo>
                    <a:cubicBezTo>
                      <a:pt x="244" y="51"/>
                      <a:pt x="241" y="49"/>
                      <a:pt x="238" y="47"/>
                    </a:cubicBezTo>
                    <a:cubicBezTo>
                      <a:pt x="238" y="47"/>
                      <a:pt x="237" y="47"/>
                      <a:pt x="237" y="47"/>
                    </a:cubicBezTo>
                    <a:cubicBezTo>
                      <a:pt x="235" y="50"/>
                      <a:pt x="232" y="53"/>
                      <a:pt x="230" y="56"/>
                    </a:cubicBezTo>
                    <a:cubicBezTo>
                      <a:pt x="230" y="57"/>
                      <a:pt x="230" y="57"/>
                      <a:pt x="230" y="58"/>
                    </a:cubicBezTo>
                    <a:cubicBezTo>
                      <a:pt x="232" y="59"/>
                      <a:pt x="234" y="60"/>
                      <a:pt x="236" y="62"/>
                    </a:cubicBezTo>
                    <a:cubicBezTo>
                      <a:pt x="237" y="62"/>
                      <a:pt x="237" y="62"/>
                      <a:pt x="237" y="62"/>
                    </a:cubicBezTo>
                    <a:cubicBezTo>
                      <a:pt x="240" y="59"/>
                      <a:pt x="243" y="56"/>
                      <a:pt x="246" y="54"/>
                    </a:cubicBezTo>
                    <a:close/>
                    <a:moveTo>
                      <a:pt x="280" y="123"/>
                    </a:moveTo>
                    <a:cubicBezTo>
                      <a:pt x="279" y="122"/>
                      <a:pt x="277" y="122"/>
                      <a:pt x="275" y="121"/>
                    </a:cubicBezTo>
                    <a:cubicBezTo>
                      <a:pt x="274" y="120"/>
                      <a:pt x="274" y="121"/>
                      <a:pt x="274" y="121"/>
                    </a:cubicBezTo>
                    <a:cubicBezTo>
                      <a:pt x="271" y="124"/>
                      <a:pt x="269" y="127"/>
                      <a:pt x="267" y="129"/>
                    </a:cubicBezTo>
                    <a:cubicBezTo>
                      <a:pt x="266" y="130"/>
                      <a:pt x="266" y="130"/>
                      <a:pt x="267" y="131"/>
                    </a:cubicBezTo>
                    <a:cubicBezTo>
                      <a:pt x="270" y="133"/>
                      <a:pt x="273" y="135"/>
                      <a:pt x="276" y="137"/>
                    </a:cubicBezTo>
                    <a:cubicBezTo>
                      <a:pt x="276" y="137"/>
                      <a:pt x="277" y="138"/>
                      <a:pt x="277" y="138"/>
                    </a:cubicBezTo>
                    <a:cubicBezTo>
                      <a:pt x="278" y="137"/>
                      <a:pt x="279" y="135"/>
                      <a:pt x="280" y="134"/>
                    </a:cubicBezTo>
                    <a:cubicBezTo>
                      <a:pt x="281" y="133"/>
                      <a:pt x="279" y="133"/>
                      <a:pt x="279" y="133"/>
                    </a:cubicBezTo>
                    <a:cubicBezTo>
                      <a:pt x="278" y="132"/>
                      <a:pt x="278" y="131"/>
                      <a:pt x="278" y="130"/>
                    </a:cubicBezTo>
                    <a:cubicBezTo>
                      <a:pt x="277" y="127"/>
                      <a:pt x="278" y="125"/>
                      <a:pt x="280" y="123"/>
                    </a:cubicBezTo>
                    <a:close/>
                    <a:moveTo>
                      <a:pt x="5" y="214"/>
                    </a:moveTo>
                    <a:cubicBezTo>
                      <a:pt x="7" y="216"/>
                      <a:pt x="8" y="216"/>
                      <a:pt x="10" y="215"/>
                    </a:cubicBezTo>
                    <a:cubicBezTo>
                      <a:pt x="21" y="210"/>
                      <a:pt x="31" y="204"/>
                      <a:pt x="41" y="197"/>
                    </a:cubicBezTo>
                    <a:cubicBezTo>
                      <a:pt x="43" y="196"/>
                      <a:pt x="43" y="196"/>
                      <a:pt x="42" y="193"/>
                    </a:cubicBezTo>
                    <a:cubicBezTo>
                      <a:pt x="30" y="201"/>
                      <a:pt x="18" y="208"/>
                      <a:pt x="5" y="214"/>
                    </a:cubicBezTo>
                    <a:close/>
                    <a:moveTo>
                      <a:pt x="177" y="71"/>
                    </a:moveTo>
                    <a:cubicBezTo>
                      <a:pt x="174" y="69"/>
                      <a:pt x="171" y="67"/>
                      <a:pt x="168" y="65"/>
                    </a:cubicBezTo>
                    <a:cubicBezTo>
                      <a:pt x="168" y="64"/>
                      <a:pt x="167" y="65"/>
                      <a:pt x="167" y="65"/>
                    </a:cubicBezTo>
                    <a:cubicBezTo>
                      <a:pt x="165" y="68"/>
                      <a:pt x="162" y="70"/>
                      <a:pt x="160" y="73"/>
                    </a:cubicBezTo>
                    <a:cubicBezTo>
                      <a:pt x="159" y="74"/>
                      <a:pt x="159" y="74"/>
                      <a:pt x="160" y="74"/>
                    </a:cubicBezTo>
                    <a:cubicBezTo>
                      <a:pt x="163" y="75"/>
                      <a:pt x="167" y="77"/>
                      <a:pt x="170" y="78"/>
                    </a:cubicBezTo>
                    <a:cubicBezTo>
                      <a:pt x="171" y="78"/>
                      <a:pt x="171" y="78"/>
                      <a:pt x="171" y="78"/>
                    </a:cubicBezTo>
                    <a:cubicBezTo>
                      <a:pt x="173" y="75"/>
                      <a:pt x="175" y="73"/>
                      <a:pt x="177" y="71"/>
                    </a:cubicBezTo>
                    <a:close/>
                    <a:moveTo>
                      <a:pt x="403" y="255"/>
                    </a:moveTo>
                    <a:cubicBezTo>
                      <a:pt x="398" y="253"/>
                      <a:pt x="394" y="250"/>
                      <a:pt x="390" y="247"/>
                    </a:cubicBezTo>
                    <a:cubicBezTo>
                      <a:pt x="387" y="243"/>
                      <a:pt x="387" y="243"/>
                      <a:pt x="383" y="246"/>
                    </a:cubicBezTo>
                    <a:cubicBezTo>
                      <a:pt x="382" y="246"/>
                      <a:pt x="382" y="247"/>
                      <a:pt x="383" y="248"/>
                    </a:cubicBezTo>
                    <a:cubicBezTo>
                      <a:pt x="385" y="251"/>
                      <a:pt x="388" y="255"/>
                      <a:pt x="391" y="258"/>
                    </a:cubicBezTo>
                    <a:cubicBezTo>
                      <a:pt x="392" y="258"/>
                      <a:pt x="392" y="258"/>
                      <a:pt x="393" y="258"/>
                    </a:cubicBezTo>
                    <a:cubicBezTo>
                      <a:pt x="396" y="257"/>
                      <a:pt x="399" y="256"/>
                      <a:pt x="403" y="255"/>
                    </a:cubicBezTo>
                    <a:close/>
                    <a:moveTo>
                      <a:pt x="259" y="115"/>
                    </a:moveTo>
                    <a:cubicBezTo>
                      <a:pt x="258" y="117"/>
                      <a:pt x="256" y="119"/>
                      <a:pt x="254" y="121"/>
                    </a:cubicBezTo>
                    <a:cubicBezTo>
                      <a:pt x="254" y="121"/>
                      <a:pt x="254" y="122"/>
                      <a:pt x="254" y="122"/>
                    </a:cubicBezTo>
                    <a:cubicBezTo>
                      <a:pt x="257" y="124"/>
                      <a:pt x="260" y="126"/>
                      <a:pt x="263" y="128"/>
                    </a:cubicBezTo>
                    <a:cubicBezTo>
                      <a:pt x="264" y="129"/>
                      <a:pt x="264" y="129"/>
                      <a:pt x="265" y="128"/>
                    </a:cubicBezTo>
                    <a:cubicBezTo>
                      <a:pt x="267" y="125"/>
                      <a:pt x="270" y="123"/>
                      <a:pt x="273" y="120"/>
                    </a:cubicBezTo>
                    <a:cubicBezTo>
                      <a:pt x="271" y="119"/>
                      <a:pt x="270" y="118"/>
                      <a:pt x="269" y="118"/>
                    </a:cubicBezTo>
                    <a:cubicBezTo>
                      <a:pt x="268" y="117"/>
                      <a:pt x="268" y="118"/>
                      <a:pt x="267" y="118"/>
                    </a:cubicBezTo>
                    <a:cubicBezTo>
                      <a:pt x="264" y="120"/>
                      <a:pt x="261" y="119"/>
                      <a:pt x="259" y="115"/>
                    </a:cubicBezTo>
                    <a:close/>
                    <a:moveTo>
                      <a:pt x="208" y="96"/>
                    </a:moveTo>
                    <a:cubicBezTo>
                      <a:pt x="212" y="96"/>
                      <a:pt x="216" y="92"/>
                      <a:pt x="216" y="88"/>
                    </a:cubicBezTo>
                    <a:cubicBezTo>
                      <a:pt x="216" y="83"/>
                      <a:pt x="213" y="80"/>
                      <a:pt x="209" y="80"/>
                    </a:cubicBezTo>
                    <a:cubicBezTo>
                      <a:pt x="205" y="80"/>
                      <a:pt x="201" y="83"/>
                      <a:pt x="201" y="88"/>
                    </a:cubicBezTo>
                    <a:cubicBezTo>
                      <a:pt x="201" y="93"/>
                      <a:pt x="204" y="96"/>
                      <a:pt x="208" y="96"/>
                    </a:cubicBezTo>
                    <a:close/>
                    <a:moveTo>
                      <a:pt x="98" y="244"/>
                    </a:moveTo>
                    <a:cubicBezTo>
                      <a:pt x="98" y="236"/>
                      <a:pt x="95" y="230"/>
                      <a:pt x="93" y="223"/>
                    </a:cubicBezTo>
                    <a:cubicBezTo>
                      <a:pt x="92" y="220"/>
                      <a:pt x="87" y="217"/>
                      <a:pt x="83" y="218"/>
                    </a:cubicBezTo>
                    <a:cubicBezTo>
                      <a:pt x="85" y="222"/>
                      <a:pt x="96" y="242"/>
                      <a:pt x="98" y="244"/>
                    </a:cubicBezTo>
                    <a:close/>
                    <a:moveTo>
                      <a:pt x="200" y="398"/>
                    </a:moveTo>
                    <a:cubicBezTo>
                      <a:pt x="200" y="398"/>
                      <a:pt x="200" y="398"/>
                      <a:pt x="200" y="398"/>
                    </a:cubicBezTo>
                    <a:cubicBezTo>
                      <a:pt x="200" y="399"/>
                      <a:pt x="200" y="400"/>
                      <a:pt x="200" y="401"/>
                    </a:cubicBezTo>
                    <a:cubicBezTo>
                      <a:pt x="200" y="402"/>
                      <a:pt x="200" y="403"/>
                      <a:pt x="202" y="403"/>
                    </a:cubicBezTo>
                    <a:cubicBezTo>
                      <a:pt x="204" y="403"/>
                      <a:pt x="207" y="403"/>
                      <a:pt x="209" y="403"/>
                    </a:cubicBezTo>
                    <a:cubicBezTo>
                      <a:pt x="214" y="402"/>
                      <a:pt x="213" y="403"/>
                      <a:pt x="213" y="398"/>
                    </a:cubicBezTo>
                    <a:cubicBezTo>
                      <a:pt x="213" y="398"/>
                      <a:pt x="213" y="397"/>
                      <a:pt x="213" y="396"/>
                    </a:cubicBezTo>
                    <a:cubicBezTo>
                      <a:pt x="212" y="394"/>
                      <a:pt x="211" y="393"/>
                      <a:pt x="209" y="393"/>
                    </a:cubicBezTo>
                    <a:cubicBezTo>
                      <a:pt x="207" y="393"/>
                      <a:pt x="204" y="393"/>
                      <a:pt x="202" y="392"/>
                    </a:cubicBezTo>
                    <a:cubicBezTo>
                      <a:pt x="200" y="392"/>
                      <a:pt x="200" y="392"/>
                      <a:pt x="200" y="393"/>
                    </a:cubicBezTo>
                    <a:cubicBezTo>
                      <a:pt x="200" y="395"/>
                      <a:pt x="200" y="396"/>
                      <a:pt x="200" y="398"/>
                    </a:cubicBezTo>
                    <a:close/>
                    <a:moveTo>
                      <a:pt x="415" y="250"/>
                    </a:moveTo>
                    <a:cubicBezTo>
                      <a:pt x="415" y="250"/>
                      <a:pt x="415" y="250"/>
                      <a:pt x="414" y="250"/>
                    </a:cubicBezTo>
                    <a:cubicBezTo>
                      <a:pt x="409" y="247"/>
                      <a:pt x="403" y="245"/>
                      <a:pt x="398" y="243"/>
                    </a:cubicBezTo>
                    <a:cubicBezTo>
                      <a:pt x="396" y="243"/>
                      <a:pt x="394" y="242"/>
                      <a:pt x="392" y="241"/>
                    </a:cubicBezTo>
                    <a:cubicBezTo>
                      <a:pt x="391" y="241"/>
                      <a:pt x="391" y="241"/>
                      <a:pt x="390" y="242"/>
                    </a:cubicBezTo>
                    <a:cubicBezTo>
                      <a:pt x="390" y="242"/>
                      <a:pt x="390" y="243"/>
                      <a:pt x="391" y="243"/>
                    </a:cubicBezTo>
                    <a:cubicBezTo>
                      <a:pt x="393" y="245"/>
                      <a:pt x="395" y="247"/>
                      <a:pt x="397" y="248"/>
                    </a:cubicBezTo>
                    <a:cubicBezTo>
                      <a:pt x="401" y="251"/>
                      <a:pt x="405" y="253"/>
                      <a:pt x="411" y="252"/>
                    </a:cubicBezTo>
                    <a:cubicBezTo>
                      <a:pt x="412" y="252"/>
                      <a:pt x="414" y="251"/>
                      <a:pt x="415" y="250"/>
                    </a:cubicBezTo>
                    <a:close/>
                    <a:moveTo>
                      <a:pt x="403" y="102"/>
                    </a:moveTo>
                    <a:cubicBezTo>
                      <a:pt x="398" y="107"/>
                      <a:pt x="392" y="112"/>
                      <a:pt x="386" y="117"/>
                    </a:cubicBezTo>
                    <a:cubicBezTo>
                      <a:pt x="384" y="119"/>
                      <a:pt x="384" y="119"/>
                      <a:pt x="386" y="121"/>
                    </a:cubicBezTo>
                    <a:cubicBezTo>
                      <a:pt x="386" y="121"/>
                      <a:pt x="386" y="122"/>
                      <a:pt x="386" y="122"/>
                    </a:cubicBezTo>
                    <a:cubicBezTo>
                      <a:pt x="387" y="123"/>
                      <a:pt x="388" y="123"/>
                      <a:pt x="389" y="122"/>
                    </a:cubicBezTo>
                    <a:cubicBezTo>
                      <a:pt x="391" y="120"/>
                      <a:pt x="394" y="118"/>
                      <a:pt x="397" y="116"/>
                    </a:cubicBezTo>
                    <a:cubicBezTo>
                      <a:pt x="397" y="115"/>
                      <a:pt x="398" y="115"/>
                      <a:pt x="398" y="115"/>
                    </a:cubicBezTo>
                    <a:cubicBezTo>
                      <a:pt x="400" y="111"/>
                      <a:pt x="402" y="107"/>
                      <a:pt x="403" y="102"/>
                    </a:cubicBezTo>
                    <a:close/>
                    <a:moveTo>
                      <a:pt x="395" y="196"/>
                    </a:moveTo>
                    <a:cubicBezTo>
                      <a:pt x="401" y="194"/>
                      <a:pt x="407" y="193"/>
                      <a:pt x="414" y="191"/>
                    </a:cubicBezTo>
                    <a:cubicBezTo>
                      <a:pt x="417" y="190"/>
                      <a:pt x="417" y="190"/>
                      <a:pt x="417" y="187"/>
                    </a:cubicBezTo>
                    <a:cubicBezTo>
                      <a:pt x="417" y="186"/>
                      <a:pt x="417" y="186"/>
                      <a:pt x="416" y="186"/>
                    </a:cubicBezTo>
                    <a:cubicBezTo>
                      <a:pt x="413" y="187"/>
                      <a:pt x="410" y="187"/>
                      <a:pt x="407" y="188"/>
                    </a:cubicBezTo>
                    <a:cubicBezTo>
                      <a:pt x="402" y="189"/>
                      <a:pt x="397" y="191"/>
                      <a:pt x="393" y="192"/>
                    </a:cubicBezTo>
                    <a:cubicBezTo>
                      <a:pt x="392" y="192"/>
                      <a:pt x="392" y="192"/>
                      <a:pt x="392" y="193"/>
                    </a:cubicBezTo>
                    <a:cubicBezTo>
                      <a:pt x="392" y="193"/>
                      <a:pt x="394" y="196"/>
                      <a:pt x="395" y="196"/>
                    </a:cubicBezTo>
                    <a:close/>
                    <a:moveTo>
                      <a:pt x="256" y="61"/>
                    </a:moveTo>
                    <a:cubicBezTo>
                      <a:pt x="253" y="59"/>
                      <a:pt x="251" y="57"/>
                      <a:pt x="248" y="55"/>
                    </a:cubicBezTo>
                    <a:cubicBezTo>
                      <a:pt x="248" y="55"/>
                      <a:pt x="248" y="55"/>
                      <a:pt x="247" y="55"/>
                    </a:cubicBezTo>
                    <a:cubicBezTo>
                      <a:pt x="244" y="58"/>
                      <a:pt x="241" y="61"/>
                      <a:pt x="238" y="63"/>
                    </a:cubicBezTo>
                    <a:cubicBezTo>
                      <a:pt x="240" y="65"/>
                      <a:pt x="242" y="66"/>
                      <a:pt x="244" y="68"/>
                    </a:cubicBezTo>
                    <a:cubicBezTo>
                      <a:pt x="245" y="68"/>
                      <a:pt x="245" y="68"/>
                      <a:pt x="246" y="68"/>
                    </a:cubicBezTo>
                    <a:cubicBezTo>
                      <a:pt x="250" y="66"/>
                      <a:pt x="252" y="63"/>
                      <a:pt x="256" y="61"/>
                    </a:cubicBezTo>
                    <a:close/>
                    <a:moveTo>
                      <a:pt x="259" y="113"/>
                    </a:moveTo>
                    <a:cubicBezTo>
                      <a:pt x="255" y="111"/>
                      <a:pt x="251" y="109"/>
                      <a:pt x="248" y="107"/>
                    </a:cubicBezTo>
                    <a:cubicBezTo>
                      <a:pt x="247" y="107"/>
                      <a:pt x="247" y="107"/>
                      <a:pt x="246" y="108"/>
                    </a:cubicBezTo>
                    <a:cubicBezTo>
                      <a:pt x="245" y="110"/>
                      <a:pt x="243" y="111"/>
                      <a:pt x="242" y="113"/>
                    </a:cubicBezTo>
                    <a:cubicBezTo>
                      <a:pt x="245" y="115"/>
                      <a:pt x="248" y="118"/>
                      <a:pt x="251" y="120"/>
                    </a:cubicBezTo>
                    <a:cubicBezTo>
                      <a:pt x="252" y="120"/>
                      <a:pt x="252" y="120"/>
                      <a:pt x="253" y="120"/>
                    </a:cubicBezTo>
                    <a:cubicBezTo>
                      <a:pt x="255" y="117"/>
                      <a:pt x="257" y="115"/>
                      <a:pt x="259" y="113"/>
                    </a:cubicBezTo>
                    <a:close/>
                    <a:moveTo>
                      <a:pt x="186" y="110"/>
                    </a:moveTo>
                    <a:cubicBezTo>
                      <a:pt x="184" y="113"/>
                      <a:pt x="182" y="115"/>
                      <a:pt x="179" y="117"/>
                    </a:cubicBezTo>
                    <a:cubicBezTo>
                      <a:pt x="179" y="118"/>
                      <a:pt x="178" y="118"/>
                      <a:pt x="179" y="119"/>
                    </a:cubicBezTo>
                    <a:cubicBezTo>
                      <a:pt x="182" y="121"/>
                      <a:pt x="184" y="124"/>
                      <a:pt x="187" y="126"/>
                    </a:cubicBezTo>
                    <a:cubicBezTo>
                      <a:pt x="189" y="123"/>
                      <a:pt x="190" y="120"/>
                      <a:pt x="192" y="118"/>
                    </a:cubicBezTo>
                    <a:cubicBezTo>
                      <a:pt x="192" y="117"/>
                      <a:pt x="192" y="117"/>
                      <a:pt x="192" y="116"/>
                    </a:cubicBezTo>
                    <a:cubicBezTo>
                      <a:pt x="190" y="114"/>
                      <a:pt x="188" y="112"/>
                      <a:pt x="186" y="110"/>
                    </a:cubicBezTo>
                    <a:close/>
                    <a:moveTo>
                      <a:pt x="396" y="198"/>
                    </a:moveTo>
                    <a:cubicBezTo>
                      <a:pt x="398" y="201"/>
                      <a:pt x="398" y="201"/>
                      <a:pt x="402" y="201"/>
                    </a:cubicBezTo>
                    <a:cubicBezTo>
                      <a:pt x="403" y="200"/>
                      <a:pt x="405" y="200"/>
                      <a:pt x="407" y="200"/>
                    </a:cubicBezTo>
                    <a:cubicBezTo>
                      <a:pt x="411" y="199"/>
                      <a:pt x="415" y="198"/>
                      <a:pt x="419" y="197"/>
                    </a:cubicBezTo>
                    <a:cubicBezTo>
                      <a:pt x="420" y="197"/>
                      <a:pt x="420" y="197"/>
                      <a:pt x="420" y="196"/>
                    </a:cubicBezTo>
                    <a:cubicBezTo>
                      <a:pt x="417" y="192"/>
                      <a:pt x="418" y="192"/>
                      <a:pt x="414" y="193"/>
                    </a:cubicBezTo>
                    <a:cubicBezTo>
                      <a:pt x="413" y="194"/>
                      <a:pt x="413" y="194"/>
                      <a:pt x="412" y="194"/>
                    </a:cubicBezTo>
                    <a:cubicBezTo>
                      <a:pt x="407" y="195"/>
                      <a:pt x="401" y="196"/>
                      <a:pt x="396" y="198"/>
                    </a:cubicBezTo>
                    <a:close/>
                    <a:moveTo>
                      <a:pt x="141" y="91"/>
                    </a:moveTo>
                    <a:cubicBezTo>
                      <a:pt x="140" y="85"/>
                      <a:pt x="140" y="79"/>
                      <a:pt x="139" y="74"/>
                    </a:cubicBezTo>
                    <a:cubicBezTo>
                      <a:pt x="139" y="73"/>
                      <a:pt x="138" y="73"/>
                      <a:pt x="138" y="73"/>
                    </a:cubicBezTo>
                    <a:cubicBezTo>
                      <a:pt x="135" y="73"/>
                      <a:pt x="133" y="73"/>
                      <a:pt x="131" y="74"/>
                    </a:cubicBezTo>
                    <a:cubicBezTo>
                      <a:pt x="130" y="74"/>
                      <a:pt x="129" y="74"/>
                      <a:pt x="129" y="74"/>
                    </a:cubicBezTo>
                    <a:cubicBezTo>
                      <a:pt x="129" y="76"/>
                      <a:pt x="131" y="80"/>
                      <a:pt x="132" y="81"/>
                    </a:cubicBezTo>
                    <a:cubicBezTo>
                      <a:pt x="133" y="81"/>
                      <a:pt x="134" y="82"/>
                      <a:pt x="135" y="83"/>
                    </a:cubicBezTo>
                    <a:cubicBezTo>
                      <a:pt x="138" y="85"/>
                      <a:pt x="140" y="88"/>
                      <a:pt x="141" y="91"/>
                    </a:cubicBezTo>
                    <a:close/>
                    <a:moveTo>
                      <a:pt x="184" y="63"/>
                    </a:moveTo>
                    <a:cubicBezTo>
                      <a:pt x="184" y="63"/>
                      <a:pt x="184" y="63"/>
                      <a:pt x="184" y="62"/>
                    </a:cubicBezTo>
                    <a:cubicBezTo>
                      <a:pt x="181" y="60"/>
                      <a:pt x="179" y="58"/>
                      <a:pt x="177" y="56"/>
                    </a:cubicBezTo>
                    <a:cubicBezTo>
                      <a:pt x="176" y="55"/>
                      <a:pt x="176" y="55"/>
                      <a:pt x="175" y="56"/>
                    </a:cubicBezTo>
                    <a:cubicBezTo>
                      <a:pt x="174" y="58"/>
                      <a:pt x="172" y="60"/>
                      <a:pt x="170" y="62"/>
                    </a:cubicBezTo>
                    <a:cubicBezTo>
                      <a:pt x="169" y="63"/>
                      <a:pt x="169" y="63"/>
                      <a:pt x="170" y="63"/>
                    </a:cubicBezTo>
                    <a:cubicBezTo>
                      <a:pt x="173" y="65"/>
                      <a:pt x="175" y="67"/>
                      <a:pt x="178" y="69"/>
                    </a:cubicBezTo>
                    <a:cubicBezTo>
                      <a:pt x="178" y="69"/>
                      <a:pt x="179" y="69"/>
                      <a:pt x="179" y="69"/>
                    </a:cubicBezTo>
                    <a:cubicBezTo>
                      <a:pt x="181" y="67"/>
                      <a:pt x="182" y="65"/>
                      <a:pt x="184" y="63"/>
                    </a:cubicBezTo>
                    <a:cubicBezTo>
                      <a:pt x="184" y="63"/>
                      <a:pt x="184" y="63"/>
                      <a:pt x="184" y="63"/>
                    </a:cubicBezTo>
                    <a:close/>
                    <a:moveTo>
                      <a:pt x="235" y="63"/>
                    </a:moveTo>
                    <a:cubicBezTo>
                      <a:pt x="235" y="63"/>
                      <a:pt x="235" y="63"/>
                      <a:pt x="235" y="63"/>
                    </a:cubicBezTo>
                    <a:cubicBezTo>
                      <a:pt x="233" y="62"/>
                      <a:pt x="231" y="60"/>
                      <a:pt x="229" y="59"/>
                    </a:cubicBezTo>
                    <a:cubicBezTo>
                      <a:pt x="228" y="58"/>
                      <a:pt x="228" y="59"/>
                      <a:pt x="228" y="59"/>
                    </a:cubicBezTo>
                    <a:cubicBezTo>
                      <a:pt x="226" y="61"/>
                      <a:pt x="225" y="63"/>
                      <a:pt x="223" y="65"/>
                    </a:cubicBezTo>
                    <a:cubicBezTo>
                      <a:pt x="222" y="67"/>
                      <a:pt x="221" y="68"/>
                      <a:pt x="221" y="69"/>
                    </a:cubicBezTo>
                    <a:cubicBezTo>
                      <a:pt x="221" y="70"/>
                      <a:pt x="223" y="71"/>
                      <a:pt x="224" y="72"/>
                    </a:cubicBezTo>
                    <a:cubicBezTo>
                      <a:pt x="225" y="73"/>
                      <a:pt x="226" y="73"/>
                      <a:pt x="226" y="72"/>
                    </a:cubicBezTo>
                    <a:cubicBezTo>
                      <a:pt x="229" y="70"/>
                      <a:pt x="232" y="67"/>
                      <a:pt x="234" y="65"/>
                    </a:cubicBezTo>
                    <a:cubicBezTo>
                      <a:pt x="235" y="64"/>
                      <a:pt x="235" y="64"/>
                      <a:pt x="235" y="63"/>
                    </a:cubicBezTo>
                    <a:close/>
                    <a:moveTo>
                      <a:pt x="170" y="110"/>
                    </a:moveTo>
                    <a:cubicBezTo>
                      <a:pt x="172" y="112"/>
                      <a:pt x="174" y="114"/>
                      <a:pt x="176" y="116"/>
                    </a:cubicBezTo>
                    <a:cubicBezTo>
                      <a:pt x="177" y="117"/>
                      <a:pt x="177" y="116"/>
                      <a:pt x="178" y="116"/>
                    </a:cubicBezTo>
                    <a:cubicBezTo>
                      <a:pt x="180" y="114"/>
                      <a:pt x="181" y="113"/>
                      <a:pt x="183" y="111"/>
                    </a:cubicBezTo>
                    <a:cubicBezTo>
                      <a:pt x="185" y="110"/>
                      <a:pt x="185" y="109"/>
                      <a:pt x="183" y="107"/>
                    </a:cubicBezTo>
                    <a:cubicBezTo>
                      <a:pt x="182" y="106"/>
                      <a:pt x="181" y="105"/>
                      <a:pt x="180" y="104"/>
                    </a:cubicBezTo>
                    <a:cubicBezTo>
                      <a:pt x="180" y="104"/>
                      <a:pt x="179" y="104"/>
                      <a:pt x="179" y="104"/>
                    </a:cubicBezTo>
                    <a:cubicBezTo>
                      <a:pt x="176" y="106"/>
                      <a:pt x="173" y="108"/>
                      <a:pt x="170" y="110"/>
                    </a:cubicBezTo>
                    <a:close/>
                    <a:moveTo>
                      <a:pt x="173" y="79"/>
                    </a:moveTo>
                    <a:cubicBezTo>
                      <a:pt x="175" y="80"/>
                      <a:pt x="177" y="81"/>
                      <a:pt x="179" y="82"/>
                    </a:cubicBezTo>
                    <a:cubicBezTo>
                      <a:pt x="184" y="84"/>
                      <a:pt x="184" y="83"/>
                      <a:pt x="188" y="79"/>
                    </a:cubicBezTo>
                    <a:cubicBezTo>
                      <a:pt x="188" y="78"/>
                      <a:pt x="188" y="78"/>
                      <a:pt x="187" y="77"/>
                    </a:cubicBezTo>
                    <a:cubicBezTo>
                      <a:pt x="185" y="76"/>
                      <a:pt x="182" y="74"/>
                      <a:pt x="180" y="72"/>
                    </a:cubicBezTo>
                    <a:cubicBezTo>
                      <a:pt x="179" y="72"/>
                      <a:pt x="179" y="72"/>
                      <a:pt x="178" y="72"/>
                    </a:cubicBezTo>
                    <a:cubicBezTo>
                      <a:pt x="176" y="75"/>
                      <a:pt x="175" y="77"/>
                      <a:pt x="173" y="79"/>
                    </a:cubicBezTo>
                    <a:close/>
                    <a:moveTo>
                      <a:pt x="257" y="380"/>
                    </a:moveTo>
                    <a:cubicBezTo>
                      <a:pt x="257" y="380"/>
                      <a:pt x="257" y="381"/>
                      <a:pt x="256" y="381"/>
                    </a:cubicBezTo>
                    <a:cubicBezTo>
                      <a:pt x="254" y="383"/>
                      <a:pt x="250" y="384"/>
                      <a:pt x="247" y="384"/>
                    </a:cubicBezTo>
                    <a:cubicBezTo>
                      <a:pt x="245" y="385"/>
                      <a:pt x="245" y="385"/>
                      <a:pt x="246" y="386"/>
                    </a:cubicBezTo>
                    <a:cubicBezTo>
                      <a:pt x="247" y="388"/>
                      <a:pt x="247" y="390"/>
                      <a:pt x="248" y="391"/>
                    </a:cubicBezTo>
                    <a:cubicBezTo>
                      <a:pt x="248" y="392"/>
                      <a:pt x="249" y="393"/>
                      <a:pt x="250" y="392"/>
                    </a:cubicBezTo>
                    <a:cubicBezTo>
                      <a:pt x="253" y="390"/>
                      <a:pt x="256" y="389"/>
                      <a:pt x="259" y="386"/>
                    </a:cubicBezTo>
                    <a:cubicBezTo>
                      <a:pt x="260" y="386"/>
                      <a:pt x="260" y="386"/>
                      <a:pt x="260" y="385"/>
                    </a:cubicBezTo>
                    <a:cubicBezTo>
                      <a:pt x="259" y="384"/>
                      <a:pt x="259" y="382"/>
                      <a:pt x="258" y="381"/>
                    </a:cubicBezTo>
                    <a:cubicBezTo>
                      <a:pt x="257" y="381"/>
                      <a:pt x="257" y="380"/>
                      <a:pt x="257" y="380"/>
                    </a:cubicBezTo>
                    <a:close/>
                    <a:moveTo>
                      <a:pt x="243" y="69"/>
                    </a:moveTo>
                    <a:cubicBezTo>
                      <a:pt x="241" y="68"/>
                      <a:pt x="239" y="67"/>
                      <a:pt x="238" y="66"/>
                    </a:cubicBezTo>
                    <a:cubicBezTo>
                      <a:pt x="237" y="65"/>
                      <a:pt x="236" y="65"/>
                      <a:pt x="236" y="66"/>
                    </a:cubicBezTo>
                    <a:cubicBezTo>
                      <a:pt x="234" y="68"/>
                      <a:pt x="231" y="70"/>
                      <a:pt x="229" y="72"/>
                    </a:cubicBezTo>
                    <a:cubicBezTo>
                      <a:pt x="227" y="74"/>
                      <a:pt x="227" y="74"/>
                      <a:pt x="230" y="76"/>
                    </a:cubicBezTo>
                    <a:cubicBezTo>
                      <a:pt x="230" y="77"/>
                      <a:pt x="230" y="78"/>
                      <a:pt x="231" y="77"/>
                    </a:cubicBezTo>
                    <a:cubicBezTo>
                      <a:pt x="235" y="74"/>
                      <a:pt x="239" y="72"/>
                      <a:pt x="243" y="69"/>
                    </a:cubicBezTo>
                    <a:close/>
                    <a:moveTo>
                      <a:pt x="232" y="122"/>
                    </a:moveTo>
                    <a:cubicBezTo>
                      <a:pt x="234" y="119"/>
                      <a:pt x="236" y="117"/>
                      <a:pt x="238" y="115"/>
                    </a:cubicBezTo>
                    <a:cubicBezTo>
                      <a:pt x="238" y="115"/>
                      <a:pt x="240" y="114"/>
                      <a:pt x="238" y="113"/>
                    </a:cubicBezTo>
                    <a:cubicBezTo>
                      <a:pt x="236" y="111"/>
                      <a:pt x="234" y="110"/>
                      <a:pt x="232" y="108"/>
                    </a:cubicBezTo>
                    <a:cubicBezTo>
                      <a:pt x="231" y="108"/>
                      <a:pt x="231" y="108"/>
                      <a:pt x="230" y="109"/>
                    </a:cubicBezTo>
                    <a:cubicBezTo>
                      <a:pt x="229" y="110"/>
                      <a:pt x="228" y="111"/>
                      <a:pt x="227" y="113"/>
                    </a:cubicBezTo>
                    <a:cubicBezTo>
                      <a:pt x="226" y="113"/>
                      <a:pt x="226" y="113"/>
                      <a:pt x="227" y="114"/>
                    </a:cubicBezTo>
                    <a:cubicBezTo>
                      <a:pt x="228" y="116"/>
                      <a:pt x="230" y="119"/>
                      <a:pt x="232" y="122"/>
                    </a:cubicBezTo>
                    <a:close/>
                    <a:moveTo>
                      <a:pt x="253" y="346"/>
                    </a:moveTo>
                    <a:cubicBezTo>
                      <a:pt x="252" y="338"/>
                      <a:pt x="250" y="332"/>
                      <a:pt x="248" y="325"/>
                    </a:cubicBezTo>
                    <a:cubicBezTo>
                      <a:pt x="248" y="324"/>
                      <a:pt x="248" y="324"/>
                      <a:pt x="247" y="324"/>
                    </a:cubicBezTo>
                    <a:cubicBezTo>
                      <a:pt x="246" y="325"/>
                      <a:pt x="244" y="326"/>
                      <a:pt x="243" y="327"/>
                    </a:cubicBezTo>
                    <a:cubicBezTo>
                      <a:pt x="242" y="327"/>
                      <a:pt x="242" y="328"/>
                      <a:pt x="242" y="328"/>
                    </a:cubicBezTo>
                    <a:cubicBezTo>
                      <a:pt x="246" y="334"/>
                      <a:pt x="250" y="340"/>
                      <a:pt x="253" y="346"/>
                    </a:cubicBezTo>
                    <a:close/>
                    <a:moveTo>
                      <a:pt x="193" y="72"/>
                    </a:moveTo>
                    <a:cubicBezTo>
                      <a:pt x="193" y="72"/>
                      <a:pt x="193" y="72"/>
                      <a:pt x="193" y="72"/>
                    </a:cubicBezTo>
                    <a:cubicBezTo>
                      <a:pt x="191" y="69"/>
                      <a:pt x="188" y="67"/>
                      <a:pt x="186" y="65"/>
                    </a:cubicBezTo>
                    <a:cubicBezTo>
                      <a:pt x="185" y="64"/>
                      <a:pt x="185" y="65"/>
                      <a:pt x="185" y="65"/>
                    </a:cubicBezTo>
                    <a:cubicBezTo>
                      <a:pt x="183" y="66"/>
                      <a:pt x="182" y="68"/>
                      <a:pt x="181" y="69"/>
                    </a:cubicBezTo>
                    <a:cubicBezTo>
                      <a:pt x="180" y="70"/>
                      <a:pt x="180" y="70"/>
                      <a:pt x="181" y="71"/>
                    </a:cubicBezTo>
                    <a:cubicBezTo>
                      <a:pt x="183" y="72"/>
                      <a:pt x="185" y="74"/>
                      <a:pt x="187" y="75"/>
                    </a:cubicBezTo>
                    <a:cubicBezTo>
                      <a:pt x="190" y="77"/>
                      <a:pt x="190" y="77"/>
                      <a:pt x="191" y="75"/>
                    </a:cubicBezTo>
                    <a:cubicBezTo>
                      <a:pt x="192" y="74"/>
                      <a:pt x="193" y="73"/>
                      <a:pt x="193" y="72"/>
                    </a:cubicBezTo>
                    <a:close/>
                    <a:moveTo>
                      <a:pt x="83" y="241"/>
                    </a:moveTo>
                    <a:cubicBezTo>
                      <a:pt x="82" y="243"/>
                      <a:pt x="81" y="244"/>
                      <a:pt x="79" y="245"/>
                    </a:cubicBezTo>
                    <a:cubicBezTo>
                      <a:pt x="78" y="245"/>
                      <a:pt x="77" y="245"/>
                      <a:pt x="77" y="244"/>
                    </a:cubicBezTo>
                    <a:cubicBezTo>
                      <a:pt x="76" y="243"/>
                      <a:pt x="77" y="243"/>
                      <a:pt x="78" y="242"/>
                    </a:cubicBezTo>
                    <a:cubicBezTo>
                      <a:pt x="79" y="242"/>
                      <a:pt x="80" y="241"/>
                      <a:pt x="80" y="240"/>
                    </a:cubicBezTo>
                    <a:cubicBezTo>
                      <a:pt x="81" y="239"/>
                      <a:pt x="80" y="238"/>
                      <a:pt x="78" y="238"/>
                    </a:cubicBezTo>
                    <a:cubicBezTo>
                      <a:pt x="74" y="238"/>
                      <a:pt x="72" y="244"/>
                      <a:pt x="74" y="247"/>
                    </a:cubicBezTo>
                    <a:cubicBezTo>
                      <a:pt x="74" y="248"/>
                      <a:pt x="75" y="248"/>
                      <a:pt x="75" y="248"/>
                    </a:cubicBezTo>
                    <a:cubicBezTo>
                      <a:pt x="78" y="248"/>
                      <a:pt x="81" y="248"/>
                      <a:pt x="84" y="248"/>
                    </a:cubicBezTo>
                    <a:cubicBezTo>
                      <a:pt x="85" y="248"/>
                      <a:pt x="86" y="246"/>
                      <a:pt x="85" y="245"/>
                    </a:cubicBezTo>
                    <a:cubicBezTo>
                      <a:pt x="85" y="244"/>
                      <a:pt x="84" y="242"/>
                      <a:pt x="83" y="241"/>
                    </a:cubicBezTo>
                    <a:close/>
                    <a:moveTo>
                      <a:pt x="399" y="235"/>
                    </a:moveTo>
                    <a:cubicBezTo>
                      <a:pt x="404" y="236"/>
                      <a:pt x="409" y="237"/>
                      <a:pt x="414" y="239"/>
                    </a:cubicBezTo>
                    <a:cubicBezTo>
                      <a:pt x="415" y="239"/>
                      <a:pt x="416" y="239"/>
                      <a:pt x="416" y="238"/>
                    </a:cubicBezTo>
                    <a:cubicBezTo>
                      <a:pt x="415" y="236"/>
                      <a:pt x="415" y="235"/>
                      <a:pt x="414" y="233"/>
                    </a:cubicBezTo>
                    <a:cubicBezTo>
                      <a:pt x="414" y="233"/>
                      <a:pt x="414" y="233"/>
                      <a:pt x="413" y="232"/>
                    </a:cubicBezTo>
                    <a:cubicBezTo>
                      <a:pt x="410" y="232"/>
                      <a:pt x="408" y="232"/>
                      <a:pt x="405" y="232"/>
                    </a:cubicBezTo>
                    <a:cubicBezTo>
                      <a:pt x="404" y="232"/>
                      <a:pt x="404" y="232"/>
                      <a:pt x="403" y="232"/>
                    </a:cubicBezTo>
                    <a:cubicBezTo>
                      <a:pt x="402" y="233"/>
                      <a:pt x="401" y="234"/>
                      <a:pt x="399" y="235"/>
                    </a:cubicBezTo>
                    <a:close/>
                    <a:moveTo>
                      <a:pt x="413" y="222"/>
                    </a:moveTo>
                    <a:cubicBezTo>
                      <a:pt x="417" y="223"/>
                      <a:pt x="430" y="218"/>
                      <a:pt x="432" y="216"/>
                    </a:cubicBezTo>
                    <a:cubicBezTo>
                      <a:pt x="425" y="216"/>
                      <a:pt x="419" y="217"/>
                      <a:pt x="412" y="217"/>
                    </a:cubicBezTo>
                    <a:cubicBezTo>
                      <a:pt x="412" y="219"/>
                      <a:pt x="416" y="220"/>
                      <a:pt x="413" y="222"/>
                    </a:cubicBezTo>
                    <a:close/>
                    <a:moveTo>
                      <a:pt x="112" y="248"/>
                    </a:moveTo>
                    <a:cubicBezTo>
                      <a:pt x="112" y="251"/>
                      <a:pt x="113" y="254"/>
                      <a:pt x="115" y="255"/>
                    </a:cubicBezTo>
                    <a:cubicBezTo>
                      <a:pt x="117" y="257"/>
                      <a:pt x="119" y="256"/>
                      <a:pt x="120" y="254"/>
                    </a:cubicBezTo>
                    <a:cubicBezTo>
                      <a:pt x="121" y="251"/>
                      <a:pt x="120" y="247"/>
                      <a:pt x="117" y="245"/>
                    </a:cubicBezTo>
                    <a:cubicBezTo>
                      <a:pt x="114" y="244"/>
                      <a:pt x="112" y="246"/>
                      <a:pt x="112" y="248"/>
                    </a:cubicBezTo>
                    <a:close/>
                    <a:moveTo>
                      <a:pt x="236" y="102"/>
                    </a:moveTo>
                    <a:cubicBezTo>
                      <a:pt x="236" y="102"/>
                      <a:pt x="236" y="102"/>
                      <a:pt x="236" y="102"/>
                    </a:cubicBezTo>
                    <a:cubicBezTo>
                      <a:pt x="235" y="103"/>
                      <a:pt x="233" y="105"/>
                      <a:pt x="232" y="106"/>
                    </a:cubicBezTo>
                    <a:cubicBezTo>
                      <a:pt x="232" y="106"/>
                      <a:pt x="232" y="107"/>
                      <a:pt x="233" y="107"/>
                    </a:cubicBezTo>
                    <a:cubicBezTo>
                      <a:pt x="235" y="108"/>
                      <a:pt x="236" y="109"/>
                      <a:pt x="237" y="110"/>
                    </a:cubicBezTo>
                    <a:cubicBezTo>
                      <a:pt x="240" y="112"/>
                      <a:pt x="240" y="112"/>
                      <a:pt x="242" y="109"/>
                    </a:cubicBezTo>
                    <a:cubicBezTo>
                      <a:pt x="243" y="108"/>
                      <a:pt x="245" y="107"/>
                      <a:pt x="245" y="106"/>
                    </a:cubicBezTo>
                    <a:cubicBezTo>
                      <a:pt x="244" y="105"/>
                      <a:pt x="243" y="105"/>
                      <a:pt x="241" y="104"/>
                    </a:cubicBezTo>
                    <a:cubicBezTo>
                      <a:pt x="240" y="104"/>
                      <a:pt x="238" y="102"/>
                      <a:pt x="236" y="102"/>
                    </a:cubicBezTo>
                    <a:close/>
                    <a:moveTo>
                      <a:pt x="62" y="197"/>
                    </a:moveTo>
                    <a:cubicBezTo>
                      <a:pt x="61" y="196"/>
                      <a:pt x="61" y="196"/>
                      <a:pt x="60" y="196"/>
                    </a:cubicBezTo>
                    <a:cubicBezTo>
                      <a:pt x="57" y="193"/>
                      <a:pt x="53" y="194"/>
                      <a:pt x="50" y="196"/>
                    </a:cubicBezTo>
                    <a:cubicBezTo>
                      <a:pt x="49" y="197"/>
                      <a:pt x="47" y="198"/>
                      <a:pt x="46" y="199"/>
                    </a:cubicBezTo>
                    <a:cubicBezTo>
                      <a:pt x="45" y="200"/>
                      <a:pt x="47" y="202"/>
                      <a:pt x="47" y="203"/>
                    </a:cubicBezTo>
                    <a:cubicBezTo>
                      <a:pt x="47" y="203"/>
                      <a:pt x="47" y="204"/>
                      <a:pt x="47" y="204"/>
                    </a:cubicBezTo>
                    <a:cubicBezTo>
                      <a:pt x="52" y="201"/>
                      <a:pt x="56" y="198"/>
                      <a:pt x="62" y="197"/>
                    </a:cubicBezTo>
                    <a:close/>
                    <a:moveTo>
                      <a:pt x="16" y="214"/>
                    </a:moveTo>
                    <a:cubicBezTo>
                      <a:pt x="19" y="216"/>
                      <a:pt x="21" y="218"/>
                      <a:pt x="23" y="220"/>
                    </a:cubicBezTo>
                    <a:cubicBezTo>
                      <a:pt x="26" y="223"/>
                      <a:pt x="26" y="222"/>
                      <a:pt x="29" y="221"/>
                    </a:cubicBezTo>
                    <a:cubicBezTo>
                      <a:pt x="30" y="220"/>
                      <a:pt x="30" y="220"/>
                      <a:pt x="29" y="219"/>
                    </a:cubicBezTo>
                    <a:cubicBezTo>
                      <a:pt x="28" y="218"/>
                      <a:pt x="26" y="217"/>
                      <a:pt x="25" y="215"/>
                    </a:cubicBezTo>
                    <a:cubicBezTo>
                      <a:pt x="24" y="214"/>
                      <a:pt x="23" y="211"/>
                      <a:pt x="21" y="211"/>
                    </a:cubicBezTo>
                    <a:cubicBezTo>
                      <a:pt x="20" y="211"/>
                      <a:pt x="18" y="213"/>
                      <a:pt x="16" y="214"/>
                    </a:cubicBezTo>
                    <a:cubicBezTo>
                      <a:pt x="16" y="214"/>
                      <a:pt x="16" y="214"/>
                      <a:pt x="16" y="214"/>
                    </a:cubicBezTo>
                    <a:close/>
                    <a:moveTo>
                      <a:pt x="187" y="109"/>
                    </a:moveTo>
                    <a:cubicBezTo>
                      <a:pt x="188" y="110"/>
                      <a:pt x="190" y="111"/>
                      <a:pt x="190" y="112"/>
                    </a:cubicBezTo>
                    <a:cubicBezTo>
                      <a:pt x="191" y="113"/>
                      <a:pt x="192" y="114"/>
                      <a:pt x="193" y="114"/>
                    </a:cubicBezTo>
                    <a:cubicBezTo>
                      <a:pt x="195" y="115"/>
                      <a:pt x="194" y="113"/>
                      <a:pt x="195" y="112"/>
                    </a:cubicBezTo>
                    <a:cubicBezTo>
                      <a:pt x="195" y="112"/>
                      <a:pt x="195" y="112"/>
                      <a:pt x="196" y="112"/>
                    </a:cubicBezTo>
                    <a:cubicBezTo>
                      <a:pt x="196" y="110"/>
                      <a:pt x="198" y="109"/>
                      <a:pt x="198" y="107"/>
                    </a:cubicBezTo>
                    <a:cubicBezTo>
                      <a:pt x="197" y="106"/>
                      <a:pt x="196" y="105"/>
                      <a:pt x="194" y="104"/>
                    </a:cubicBezTo>
                    <a:cubicBezTo>
                      <a:pt x="194" y="103"/>
                      <a:pt x="193" y="103"/>
                      <a:pt x="193" y="104"/>
                    </a:cubicBezTo>
                    <a:cubicBezTo>
                      <a:pt x="191" y="106"/>
                      <a:pt x="189" y="107"/>
                      <a:pt x="187" y="109"/>
                    </a:cubicBezTo>
                    <a:close/>
                    <a:moveTo>
                      <a:pt x="384" y="350"/>
                    </a:moveTo>
                    <a:cubicBezTo>
                      <a:pt x="380" y="348"/>
                      <a:pt x="376" y="347"/>
                      <a:pt x="373" y="346"/>
                    </a:cubicBezTo>
                    <a:cubicBezTo>
                      <a:pt x="372" y="346"/>
                      <a:pt x="372" y="346"/>
                      <a:pt x="372" y="346"/>
                    </a:cubicBezTo>
                    <a:cubicBezTo>
                      <a:pt x="371" y="347"/>
                      <a:pt x="370" y="348"/>
                      <a:pt x="369" y="348"/>
                    </a:cubicBezTo>
                    <a:cubicBezTo>
                      <a:pt x="369" y="349"/>
                      <a:pt x="368" y="349"/>
                      <a:pt x="369" y="350"/>
                    </a:cubicBezTo>
                    <a:cubicBezTo>
                      <a:pt x="370" y="351"/>
                      <a:pt x="371" y="353"/>
                      <a:pt x="372" y="355"/>
                    </a:cubicBezTo>
                    <a:cubicBezTo>
                      <a:pt x="372" y="356"/>
                      <a:pt x="372" y="356"/>
                      <a:pt x="373" y="355"/>
                    </a:cubicBezTo>
                    <a:cubicBezTo>
                      <a:pt x="376" y="353"/>
                      <a:pt x="380" y="351"/>
                      <a:pt x="384" y="350"/>
                    </a:cubicBezTo>
                    <a:close/>
                    <a:moveTo>
                      <a:pt x="24" y="223"/>
                    </a:moveTo>
                    <a:cubicBezTo>
                      <a:pt x="23" y="221"/>
                      <a:pt x="21" y="220"/>
                      <a:pt x="19" y="218"/>
                    </a:cubicBezTo>
                    <a:cubicBezTo>
                      <a:pt x="15" y="214"/>
                      <a:pt x="15" y="214"/>
                      <a:pt x="10" y="217"/>
                    </a:cubicBezTo>
                    <a:cubicBezTo>
                      <a:pt x="10" y="217"/>
                      <a:pt x="10" y="217"/>
                      <a:pt x="10" y="217"/>
                    </a:cubicBezTo>
                    <a:cubicBezTo>
                      <a:pt x="12" y="219"/>
                      <a:pt x="15" y="221"/>
                      <a:pt x="18" y="223"/>
                    </a:cubicBezTo>
                    <a:cubicBezTo>
                      <a:pt x="20" y="225"/>
                      <a:pt x="22" y="225"/>
                      <a:pt x="24" y="223"/>
                    </a:cubicBezTo>
                    <a:close/>
                    <a:moveTo>
                      <a:pt x="101" y="131"/>
                    </a:moveTo>
                    <a:cubicBezTo>
                      <a:pt x="104" y="135"/>
                      <a:pt x="107" y="137"/>
                      <a:pt x="110" y="140"/>
                    </a:cubicBezTo>
                    <a:cubicBezTo>
                      <a:pt x="111" y="140"/>
                      <a:pt x="112" y="139"/>
                      <a:pt x="112" y="138"/>
                    </a:cubicBezTo>
                    <a:cubicBezTo>
                      <a:pt x="113" y="138"/>
                      <a:pt x="113" y="137"/>
                      <a:pt x="113" y="136"/>
                    </a:cubicBezTo>
                    <a:cubicBezTo>
                      <a:pt x="111" y="135"/>
                      <a:pt x="110" y="133"/>
                      <a:pt x="109" y="131"/>
                    </a:cubicBezTo>
                    <a:cubicBezTo>
                      <a:pt x="108" y="130"/>
                      <a:pt x="108" y="130"/>
                      <a:pt x="107" y="130"/>
                    </a:cubicBezTo>
                    <a:cubicBezTo>
                      <a:pt x="105" y="131"/>
                      <a:pt x="103" y="131"/>
                      <a:pt x="101" y="131"/>
                    </a:cubicBezTo>
                    <a:close/>
                    <a:moveTo>
                      <a:pt x="43" y="198"/>
                    </a:moveTo>
                    <a:cubicBezTo>
                      <a:pt x="42" y="199"/>
                      <a:pt x="41" y="199"/>
                      <a:pt x="39" y="200"/>
                    </a:cubicBezTo>
                    <a:cubicBezTo>
                      <a:pt x="39" y="201"/>
                      <a:pt x="39" y="201"/>
                      <a:pt x="39" y="201"/>
                    </a:cubicBezTo>
                    <a:cubicBezTo>
                      <a:pt x="40" y="205"/>
                      <a:pt x="41" y="209"/>
                      <a:pt x="43" y="213"/>
                    </a:cubicBezTo>
                    <a:cubicBezTo>
                      <a:pt x="43" y="212"/>
                      <a:pt x="44" y="212"/>
                      <a:pt x="45" y="211"/>
                    </a:cubicBezTo>
                    <a:cubicBezTo>
                      <a:pt x="45" y="211"/>
                      <a:pt x="46" y="210"/>
                      <a:pt x="46" y="209"/>
                    </a:cubicBezTo>
                    <a:cubicBezTo>
                      <a:pt x="45" y="205"/>
                      <a:pt x="44" y="202"/>
                      <a:pt x="43" y="198"/>
                    </a:cubicBezTo>
                    <a:close/>
                    <a:moveTo>
                      <a:pt x="38" y="201"/>
                    </a:moveTo>
                    <a:cubicBezTo>
                      <a:pt x="37" y="202"/>
                      <a:pt x="36" y="203"/>
                      <a:pt x="35" y="203"/>
                    </a:cubicBezTo>
                    <a:cubicBezTo>
                      <a:pt x="34" y="204"/>
                      <a:pt x="34" y="204"/>
                      <a:pt x="34" y="205"/>
                    </a:cubicBezTo>
                    <a:cubicBezTo>
                      <a:pt x="35" y="208"/>
                      <a:pt x="36" y="211"/>
                      <a:pt x="37" y="214"/>
                    </a:cubicBezTo>
                    <a:cubicBezTo>
                      <a:pt x="38" y="214"/>
                      <a:pt x="37" y="216"/>
                      <a:pt x="38" y="215"/>
                    </a:cubicBezTo>
                    <a:cubicBezTo>
                      <a:pt x="40" y="214"/>
                      <a:pt x="42" y="214"/>
                      <a:pt x="41" y="212"/>
                    </a:cubicBezTo>
                    <a:cubicBezTo>
                      <a:pt x="40" y="209"/>
                      <a:pt x="39" y="205"/>
                      <a:pt x="38" y="201"/>
                    </a:cubicBezTo>
                    <a:close/>
                    <a:moveTo>
                      <a:pt x="198" y="89"/>
                    </a:moveTo>
                    <a:cubicBezTo>
                      <a:pt x="198" y="88"/>
                      <a:pt x="198" y="87"/>
                      <a:pt x="198" y="86"/>
                    </a:cubicBezTo>
                    <a:cubicBezTo>
                      <a:pt x="198" y="85"/>
                      <a:pt x="198" y="84"/>
                      <a:pt x="197" y="84"/>
                    </a:cubicBezTo>
                    <a:cubicBezTo>
                      <a:pt x="195" y="82"/>
                      <a:pt x="193" y="81"/>
                      <a:pt x="191" y="80"/>
                    </a:cubicBezTo>
                    <a:cubicBezTo>
                      <a:pt x="190" y="79"/>
                      <a:pt x="190" y="80"/>
                      <a:pt x="190" y="80"/>
                    </a:cubicBezTo>
                    <a:cubicBezTo>
                      <a:pt x="189" y="81"/>
                      <a:pt x="188" y="83"/>
                      <a:pt x="186" y="84"/>
                    </a:cubicBezTo>
                    <a:cubicBezTo>
                      <a:pt x="190" y="86"/>
                      <a:pt x="194" y="87"/>
                      <a:pt x="198" y="89"/>
                    </a:cubicBezTo>
                    <a:close/>
                    <a:moveTo>
                      <a:pt x="181" y="103"/>
                    </a:moveTo>
                    <a:cubicBezTo>
                      <a:pt x="182" y="104"/>
                      <a:pt x="183" y="105"/>
                      <a:pt x="184" y="106"/>
                    </a:cubicBezTo>
                    <a:cubicBezTo>
                      <a:pt x="185" y="108"/>
                      <a:pt x="186" y="108"/>
                      <a:pt x="188" y="106"/>
                    </a:cubicBezTo>
                    <a:cubicBezTo>
                      <a:pt x="188" y="106"/>
                      <a:pt x="189" y="105"/>
                      <a:pt x="189" y="105"/>
                    </a:cubicBezTo>
                    <a:cubicBezTo>
                      <a:pt x="192" y="102"/>
                      <a:pt x="192" y="102"/>
                      <a:pt x="189" y="99"/>
                    </a:cubicBezTo>
                    <a:cubicBezTo>
                      <a:pt x="189" y="98"/>
                      <a:pt x="188" y="98"/>
                      <a:pt x="188" y="99"/>
                    </a:cubicBezTo>
                    <a:cubicBezTo>
                      <a:pt x="186" y="100"/>
                      <a:pt x="183" y="101"/>
                      <a:pt x="181" y="103"/>
                    </a:cubicBezTo>
                    <a:close/>
                    <a:moveTo>
                      <a:pt x="33" y="218"/>
                    </a:moveTo>
                    <a:cubicBezTo>
                      <a:pt x="33" y="218"/>
                      <a:pt x="33" y="217"/>
                      <a:pt x="33" y="217"/>
                    </a:cubicBezTo>
                    <a:cubicBezTo>
                      <a:pt x="32" y="215"/>
                      <a:pt x="31" y="213"/>
                      <a:pt x="30" y="211"/>
                    </a:cubicBezTo>
                    <a:cubicBezTo>
                      <a:pt x="27" y="207"/>
                      <a:pt x="27" y="207"/>
                      <a:pt x="24" y="210"/>
                    </a:cubicBezTo>
                    <a:cubicBezTo>
                      <a:pt x="23" y="210"/>
                      <a:pt x="23" y="210"/>
                      <a:pt x="23" y="210"/>
                    </a:cubicBezTo>
                    <a:cubicBezTo>
                      <a:pt x="23" y="210"/>
                      <a:pt x="23" y="210"/>
                      <a:pt x="23" y="211"/>
                    </a:cubicBezTo>
                    <a:cubicBezTo>
                      <a:pt x="26" y="214"/>
                      <a:pt x="28" y="216"/>
                      <a:pt x="30" y="219"/>
                    </a:cubicBezTo>
                    <a:cubicBezTo>
                      <a:pt x="31" y="220"/>
                      <a:pt x="31" y="219"/>
                      <a:pt x="32" y="219"/>
                    </a:cubicBezTo>
                    <a:cubicBezTo>
                      <a:pt x="32" y="219"/>
                      <a:pt x="33" y="219"/>
                      <a:pt x="33" y="218"/>
                    </a:cubicBezTo>
                    <a:close/>
                    <a:moveTo>
                      <a:pt x="37" y="216"/>
                    </a:moveTo>
                    <a:cubicBezTo>
                      <a:pt x="37" y="215"/>
                      <a:pt x="37" y="215"/>
                      <a:pt x="36" y="215"/>
                    </a:cubicBezTo>
                    <a:cubicBezTo>
                      <a:pt x="36" y="212"/>
                      <a:pt x="35" y="210"/>
                      <a:pt x="34" y="208"/>
                    </a:cubicBezTo>
                    <a:cubicBezTo>
                      <a:pt x="33" y="204"/>
                      <a:pt x="33" y="204"/>
                      <a:pt x="30" y="206"/>
                    </a:cubicBezTo>
                    <a:cubicBezTo>
                      <a:pt x="29" y="207"/>
                      <a:pt x="28" y="207"/>
                      <a:pt x="29" y="208"/>
                    </a:cubicBezTo>
                    <a:cubicBezTo>
                      <a:pt x="31" y="211"/>
                      <a:pt x="32" y="214"/>
                      <a:pt x="34" y="217"/>
                    </a:cubicBezTo>
                    <a:cubicBezTo>
                      <a:pt x="34" y="217"/>
                      <a:pt x="34" y="218"/>
                      <a:pt x="35" y="217"/>
                    </a:cubicBezTo>
                    <a:cubicBezTo>
                      <a:pt x="35" y="217"/>
                      <a:pt x="36" y="217"/>
                      <a:pt x="37" y="216"/>
                    </a:cubicBezTo>
                    <a:close/>
                    <a:moveTo>
                      <a:pt x="234" y="389"/>
                    </a:moveTo>
                    <a:cubicBezTo>
                      <a:pt x="236" y="391"/>
                      <a:pt x="238" y="392"/>
                      <a:pt x="239" y="394"/>
                    </a:cubicBezTo>
                    <a:cubicBezTo>
                      <a:pt x="241" y="395"/>
                      <a:pt x="243" y="395"/>
                      <a:pt x="245" y="394"/>
                    </a:cubicBezTo>
                    <a:cubicBezTo>
                      <a:pt x="246" y="394"/>
                      <a:pt x="246" y="393"/>
                      <a:pt x="246" y="392"/>
                    </a:cubicBezTo>
                    <a:cubicBezTo>
                      <a:pt x="245" y="391"/>
                      <a:pt x="245" y="390"/>
                      <a:pt x="244" y="389"/>
                    </a:cubicBezTo>
                    <a:cubicBezTo>
                      <a:pt x="244" y="388"/>
                      <a:pt x="243" y="387"/>
                      <a:pt x="242" y="388"/>
                    </a:cubicBezTo>
                    <a:cubicBezTo>
                      <a:pt x="240" y="389"/>
                      <a:pt x="237" y="390"/>
                      <a:pt x="234" y="389"/>
                    </a:cubicBezTo>
                    <a:close/>
                    <a:moveTo>
                      <a:pt x="256" y="85"/>
                    </a:moveTo>
                    <a:cubicBezTo>
                      <a:pt x="256" y="85"/>
                      <a:pt x="256" y="85"/>
                      <a:pt x="256" y="84"/>
                    </a:cubicBezTo>
                    <a:cubicBezTo>
                      <a:pt x="255" y="82"/>
                      <a:pt x="252" y="81"/>
                      <a:pt x="250" y="82"/>
                    </a:cubicBezTo>
                    <a:cubicBezTo>
                      <a:pt x="250" y="83"/>
                      <a:pt x="249" y="83"/>
                      <a:pt x="248" y="83"/>
                    </a:cubicBezTo>
                    <a:cubicBezTo>
                      <a:pt x="248" y="84"/>
                      <a:pt x="247" y="84"/>
                      <a:pt x="247" y="84"/>
                    </a:cubicBezTo>
                    <a:cubicBezTo>
                      <a:pt x="248" y="86"/>
                      <a:pt x="248" y="87"/>
                      <a:pt x="248" y="88"/>
                    </a:cubicBezTo>
                    <a:cubicBezTo>
                      <a:pt x="248" y="88"/>
                      <a:pt x="249" y="88"/>
                      <a:pt x="249" y="88"/>
                    </a:cubicBezTo>
                    <a:cubicBezTo>
                      <a:pt x="250" y="88"/>
                      <a:pt x="252" y="88"/>
                      <a:pt x="254" y="88"/>
                    </a:cubicBezTo>
                    <a:cubicBezTo>
                      <a:pt x="256" y="88"/>
                      <a:pt x="256" y="87"/>
                      <a:pt x="256" y="85"/>
                    </a:cubicBezTo>
                    <a:close/>
                    <a:moveTo>
                      <a:pt x="378" y="150"/>
                    </a:moveTo>
                    <a:cubicBezTo>
                      <a:pt x="378" y="147"/>
                      <a:pt x="378" y="147"/>
                      <a:pt x="376" y="148"/>
                    </a:cubicBezTo>
                    <a:cubicBezTo>
                      <a:pt x="374" y="149"/>
                      <a:pt x="372" y="150"/>
                      <a:pt x="371" y="151"/>
                    </a:cubicBezTo>
                    <a:cubicBezTo>
                      <a:pt x="368" y="152"/>
                      <a:pt x="368" y="152"/>
                      <a:pt x="370" y="155"/>
                    </a:cubicBezTo>
                    <a:cubicBezTo>
                      <a:pt x="370" y="156"/>
                      <a:pt x="370" y="156"/>
                      <a:pt x="371" y="155"/>
                    </a:cubicBezTo>
                    <a:cubicBezTo>
                      <a:pt x="373" y="155"/>
                      <a:pt x="374" y="154"/>
                      <a:pt x="376" y="153"/>
                    </a:cubicBezTo>
                    <a:cubicBezTo>
                      <a:pt x="377" y="152"/>
                      <a:pt x="378" y="152"/>
                      <a:pt x="378" y="150"/>
                    </a:cubicBezTo>
                    <a:close/>
                    <a:moveTo>
                      <a:pt x="224" y="75"/>
                    </a:moveTo>
                    <a:cubicBezTo>
                      <a:pt x="222" y="74"/>
                      <a:pt x="221" y="73"/>
                      <a:pt x="220" y="72"/>
                    </a:cubicBezTo>
                    <a:cubicBezTo>
                      <a:pt x="219" y="71"/>
                      <a:pt x="219" y="71"/>
                      <a:pt x="218" y="72"/>
                    </a:cubicBezTo>
                    <a:cubicBezTo>
                      <a:pt x="217" y="73"/>
                      <a:pt x="216" y="75"/>
                      <a:pt x="215" y="76"/>
                    </a:cubicBezTo>
                    <a:cubicBezTo>
                      <a:pt x="214" y="78"/>
                      <a:pt x="214" y="78"/>
                      <a:pt x="216" y="80"/>
                    </a:cubicBezTo>
                    <a:cubicBezTo>
                      <a:pt x="216" y="81"/>
                      <a:pt x="217" y="81"/>
                      <a:pt x="217" y="80"/>
                    </a:cubicBezTo>
                    <a:cubicBezTo>
                      <a:pt x="219" y="78"/>
                      <a:pt x="221" y="77"/>
                      <a:pt x="224" y="75"/>
                    </a:cubicBezTo>
                    <a:close/>
                    <a:moveTo>
                      <a:pt x="199" y="106"/>
                    </a:moveTo>
                    <a:cubicBezTo>
                      <a:pt x="201" y="103"/>
                      <a:pt x="202" y="100"/>
                      <a:pt x="204" y="98"/>
                    </a:cubicBezTo>
                    <a:cubicBezTo>
                      <a:pt x="203" y="97"/>
                      <a:pt x="203" y="97"/>
                      <a:pt x="202" y="96"/>
                    </a:cubicBezTo>
                    <a:cubicBezTo>
                      <a:pt x="201" y="96"/>
                      <a:pt x="201" y="96"/>
                      <a:pt x="200" y="96"/>
                    </a:cubicBezTo>
                    <a:cubicBezTo>
                      <a:pt x="199" y="98"/>
                      <a:pt x="197" y="99"/>
                      <a:pt x="196" y="101"/>
                    </a:cubicBezTo>
                    <a:cubicBezTo>
                      <a:pt x="195" y="102"/>
                      <a:pt x="195" y="102"/>
                      <a:pt x="196" y="102"/>
                    </a:cubicBezTo>
                    <a:cubicBezTo>
                      <a:pt x="197" y="104"/>
                      <a:pt x="198" y="105"/>
                      <a:pt x="199" y="106"/>
                    </a:cubicBezTo>
                    <a:close/>
                    <a:moveTo>
                      <a:pt x="195" y="73"/>
                    </a:moveTo>
                    <a:cubicBezTo>
                      <a:pt x="195" y="74"/>
                      <a:pt x="195" y="74"/>
                      <a:pt x="194" y="74"/>
                    </a:cubicBezTo>
                    <a:cubicBezTo>
                      <a:pt x="194" y="75"/>
                      <a:pt x="193" y="76"/>
                      <a:pt x="192" y="77"/>
                    </a:cubicBezTo>
                    <a:cubicBezTo>
                      <a:pt x="191" y="78"/>
                      <a:pt x="192" y="78"/>
                      <a:pt x="192" y="79"/>
                    </a:cubicBezTo>
                    <a:cubicBezTo>
                      <a:pt x="194" y="79"/>
                      <a:pt x="195" y="80"/>
                      <a:pt x="196" y="81"/>
                    </a:cubicBezTo>
                    <a:cubicBezTo>
                      <a:pt x="199" y="83"/>
                      <a:pt x="199" y="83"/>
                      <a:pt x="201" y="81"/>
                    </a:cubicBezTo>
                    <a:cubicBezTo>
                      <a:pt x="201" y="80"/>
                      <a:pt x="201" y="80"/>
                      <a:pt x="200" y="79"/>
                    </a:cubicBezTo>
                    <a:cubicBezTo>
                      <a:pt x="199" y="78"/>
                      <a:pt x="197" y="76"/>
                      <a:pt x="196" y="74"/>
                    </a:cubicBezTo>
                    <a:cubicBezTo>
                      <a:pt x="196" y="74"/>
                      <a:pt x="195" y="74"/>
                      <a:pt x="195" y="73"/>
                    </a:cubicBezTo>
                    <a:close/>
                    <a:moveTo>
                      <a:pt x="225" y="112"/>
                    </a:moveTo>
                    <a:cubicBezTo>
                      <a:pt x="226" y="110"/>
                      <a:pt x="227" y="109"/>
                      <a:pt x="229" y="108"/>
                    </a:cubicBezTo>
                    <a:cubicBezTo>
                      <a:pt x="229" y="107"/>
                      <a:pt x="229" y="107"/>
                      <a:pt x="229" y="106"/>
                    </a:cubicBezTo>
                    <a:cubicBezTo>
                      <a:pt x="227" y="105"/>
                      <a:pt x="225" y="104"/>
                      <a:pt x="224" y="103"/>
                    </a:cubicBezTo>
                    <a:cubicBezTo>
                      <a:pt x="223" y="102"/>
                      <a:pt x="223" y="102"/>
                      <a:pt x="222" y="103"/>
                    </a:cubicBezTo>
                    <a:cubicBezTo>
                      <a:pt x="222" y="104"/>
                      <a:pt x="220" y="104"/>
                      <a:pt x="221" y="106"/>
                    </a:cubicBezTo>
                    <a:cubicBezTo>
                      <a:pt x="222" y="108"/>
                      <a:pt x="224" y="110"/>
                      <a:pt x="225" y="112"/>
                    </a:cubicBezTo>
                    <a:close/>
                    <a:moveTo>
                      <a:pt x="5" y="190"/>
                    </a:moveTo>
                    <a:cubicBezTo>
                      <a:pt x="13" y="187"/>
                      <a:pt x="20" y="183"/>
                      <a:pt x="26" y="178"/>
                    </a:cubicBezTo>
                    <a:cubicBezTo>
                      <a:pt x="19" y="181"/>
                      <a:pt x="12" y="185"/>
                      <a:pt x="5" y="190"/>
                    </a:cubicBezTo>
                    <a:close/>
                    <a:moveTo>
                      <a:pt x="234" y="101"/>
                    </a:moveTo>
                    <a:cubicBezTo>
                      <a:pt x="233" y="100"/>
                      <a:pt x="231" y="99"/>
                      <a:pt x="229" y="98"/>
                    </a:cubicBezTo>
                    <a:cubicBezTo>
                      <a:pt x="228" y="98"/>
                      <a:pt x="227" y="97"/>
                      <a:pt x="226" y="98"/>
                    </a:cubicBezTo>
                    <a:cubicBezTo>
                      <a:pt x="226" y="99"/>
                      <a:pt x="224" y="100"/>
                      <a:pt x="224" y="101"/>
                    </a:cubicBezTo>
                    <a:cubicBezTo>
                      <a:pt x="224" y="101"/>
                      <a:pt x="226" y="102"/>
                      <a:pt x="226" y="102"/>
                    </a:cubicBezTo>
                    <a:cubicBezTo>
                      <a:pt x="230" y="106"/>
                      <a:pt x="230" y="106"/>
                      <a:pt x="234" y="102"/>
                    </a:cubicBezTo>
                    <a:cubicBezTo>
                      <a:pt x="234" y="102"/>
                      <a:pt x="234" y="101"/>
                      <a:pt x="234" y="101"/>
                    </a:cubicBezTo>
                    <a:close/>
                    <a:moveTo>
                      <a:pt x="219" y="85"/>
                    </a:moveTo>
                    <a:cubicBezTo>
                      <a:pt x="221" y="83"/>
                      <a:pt x="223" y="82"/>
                      <a:pt x="226" y="80"/>
                    </a:cubicBezTo>
                    <a:cubicBezTo>
                      <a:pt x="229" y="79"/>
                      <a:pt x="229" y="79"/>
                      <a:pt x="226" y="76"/>
                    </a:cubicBezTo>
                    <a:cubicBezTo>
                      <a:pt x="225" y="76"/>
                      <a:pt x="225" y="76"/>
                      <a:pt x="224" y="77"/>
                    </a:cubicBezTo>
                    <a:cubicBezTo>
                      <a:pt x="222" y="78"/>
                      <a:pt x="221" y="79"/>
                      <a:pt x="219" y="81"/>
                    </a:cubicBezTo>
                    <a:cubicBezTo>
                      <a:pt x="218" y="82"/>
                      <a:pt x="217" y="83"/>
                      <a:pt x="219" y="85"/>
                    </a:cubicBezTo>
                    <a:close/>
                    <a:moveTo>
                      <a:pt x="173" y="21"/>
                    </a:moveTo>
                    <a:cubicBezTo>
                      <a:pt x="175" y="21"/>
                      <a:pt x="177" y="19"/>
                      <a:pt x="177" y="18"/>
                    </a:cubicBezTo>
                    <a:cubicBezTo>
                      <a:pt x="177" y="16"/>
                      <a:pt x="175" y="14"/>
                      <a:pt x="173" y="14"/>
                    </a:cubicBezTo>
                    <a:cubicBezTo>
                      <a:pt x="171" y="14"/>
                      <a:pt x="170" y="15"/>
                      <a:pt x="170" y="17"/>
                    </a:cubicBezTo>
                    <a:cubicBezTo>
                      <a:pt x="170" y="20"/>
                      <a:pt x="171" y="21"/>
                      <a:pt x="173" y="21"/>
                    </a:cubicBezTo>
                    <a:close/>
                    <a:moveTo>
                      <a:pt x="169" y="17"/>
                    </a:moveTo>
                    <a:cubicBezTo>
                      <a:pt x="167" y="19"/>
                      <a:pt x="167" y="21"/>
                      <a:pt x="168" y="23"/>
                    </a:cubicBezTo>
                    <a:cubicBezTo>
                      <a:pt x="169" y="25"/>
                      <a:pt x="172" y="26"/>
                      <a:pt x="174" y="25"/>
                    </a:cubicBezTo>
                    <a:cubicBezTo>
                      <a:pt x="176" y="24"/>
                      <a:pt x="178" y="22"/>
                      <a:pt x="177" y="20"/>
                    </a:cubicBezTo>
                    <a:cubicBezTo>
                      <a:pt x="176" y="21"/>
                      <a:pt x="174" y="23"/>
                      <a:pt x="172" y="22"/>
                    </a:cubicBezTo>
                    <a:cubicBezTo>
                      <a:pt x="169" y="21"/>
                      <a:pt x="169" y="19"/>
                      <a:pt x="169" y="17"/>
                    </a:cubicBezTo>
                    <a:close/>
                    <a:moveTo>
                      <a:pt x="406" y="230"/>
                    </a:moveTo>
                    <a:cubicBezTo>
                      <a:pt x="407" y="230"/>
                      <a:pt x="408" y="230"/>
                      <a:pt x="409" y="230"/>
                    </a:cubicBezTo>
                    <a:cubicBezTo>
                      <a:pt x="411" y="230"/>
                      <a:pt x="412" y="231"/>
                      <a:pt x="413" y="230"/>
                    </a:cubicBezTo>
                    <a:cubicBezTo>
                      <a:pt x="415" y="229"/>
                      <a:pt x="414" y="228"/>
                      <a:pt x="414" y="226"/>
                    </a:cubicBezTo>
                    <a:cubicBezTo>
                      <a:pt x="414" y="226"/>
                      <a:pt x="414" y="226"/>
                      <a:pt x="415" y="225"/>
                    </a:cubicBezTo>
                    <a:cubicBezTo>
                      <a:pt x="415" y="225"/>
                      <a:pt x="415" y="224"/>
                      <a:pt x="414" y="224"/>
                    </a:cubicBezTo>
                    <a:cubicBezTo>
                      <a:pt x="413" y="224"/>
                      <a:pt x="412" y="224"/>
                      <a:pt x="411" y="225"/>
                    </a:cubicBezTo>
                    <a:cubicBezTo>
                      <a:pt x="409" y="226"/>
                      <a:pt x="408" y="228"/>
                      <a:pt x="406" y="230"/>
                    </a:cubicBezTo>
                    <a:close/>
                    <a:moveTo>
                      <a:pt x="117" y="132"/>
                    </a:moveTo>
                    <a:cubicBezTo>
                      <a:pt x="117" y="130"/>
                      <a:pt x="116" y="128"/>
                      <a:pt x="115" y="127"/>
                    </a:cubicBezTo>
                    <a:cubicBezTo>
                      <a:pt x="114" y="126"/>
                      <a:pt x="113" y="128"/>
                      <a:pt x="112" y="128"/>
                    </a:cubicBezTo>
                    <a:cubicBezTo>
                      <a:pt x="111" y="129"/>
                      <a:pt x="111" y="129"/>
                      <a:pt x="111" y="130"/>
                    </a:cubicBezTo>
                    <a:cubicBezTo>
                      <a:pt x="112" y="132"/>
                      <a:pt x="113" y="133"/>
                      <a:pt x="114" y="134"/>
                    </a:cubicBezTo>
                    <a:cubicBezTo>
                      <a:pt x="115" y="135"/>
                      <a:pt x="115" y="135"/>
                      <a:pt x="116" y="135"/>
                    </a:cubicBezTo>
                    <a:cubicBezTo>
                      <a:pt x="116" y="135"/>
                      <a:pt x="117" y="134"/>
                      <a:pt x="117" y="133"/>
                    </a:cubicBezTo>
                    <a:cubicBezTo>
                      <a:pt x="117" y="133"/>
                      <a:pt x="117" y="132"/>
                      <a:pt x="117" y="132"/>
                    </a:cubicBezTo>
                    <a:close/>
                    <a:moveTo>
                      <a:pt x="307" y="141"/>
                    </a:moveTo>
                    <a:cubicBezTo>
                      <a:pt x="307" y="140"/>
                      <a:pt x="305" y="138"/>
                      <a:pt x="303" y="138"/>
                    </a:cubicBezTo>
                    <a:cubicBezTo>
                      <a:pt x="302" y="138"/>
                      <a:pt x="301" y="139"/>
                      <a:pt x="300" y="141"/>
                    </a:cubicBezTo>
                    <a:cubicBezTo>
                      <a:pt x="300" y="143"/>
                      <a:pt x="302" y="144"/>
                      <a:pt x="304" y="144"/>
                    </a:cubicBezTo>
                    <a:cubicBezTo>
                      <a:pt x="305" y="144"/>
                      <a:pt x="307" y="143"/>
                      <a:pt x="307" y="141"/>
                    </a:cubicBezTo>
                    <a:close/>
                    <a:moveTo>
                      <a:pt x="200" y="94"/>
                    </a:moveTo>
                    <a:cubicBezTo>
                      <a:pt x="199" y="94"/>
                      <a:pt x="199" y="93"/>
                      <a:pt x="199" y="92"/>
                    </a:cubicBezTo>
                    <a:cubicBezTo>
                      <a:pt x="198" y="92"/>
                      <a:pt x="198" y="93"/>
                      <a:pt x="197" y="93"/>
                    </a:cubicBezTo>
                    <a:cubicBezTo>
                      <a:pt x="196" y="94"/>
                      <a:pt x="194" y="95"/>
                      <a:pt x="193" y="95"/>
                    </a:cubicBezTo>
                    <a:cubicBezTo>
                      <a:pt x="190" y="97"/>
                      <a:pt x="190" y="97"/>
                      <a:pt x="193" y="100"/>
                    </a:cubicBezTo>
                    <a:cubicBezTo>
                      <a:pt x="193" y="100"/>
                      <a:pt x="194" y="100"/>
                      <a:pt x="194" y="100"/>
                    </a:cubicBezTo>
                    <a:cubicBezTo>
                      <a:pt x="196" y="98"/>
                      <a:pt x="197" y="97"/>
                      <a:pt x="199" y="95"/>
                    </a:cubicBezTo>
                    <a:cubicBezTo>
                      <a:pt x="199" y="95"/>
                      <a:pt x="200" y="95"/>
                      <a:pt x="200" y="94"/>
                    </a:cubicBezTo>
                    <a:close/>
                    <a:moveTo>
                      <a:pt x="286" y="128"/>
                    </a:moveTo>
                    <a:cubicBezTo>
                      <a:pt x="286" y="127"/>
                      <a:pt x="285" y="125"/>
                      <a:pt x="283" y="125"/>
                    </a:cubicBezTo>
                    <a:cubicBezTo>
                      <a:pt x="281" y="125"/>
                      <a:pt x="280" y="127"/>
                      <a:pt x="280" y="129"/>
                    </a:cubicBezTo>
                    <a:cubicBezTo>
                      <a:pt x="280" y="130"/>
                      <a:pt x="281" y="131"/>
                      <a:pt x="283" y="131"/>
                    </a:cubicBezTo>
                    <a:cubicBezTo>
                      <a:pt x="284" y="131"/>
                      <a:pt x="286" y="130"/>
                      <a:pt x="286" y="128"/>
                    </a:cubicBezTo>
                    <a:close/>
                    <a:moveTo>
                      <a:pt x="321" y="153"/>
                    </a:moveTo>
                    <a:cubicBezTo>
                      <a:pt x="323" y="153"/>
                      <a:pt x="324" y="151"/>
                      <a:pt x="324" y="150"/>
                    </a:cubicBezTo>
                    <a:cubicBezTo>
                      <a:pt x="324" y="148"/>
                      <a:pt x="323" y="147"/>
                      <a:pt x="321" y="147"/>
                    </a:cubicBezTo>
                    <a:cubicBezTo>
                      <a:pt x="319" y="147"/>
                      <a:pt x="318" y="148"/>
                      <a:pt x="318" y="150"/>
                    </a:cubicBezTo>
                    <a:cubicBezTo>
                      <a:pt x="318" y="152"/>
                      <a:pt x="319" y="153"/>
                      <a:pt x="321" y="153"/>
                    </a:cubicBezTo>
                    <a:close/>
                    <a:moveTo>
                      <a:pt x="370" y="98"/>
                    </a:moveTo>
                    <a:cubicBezTo>
                      <a:pt x="369" y="98"/>
                      <a:pt x="368" y="98"/>
                      <a:pt x="367" y="98"/>
                    </a:cubicBezTo>
                    <a:cubicBezTo>
                      <a:pt x="365" y="98"/>
                      <a:pt x="364" y="99"/>
                      <a:pt x="362" y="101"/>
                    </a:cubicBezTo>
                    <a:cubicBezTo>
                      <a:pt x="362" y="102"/>
                      <a:pt x="361" y="102"/>
                      <a:pt x="362" y="103"/>
                    </a:cubicBezTo>
                    <a:cubicBezTo>
                      <a:pt x="363" y="103"/>
                      <a:pt x="364" y="105"/>
                      <a:pt x="365" y="104"/>
                    </a:cubicBezTo>
                    <a:cubicBezTo>
                      <a:pt x="367" y="102"/>
                      <a:pt x="369" y="100"/>
                      <a:pt x="370" y="98"/>
                    </a:cubicBezTo>
                    <a:close/>
                    <a:moveTo>
                      <a:pt x="395" y="143"/>
                    </a:moveTo>
                    <a:cubicBezTo>
                      <a:pt x="396" y="143"/>
                      <a:pt x="397" y="142"/>
                      <a:pt x="399" y="141"/>
                    </a:cubicBezTo>
                    <a:cubicBezTo>
                      <a:pt x="401" y="140"/>
                      <a:pt x="401" y="140"/>
                      <a:pt x="399" y="137"/>
                    </a:cubicBezTo>
                    <a:cubicBezTo>
                      <a:pt x="397" y="136"/>
                      <a:pt x="396" y="136"/>
                      <a:pt x="395" y="139"/>
                    </a:cubicBezTo>
                    <a:cubicBezTo>
                      <a:pt x="395" y="140"/>
                      <a:pt x="395" y="141"/>
                      <a:pt x="394" y="142"/>
                    </a:cubicBezTo>
                    <a:cubicBezTo>
                      <a:pt x="393" y="143"/>
                      <a:pt x="394" y="143"/>
                      <a:pt x="395" y="143"/>
                    </a:cubicBezTo>
                    <a:close/>
                    <a:moveTo>
                      <a:pt x="126" y="74"/>
                    </a:moveTo>
                    <a:cubicBezTo>
                      <a:pt x="124" y="75"/>
                      <a:pt x="122" y="75"/>
                      <a:pt x="120" y="76"/>
                    </a:cubicBezTo>
                    <a:cubicBezTo>
                      <a:pt x="118" y="76"/>
                      <a:pt x="120" y="77"/>
                      <a:pt x="120" y="78"/>
                    </a:cubicBezTo>
                    <a:cubicBezTo>
                      <a:pt x="120" y="79"/>
                      <a:pt x="120" y="79"/>
                      <a:pt x="121" y="79"/>
                    </a:cubicBezTo>
                    <a:cubicBezTo>
                      <a:pt x="123" y="78"/>
                      <a:pt x="125" y="78"/>
                      <a:pt x="127" y="78"/>
                    </a:cubicBezTo>
                    <a:cubicBezTo>
                      <a:pt x="128" y="79"/>
                      <a:pt x="128" y="78"/>
                      <a:pt x="128" y="77"/>
                    </a:cubicBezTo>
                    <a:cubicBezTo>
                      <a:pt x="127" y="77"/>
                      <a:pt x="127" y="76"/>
                      <a:pt x="127" y="75"/>
                    </a:cubicBezTo>
                    <a:cubicBezTo>
                      <a:pt x="127" y="75"/>
                      <a:pt x="127" y="74"/>
                      <a:pt x="126" y="74"/>
                    </a:cubicBezTo>
                    <a:close/>
                    <a:moveTo>
                      <a:pt x="225" y="97"/>
                    </a:moveTo>
                    <a:cubicBezTo>
                      <a:pt x="225" y="97"/>
                      <a:pt x="225" y="96"/>
                      <a:pt x="225" y="96"/>
                    </a:cubicBezTo>
                    <a:cubicBezTo>
                      <a:pt x="222" y="95"/>
                      <a:pt x="220" y="94"/>
                      <a:pt x="218" y="93"/>
                    </a:cubicBezTo>
                    <a:cubicBezTo>
                      <a:pt x="217" y="93"/>
                      <a:pt x="217" y="94"/>
                      <a:pt x="216" y="94"/>
                    </a:cubicBezTo>
                    <a:cubicBezTo>
                      <a:pt x="216" y="95"/>
                      <a:pt x="216" y="95"/>
                      <a:pt x="217" y="95"/>
                    </a:cubicBezTo>
                    <a:cubicBezTo>
                      <a:pt x="218" y="96"/>
                      <a:pt x="220" y="98"/>
                      <a:pt x="221" y="99"/>
                    </a:cubicBezTo>
                    <a:cubicBezTo>
                      <a:pt x="222" y="99"/>
                      <a:pt x="222" y="100"/>
                      <a:pt x="223" y="99"/>
                    </a:cubicBezTo>
                    <a:cubicBezTo>
                      <a:pt x="224" y="99"/>
                      <a:pt x="224" y="98"/>
                      <a:pt x="225" y="97"/>
                    </a:cubicBezTo>
                    <a:close/>
                    <a:moveTo>
                      <a:pt x="395" y="120"/>
                    </a:moveTo>
                    <a:cubicBezTo>
                      <a:pt x="394" y="121"/>
                      <a:pt x="393" y="122"/>
                      <a:pt x="392" y="122"/>
                    </a:cubicBezTo>
                    <a:cubicBezTo>
                      <a:pt x="388" y="125"/>
                      <a:pt x="388" y="125"/>
                      <a:pt x="391" y="128"/>
                    </a:cubicBezTo>
                    <a:cubicBezTo>
                      <a:pt x="392" y="128"/>
                      <a:pt x="392" y="129"/>
                      <a:pt x="393" y="128"/>
                    </a:cubicBezTo>
                    <a:cubicBezTo>
                      <a:pt x="393" y="128"/>
                      <a:pt x="394" y="128"/>
                      <a:pt x="394" y="127"/>
                    </a:cubicBezTo>
                    <a:cubicBezTo>
                      <a:pt x="394" y="125"/>
                      <a:pt x="394" y="122"/>
                      <a:pt x="395" y="120"/>
                    </a:cubicBezTo>
                    <a:close/>
                    <a:moveTo>
                      <a:pt x="265" y="111"/>
                    </a:moveTo>
                    <a:cubicBezTo>
                      <a:pt x="263" y="111"/>
                      <a:pt x="262" y="112"/>
                      <a:pt x="262" y="114"/>
                    </a:cubicBezTo>
                    <a:cubicBezTo>
                      <a:pt x="262" y="116"/>
                      <a:pt x="263" y="117"/>
                      <a:pt x="265" y="117"/>
                    </a:cubicBezTo>
                    <a:cubicBezTo>
                      <a:pt x="266" y="117"/>
                      <a:pt x="267" y="116"/>
                      <a:pt x="267" y="114"/>
                    </a:cubicBezTo>
                    <a:cubicBezTo>
                      <a:pt x="267" y="112"/>
                      <a:pt x="266" y="111"/>
                      <a:pt x="265" y="111"/>
                    </a:cubicBezTo>
                    <a:close/>
                    <a:moveTo>
                      <a:pt x="359" y="164"/>
                    </a:moveTo>
                    <a:cubicBezTo>
                      <a:pt x="361" y="164"/>
                      <a:pt x="363" y="163"/>
                      <a:pt x="363" y="161"/>
                    </a:cubicBezTo>
                    <a:cubicBezTo>
                      <a:pt x="363" y="160"/>
                      <a:pt x="361" y="159"/>
                      <a:pt x="360" y="159"/>
                    </a:cubicBezTo>
                    <a:cubicBezTo>
                      <a:pt x="358" y="159"/>
                      <a:pt x="357" y="160"/>
                      <a:pt x="357" y="162"/>
                    </a:cubicBezTo>
                    <a:cubicBezTo>
                      <a:pt x="357" y="163"/>
                      <a:pt x="358" y="164"/>
                      <a:pt x="359" y="164"/>
                    </a:cubicBezTo>
                    <a:close/>
                    <a:moveTo>
                      <a:pt x="200" y="384"/>
                    </a:moveTo>
                    <a:cubicBezTo>
                      <a:pt x="200" y="386"/>
                      <a:pt x="200" y="388"/>
                      <a:pt x="202" y="390"/>
                    </a:cubicBezTo>
                    <a:cubicBezTo>
                      <a:pt x="204" y="391"/>
                      <a:pt x="206" y="392"/>
                      <a:pt x="208" y="391"/>
                    </a:cubicBezTo>
                    <a:cubicBezTo>
                      <a:pt x="206" y="389"/>
                      <a:pt x="203" y="387"/>
                      <a:pt x="200" y="384"/>
                    </a:cubicBezTo>
                    <a:close/>
                    <a:moveTo>
                      <a:pt x="309" y="61"/>
                    </a:moveTo>
                    <a:cubicBezTo>
                      <a:pt x="308" y="61"/>
                      <a:pt x="307" y="61"/>
                      <a:pt x="307" y="61"/>
                    </a:cubicBezTo>
                    <a:cubicBezTo>
                      <a:pt x="305" y="61"/>
                      <a:pt x="304" y="62"/>
                      <a:pt x="304" y="64"/>
                    </a:cubicBezTo>
                    <a:cubicBezTo>
                      <a:pt x="305" y="65"/>
                      <a:pt x="306" y="66"/>
                      <a:pt x="307" y="66"/>
                    </a:cubicBezTo>
                    <a:cubicBezTo>
                      <a:pt x="308" y="66"/>
                      <a:pt x="309" y="66"/>
                      <a:pt x="311" y="66"/>
                    </a:cubicBezTo>
                    <a:cubicBezTo>
                      <a:pt x="312" y="65"/>
                      <a:pt x="311" y="63"/>
                      <a:pt x="311" y="62"/>
                    </a:cubicBezTo>
                    <a:cubicBezTo>
                      <a:pt x="311" y="61"/>
                      <a:pt x="310" y="61"/>
                      <a:pt x="309" y="61"/>
                    </a:cubicBezTo>
                    <a:close/>
                    <a:moveTo>
                      <a:pt x="340" y="155"/>
                    </a:moveTo>
                    <a:cubicBezTo>
                      <a:pt x="339" y="155"/>
                      <a:pt x="338" y="156"/>
                      <a:pt x="338" y="157"/>
                    </a:cubicBezTo>
                    <a:cubicBezTo>
                      <a:pt x="338" y="159"/>
                      <a:pt x="339" y="160"/>
                      <a:pt x="341" y="160"/>
                    </a:cubicBezTo>
                    <a:cubicBezTo>
                      <a:pt x="342" y="160"/>
                      <a:pt x="343" y="159"/>
                      <a:pt x="343" y="157"/>
                    </a:cubicBezTo>
                    <a:cubicBezTo>
                      <a:pt x="343" y="156"/>
                      <a:pt x="342" y="155"/>
                      <a:pt x="340" y="155"/>
                    </a:cubicBezTo>
                    <a:close/>
                    <a:moveTo>
                      <a:pt x="16" y="206"/>
                    </a:moveTo>
                    <a:cubicBezTo>
                      <a:pt x="14" y="205"/>
                      <a:pt x="14" y="205"/>
                      <a:pt x="13" y="206"/>
                    </a:cubicBezTo>
                    <a:cubicBezTo>
                      <a:pt x="10" y="208"/>
                      <a:pt x="6" y="210"/>
                      <a:pt x="4" y="212"/>
                    </a:cubicBezTo>
                    <a:cubicBezTo>
                      <a:pt x="8" y="210"/>
                      <a:pt x="12" y="209"/>
                      <a:pt x="16" y="206"/>
                    </a:cubicBezTo>
                    <a:close/>
                    <a:moveTo>
                      <a:pt x="123" y="368"/>
                    </a:moveTo>
                    <a:cubicBezTo>
                      <a:pt x="125" y="366"/>
                      <a:pt x="126" y="364"/>
                      <a:pt x="128" y="362"/>
                    </a:cubicBezTo>
                    <a:cubicBezTo>
                      <a:pt x="128" y="361"/>
                      <a:pt x="128" y="361"/>
                      <a:pt x="128" y="361"/>
                    </a:cubicBezTo>
                    <a:cubicBezTo>
                      <a:pt x="126" y="360"/>
                      <a:pt x="125" y="360"/>
                      <a:pt x="124" y="360"/>
                    </a:cubicBezTo>
                    <a:cubicBezTo>
                      <a:pt x="124" y="362"/>
                      <a:pt x="123" y="365"/>
                      <a:pt x="123" y="368"/>
                    </a:cubicBezTo>
                    <a:close/>
                    <a:moveTo>
                      <a:pt x="377" y="164"/>
                    </a:moveTo>
                    <a:cubicBezTo>
                      <a:pt x="379" y="164"/>
                      <a:pt x="380" y="163"/>
                      <a:pt x="380" y="161"/>
                    </a:cubicBezTo>
                    <a:cubicBezTo>
                      <a:pt x="380" y="160"/>
                      <a:pt x="379" y="159"/>
                      <a:pt x="378" y="159"/>
                    </a:cubicBezTo>
                    <a:cubicBezTo>
                      <a:pt x="376" y="159"/>
                      <a:pt x="375" y="160"/>
                      <a:pt x="375" y="162"/>
                    </a:cubicBezTo>
                    <a:cubicBezTo>
                      <a:pt x="375" y="163"/>
                      <a:pt x="376" y="164"/>
                      <a:pt x="377" y="164"/>
                    </a:cubicBezTo>
                    <a:close/>
                    <a:moveTo>
                      <a:pt x="251" y="104"/>
                    </a:moveTo>
                    <a:cubicBezTo>
                      <a:pt x="252" y="104"/>
                      <a:pt x="254" y="103"/>
                      <a:pt x="254" y="101"/>
                    </a:cubicBezTo>
                    <a:cubicBezTo>
                      <a:pt x="254" y="100"/>
                      <a:pt x="253" y="99"/>
                      <a:pt x="252" y="99"/>
                    </a:cubicBezTo>
                    <a:cubicBezTo>
                      <a:pt x="250" y="99"/>
                      <a:pt x="249" y="101"/>
                      <a:pt x="249" y="102"/>
                    </a:cubicBezTo>
                    <a:cubicBezTo>
                      <a:pt x="249" y="103"/>
                      <a:pt x="250" y="104"/>
                      <a:pt x="251" y="104"/>
                    </a:cubicBezTo>
                    <a:close/>
                    <a:moveTo>
                      <a:pt x="245" y="88"/>
                    </a:moveTo>
                    <a:cubicBezTo>
                      <a:pt x="245" y="86"/>
                      <a:pt x="245" y="85"/>
                      <a:pt x="243" y="85"/>
                    </a:cubicBezTo>
                    <a:cubicBezTo>
                      <a:pt x="242" y="85"/>
                      <a:pt x="241" y="86"/>
                      <a:pt x="241" y="87"/>
                    </a:cubicBezTo>
                    <a:cubicBezTo>
                      <a:pt x="241" y="89"/>
                      <a:pt x="242" y="90"/>
                      <a:pt x="243" y="90"/>
                    </a:cubicBezTo>
                    <a:cubicBezTo>
                      <a:pt x="245" y="90"/>
                      <a:pt x="245" y="89"/>
                      <a:pt x="245" y="88"/>
                    </a:cubicBezTo>
                    <a:close/>
                    <a:moveTo>
                      <a:pt x="93" y="175"/>
                    </a:moveTo>
                    <a:cubicBezTo>
                      <a:pt x="93" y="176"/>
                      <a:pt x="93" y="177"/>
                      <a:pt x="93" y="178"/>
                    </a:cubicBezTo>
                    <a:cubicBezTo>
                      <a:pt x="92" y="178"/>
                      <a:pt x="92" y="179"/>
                      <a:pt x="93" y="179"/>
                    </a:cubicBezTo>
                    <a:cubicBezTo>
                      <a:pt x="95" y="179"/>
                      <a:pt x="97" y="180"/>
                      <a:pt x="99" y="180"/>
                    </a:cubicBezTo>
                    <a:cubicBezTo>
                      <a:pt x="97" y="178"/>
                      <a:pt x="95" y="177"/>
                      <a:pt x="93" y="175"/>
                    </a:cubicBezTo>
                    <a:close/>
                    <a:moveTo>
                      <a:pt x="372" y="162"/>
                    </a:moveTo>
                    <a:cubicBezTo>
                      <a:pt x="373" y="159"/>
                      <a:pt x="374" y="157"/>
                      <a:pt x="377" y="157"/>
                    </a:cubicBezTo>
                    <a:cubicBezTo>
                      <a:pt x="378" y="157"/>
                      <a:pt x="378" y="156"/>
                      <a:pt x="378" y="156"/>
                    </a:cubicBezTo>
                    <a:cubicBezTo>
                      <a:pt x="378" y="155"/>
                      <a:pt x="377" y="155"/>
                      <a:pt x="377" y="155"/>
                    </a:cubicBezTo>
                    <a:cubicBezTo>
                      <a:pt x="376" y="156"/>
                      <a:pt x="375" y="156"/>
                      <a:pt x="374" y="157"/>
                    </a:cubicBezTo>
                    <a:cubicBezTo>
                      <a:pt x="371" y="159"/>
                      <a:pt x="371" y="159"/>
                      <a:pt x="372" y="162"/>
                    </a:cubicBezTo>
                    <a:close/>
                    <a:moveTo>
                      <a:pt x="215" y="97"/>
                    </a:moveTo>
                    <a:cubicBezTo>
                      <a:pt x="216" y="99"/>
                      <a:pt x="218" y="101"/>
                      <a:pt x="219" y="103"/>
                    </a:cubicBezTo>
                    <a:cubicBezTo>
                      <a:pt x="220" y="103"/>
                      <a:pt x="220" y="103"/>
                      <a:pt x="220" y="102"/>
                    </a:cubicBezTo>
                    <a:cubicBezTo>
                      <a:pt x="222" y="101"/>
                      <a:pt x="221" y="101"/>
                      <a:pt x="220" y="100"/>
                    </a:cubicBezTo>
                    <a:cubicBezTo>
                      <a:pt x="218" y="99"/>
                      <a:pt x="217" y="98"/>
                      <a:pt x="215" y="97"/>
                    </a:cubicBezTo>
                    <a:close/>
                    <a:moveTo>
                      <a:pt x="165" y="85"/>
                    </a:moveTo>
                    <a:cubicBezTo>
                      <a:pt x="166" y="84"/>
                      <a:pt x="167" y="83"/>
                      <a:pt x="167" y="83"/>
                    </a:cubicBezTo>
                    <a:cubicBezTo>
                      <a:pt x="168" y="82"/>
                      <a:pt x="170" y="81"/>
                      <a:pt x="170" y="81"/>
                    </a:cubicBezTo>
                    <a:cubicBezTo>
                      <a:pt x="169" y="80"/>
                      <a:pt x="168" y="80"/>
                      <a:pt x="167" y="79"/>
                    </a:cubicBezTo>
                    <a:cubicBezTo>
                      <a:pt x="166" y="79"/>
                      <a:pt x="166" y="79"/>
                      <a:pt x="166" y="80"/>
                    </a:cubicBezTo>
                    <a:cubicBezTo>
                      <a:pt x="165" y="81"/>
                      <a:pt x="165" y="83"/>
                      <a:pt x="165" y="85"/>
                    </a:cubicBezTo>
                    <a:close/>
                    <a:moveTo>
                      <a:pt x="42" y="324"/>
                    </a:moveTo>
                    <a:cubicBezTo>
                      <a:pt x="40" y="324"/>
                      <a:pt x="38" y="325"/>
                      <a:pt x="36" y="325"/>
                    </a:cubicBezTo>
                    <a:cubicBezTo>
                      <a:pt x="37" y="326"/>
                      <a:pt x="37" y="327"/>
                      <a:pt x="38" y="328"/>
                    </a:cubicBezTo>
                    <a:cubicBezTo>
                      <a:pt x="38" y="328"/>
                      <a:pt x="38" y="328"/>
                      <a:pt x="39" y="328"/>
                    </a:cubicBezTo>
                    <a:cubicBezTo>
                      <a:pt x="40" y="326"/>
                      <a:pt x="41" y="325"/>
                      <a:pt x="42" y="324"/>
                    </a:cubicBezTo>
                    <a:close/>
                    <a:moveTo>
                      <a:pt x="220" y="401"/>
                    </a:moveTo>
                    <a:cubicBezTo>
                      <a:pt x="218" y="400"/>
                      <a:pt x="217" y="399"/>
                      <a:pt x="215" y="397"/>
                    </a:cubicBezTo>
                    <a:cubicBezTo>
                      <a:pt x="216" y="403"/>
                      <a:pt x="215" y="402"/>
                      <a:pt x="220" y="401"/>
                    </a:cubicBezTo>
                    <a:close/>
                    <a:moveTo>
                      <a:pt x="272" y="366"/>
                    </a:moveTo>
                    <a:cubicBezTo>
                      <a:pt x="270" y="366"/>
                      <a:pt x="268" y="365"/>
                      <a:pt x="265" y="364"/>
                    </a:cubicBezTo>
                    <a:cubicBezTo>
                      <a:pt x="267" y="367"/>
                      <a:pt x="268" y="367"/>
                      <a:pt x="272" y="366"/>
                    </a:cubicBezTo>
                    <a:close/>
                    <a:moveTo>
                      <a:pt x="256" y="108"/>
                    </a:moveTo>
                    <a:cubicBezTo>
                      <a:pt x="256" y="107"/>
                      <a:pt x="256" y="105"/>
                      <a:pt x="256" y="104"/>
                    </a:cubicBezTo>
                    <a:cubicBezTo>
                      <a:pt x="255" y="105"/>
                      <a:pt x="254" y="106"/>
                      <a:pt x="252" y="107"/>
                    </a:cubicBezTo>
                    <a:cubicBezTo>
                      <a:pt x="254" y="107"/>
                      <a:pt x="255" y="108"/>
                      <a:pt x="256" y="108"/>
                    </a:cubicBezTo>
                    <a:close/>
                    <a:moveTo>
                      <a:pt x="40" y="192"/>
                    </a:moveTo>
                    <a:cubicBezTo>
                      <a:pt x="38" y="193"/>
                      <a:pt x="37" y="193"/>
                      <a:pt x="35" y="194"/>
                    </a:cubicBezTo>
                    <a:cubicBezTo>
                      <a:pt x="34" y="194"/>
                      <a:pt x="35" y="195"/>
                      <a:pt x="35" y="195"/>
                    </a:cubicBezTo>
                    <a:cubicBezTo>
                      <a:pt x="35" y="196"/>
                      <a:pt x="35" y="196"/>
                      <a:pt x="36" y="195"/>
                    </a:cubicBezTo>
                    <a:cubicBezTo>
                      <a:pt x="37" y="195"/>
                      <a:pt x="38" y="194"/>
                      <a:pt x="40" y="193"/>
                    </a:cubicBezTo>
                    <a:cubicBezTo>
                      <a:pt x="40" y="193"/>
                      <a:pt x="40" y="193"/>
                      <a:pt x="40" y="192"/>
                    </a:cubicBezTo>
                    <a:close/>
                    <a:moveTo>
                      <a:pt x="257" y="290"/>
                    </a:moveTo>
                    <a:cubicBezTo>
                      <a:pt x="258" y="289"/>
                      <a:pt x="257" y="288"/>
                      <a:pt x="256" y="287"/>
                    </a:cubicBezTo>
                    <a:cubicBezTo>
                      <a:pt x="257" y="288"/>
                      <a:pt x="257" y="289"/>
                      <a:pt x="257" y="290"/>
                    </a:cubicBezTo>
                    <a:close/>
                  </a:path>
                </a:pathLst>
              </a:custGeom>
              <a:solidFill>
                <a:srgbClr val="C618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1" name="Freeform 810"/>
              <p:cNvSpPr>
                <a:spLocks/>
              </p:cNvSpPr>
              <p:nvPr/>
            </p:nvSpPr>
            <p:spPr bwMode="auto">
              <a:xfrm>
                <a:off x="4814" y="2822"/>
                <a:ext cx="89" cy="168"/>
              </a:xfrm>
              <a:custGeom>
                <a:avLst/>
                <a:gdLst>
                  <a:gd name="T0" fmla="*/ 74 w 74"/>
                  <a:gd name="T1" fmla="*/ 136 h 139"/>
                  <a:gd name="T2" fmla="*/ 62 w 74"/>
                  <a:gd name="T3" fmla="*/ 139 h 139"/>
                  <a:gd name="T4" fmla="*/ 49 w 74"/>
                  <a:gd name="T5" fmla="*/ 138 h 139"/>
                  <a:gd name="T6" fmla="*/ 48 w 74"/>
                  <a:gd name="T7" fmla="*/ 138 h 139"/>
                  <a:gd name="T8" fmla="*/ 47 w 74"/>
                  <a:gd name="T9" fmla="*/ 138 h 139"/>
                  <a:gd name="T10" fmla="*/ 46 w 74"/>
                  <a:gd name="T11" fmla="*/ 137 h 139"/>
                  <a:gd name="T12" fmla="*/ 19 w 74"/>
                  <a:gd name="T13" fmla="*/ 105 h 139"/>
                  <a:gd name="T14" fmla="*/ 22 w 74"/>
                  <a:gd name="T15" fmla="*/ 82 h 139"/>
                  <a:gd name="T16" fmla="*/ 21 w 74"/>
                  <a:gd name="T17" fmla="*/ 80 h 139"/>
                  <a:gd name="T18" fmla="*/ 14 w 74"/>
                  <a:gd name="T19" fmla="*/ 68 h 139"/>
                  <a:gd name="T20" fmla="*/ 14 w 74"/>
                  <a:gd name="T21" fmla="*/ 37 h 139"/>
                  <a:gd name="T22" fmla="*/ 14 w 74"/>
                  <a:gd name="T23" fmla="*/ 34 h 139"/>
                  <a:gd name="T24" fmla="*/ 0 w 74"/>
                  <a:gd name="T25" fmla="*/ 4 h 139"/>
                  <a:gd name="T26" fmla="*/ 0 w 74"/>
                  <a:gd name="T27" fmla="*/ 3 h 139"/>
                  <a:gd name="T28" fmla="*/ 1 w 74"/>
                  <a:gd name="T29" fmla="*/ 0 h 139"/>
                  <a:gd name="T30" fmla="*/ 2 w 74"/>
                  <a:gd name="T31" fmla="*/ 9 h 139"/>
                  <a:gd name="T32" fmla="*/ 16 w 74"/>
                  <a:gd name="T33" fmla="*/ 34 h 139"/>
                  <a:gd name="T34" fmla="*/ 17 w 74"/>
                  <a:gd name="T35" fmla="*/ 36 h 139"/>
                  <a:gd name="T36" fmla="*/ 16 w 74"/>
                  <a:gd name="T37" fmla="*/ 65 h 139"/>
                  <a:gd name="T38" fmla="*/ 24 w 74"/>
                  <a:gd name="T39" fmla="*/ 79 h 139"/>
                  <a:gd name="T40" fmla="*/ 25 w 74"/>
                  <a:gd name="T41" fmla="*/ 82 h 139"/>
                  <a:gd name="T42" fmla="*/ 26 w 74"/>
                  <a:gd name="T43" fmla="*/ 118 h 139"/>
                  <a:gd name="T44" fmla="*/ 53 w 74"/>
                  <a:gd name="T45" fmla="*/ 137 h 139"/>
                  <a:gd name="T46" fmla="*/ 73 w 74"/>
                  <a:gd name="T47" fmla="*/ 136 h 139"/>
                  <a:gd name="T48" fmla="*/ 74 w 74"/>
                  <a:gd name="T49" fmla="*/ 136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4" h="139">
                    <a:moveTo>
                      <a:pt x="74" y="136"/>
                    </a:moveTo>
                    <a:cubicBezTo>
                      <a:pt x="70" y="138"/>
                      <a:pt x="66" y="139"/>
                      <a:pt x="62" y="139"/>
                    </a:cubicBezTo>
                    <a:cubicBezTo>
                      <a:pt x="57" y="139"/>
                      <a:pt x="53" y="139"/>
                      <a:pt x="49" y="138"/>
                    </a:cubicBezTo>
                    <a:cubicBezTo>
                      <a:pt x="49" y="138"/>
                      <a:pt x="48" y="137"/>
                      <a:pt x="48" y="138"/>
                    </a:cubicBezTo>
                    <a:cubicBezTo>
                      <a:pt x="47" y="139"/>
                      <a:pt x="46" y="139"/>
                      <a:pt x="47" y="138"/>
                    </a:cubicBezTo>
                    <a:cubicBezTo>
                      <a:pt x="47" y="137"/>
                      <a:pt x="46" y="137"/>
                      <a:pt x="46" y="137"/>
                    </a:cubicBezTo>
                    <a:cubicBezTo>
                      <a:pt x="31" y="131"/>
                      <a:pt x="22" y="121"/>
                      <a:pt x="19" y="105"/>
                    </a:cubicBezTo>
                    <a:cubicBezTo>
                      <a:pt x="18" y="97"/>
                      <a:pt x="19" y="90"/>
                      <a:pt x="22" y="82"/>
                    </a:cubicBezTo>
                    <a:cubicBezTo>
                      <a:pt x="22" y="82"/>
                      <a:pt x="22" y="81"/>
                      <a:pt x="21" y="80"/>
                    </a:cubicBezTo>
                    <a:cubicBezTo>
                      <a:pt x="18" y="76"/>
                      <a:pt x="16" y="72"/>
                      <a:pt x="14" y="68"/>
                    </a:cubicBezTo>
                    <a:cubicBezTo>
                      <a:pt x="10" y="57"/>
                      <a:pt x="10" y="47"/>
                      <a:pt x="14" y="37"/>
                    </a:cubicBezTo>
                    <a:cubicBezTo>
                      <a:pt x="15" y="36"/>
                      <a:pt x="14" y="35"/>
                      <a:pt x="14" y="34"/>
                    </a:cubicBezTo>
                    <a:cubicBezTo>
                      <a:pt x="5" y="26"/>
                      <a:pt x="0" y="16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3"/>
                      <a:pt x="1" y="6"/>
                      <a:pt x="2" y="9"/>
                    </a:cubicBezTo>
                    <a:cubicBezTo>
                      <a:pt x="4" y="19"/>
                      <a:pt x="8" y="27"/>
                      <a:pt x="16" y="34"/>
                    </a:cubicBezTo>
                    <a:cubicBezTo>
                      <a:pt x="17" y="35"/>
                      <a:pt x="18" y="35"/>
                      <a:pt x="17" y="36"/>
                    </a:cubicBezTo>
                    <a:cubicBezTo>
                      <a:pt x="13" y="46"/>
                      <a:pt x="13" y="55"/>
                      <a:pt x="16" y="65"/>
                    </a:cubicBezTo>
                    <a:cubicBezTo>
                      <a:pt x="17" y="70"/>
                      <a:pt x="20" y="75"/>
                      <a:pt x="24" y="79"/>
                    </a:cubicBezTo>
                    <a:cubicBezTo>
                      <a:pt x="25" y="80"/>
                      <a:pt x="25" y="81"/>
                      <a:pt x="25" y="82"/>
                    </a:cubicBezTo>
                    <a:cubicBezTo>
                      <a:pt x="19" y="94"/>
                      <a:pt x="20" y="106"/>
                      <a:pt x="26" y="118"/>
                    </a:cubicBezTo>
                    <a:cubicBezTo>
                      <a:pt x="32" y="128"/>
                      <a:pt x="41" y="134"/>
                      <a:pt x="53" y="137"/>
                    </a:cubicBezTo>
                    <a:cubicBezTo>
                      <a:pt x="60" y="138"/>
                      <a:pt x="66" y="138"/>
                      <a:pt x="73" y="136"/>
                    </a:cubicBezTo>
                    <a:cubicBezTo>
                      <a:pt x="74" y="136"/>
                      <a:pt x="74" y="136"/>
                      <a:pt x="74" y="13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2" name="Freeform 811"/>
              <p:cNvSpPr>
                <a:spLocks/>
              </p:cNvSpPr>
              <p:nvPr/>
            </p:nvSpPr>
            <p:spPr bwMode="auto">
              <a:xfrm>
                <a:off x="5279" y="2921"/>
                <a:ext cx="88" cy="71"/>
              </a:xfrm>
              <a:custGeom>
                <a:avLst/>
                <a:gdLst>
                  <a:gd name="T0" fmla="*/ 74 w 74"/>
                  <a:gd name="T1" fmla="*/ 0 h 59"/>
                  <a:gd name="T2" fmla="*/ 62 w 74"/>
                  <a:gd name="T3" fmla="*/ 14 h 59"/>
                  <a:gd name="T4" fmla="*/ 38 w 74"/>
                  <a:gd name="T5" fmla="*/ 22 h 59"/>
                  <a:gd name="T6" fmla="*/ 30 w 74"/>
                  <a:gd name="T7" fmla="*/ 23 h 59"/>
                  <a:gd name="T8" fmla="*/ 28 w 74"/>
                  <a:gd name="T9" fmla="*/ 24 h 59"/>
                  <a:gd name="T10" fmla="*/ 20 w 74"/>
                  <a:gd name="T11" fmla="*/ 49 h 59"/>
                  <a:gd name="T12" fmla="*/ 3 w 74"/>
                  <a:gd name="T13" fmla="*/ 58 h 59"/>
                  <a:gd name="T14" fmla="*/ 2 w 74"/>
                  <a:gd name="T15" fmla="*/ 59 h 59"/>
                  <a:gd name="T16" fmla="*/ 1 w 74"/>
                  <a:gd name="T17" fmla="*/ 59 h 59"/>
                  <a:gd name="T18" fmla="*/ 0 w 74"/>
                  <a:gd name="T19" fmla="*/ 58 h 59"/>
                  <a:gd name="T20" fmla="*/ 3 w 74"/>
                  <a:gd name="T21" fmla="*/ 57 h 59"/>
                  <a:gd name="T22" fmla="*/ 15 w 74"/>
                  <a:gd name="T23" fmla="*/ 51 h 59"/>
                  <a:gd name="T24" fmla="*/ 25 w 74"/>
                  <a:gd name="T25" fmla="*/ 22 h 59"/>
                  <a:gd name="T26" fmla="*/ 27 w 74"/>
                  <a:gd name="T27" fmla="*/ 20 h 59"/>
                  <a:gd name="T28" fmla="*/ 52 w 74"/>
                  <a:gd name="T29" fmla="*/ 17 h 59"/>
                  <a:gd name="T30" fmla="*/ 74 w 74"/>
                  <a:gd name="T31" fmla="*/ 0 h 59"/>
                  <a:gd name="T32" fmla="*/ 74 w 74"/>
                  <a:gd name="T33" fmla="*/ 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4" h="59">
                    <a:moveTo>
                      <a:pt x="74" y="0"/>
                    </a:moveTo>
                    <a:cubicBezTo>
                      <a:pt x="72" y="6"/>
                      <a:pt x="68" y="11"/>
                      <a:pt x="62" y="14"/>
                    </a:cubicBezTo>
                    <a:cubicBezTo>
                      <a:pt x="55" y="19"/>
                      <a:pt x="46" y="22"/>
                      <a:pt x="38" y="22"/>
                    </a:cubicBezTo>
                    <a:cubicBezTo>
                      <a:pt x="35" y="23"/>
                      <a:pt x="32" y="23"/>
                      <a:pt x="30" y="23"/>
                    </a:cubicBezTo>
                    <a:cubicBezTo>
                      <a:pt x="29" y="23"/>
                      <a:pt x="28" y="23"/>
                      <a:pt x="28" y="24"/>
                    </a:cubicBezTo>
                    <a:cubicBezTo>
                      <a:pt x="30" y="34"/>
                      <a:pt x="27" y="42"/>
                      <a:pt x="20" y="49"/>
                    </a:cubicBezTo>
                    <a:cubicBezTo>
                      <a:pt x="16" y="54"/>
                      <a:pt x="10" y="57"/>
                      <a:pt x="3" y="58"/>
                    </a:cubicBezTo>
                    <a:cubicBezTo>
                      <a:pt x="2" y="58"/>
                      <a:pt x="2" y="58"/>
                      <a:pt x="2" y="59"/>
                    </a:cubicBezTo>
                    <a:cubicBezTo>
                      <a:pt x="2" y="59"/>
                      <a:pt x="1" y="59"/>
                      <a:pt x="1" y="59"/>
                    </a:cubicBezTo>
                    <a:cubicBezTo>
                      <a:pt x="1" y="59"/>
                      <a:pt x="0" y="59"/>
                      <a:pt x="0" y="58"/>
                    </a:cubicBezTo>
                    <a:cubicBezTo>
                      <a:pt x="1" y="57"/>
                      <a:pt x="2" y="57"/>
                      <a:pt x="3" y="57"/>
                    </a:cubicBezTo>
                    <a:cubicBezTo>
                      <a:pt x="7" y="56"/>
                      <a:pt x="12" y="54"/>
                      <a:pt x="15" y="51"/>
                    </a:cubicBezTo>
                    <a:cubicBezTo>
                      <a:pt x="25" y="43"/>
                      <a:pt x="28" y="34"/>
                      <a:pt x="25" y="22"/>
                    </a:cubicBezTo>
                    <a:cubicBezTo>
                      <a:pt x="25" y="21"/>
                      <a:pt x="25" y="20"/>
                      <a:pt x="27" y="20"/>
                    </a:cubicBezTo>
                    <a:cubicBezTo>
                      <a:pt x="35" y="20"/>
                      <a:pt x="44" y="20"/>
                      <a:pt x="52" y="17"/>
                    </a:cubicBezTo>
                    <a:cubicBezTo>
                      <a:pt x="61" y="14"/>
                      <a:pt x="69" y="9"/>
                      <a:pt x="74" y="0"/>
                    </a:cubicBezTo>
                    <a:cubicBezTo>
                      <a:pt x="74" y="0"/>
                      <a:pt x="74" y="0"/>
                      <a:pt x="74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3" name="Freeform 812"/>
              <p:cNvSpPr>
                <a:spLocks/>
              </p:cNvSpPr>
              <p:nvPr/>
            </p:nvSpPr>
            <p:spPr bwMode="auto">
              <a:xfrm>
                <a:off x="4861" y="2590"/>
                <a:ext cx="41" cy="75"/>
              </a:xfrm>
              <a:custGeom>
                <a:avLst/>
                <a:gdLst>
                  <a:gd name="T0" fmla="*/ 34 w 34"/>
                  <a:gd name="T1" fmla="*/ 1 h 62"/>
                  <a:gd name="T2" fmla="*/ 23 w 34"/>
                  <a:gd name="T3" fmla="*/ 3 h 62"/>
                  <a:gd name="T4" fmla="*/ 22 w 34"/>
                  <a:gd name="T5" fmla="*/ 4 h 62"/>
                  <a:gd name="T6" fmla="*/ 20 w 34"/>
                  <a:gd name="T7" fmla="*/ 5 h 62"/>
                  <a:gd name="T8" fmla="*/ 19 w 34"/>
                  <a:gd name="T9" fmla="*/ 5 h 62"/>
                  <a:gd name="T10" fmla="*/ 6 w 34"/>
                  <a:gd name="T11" fmla="*/ 35 h 62"/>
                  <a:gd name="T12" fmla="*/ 7 w 34"/>
                  <a:gd name="T13" fmla="*/ 36 h 62"/>
                  <a:gd name="T14" fmla="*/ 7 w 34"/>
                  <a:gd name="T15" fmla="*/ 37 h 62"/>
                  <a:gd name="T16" fmla="*/ 7 w 34"/>
                  <a:gd name="T17" fmla="*/ 38 h 62"/>
                  <a:gd name="T18" fmla="*/ 10 w 34"/>
                  <a:gd name="T19" fmla="*/ 46 h 62"/>
                  <a:gd name="T20" fmla="*/ 12 w 34"/>
                  <a:gd name="T21" fmla="*/ 46 h 62"/>
                  <a:gd name="T22" fmla="*/ 13 w 34"/>
                  <a:gd name="T23" fmla="*/ 49 h 62"/>
                  <a:gd name="T24" fmla="*/ 4 w 34"/>
                  <a:gd name="T25" fmla="*/ 62 h 62"/>
                  <a:gd name="T26" fmla="*/ 4 w 34"/>
                  <a:gd name="T27" fmla="*/ 56 h 62"/>
                  <a:gd name="T28" fmla="*/ 8 w 34"/>
                  <a:gd name="T29" fmla="*/ 50 h 62"/>
                  <a:gd name="T30" fmla="*/ 9 w 34"/>
                  <a:gd name="T31" fmla="*/ 47 h 62"/>
                  <a:gd name="T32" fmla="*/ 11 w 34"/>
                  <a:gd name="T33" fmla="*/ 8 h 62"/>
                  <a:gd name="T34" fmla="*/ 28 w 34"/>
                  <a:gd name="T35" fmla="*/ 0 h 62"/>
                  <a:gd name="T36" fmla="*/ 34 w 34"/>
                  <a:gd name="T37" fmla="*/ 1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4" h="62">
                    <a:moveTo>
                      <a:pt x="34" y="1"/>
                    </a:moveTo>
                    <a:cubicBezTo>
                      <a:pt x="30" y="1"/>
                      <a:pt x="27" y="1"/>
                      <a:pt x="23" y="3"/>
                    </a:cubicBezTo>
                    <a:cubicBezTo>
                      <a:pt x="23" y="3"/>
                      <a:pt x="22" y="3"/>
                      <a:pt x="22" y="4"/>
                    </a:cubicBezTo>
                    <a:cubicBezTo>
                      <a:pt x="23" y="5"/>
                      <a:pt x="21" y="6"/>
                      <a:pt x="20" y="5"/>
                    </a:cubicBezTo>
                    <a:cubicBezTo>
                      <a:pt x="20" y="4"/>
                      <a:pt x="19" y="5"/>
                      <a:pt x="19" y="5"/>
                    </a:cubicBezTo>
                    <a:cubicBezTo>
                      <a:pt x="9" y="11"/>
                      <a:pt x="4" y="23"/>
                      <a:pt x="6" y="35"/>
                    </a:cubicBezTo>
                    <a:cubicBezTo>
                      <a:pt x="6" y="35"/>
                      <a:pt x="6" y="36"/>
                      <a:pt x="7" y="36"/>
                    </a:cubicBezTo>
                    <a:cubicBezTo>
                      <a:pt x="8" y="36"/>
                      <a:pt x="8" y="37"/>
                      <a:pt x="7" y="37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8" y="41"/>
                      <a:pt x="9" y="43"/>
                      <a:pt x="10" y="46"/>
                    </a:cubicBezTo>
                    <a:cubicBezTo>
                      <a:pt x="11" y="47"/>
                      <a:pt x="12" y="46"/>
                      <a:pt x="12" y="46"/>
                    </a:cubicBezTo>
                    <a:cubicBezTo>
                      <a:pt x="11" y="47"/>
                      <a:pt x="11" y="47"/>
                      <a:pt x="13" y="49"/>
                    </a:cubicBezTo>
                    <a:cubicBezTo>
                      <a:pt x="7" y="51"/>
                      <a:pt x="5" y="56"/>
                      <a:pt x="4" y="62"/>
                    </a:cubicBezTo>
                    <a:cubicBezTo>
                      <a:pt x="3" y="60"/>
                      <a:pt x="4" y="58"/>
                      <a:pt x="4" y="56"/>
                    </a:cubicBezTo>
                    <a:cubicBezTo>
                      <a:pt x="5" y="54"/>
                      <a:pt x="6" y="51"/>
                      <a:pt x="8" y="50"/>
                    </a:cubicBezTo>
                    <a:cubicBezTo>
                      <a:pt x="9" y="49"/>
                      <a:pt x="9" y="48"/>
                      <a:pt x="9" y="47"/>
                    </a:cubicBezTo>
                    <a:cubicBezTo>
                      <a:pt x="0" y="35"/>
                      <a:pt x="1" y="19"/>
                      <a:pt x="11" y="8"/>
                    </a:cubicBezTo>
                    <a:cubicBezTo>
                      <a:pt x="16" y="4"/>
                      <a:pt x="21" y="0"/>
                      <a:pt x="28" y="0"/>
                    </a:cubicBezTo>
                    <a:cubicBezTo>
                      <a:pt x="30" y="0"/>
                      <a:pt x="32" y="0"/>
                      <a:pt x="34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4" name="Freeform 813"/>
              <p:cNvSpPr>
                <a:spLocks/>
              </p:cNvSpPr>
              <p:nvPr/>
            </p:nvSpPr>
            <p:spPr bwMode="auto">
              <a:xfrm>
                <a:off x="5298" y="2596"/>
                <a:ext cx="39" cy="76"/>
              </a:xfrm>
              <a:custGeom>
                <a:avLst/>
                <a:gdLst>
                  <a:gd name="T0" fmla="*/ 22 w 33"/>
                  <a:gd name="T1" fmla="*/ 63 h 63"/>
                  <a:gd name="T2" fmla="*/ 24 w 33"/>
                  <a:gd name="T3" fmla="*/ 58 h 63"/>
                  <a:gd name="T4" fmla="*/ 28 w 33"/>
                  <a:gd name="T5" fmla="*/ 32 h 63"/>
                  <a:gd name="T6" fmla="*/ 13 w 33"/>
                  <a:gd name="T7" fmla="*/ 5 h 63"/>
                  <a:gd name="T8" fmla="*/ 0 w 33"/>
                  <a:gd name="T9" fmla="*/ 0 h 63"/>
                  <a:gd name="T10" fmla="*/ 8 w 33"/>
                  <a:gd name="T11" fmla="*/ 1 h 63"/>
                  <a:gd name="T12" fmla="*/ 30 w 33"/>
                  <a:gd name="T13" fmla="*/ 26 h 63"/>
                  <a:gd name="T14" fmla="*/ 23 w 33"/>
                  <a:gd name="T15" fmla="*/ 63 h 63"/>
                  <a:gd name="T16" fmla="*/ 23 w 33"/>
                  <a:gd name="T17" fmla="*/ 63 h 63"/>
                  <a:gd name="T18" fmla="*/ 22 w 33"/>
                  <a:gd name="T19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63">
                    <a:moveTo>
                      <a:pt x="22" y="63"/>
                    </a:moveTo>
                    <a:cubicBezTo>
                      <a:pt x="23" y="62"/>
                      <a:pt x="24" y="60"/>
                      <a:pt x="24" y="58"/>
                    </a:cubicBezTo>
                    <a:cubicBezTo>
                      <a:pt x="27" y="49"/>
                      <a:pt x="29" y="41"/>
                      <a:pt x="28" y="32"/>
                    </a:cubicBezTo>
                    <a:cubicBezTo>
                      <a:pt x="27" y="21"/>
                      <a:pt x="22" y="12"/>
                      <a:pt x="13" y="5"/>
                    </a:cubicBezTo>
                    <a:cubicBezTo>
                      <a:pt x="9" y="2"/>
                      <a:pt x="5" y="1"/>
                      <a:pt x="0" y="0"/>
                    </a:cubicBezTo>
                    <a:cubicBezTo>
                      <a:pt x="3" y="0"/>
                      <a:pt x="5" y="0"/>
                      <a:pt x="8" y="1"/>
                    </a:cubicBezTo>
                    <a:cubicBezTo>
                      <a:pt x="20" y="5"/>
                      <a:pt x="27" y="14"/>
                      <a:pt x="30" y="26"/>
                    </a:cubicBezTo>
                    <a:cubicBezTo>
                      <a:pt x="33" y="39"/>
                      <a:pt x="29" y="51"/>
                      <a:pt x="23" y="63"/>
                    </a:cubicBezTo>
                    <a:cubicBezTo>
                      <a:pt x="23" y="63"/>
                      <a:pt x="23" y="63"/>
                      <a:pt x="23" y="63"/>
                    </a:cubicBezTo>
                    <a:cubicBezTo>
                      <a:pt x="23" y="63"/>
                      <a:pt x="22" y="63"/>
                      <a:pt x="22" y="6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5" name="Freeform 814"/>
              <p:cNvSpPr>
                <a:spLocks/>
              </p:cNvSpPr>
              <p:nvPr/>
            </p:nvSpPr>
            <p:spPr bwMode="auto">
              <a:xfrm>
                <a:off x="4994" y="2981"/>
                <a:ext cx="23" cy="24"/>
              </a:xfrm>
              <a:custGeom>
                <a:avLst/>
                <a:gdLst>
                  <a:gd name="T0" fmla="*/ 8 w 19"/>
                  <a:gd name="T1" fmla="*/ 20 h 20"/>
                  <a:gd name="T2" fmla="*/ 8 w 19"/>
                  <a:gd name="T3" fmla="*/ 16 h 20"/>
                  <a:gd name="T4" fmla="*/ 1 w 19"/>
                  <a:gd name="T5" fmla="*/ 12 h 20"/>
                  <a:gd name="T6" fmla="*/ 0 w 19"/>
                  <a:gd name="T7" fmla="*/ 11 h 20"/>
                  <a:gd name="T8" fmla="*/ 2 w 19"/>
                  <a:gd name="T9" fmla="*/ 11 h 20"/>
                  <a:gd name="T10" fmla="*/ 7 w 19"/>
                  <a:gd name="T11" fmla="*/ 14 h 20"/>
                  <a:gd name="T12" fmla="*/ 7 w 19"/>
                  <a:gd name="T13" fmla="*/ 12 h 20"/>
                  <a:gd name="T14" fmla="*/ 8 w 19"/>
                  <a:gd name="T15" fmla="*/ 11 h 20"/>
                  <a:gd name="T16" fmla="*/ 7 w 19"/>
                  <a:gd name="T17" fmla="*/ 8 h 20"/>
                  <a:gd name="T18" fmla="*/ 6 w 19"/>
                  <a:gd name="T19" fmla="*/ 7 h 20"/>
                  <a:gd name="T20" fmla="*/ 6 w 19"/>
                  <a:gd name="T21" fmla="*/ 8 h 20"/>
                  <a:gd name="T22" fmla="*/ 6 w 19"/>
                  <a:gd name="T23" fmla="*/ 11 h 20"/>
                  <a:gd name="T24" fmla="*/ 3 w 19"/>
                  <a:gd name="T25" fmla="*/ 7 h 20"/>
                  <a:gd name="T26" fmla="*/ 6 w 19"/>
                  <a:gd name="T27" fmla="*/ 1 h 20"/>
                  <a:gd name="T28" fmla="*/ 7 w 19"/>
                  <a:gd name="T29" fmla="*/ 1 h 20"/>
                  <a:gd name="T30" fmla="*/ 18 w 19"/>
                  <a:gd name="T31" fmla="*/ 5 h 20"/>
                  <a:gd name="T32" fmla="*/ 19 w 19"/>
                  <a:gd name="T33" fmla="*/ 7 h 20"/>
                  <a:gd name="T34" fmla="*/ 17 w 19"/>
                  <a:gd name="T35" fmla="*/ 14 h 20"/>
                  <a:gd name="T36" fmla="*/ 15 w 19"/>
                  <a:gd name="T37" fmla="*/ 15 h 20"/>
                  <a:gd name="T38" fmla="*/ 10 w 19"/>
                  <a:gd name="T39" fmla="*/ 13 h 20"/>
                  <a:gd name="T40" fmla="*/ 9 w 19"/>
                  <a:gd name="T41" fmla="*/ 14 h 20"/>
                  <a:gd name="T42" fmla="*/ 10 w 19"/>
                  <a:gd name="T43" fmla="*/ 17 h 20"/>
                  <a:gd name="T44" fmla="*/ 9 w 19"/>
                  <a:gd name="T45" fmla="*/ 20 h 20"/>
                  <a:gd name="T46" fmla="*/ 8 w 19"/>
                  <a:gd name="T47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9" h="20">
                    <a:moveTo>
                      <a:pt x="8" y="20"/>
                    </a:moveTo>
                    <a:cubicBezTo>
                      <a:pt x="9" y="19"/>
                      <a:pt x="9" y="17"/>
                      <a:pt x="8" y="16"/>
                    </a:cubicBezTo>
                    <a:cubicBezTo>
                      <a:pt x="6" y="15"/>
                      <a:pt x="3" y="14"/>
                      <a:pt x="1" y="12"/>
                    </a:cubicBezTo>
                    <a:cubicBezTo>
                      <a:pt x="1" y="12"/>
                      <a:pt x="0" y="12"/>
                      <a:pt x="0" y="11"/>
                    </a:cubicBezTo>
                    <a:cubicBezTo>
                      <a:pt x="1" y="11"/>
                      <a:pt x="1" y="11"/>
                      <a:pt x="2" y="11"/>
                    </a:cubicBezTo>
                    <a:cubicBezTo>
                      <a:pt x="4" y="12"/>
                      <a:pt x="5" y="14"/>
                      <a:pt x="7" y="14"/>
                    </a:cubicBezTo>
                    <a:cubicBezTo>
                      <a:pt x="8" y="13"/>
                      <a:pt x="7" y="13"/>
                      <a:pt x="7" y="12"/>
                    </a:cubicBezTo>
                    <a:cubicBezTo>
                      <a:pt x="7" y="12"/>
                      <a:pt x="8" y="12"/>
                      <a:pt x="8" y="11"/>
                    </a:cubicBezTo>
                    <a:cubicBezTo>
                      <a:pt x="8" y="10"/>
                      <a:pt x="7" y="9"/>
                      <a:pt x="7" y="8"/>
                    </a:cubicBezTo>
                    <a:cubicBezTo>
                      <a:pt x="7" y="7"/>
                      <a:pt x="7" y="7"/>
                      <a:pt x="6" y="7"/>
                    </a:cubicBezTo>
                    <a:cubicBezTo>
                      <a:pt x="6" y="7"/>
                      <a:pt x="6" y="8"/>
                      <a:pt x="6" y="8"/>
                    </a:cubicBezTo>
                    <a:cubicBezTo>
                      <a:pt x="6" y="9"/>
                      <a:pt x="6" y="10"/>
                      <a:pt x="6" y="11"/>
                    </a:cubicBezTo>
                    <a:cubicBezTo>
                      <a:pt x="3" y="10"/>
                      <a:pt x="3" y="10"/>
                      <a:pt x="3" y="7"/>
                    </a:cubicBezTo>
                    <a:cubicBezTo>
                      <a:pt x="4" y="5"/>
                      <a:pt x="5" y="3"/>
                      <a:pt x="6" y="1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10" y="3"/>
                      <a:pt x="14" y="4"/>
                      <a:pt x="18" y="5"/>
                    </a:cubicBezTo>
                    <a:cubicBezTo>
                      <a:pt x="19" y="5"/>
                      <a:pt x="19" y="5"/>
                      <a:pt x="19" y="7"/>
                    </a:cubicBezTo>
                    <a:cubicBezTo>
                      <a:pt x="18" y="9"/>
                      <a:pt x="17" y="11"/>
                      <a:pt x="17" y="14"/>
                    </a:cubicBezTo>
                    <a:cubicBezTo>
                      <a:pt x="17" y="15"/>
                      <a:pt x="16" y="15"/>
                      <a:pt x="15" y="15"/>
                    </a:cubicBezTo>
                    <a:cubicBezTo>
                      <a:pt x="13" y="14"/>
                      <a:pt x="11" y="13"/>
                      <a:pt x="10" y="13"/>
                    </a:cubicBezTo>
                    <a:cubicBezTo>
                      <a:pt x="9" y="12"/>
                      <a:pt x="8" y="13"/>
                      <a:pt x="9" y="14"/>
                    </a:cubicBezTo>
                    <a:cubicBezTo>
                      <a:pt x="9" y="15"/>
                      <a:pt x="10" y="16"/>
                      <a:pt x="10" y="17"/>
                    </a:cubicBezTo>
                    <a:cubicBezTo>
                      <a:pt x="10" y="18"/>
                      <a:pt x="10" y="19"/>
                      <a:pt x="9" y="20"/>
                    </a:cubicBezTo>
                    <a:cubicBezTo>
                      <a:pt x="9" y="20"/>
                      <a:pt x="9" y="20"/>
                      <a:pt x="8" y="2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6" name="Freeform 815"/>
              <p:cNvSpPr>
                <a:spLocks/>
              </p:cNvSpPr>
              <p:nvPr/>
            </p:nvSpPr>
            <p:spPr bwMode="auto">
              <a:xfrm>
                <a:off x="5275" y="2956"/>
                <a:ext cx="54" cy="53"/>
              </a:xfrm>
              <a:custGeom>
                <a:avLst/>
                <a:gdLst>
                  <a:gd name="T0" fmla="*/ 44 w 45"/>
                  <a:gd name="T1" fmla="*/ 0 h 44"/>
                  <a:gd name="T2" fmla="*/ 43 w 45"/>
                  <a:gd name="T3" fmla="*/ 15 h 44"/>
                  <a:gd name="T4" fmla="*/ 20 w 45"/>
                  <a:gd name="T5" fmla="*/ 38 h 44"/>
                  <a:gd name="T6" fmla="*/ 3 w 45"/>
                  <a:gd name="T7" fmla="*/ 43 h 44"/>
                  <a:gd name="T8" fmla="*/ 1 w 45"/>
                  <a:gd name="T9" fmla="*/ 43 h 44"/>
                  <a:gd name="T10" fmla="*/ 0 w 45"/>
                  <a:gd name="T11" fmla="*/ 44 h 44"/>
                  <a:gd name="T12" fmla="*/ 1 w 45"/>
                  <a:gd name="T13" fmla="*/ 42 h 44"/>
                  <a:gd name="T14" fmla="*/ 3 w 45"/>
                  <a:gd name="T15" fmla="*/ 42 h 44"/>
                  <a:gd name="T16" fmla="*/ 20 w 45"/>
                  <a:gd name="T17" fmla="*/ 35 h 44"/>
                  <a:gd name="T18" fmla="*/ 42 w 45"/>
                  <a:gd name="T19" fmla="*/ 12 h 44"/>
                  <a:gd name="T20" fmla="*/ 43 w 45"/>
                  <a:gd name="T21" fmla="*/ 2 h 44"/>
                  <a:gd name="T22" fmla="*/ 44 w 45"/>
                  <a:gd name="T23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5" h="44">
                    <a:moveTo>
                      <a:pt x="44" y="0"/>
                    </a:moveTo>
                    <a:cubicBezTo>
                      <a:pt x="45" y="5"/>
                      <a:pt x="45" y="10"/>
                      <a:pt x="43" y="15"/>
                    </a:cubicBezTo>
                    <a:cubicBezTo>
                      <a:pt x="39" y="26"/>
                      <a:pt x="31" y="33"/>
                      <a:pt x="20" y="38"/>
                    </a:cubicBezTo>
                    <a:cubicBezTo>
                      <a:pt x="14" y="40"/>
                      <a:pt x="9" y="42"/>
                      <a:pt x="3" y="43"/>
                    </a:cubicBezTo>
                    <a:cubicBezTo>
                      <a:pt x="2" y="43"/>
                      <a:pt x="2" y="43"/>
                      <a:pt x="1" y="43"/>
                    </a:cubicBezTo>
                    <a:cubicBezTo>
                      <a:pt x="1" y="43"/>
                      <a:pt x="1" y="44"/>
                      <a:pt x="0" y="44"/>
                    </a:cubicBezTo>
                    <a:cubicBezTo>
                      <a:pt x="0" y="43"/>
                      <a:pt x="0" y="43"/>
                      <a:pt x="1" y="42"/>
                    </a:cubicBezTo>
                    <a:cubicBezTo>
                      <a:pt x="1" y="42"/>
                      <a:pt x="2" y="42"/>
                      <a:pt x="3" y="42"/>
                    </a:cubicBezTo>
                    <a:cubicBezTo>
                      <a:pt x="9" y="40"/>
                      <a:pt x="14" y="38"/>
                      <a:pt x="20" y="35"/>
                    </a:cubicBezTo>
                    <a:cubicBezTo>
                      <a:pt x="30" y="30"/>
                      <a:pt x="38" y="23"/>
                      <a:pt x="42" y="12"/>
                    </a:cubicBezTo>
                    <a:cubicBezTo>
                      <a:pt x="43" y="9"/>
                      <a:pt x="43" y="6"/>
                      <a:pt x="43" y="2"/>
                    </a:cubicBezTo>
                    <a:cubicBezTo>
                      <a:pt x="43" y="1"/>
                      <a:pt x="43" y="1"/>
                      <a:pt x="44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7" name="Freeform 816"/>
              <p:cNvSpPr>
                <a:spLocks/>
              </p:cNvSpPr>
              <p:nvPr/>
            </p:nvSpPr>
            <p:spPr bwMode="auto">
              <a:xfrm>
                <a:off x="5345" y="2758"/>
                <a:ext cx="22" cy="70"/>
              </a:xfrm>
              <a:custGeom>
                <a:avLst/>
                <a:gdLst>
                  <a:gd name="T0" fmla="*/ 13 w 19"/>
                  <a:gd name="T1" fmla="*/ 0 h 58"/>
                  <a:gd name="T2" fmla="*/ 17 w 19"/>
                  <a:gd name="T3" fmla="*/ 8 h 58"/>
                  <a:gd name="T4" fmla="*/ 16 w 19"/>
                  <a:gd name="T5" fmla="*/ 26 h 58"/>
                  <a:gd name="T6" fmla="*/ 8 w 19"/>
                  <a:gd name="T7" fmla="*/ 36 h 58"/>
                  <a:gd name="T8" fmla="*/ 4 w 19"/>
                  <a:gd name="T9" fmla="*/ 47 h 58"/>
                  <a:gd name="T10" fmla="*/ 9 w 19"/>
                  <a:gd name="T11" fmla="*/ 55 h 58"/>
                  <a:gd name="T12" fmla="*/ 11 w 19"/>
                  <a:gd name="T13" fmla="*/ 58 h 58"/>
                  <a:gd name="T14" fmla="*/ 2 w 19"/>
                  <a:gd name="T15" fmla="*/ 41 h 58"/>
                  <a:gd name="T16" fmla="*/ 6 w 19"/>
                  <a:gd name="T17" fmla="*/ 35 h 58"/>
                  <a:gd name="T18" fmla="*/ 15 w 19"/>
                  <a:gd name="T19" fmla="*/ 10 h 58"/>
                  <a:gd name="T20" fmla="*/ 13 w 19"/>
                  <a:gd name="T21" fmla="*/ 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" h="58">
                    <a:moveTo>
                      <a:pt x="13" y="0"/>
                    </a:moveTo>
                    <a:cubicBezTo>
                      <a:pt x="15" y="3"/>
                      <a:pt x="16" y="5"/>
                      <a:pt x="17" y="8"/>
                    </a:cubicBezTo>
                    <a:cubicBezTo>
                      <a:pt x="19" y="14"/>
                      <a:pt x="19" y="20"/>
                      <a:pt x="16" y="26"/>
                    </a:cubicBezTo>
                    <a:cubicBezTo>
                      <a:pt x="15" y="30"/>
                      <a:pt x="12" y="34"/>
                      <a:pt x="8" y="36"/>
                    </a:cubicBezTo>
                    <a:cubicBezTo>
                      <a:pt x="4" y="38"/>
                      <a:pt x="3" y="43"/>
                      <a:pt x="4" y="47"/>
                    </a:cubicBezTo>
                    <a:cubicBezTo>
                      <a:pt x="5" y="50"/>
                      <a:pt x="7" y="53"/>
                      <a:pt x="9" y="55"/>
                    </a:cubicBezTo>
                    <a:cubicBezTo>
                      <a:pt x="9" y="56"/>
                      <a:pt x="10" y="57"/>
                      <a:pt x="11" y="58"/>
                    </a:cubicBezTo>
                    <a:cubicBezTo>
                      <a:pt x="5" y="54"/>
                      <a:pt x="0" y="47"/>
                      <a:pt x="2" y="41"/>
                    </a:cubicBezTo>
                    <a:cubicBezTo>
                      <a:pt x="3" y="38"/>
                      <a:pt x="4" y="36"/>
                      <a:pt x="6" y="35"/>
                    </a:cubicBezTo>
                    <a:cubicBezTo>
                      <a:pt x="15" y="29"/>
                      <a:pt x="17" y="20"/>
                      <a:pt x="15" y="10"/>
                    </a:cubicBezTo>
                    <a:cubicBezTo>
                      <a:pt x="15" y="7"/>
                      <a:pt x="14" y="3"/>
                      <a:pt x="1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8" name="Freeform 817"/>
              <p:cNvSpPr>
                <a:spLocks/>
              </p:cNvSpPr>
              <p:nvPr/>
            </p:nvSpPr>
            <p:spPr bwMode="auto">
              <a:xfrm>
                <a:off x="5337" y="2639"/>
                <a:ext cx="34" cy="62"/>
              </a:xfrm>
              <a:custGeom>
                <a:avLst/>
                <a:gdLst>
                  <a:gd name="T0" fmla="*/ 27 w 28"/>
                  <a:gd name="T1" fmla="*/ 51 h 51"/>
                  <a:gd name="T2" fmla="*/ 24 w 28"/>
                  <a:gd name="T3" fmla="*/ 43 h 51"/>
                  <a:gd name="T4" fmla="*/ 12 w 28"/>
                  <a:gd name="T5" fmla="*/ 32 h 51"/>
                  <a:gd name="T6" fmla="*/ 9 w 28"/>
                  <a:gd name="T7" fmla="*/ 31 h 51"/>
                  <a:gd name="T8" fmla="*/ 3 w 28"/>
                  <a:gd name="T9" fmla="*/ 18 h 51"/>
                  <a:gd name="T10" fmla="*/ 6 w 28"/>
                  <a:gd name="T11" fmla="*/ 12 h 51"/>
                  <a:gd name="T12" fmla="*/ 9 w 28"/>
                  <a:gd name="T13" fmla="*/ 0 h 51"/>
                  <a:gd name="T14" fmla="*/ 10 w 28"/>
                  <a:gd name="T15" fmla="*/ 6 h 51"/>
                  <a:gd name="T16" fmla="*/ 7 w 28"/>
                  <a:gd name="T17" fmla="*/ 14 h 51"/>
                  <a:gd name="T18" fmla="*/ 4 w 28"/>
                  <a:gd name="T19" fmla="*/ 22 h 51"/>
                  <a:gd name="T20" fmla="*/ 8 w 28"/>
                  <a:gd name="T21" fmla="*/ 28 h 51"/>
                  <a:gd name="T22" fmla="*/ 13 w 28"/>
                  <a:gd name="T23" fmla="*/ 29 h 51"/>
                  <a:gd name="T24" fmla="*/ 26 w 28"/>
                  <a:gd name="T25" fmla="*/ 42 h 51"/>
                  <a:gd name="T26" fmla="*/ 27 w 28"/>
                  <a:gd name="T2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" h="51">
                    <a:moveTo>
                      <a:pt x="27" y="51"/>
                    </a:moveTo>
                    <a:cubicBezTo>
                      <a:pt x="26" y="48"/>
                      <a:pt x="25" y="46"/>
                      <a:pt x="24" y="43"/>
                    </a:cubicBezTo>
                    <a:cubicBezTo>
                      <a:pt x="22" y="37"/>
                      <a:pt x="18" y="33"/>
                      <a:pt x="12" y="32"/>
                    </a:cubicBezTo>
                    <a:cubicBezTo>
                      <a:pt x="11" y="32"/>
                      <a:pt x="10" y="31"/>
                      <a:pt x="9" y="31"/>
                    </a:cubicBezTo>
                    <a:cubicBezTo>
                      <a:pt x="3" y="29"/>
                      <a:pt x="0" y="24"/>
                      <a:pt x="3" y="18"/>
                    </a:cubicBezTo>
                    <a:cubicBezTo>
                      <a:pt x="3" y="16"/>
                      <a:pt x="4" y="14"/>
                      <a:pt x="6" y="12"/>
                    </a:cubicBezTo>
                    <a:cubicBezTo>
                      <a:pt x="8" y="8"/>
                      <a:pt x="10" y="5"/>
                      <a:pt x="9" y="0"/>
                    </a:cubicBezTo>
                    <a:cubicBezTo>
                      <a:pt x="10" y="2"/>
                      <a:pt x="10" y="4"/>
                      <a:pt x="10" y="6"/>
                    </a:cubicBezTo>
                    <a:cubicBezTo>
                      <a:pt x="10" y="9"/>
                      <a:pt x="8" y="11"/>
                      <a:pt x="7" y="14"/>
                    </a:cubicBezTo>
                    <a:cubicBezTo>
                      <a:pt x="5" y="16"/>
                      <a:pt x="4" y="19"/>
                      <a:pt x="4" y="22"/>
                    </a:cubicBezTo>
                    <a:cubicBezTo>
                      <a:pt x="4" y="25"/>
                      <a:pt x="5" y="27"/>
                      <a:pt x="8" y="28"/>
                    </a:cubicBezTo>
                    <a:cubicBezTo>
                      <a:pt x="9" y="29"/>
                      <a:pt x="11" y="29"/>
                      <a:pt x="13" y="29"/>
                    </a:cubicBezTo>
                    <a:cubicBezTo>
                      <a:pt x="20" y="31"/>
                      <a:pt x="24" y="36"/>
                      <a:pt x="26" y="42"/>
                    </a:cubicBezTo>
                    <a:cubicBezTo>
                      <a:pt x="27" y="45"/>
                      <a:pt x="28" y="48"/>
                      <a:pt x="27" y="5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89" name="Freeform 818"/>
              <p:cNvSpPr>
                <a:spLocks/>
              </p:cNvSpPr>
              <p:nvPr/>
            </p:nvSpPr>
            <p:spPr bwMode="auto">
              <a:xfrm>
                <a:off x="4916" y="2543"/>
                <a:ext cx="54" cy="47"/>
              </a:xfrm>
              <a:custGeom>
                <a:avLst/>
                <a:gdLst>
                  <a:gd name="T0" fmla="*/ 45 w 45"/>
                  <a:gd name="T1" fmla="*/ 0 h 39"/>
                  <a:gd name="T2" fmla="*/ 41 w 45"/>
                  <a:gd name="T3" fmla="*/ 5 h 39"/>
                  <a:gd name="T4" fmla="*/ 30 w 45"/>
                  <a:gd name="T5" fmla="*/ 16 h 39"/>
                  <a:gd name="T6" fmla="*/ 17 w 45"/>
                  <a:gd name="T7" fmla="*/ 27 h 39"/>
                  <a:gd name="T8" fmla="*/ 3 w 45"/>
                  <a:gd name="T9" fmla="*/ 38 h 39"/>
                  <a:gd name="T10" fmla="*/ 2 w 45"/>
                  <a:gd name="T11" fmla="*/ 39 h 39"/>
                  <a:gd name="T12" fmla="*/ 1 w 45"/>
                  <a:gd name="T13" fmla="*/ 39 h 39"/>
                  <a:gd name="T14" fmla="*/ 1 w 45"/>
                  <a:gd name="T15" fmla="*/ 38 h 39"/>
                  <a:gd name="T16" fmla="*/ 6 w 45"/>
                  <a:gd name="T17" fmla="*/ 33 h 39"/>
                  <a:gd name="T18" fmla="*/ 42 w 45"/>
                  <a:gd name="T19" fmla="*/ 3 h 39"/>
                  <a:gd name="T20" fmla="*/ 45 w 45"/>
                  <a:gd name="T2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5" h="39">
                    <a:moveTo>
                      <a:pt x="45" y="0"/>
                    </a:moveTo>
                    <a:cubicBezTo>
                      <a:pt x="44" y="2"/>
                      <a:pt x="42" y="4"/>
                      <a:pt x="41" y="5"/>
                    </a:cubicBezTo>
                    <a:cubicBezTo>
                      <a:pt x="37" y="9"/>
                      <a:pt x="34" y="13"/>
                      <a:pt x="30" y="16"/>
                    </a:cubicBezTo>
                    <a:cubicBezTo>
                      <a:pt x="26" y="20"/>
                      <a:pt x="21" y="24"/>
                      <a:pt x="17" y="27"/>
                    </a:cubicBezTo>
                    <a:cubicBezTo>
                      <a:pt x="12" y="31"/>
                      <a:pt x="8" y="35"/>
                      <a:pt x="3" y="38"/>
                    </a:cubicBezTo>
                    <a:cubicBezTo>
                      <a:pt x="2" y="38"/>
                      <a:pt x="2" y="38"/>
                      <a:pt x="2" y="39"/>
                    </a:cubicBezTo>
                    <a:cubicBezTo>
                      <a:pt x="2" y="39"/>
                      <a:pt x="1" y="39"/>
                      <a:pt x="1" y="39"/>
                    </a:cubicBezTo>
                    <a:cubicBezTo>
                      <a:pt x="0" y="39"/>
                      <a:pt x="1" y="38"/>
                      <a:pt x="1" y="38"/>
                    </a:cubicBezTo>
                    <a:cubicBezTo>
                      <a:pt x="3" y="36"/>
                      <a:pt x="4" y="35"/>
                      <a:pt x="6" y="33"/>
                    </a:cubicBezTo>
                    <a:cubicBezTo>
                      <a:pt x="18" y="23"/>
                      <a:pt x="30" y="13"/>
                      <a:pt x="42" y="3"/>
                    </a:cubicBezTo>
                    <a:cubicBezTo>
                      <a:pt x="43" y="2"/>
                      <a:pt x="44" y="1"/>
                      <a:pt x="45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0" name="Freeform 819"/>
              <p:cNvSpPr>
                <a:spLocks/>
              </p:cNvSpPr>
              <p:nvPr/>
            </p:nvSpPr>
            <p:spPr bwMode="auto">
              <a:xfrm>
                <a:off x="4859" y="2571"/>
                <a:ext cx="56" cy="27"/>
              </a:xfrm>
              <a:custGeom>
                <a:avLst/>
                <a:gdLst>
                  <a:gd name="T0" fmla="*/ 0 w 47"/>
                  <a:gd name="T1" fmla="*/ 23 h 23"/>
                  <a:gd name="T2" fmla="*/ 5 w 47"/>
                  <a:gd name="T3" fmla="*/ 15 h 23"/>
                  <a:gd name="T4" fmla="*/ 42 w 47"/>
                  <a:gd name="T5" fmla="*/ 2 h 23"/>
                  <a:gd name="T6" fmla="*/ 47 w 47"/>
                  <a:gd name="T7" fmla="*/ 4 h 23"/>
                  <a:gd name="T8" fmla="*/ 28 w 47"/>
                  <a:gd name="T9" fmla="*/ 5 h 23"/>
                  <a:gd name="T10" fmla="*/ 7 w 47"/>
                  <a:gd name="T11" fmla="*/ 16 h 23"/>
                  <a:gd name="T12" fmla="*/ 0 w 47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7" h="23">
                    <a:moveTo>
                      <a:pt x="0" y="23"/>
                    </a:moveTo>
                    <a:cubicBezTo>
                      <a:pt x="1" y="20"/>
                      <a:pt x="3" y="17"/>
                      <a:pt x="5" y="15"/>
                    </a:cubicBezTo>
                    <a:cubicBezTo>
                      <a:pt x="15" y="5"/>
                      <a:pt x="28" y="0"/>
                      <a:pt x="42" y="2"/>
                    </a:cubicBezTo>
                    <a:cubicBezTo>
                      <a:pt x="44" y="2"/>
                      <a:pt x="46" y="2"/>
                      <a:pt x="47" y="4"/>
                    </a:cubicBezTo>
                    <a:cubicBezTo>
                      <a:pt x="40" y="2"/>
                      <a:pt x="34" y="3"/>
                      <a:pt x="28" y="5"/>
                    </a:cubicBezTo>
                    <a:cubicBezTo>
                      <a:pt x="20" y="7"/>
                      <a:pt x="13" y="11"/>
                      <a:pt x="7" y="16"/>
                    </a:cubicBezTo>
                    <a:cubicBezTo>
                      <a:pt x="4" y="18"/>
                      <a:pt x="2" y="20"/>
                      <a:pt x="0" y="2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1" name="Freeform 820"/>
              <p:cNvSpPr>
                <a:spLocks/>
              </p:cNvSpPr>
              <p:nvPr/>
            </p:nvSpPr>
            <p:spPr bwMode="auto">
              <a:xfrm>
                <a:off x="5154" y="3006"/>
                <a:ext cx="48" cy="27"/>
              </a:xfrm>
              <a:custGeom>
                <a:avLst/>
                <a:gdLst>
                  <a:gd name="T0" fmla="*/ 22 w 40"/>
                  <a:gd name="T1" fmla="*/ 19 h 22"/>
                  <a:gd name="T2" fmla="*/ 23 w 40"/>
                  <a:gd name="T3" fmla="*/ 20 h 22"/>
                  <a:gd name="T4" fmla="*/ 22 w 40"/>
                  <a:gd name="T5" fmla="*/ 21 h 22"/>
                  <a:gd name="T6" fmla="*/ 21 w 40"/>
                  <a:gd name="T7" fmla="*/ 20 h 22"/>
                  <a:gd name="T8" fmla="*/ 19 w 40"/>
                  <a:gd name="T9" fmla="*/ 20 h 22"/>
                  <a:gd name="T10" fmla="*/ 2 w 40"/>
                  <a:gd name="T11" fmla="*/ 21 h 22"/>
                  <a:gd name="T12" fmla="*/ 0 w 40"/>
                  <a:gd name="T13" fmla="*/ 21 h 22"/>
                  <a:gd name="T14" fmla="*/ 15 w 40"/>
                  <a:gd name="T15" fmla="*/ 18 h 22"/>
                  <a:gd name="T16" fmla="*/ 29 w 40"/>
                  <a:gd name="T17" fmla="*/ 11 h 22"/>
                  <a:gd name="T18" fmla="*/ 40 w 40"/>
                  <a:gd name="T19" fmla="*/ 0 h 22"/>
                  <a:gd name="T20" fmla="*/ 39 w 40"/>
                  <a:gd name="T21" fmla="*/ 3 h 22"/>
                  <a:gd name="T22" fmla="*/ 29 w 40"/>
                  <a:gd name="T23" fmla="*/ 15 h 22"/>
                  <a:gd name="T24" fmla="*/ 28 w 40"/>
                  <a:gd name="T25" fmla="*/ 16 h 22"/>
                  <a:gd name="T26" fmla="*/ 25 w 40"/>
                  <a:gd name="T27" fmla="*/ 18 h 22"/>
                  <a:gd name="T28" fmla="*/ 22 w 40"/>
                  <a:gd name="T29" fmla="*/ 19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0" h="22">
                    <a:moveTo>
                      <a:pt x="22" y="19"/>
                    </a:moveTo>
                    <a:cubicBezTo>
                      <a:pt x="22" y="19"/>
                      <a:pt x="23" y="19"/>
                      <a:pt x="23" y="20"/>
                    </a:cubicBezTo>
                    <a:cubicBezTo>
                      <a:pt x="23" y="20"/>
                      <a:pt x="22" y="21"/>
                      <a:pt x="22" y="21"/>
                    </a:cubicBezTo>
                    <a:cubicBezTo>
                      <a:pt x="21" y="21"/>
                      <a:pt x="21" y="21"/>
                      <a:pt x="21" y="20"/>
                    </a:cubicBezTo>
                    <a:cubicBezTo>
                      <a:pt x="20" y="19"/>
                      <a:pt x="19" y="20"/>
                      <a:pt x="19" y="20"/>
                    </a:cubicBezTo>
                    <a:cubicBezTo>
                      <a:pt x="13" y="22"/>
                      <a:pt x="8" y="22"/>
                      <a:pt x="2" y="21"/>
                    </a:cubicBezTo>
                    <a:cubicBezTo>
                      <a:pt x="1" y="21"/>
                      <a:pt x="0" y="21"/>
                      <a:pt x="0" y="21"/>
                    </a:cubicBezTo>
                    <a:cubicBezTo>
                      <a:pt x="5" y="20"/>
                      <a:pt x="10" y="20"/>
                      <a:pt x="15" y="18"/>
                    </a:cubicBezTo>
                    <a:cubicBezTo>
                      <a:pt x="20" y="17"/>
                      <a:pt x="25" y="15"/>
                      <a:pt x="29" y="11"/>
                    </a:cubicBezTo>
                    <a:cubicBezTo>
                      <a:pt x="33" y="8"/>
                      <a:pt x="36" y="4"/>
                      <a:pt x="40" y="0"/>
                    </a:cubicBezTo>
                    <a:cubicBezTo>
                      <a:pt x="40" y="1"/>
                      <a:pt x="39" y="2"/>
                      <a:pt x="39" y="3"/>
                    </a:cubicBezTo>
                    <a:cubicBezTo>
                      <a:pt x="36" y="8"/>
                      <a:pt x="33" y="11"/>
                      <a:pt x="29" y="15"/>
                    </a:cubicBezTo>
                    <a:cubicBezTo>
                      <a:pt x="28" y="15"/>
                      <a:pt x="27" y="15"/>
                      <a:pt x="28" y="16"/>
                    </a:cubicBezTo>
                    <a:cubicBezTo>
                      <a:pt x="28" y="18"/>
                      <a:pt x="26" y="19"/>
                      <a:pt x="25" y="18"/>
                    </a:cubicBezTo>
                    <a:cubicBezTo>
                      <a:pt x="24" y="17"/>
                      <a:pt x="24" y="17"/>
                      <a:pt x="22" y="1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2" name="Freeform 821"/>
              <p:cNvSpPr>
                <a:spLocks/>
              </p:cNvSpPr>
              <p:nvPr/>
            </p:nvSpPr>
            <p:spPr bwMode="auto">
              <a:xfrm>
                <a:off x="4825" y="2661"/>
                <a:ext cx="27" cy="53"/>
              </a:xfrm>
              <a:custGeom>
                <a:avLst/>
                <a:gdLst>
                  <a:gd name="T0" fmla="*/ 0 w 22"/>
                  <a:gd name="T1" fmla="*/ 44 h 44"/>
                  <a:gd name="T2" fmla="*/ 22 w 22"/>
                  <a:gd name="T3" fmla="*/ 0 h 44"/>
                  <a:gd name="T4" fmla="*/ 0 w 22"/>
                  <a:gd name="T5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44">
                    <a:moveTo>
                      <a:pt x="0" y="44"/>
                    </a:moveTo>
                    <a:cubicBezTo>
                      <a:pt x="2" y="27"/>
                      <a:pt x="9" y="12"/>
                      <a:pt x="22" y="0"/>
                    </a:cubicBezTo>
                    <a:cubicBezTo>
                      <a:pt x="12" y="14"/>
                      <a:pt x="5" y="28"/>
                      <a:pt x="0" y="4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3" name="Freeform 822"/>
              <p:cNvSpPr>
                <a:spLocks/>
              </p:cNvSpPr>
              <p:nvPr/>
            </p:nvSpPr>
            <p:spPr bwMode="auto">
              <a:xfrm>
                <a:off x="5105" y="3037"/>
                <a:ext cx="46" cy="22"/>
              </a:xfrm>
              <a:custGeom>
                <a:avLst/>
                <a:gdLst>
                  <a:gd name="T0" fmla="*/ 1 w 39"/>
                  <a:gd name="T1" fmla="*/ 0 h 19"/>
                  <a:gd name="T2" fmla="*/ 2 w 39"/>
                  <a:gd name="T3" fmla="*/ 2 h 19"/>
                  <a:gd name="T4" fmla="*/ 20 w 39"/>
                  <a:gd name="T5" fmla="*/ 15 h 19"/>
                  <a:gd name="T6" fmla="*/ 22 w 39"/>
                  <a:gd name="T7" fmla="*/ 15 h 19"/>
                  <a:gd name="T8" fmla="*/ 35 w 39"/>
                  <a:gd name="T9" fmla="*/ 4 h 19"/>
                  <a:gd name="T10" fmla="*/ 39 w 39"/>
                  <a:gd name="T11" fmla="*/ 3 h 19"/>
                  <a:gd name="T12" fmla="*/ 33 w 39"/>
                  <a:gd name="T13" fmla="*/ 8 h 19"/>
                  <a:gd name="T14" fmla="*/ 22 w 39"/>
                  <a:gd name="T15" fmla="*/ 18 h 19"/>
                  <a:gd name="T16" fmla="*/ 21 w 39"/>
                  <a:gd name="T17" fmla="*/ 19 h 19"/>
                  <a:gd name="T18" fmla="*/ 2 w 39"/>
                  <a:gd name="T19" fmla="*/ 4 h 19"/>
                  <a:gd name="T20" fmla="*/ 1 w 39"/>
                  <a:gd name="T21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9" h="19">
                    <a:moveTo>
                      <a:pt x="1" y="0"/>
                    </a:moveTo>
                    <a:cubicBezTo>
                      <a:pt x="1" y="1"/>
                      <a:pt x="2" y="2"/>
                      <a:pt x="2" y="2"/>
                    </a:cubicBezTo>
                    <a:cubicBezTo>
                      <a:pt x="8" y="7"/>
                      <a:pt x="14" y="11"/>
                      <a:pt x="20" y="15"/>
                    </a:cubicBezTo>
                    <a:cubicBezTo>
                      <a:pt x="21" y="16"/>
                      <a:pt x="21" y="16"/>
                      <a:pt x="22" y="15"/>
                    </a:cubicBezTo>
                    <a:cubicBezTo>
                      <a:pt x="26" y="10"/>
                      <a:pt x="30" y="7"/>
                      <a:pt x="35" y="4"/>
                    </a:cubicBezTo>
                    <a:cubicBezTo>
                      <a:pt x="36" y="4"/>
                      <a:pt x="37" y="3"/>
                      <a:pt x="39" y="3"/>
                    </a:cubicBezTo>
                    <a:cubicBezTo>
                      <a:pt x="36" y="5"/>
                      <a:pt x="35" y="6"/>
                      <a:pt x="33" y="8"/>
                    </a:cubicBezTo>
                    <a:cubicBezTo>
                      <a:pt x="29" y="11"/>
                      <a:pt x="26" y="14"/>
                      <a:pt x="22" y="18"/>
                    </a:cubicBezTo>
                    <a:cubicBezTo>
                      <a:pt x="22" y="19"/>
                      <a:pt x="22" y="19"/>
                      <a:pt x="21" y="19"/>
                    </a:cubicBezTo>
                    <a:cubicBezTo>
                      <a:pt x="14" y="15"/>
                      <a:pt x="7" y="10"/>
                      <a:pt x="2" y="4"/>
                    </a:cubicBezTo>
                    <a:cubicBezTo>
                      <a:pt x="1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4" name="Freeform 823"/>
              <p:cNvSpPr>
                <a:spLocks/>
              </p:cNvSpPr>
              <p:nvPr/>
            </p:nvSpPr>
            <p:spPr bwMode="auto">
              <a:xfrm>
                <a:off x="4883" y="2999"/>
                <a:ext cx="49" cy="21"/>
              </a:xfrm>
              <a:custGeom>
                <a:avLst/>
                <a:gdLst>
                  <a:gd name="T0" fmla="*/ 0 w 41"/>
                  <a:gd name="T1" fmla="*/ 0 h 17"/>
                  <a:gd name="T2" fmla="*/ 41 w 41"/>
                  <a:gd name="T3" fmla="*/ 12 h 17"/>
                  <a:gd name="T4" fmla="*/ 22 w 41"/>
                  <a:gd name="T5" fmla="*/ 16 h 17"/>
                  <a:gd name="T6" fmla="*/ 0 w 41"/>
                  <a:gd name="T7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" h="17">
                    <a:moveTo>
                      <a:pt x="0" y="0"/>
                    </a:moveTo>
                    <a:cubicBezTo>
                      <a:pt x="11" y="13"/>
                      <a:pt x="24" y="17"/>
                      <a:pt x="41" y="12"/>
                    </a:cubicBezTo>
                    <a:cubicBezTo>
                      <a:pt x="39" y="15"/>
                      <a:pt x="29" y="17"/>
                      <a:pt x="22" y="16"/>
                    </a:cubicBezTo>
                    <a:cubicBezTo>
                      <a:pt x="12" y="14"/>
                      <a:pt x="4" y="9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5" name="Freeform 824"/>
              <p:cNvSpPr>
                <a:spLocks/>
              </p:cNvSpPr>
              <p:nvPr/>
            </p:nvSpPr>
            <p:spPr bwMode="auto">
              <a:xfrm>
                <a:off x="5003" y="2521"/>
                <a:ext cx="39" cy="24"/>
              </a:xfrm>
              <a:custGeom>
                <a:avLst/>
                <a:gdLst>
                  <a:gd name="T0" fmla="*/ 31 w 33"/>
                  <a:gd name="T1" fmla="*/ 20 h 20"/>
                  <a:gd name="T2" fmla="*/ 18 w 33"/>
                  <a:gd name="T3" fmla="*/ 4 h 20"/>
                  <a:gd name="T4" fmla="*/ 1 w 33"/>
                  <a:gd name="T5" fmla="*/ 15 h 20"/>
                  <a:gd name="T6" fmla="*/ 7 w 33"/>
                  <a:gd name="T7" fmla="*/ 4 h 20"/>
                  <a:gd name="T8" fmla="*/ 26 w 33"/>
                  <a:gd name="T9" fmla="*/ 5 h 20"/>
                  <a:gd name="T10" fmla="*/ 31 w 33"/>
                  <a:gd name="T1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3" h="20">
                    <a:moveTo>
                      <a:pt x="31" y="20"/>
                    </a:moveTo>
                    <a:cubicBezTo>
                      <a:pt x="30" y="12"/>
                      <a:pt x="26" y="6"/>
                      <a:pt x="18" y="4"/>
                    </a:cubicBezTo>
                    <a:cubicBezTo>
                      <a:pt x="11" y="3"/>
                      <a:pt x="6" y="7"/>
                      <a:pt x="1" y="15"/>
                    </a:cubicBezTo>
                    <a:cubicBezTo>
                      <a:pt x="0" y="13"/>
                      <a:pt x="3" y="7"/>
                      <a:pt x="7" y="4"/>
                    </a:cubicBezTo>
                    <a:cubicBezTo>
                      <a:pt x="13" y="0"/>
                      <a:pt x="20" y="1"/>
                      <a:pt x="26" y="5"/>
                    </a:cubicBezTo>
                    <a:cubicBezTo>
                      <a:pt x="31" y="9"/>
                      <a:pt x="33" y="15"/>
                      <a:pt x="31" y="2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6" name="Freeform 825"/>
              <p:cNvSpPr>
                <a:spLocks/>
              </p:cNvSpPr>
              <p:nvPr/>
            </p:nvSpPr>
            <p:spPr bwMode="auto">
              <a:xfrm>
                <a:off x="5306" y="2580"/>
                <a:ext cx="34" cy="29"/>
              </a:xfrm>
              <a:custGeom>
                <a:avLst/>
                <a:gdLst>
                  <a:gd name="T0" fmla="*/ 28 w 28"/>
                  <a:gd name="T1" fmla="*/ 24 h 24"/>
                  <a:gd name="T2" fmla="*/ 0 w 28"/>
                  <a:gd name="T3" fmla="*/ 2 h 24"/>
                  <a:gd name="T4" fmla="*/ 28 w 28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4">
                    <a:moveTo>
                      <a:pt x="28" y="24"/>
                    </a:moveTo>
                    <a:cubicBezTo>
                      <a:pt x="22" y="12"/>
                      <a:pt x="13" y="5"/>
                      <a:pt x="0" y="2"/>
                    </a:cubicBezTo>
                    <a:cubicBezTo>
                      <a:pt x="11" y="0"/>
                      <a:pt x="28" y="11"/>
                      <a:pt x="28" y="2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7" name="Freeform 826"/>
              <p:cNvSpPr>
                <a:spLocks/>
              </p:cNvSpPr>
              <p:nvPr/>
            </p:nvSpPr>
            <p:spPr bwMode="auto">
              <a:xfrm>
                <a:off x="5028" y="3023"/>
                <a:ext cx="25" cy="30"/>
              </a:xfrm>
              <a:custGeom>
                <a:avLst/>
                <a:gdLst>
                  <a:gd name="T0" fmla="*/ 21 w 21"/>
                  <a:gd name="T1" fmla="*/ 25 h 25"/>
                  <a:gd name="T2" fmla="*/ 0 w 21"/>
                  <a:gd name="T3" fmla="*/ 0 h 25"/>
                  <a:gd name="T4" fmla="*/ 21 w 21"/>
                  <a:gd name="T5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25">
                    <a:moveTo>
                      <a:pt x="21" y="25"/>
                    </a:moveTo>
                    <a:cubicBezTo>
                      <a:pt x="11" y="19"/>
                      <a:pt x="4" y="11"/>
                      <a:pt x="0" y="0"/>
                    </a:cubicBezTo>
                    <a:cubicBezTo>
                      <a:pt x="7" y="8"/>
                      <a:pt x="14" y="16"/>
                      <a:pt x="21" y="2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8" name="Freeform 827"/>
              <p:cNvSpPr>
                <a:spLocks/>
              </p:cNvSpPr>
              <p:nvPr/>
            </p:nvSpPr>
            <p:spPr bwMode="auto">
              <a:xfrm>
                <a:off x="5086" y="2514"/>
                <a:ext cx="34" cy="16"/>
              </a:xfrm>
              <a:custGeom>
                <a:avLst/>
                <a:gdLst>
                  <a:gd name="T0" fmla="*/ 29 w 29"/>
                  <a:gd name="T1" fmla="*/ 13 h 13"/>
                  <a:gd name="T2" fmla="*/ 1 w 29"/>
                  <a:gd name="T3" fmla="*/ 1 h 13"/>
                  <a:gd name="T4" fmla="*/ 0 w 29"/>
                  <a:gd name="T5" fmla="*/ 0 h 13"/>
                  <a:gd name="T6" fmla="*/ 29 w 29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13">
                    <a:moveTo>
                      <a:pt x="29" y="13"/>
                    </a:moveTo>
                    <a:cubicBezTo>
                      <a:pt x="20" y="7"/>
                      <a:pt x="10" y="5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11" y="2"/>
                      <a:pt x="21" y="4"/>
                      <a:pt x="29" y="1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99" name="Freeform 828"/>
              <p:cNvSpPr>
                <a:spLocks/>
              </p:cNvSpPr>
              <p:nvPr/>
            </p:nvSpPr>
            <p:spPr bwMode="auto">
              <a:xfrm>
                <a:off x="5195" y="2524"/>
                <a:ext cx="22" cy="31"/>
              </a:xfrm>
              <a:custGeom>
                <a:avLst/>
                <a:gdLst>
                  <a:gd name="T0" fmla="*/ 1 w 19"/>
                  <a:gd name="T1" fmla="*/ 26 h 26"/>
                  <a:gd name="T2" fmla="*/ 19 w 19"/>
                  <a:gd name="T3" fmla="*/ 0 h 26"/>
                  <a:gd name="T4" fmla="*/ 1 w 19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26">
                    <a:moveTo>
                      <a:pt x="1" y="26"/>
                    </a:moveTo>
                    <a:cubicBezTo>
                      <a:pt x="0" y="19"/>
                      <a:pt x="12" y="2"/>
                      <a:pt x="19" y="0"/>
                    </a:cubicBezTo>
                    <a:cubicBezTo>
                      <a:pt x="12" y="8"/>
                      <a:pt x="6" y="16"/>
                      <a:pt x="1" y="2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0" name="Freeform 829"/>
              <p:cNvSpPr>
                <a:spLocks/>
              </p:cNvSpPr>
              <p:nvPr/>
            </p:nvSpPr>
            <p:spPr bwMode="auto">
              <a:xfrm>
                <a:off x="4895" y="2553"/>
                <a:ext cx="36" cy="13"/>
              </a:xfrm>
              <a:custGeom>
                <a:avLst/>
                <a:gdLst>
                  <a:gd name="T0" fmla="*/ 30 w 30"/>
                  <a:gd name="T1" fmla="*/ 11 h 11"/>
                  <a:gd name="T2" fmla="*/ 0 w 30"/>
                  <a:gd name="T3" fmla="*/ 8 h 11"/>
                  <a:gd name="T4" fmla="*/ 30 w 30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11">
                    <a:moveTo>
                      <a:pt x="30" y="11"/>
                    </a:moveTo>
                    <a:cubicBezTo>
                      <a:pt x="20" y="5"/>
                      <a:pt x="10" y="4"/>
                      <a:pt x="0" y="8"/>
                    </a:cubicBezTo>
                    <a:cubicBezTo>
                      <a:pt x="6" y="0"/>
                      <a:pt x="25" y="2"/>
                      <a:pt x="30" y="1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1" name="Freeform 830"/>
              <p:cNvSpPr>
                <a:spLocks/>
              </p:cNvSpPr>
              <p:nvPr/>
            </p:nvSpPr>
            <p:spPr bwMode="auto">
              <a:xfrm>
                <a:off x="4981" y="2997"/>
                <a:ext cx="19" cy="18"/>
              </a:xfrm>
              <a:custGeom>
                <a:avLst/>
                <a:gdLst>
                  <a:gd name="T0" fmla="*/ 16 w 16"/>
                  <a:gd name="T1" fmla="*/ 7 h 15"/>
                  <a:gd name="T2" fmla="*/ 13 w 16"/>
                  <a:gd name="T3" fmla="*/ 7 h 15"/>
                  <a:gd name="T4" fmla="*/ 11 w 16"/>
                  <a:gd name="T5" fmla="*/ 3 h 15"/>
                  <a:gd name="T6" fmla="*/ 8 w 16"/>
                  <a:gd name="T7" fmla="*/ 3 h 15"/>
                  <a:gd name="T8" fmla="*/ 7 w 16"/>
                  <a:gd name="T9" fmla="*/ 6 h 15"/>
                  <a:gd name="T10" fmla="*/ 10 w 16"/>
                  <a:gd name="T11" fmla="*/ 10 h 15"/>
                  <a:gd name="T12" fmla="*/ 11 w 16"/>
                  <a:gd name="T13" fmla="*/ 11 h 15"/>
                  <a:gd name="T14" fmla="*/ 9 w 16"/>
                  <a:gd name="T15" fmla="*/ 10 h 15"/>
                  <a:gd name="T16" fmla="*/ 6 w 16"/>
                  <a:gd name="T17" fmla="*/ 7 h 15"/>
                  <a:gd name="T18" fmla="*/ 3 w 16"/>
                  <a:gd name="T19" fmla="*/ 6 h 15"/>
                  <a:gd name="T20" fmla="*/ 3 w 16"/>
                  <a:gd name="T21" fmla="*/ 9 h 15"/>
                  <a:gd name="T22" fmla="*/ 6 w 16"/>
                  <a:gd name="T23" fmla="*/ 13 h 15"/>
                  <a:gd name="T24" fmla="*/ 6 w 16"/>
                  <a:gd name="T25" fmla="*/ 15 h 15"/>
                  <a:gd name="T26" fmla="*/ 5 w 16"/>
                  <a:gd name="T27" fmla="*/ 14 h 15"/>
                  <a:gd name="T28" fmla="*/ 0 w 16"/>
                  <a:gd name="T29" fmla="*/ 8 h 15"/>
                  <a:gd name="T30" fmla="*/ 0 w 16"/>
                  <a:gd name="T31" fmla="*/ 8 h 15"/>
                  <a:gd name="T32" fmla="*/ 3 w 16"/>
                  <a:gd name="T33" fmla="*/ 5 h 15"/>
                  <a:gd name="T34" fmla="*/ 8 w 16"/>
                  <a:gd name="T35" fmla="*/ 1 h 15"/>
                  <a:gd name="T36" fmla="*/ 11 w 16"/>
                  <a:gd name="T37" fmla="*/ 2 h 15"/>
                  <a:gd name="T38" fmla="*/ 14 w 16"/>
                  <a:gd name="T39" fmla="*/ 5 h 15"/>
                  <a:gd name="T40" fmla="*/ 16 w 16"/>
                  <a:gd name="T41" fmla="*/ 7 h 15"/>
                  <a:gd name="T42" fmla="*/ 16 w 16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6" h="15">
                    <a:moveTo>
                      <a:pt x="16" y="7"/>
                    </a:moveTo>
                    <a:cubicBezTo>
                      <a:pt x="15" y="8"/>
                      <a:pt x="14" y="8"/>
                      <a:pt x="13" y="7"/>
                    </a:cubicBezTo>
                    <a:cubicBezTo>
                      <a:pt x="13" y="5"/>
                      <a:pt x="12" y="4"/>
                      <a:pt x="11" y="3"/>
                    </a:cubicBezTo>
                    <a:cubicBezTo>
                      <a:pt x="10" y="2"/>
                      <a:pt x="9" y="2"/>
                      <a:pt x="8" y="3"/>
                    </a:cubicBezTo>
                    <a:cubicBezTo>
                      <a:pt x="7" y="3"/>
                      <a:pt x="6" y="5"/>
                      <a:pt x="7" y="6"/>
                    </a:cubicBezTo>
                    <a:cubicBezTo>
                      <a:pt x="8" y="7"/>
                      <a:pt x="9" y="8"/>
                      <a:pt x="10" y="10"/>
                    </a:cubicBezTo>
                    <a:cubicBezTo>
                      <a:pt x="11" y="10"/>
                      <a:pt x="11" y="10"/>
                      <a:pt x="11" y="11"/>
                    </a:cubicBezTo>
                    <a:cubicBezTo>
                      <a:pt x="10" y="12"/>
                      <a:pt x="10" y="11"/>
                      <a:pt x="9" y="10"/>
                    </a:cubicBezTo>
                    <a:cubicBezTo>
                      <a:pt x="8" y="9"/>
                      <a:pt x="7" y="8"/>
                      <a:pt x="6" y="7"/>
                    </a:cubicBezTo>
                    <a:cubicBezTo>
                      <a:pt x="5" y="6"/>
                      <a:pt x="5" y="5"/>
                      <a:pt x="3" y="6"/>
                    </a:cubicBezTo>
                    <a:cubicBezTo>
                      <a:pt x="2" y="7"/>
                      <a:pt x="2" y="8"/>
                      <a:pt x="3" y="9"/>
                    </a:cubicBezTo>
                    <a:cubicBezTo>
                      <a:pt x="4" y="11"/>
                      <a:pt x="5" y="12"/>
                      <a:pt x="6" y="13"/>
                    </a:cubicBezTo>
                    <a:cubicBezTo>
                      <a:pt x="6" y="14"/>
                      <a:pt x="7" y="14"/>
                      <a:pt x="6" y="15"/>
                    </a:cubicBezTo>
                    <a:cubicBezTo>
                      <a:pt x="5" y="15"/>
                      <a:pt x="5" y="14"/>
                      <a:pt x="5" y="14"/>
                    </a:cubicBezTo>
                    <a:cubicBezTo>
                      <a:pt x="3" y="12"/>
                      <a:pt x="2" y="10"/>
                      <a:pt x="0" y="8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2" y="7"/>
                      <a:pt x="2" y="5"/>
                      <a:pt x="3" y="5"/>
                    </a:cubicBezTo>
                    <a:cubicBezTo>
                      <a:pt x="5" y="4"/>
                      <a:pt x="6" y="3"/>
                      <a:pt x="8" y="1"/>
                    </a:cubicBezTo>
                    <a:cubicBezTo>
                      <a:pt x="9" y="0"/>
                      <a:pt x="10" y="0"/>
                      <a:pt x="11" y="2"/>
                    </a:cubicBezTo>
                    <a:cubicBezTo>
                      <a:pt x="12" y="3"/>
                      <a:pt x="13" y="4"/>
                      <a:pt x="14" y="5"/>
                    </a:cubicBezTo>
                    <a:cubicBezTo>
                      <a:pt x="15" y="6"/>
                      <a:pt x="15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2" name="Freeform 831"/>
              <p:cNvSpPr>
                <a:spLocks/>
              </p:cNvSpPr>
              <p:nvPr/>
            </p:nvSpPr>
            <p:spPr bwMode="auto">
              <a:xfrm>
                <a:off x="5029" y="2514"/>
                <a:ext cx="22" cy="20"/>
              </a:xfrm>
              <a:custGeom>
                <a:avLst/>
                <a:gdLst>
                  <a:gd name="T0" fmla="*/ 0 w 18"/>
                  <a:gd name="T1" fmla="*/ 1 h 17"/>
                  <a:gd name="T2" fmla="*/ 4 w 18"/>
                  <a:gd name="T3" fmla="*/ 1 h 17"/>
                  <a:gd name="T4" fmla="*/ 17 w 18"/>
                  <a:gd name="T5" fmla="*/ 16 h 17"/>
                  <a:gd name="T6" fmla="*/ 17 w 18"/>
                  <a:gd name="T7" fmla="*/ 17 h 17"/>
                  <a:gd name="T8" fmla="*/ 16 w 18"/>
                  <a:gd name="T9" fmla="*/ 16 h 17"/>
                  <a:gd name="T10" fmla="*/ 2 w 18"/>
                  <a:gd name="T11" fmla="*/ 2 h 17"/>
                  <a:gd name="T12" fmla="*/ 0 w 18"/>
                  <a:gd name="T13" fmla="*/ 1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7">
                    <a:moveTo>
                      <a:pt x="0" y="1"/>
                    </a:moveTo>
                    <a:cubicBezTo>
                      <a:pt x="2" y="0"/>
                      <a:pt x="3" y="1"/>
                      <a:pt x="4" y="1"/>
                    </a:cubicBezTo>
                    <a:cubicBezTo>
                      <a:pt x="10" y="2"/>
                      <a:pt x="17" y="9"/>
                      <a:pt x="17" y="16"/>
                    </a:cubicBezTo>
                    <a:cubicBezTo>
                      <a:pt x="18" y="16"/>
                      <a:pt x="18" y="17"/>
                      <a:pt x="17" y="17"/>
                    </a:cubicBezTo>
                    <a:cubicBezTo>
                      <a:pt x="16" y="17"/>
                      <a:pt x="16" y="17"/>
                      <a:pt x="16" y="16"/>
                    </a:cubicBezTo>
                    <a:cubicBezTo>
                      <a:pt x="13" y="9"/>
                      <a:pt x="9" y="5"/>
                      <a:pt x="2" y="2"/>
                    </a:cubicBezTo>
                    <a:cubicBezTo>
                      <a:pt x="1" y="2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3" name="Freeform 832"/>
              <p:cNvSpPr>
                <a:spLocks/>
              </p:cNvSpPr>
              <p:nvPr/>
            </p:nvSpPr>
            <p:spPr bwMode="auto">
              <a:xfrm>
                <a:off x="4908" y="3023"/>
                <a:ext cx="28" cy="8"/>
              </a:xfrm>
              <a:custGeom>
                <a:avLst/>
                <a:gdLst>
                  <a:gd name="T0" fmla="*/ 0 w 23"/>
                  <a:gd name="T1" fmla="*/ 2 h 6"/>
                  <a:gd name="T2" fmla="*/ 23 w 23"/>
                  <a:gd name="T3" fmla="*/ 0 h 6"/>
                  <a:gd name="T4" fmla="*/ 13 w 23"/>
                  <a:gd name="T5" fmla="*/ 5 h 6"/>
                  <a:gd name="T6" fmla="*/ 0 w 23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" h="6">
                    <a:moveTo>
                      <a:pt x="0" y="2"/>
                    </a:moveTo>
                    <a:cubicBezTo>
                      <a:pt x="8" y="4"/>
                      <a:pt x="15" y="4"/>
                      <a:pt x="23" y="0"/>
                    </a:cubicBezTo>
                    <a:cubicBezTo>
                      <a:pt x="20" y="4"/>
                      <a:pt x="17" y="5"/>
                      <a:pt x="13" y="5"/>
                    </a:cubicBezTo>
                    <a:cubicBezTo>
                      <a:pt x="8" y="6"/>
                      <a:pt x="3" y="5"/>
                      <a:pt x="0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4" name="Freeform 833"/>
              <p:cNvSpPr>
                <a:spLocks/>
              </p:cNvSpPr>
              <p:nvPr/>
            </p:nvSpPr>
            <p:spPr bwMode="auto">
              <a:xfrm>
                <a:off x="5201" y="3010"/>
                <a:ext cx="19" cy="22"/>
              </a:xfrm>
              <a:custGeom>
                <a:avLst/>
                <a:gdLst>
                  <a:gd name="T0" fmla="*/ 0 w 16"/>
                  <a:gd name="T1" fmla="*/ 18 h 18"/>
                  <a:gd name="T2" fmla="*/ 15 w 16"/>
                  <a:gd name="T3" fmla="*/ 0 h 18"/>
                  <a:gd name="T4" fmla="*/ 0 w 16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8">
                    <a:moveTo>
                      <a:pt x="0" y="18"/>
                    </a:moveTo>
                    <a:cubicBezTo>
                      <a:pt x="6" y="13"/>
                      <a:pt x="11" y="7"/>
                      <a:pt x="15" y="0"/>
                    </a:cubicBezTo>
                    <a:cubicBezTo>
                      <a:pt x="16" y="7"/>
                      <a:pt x="6" y="18"/>
                      <a:pt x="0" y="18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5" name="Freeform 834"/>
              <p:cNvSpPr>
                <a:spLocks/>
              </p:cNvSpPr>
              <p:nvPr/>
            </p:nvSpPr>
            <p:spPr bwMode="auto">
              <a:xfrm>
                <a:off x="5216" y="2532"/>
                <a:ext cx="17" cy="18"/>
              </a:xfrm>
              <a:custGeom>
                <a:avLst/>
                <a:gdLst>
                  <a:gd name="T0" fmla="*/ 0 w 14"/>
                  <a:gd name="T1" fmla="*/ 15 h 15"/>
                  <a:gd name="T2" fmla="*/ 14 w 14"/>
                  <a:gd name="T3" fmla="*/ 1 h 15"/>
                  <a:gd name="T4" fmla="*/ 0 w 14"/>
                  <a:gd name="T5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5">
                    <a:moveTo>
                      <a:pt x="0" y="15"/>
                    </a:moveTo>
                    <a:cubicBezTo>
                      <a:pt x="0" y="9"/>
                      <a:pt x="9" y="0"/>
                      <a:pt x="14" y="1"/>
                    </a:cubicBezTo>
                    <a:cubicBezTo>
                      <a:pt x="9" y="5"/>
                      <a:pt x="4" y="10"/>
                      <a:pt x="0" y="1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6" name="Freeform 835"/>
              <p:cNvSpPr>
                <a:spLocks/>
              </p:cNvSpPr>
              <p:nvPr/>
            </p:nvSpPr>
            <p:spPr bwMode="auto">
              <a:xfrm>
                <a:off x="4907" y="2998"/>
                <a:ext cx="21" cy="7"/>
              </a:xfrm>
              <a:custGeom>
                <a:avLst/>
                <a:gdLst>
                  <a:gd name="T0" fmla="*/ 0 w 18"/>
                  <a:gd name="T1" fmla="*/ 0 h 6"/>
                  <a:gd name="T2" fmla="*/ 4 w 18"/>
                  <a:gd name="T3" fmla="*/ 2 h 6"/>
                  <a:gd name="T4" fmla="*/ 13 w 18"/>
                  <a:gd name="T5" fmla="*/ 3 h 6"/>
                  <a:gd name="T6" fmla="*/ 17 w 18"/>
                  <a:gd name="T7" fmla="*/ 1 h 6"/>
                  <a:gd name="T8" fmla="*/ 16 w 18"/>
                  <a:gd name="T9" fmla="*/ 4 h 6"/>
                  <a:gd name="T10" fmla="*/ 9 w 18"/>
                  <a:gd name="T11" fmla="*/ 6 h 6"/>
                  <a:gd name="T12" fmla="*/ 0 w 18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cubicBezTo>
                      <a:pt x="2" y="0"/>
                      <a:pt x="3" y="1"/>
                      <a:pt x="4" y="2"/>
                    </a:cubicBezTo>
                    <a:cubicBezTo>
                      <a:pt x="7" y="3"/>
                      <a:pt x="10" y="4"/>
                      <a:pt x="13" y="3"/>
                    </a:cubicBezTo>
                    <a:cubicBezTo>
                      <a:pt x="15" y="3"/>
                      <a:pt x="16" y="2"/>
                      <a:pt x="17" y="1"/>
                    </a:cubicBezTo>
                    <a:cubicBezTo>
                      <a:pt x="18" y="3"/>
                      <a:pt x="17" y="4"/>
                      <a:pt x="16" y="4"/>
                    </a:cubicBezTo>
                    <a:cubicBezTo>
                      <a:pt x="14" y="6"/>
                      <a:pt x="11" y="6"/>
                      <a:pt x="9" y="6"/>
                    </a:cubicBezTo>
                    <a:cubicBezTo>
                      <a:pt x="5" y="5"/>
                      <a:pt x="2" y="3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7" name="Freeform 836"/>
              <p:cNvSpPr>
                <a:spLocks/>
              </p:cNvSpPr>
              <p:nvPr/>
            </p:nvSpPr>
            <p:spPr bwMode="auto">
              <a:xfrm>
                <a:off x="4945" y="3023"/>
                <a:ext cx="10" cy="10"/>
              </a:xfrm>
              <a:custGeom>
                <a:avLst/>
                <a:gdLst>
                  <a:gd name="T0" fmla="*/ 8 w 8"/>
                  <a:gd name="T1" fmla="*/ 4 h 8"/>
                  <a:gd name="T2" fmla="*/ 5 w 8"/>
                  <a:gd name="T3" fmla="*/ 8 h 8"/>
                  <a:gd name="T4" fmla="*/ 0 w 8"/>
                  <a:gd name="T5" fmla="*/ 4 h 8"/>
                  <a:gd name="T6" fmla="*/ 4 w 8"/>
                  <a:gd name="T7" fmla="*/ 0 h 8"/>
                  <a:gd name="T8" fmla="*/ 8 w 8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cubicBezTo>
                      <a:pt x="8" y="5"/>
                      <a:pt x="5" y="8"/>
                      <a:pt x="5" y="8"/>
                    </a:cubicBezTo>
                    <a:cubicBezTo>
                      <a:pt x="2" y="8"/>
                      <a:pt x="0" y="6"/>
                      <a:pt x="0" y="4"/>
                    </a:cubicBezTo>
                    <a:cubicBezTo>
                      <a:pt x="0" y="3"/>
                      <a:pt x="3" y="0"/>
                      <a:pt x="4" y="0"/>
                    </a:cubicBezTo>
                    <a:cubicBezTo>
                      <a:pt x="5" y="0"/>
                      <a:pt x="8" y="3"/>
                      <a:pt x="8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8" name="Freeform 837"/>
              <p:cNvSpPr>
                <a:spLocks/>
              </p:cNvSpPr>
              <p:nvPr/>
            </p:nvSpPr>
            <p:spPr bwMode="auto">
              <a:xfrm>
                <a:off x="5108" y="2504"/>
                <a:ext cx="20" cy="14"/>
              </a:xfrm>
              <a:custGeom>
                <a:avLst/>
                <a:gdLst>
                  <a:gd name="T0" fmla="*/ 0 w 16"/>
                  <a:gd name="T1" fmla="*/ 0 h 11"/>
                  <a:gd name="T2" fmla="*/ 16 w 16"/>
                  <a:gd name="T3" fmla="*/ 11 h 11"/>
                  <a:gd name="T4" fmla="*/ 0 w 16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11">
                    <a:moveTo>
                      <a:pt x="0" y="0"/>
                    </a:moveTo>
                    <a:cubicBezTo>
                      <a:pt x="6" y="3"/>
                      <a:pt x="11" y="6"/>
                      <a:pt x="16" y="11"/>
                    </a:cubicBezTo>
                    <a:cubicBezTo>
                      <a:pt x="12" y="11"/>
                      <a:pt x="2" y="5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09" name="Freeform 838"/>
              <p:cNvSpPr>
                <a:spLocks/>
              </p:cNvSpPr>
              <p:nvPr/>
            </p:nvSpPr>
            <p:spPr bwMode="auto">
              <a:xfrm>
                <a:off x="5283" y="2580"/>
                <a:ext cx="10" cy="11"/>
              </a:xfrm>
              <a:custGeom>
                <a:avLst/>
                <a:gdLst>
                  <a:gd name="T0" fmla="*/ 3 w 8"/>
                  <a:gd name="T1" fmla="*/ 4 h 9"/>
                  <a:gd name="T2" fmla="*/ 2 w 8"/>
                  <a:gd name="T3" fmla="*/ 3 h 9"/>
                  <a:gd name="T4" fmla="*/ 3 w 8"/>
                  <a:gd name="T5" fmla="*/ 2 h 9"/>
                  <a:gd name="T6" fmla="*/ 3 w 8"/>
                  <a:gd name="T7" fmla="*/ 1 h 9"/>
                  <a:gd name="T8" fmla="*/ 7 w 8"/>
                  <a:gd name="T9" fmla="*/ 1 h 9"/>
                  <a:gd name="T10" fmla="*/ 7 w 8"/>
                  <a:gd name="T11" fmla="*/ 3 h 9"/>
                  <a:gd name="T12" fmla="*/ 7 w 8"/>
                  <a:gd name="T13" fmla="*/ 5 h 9"/>
                  <a:gd name="T14" fmla="*/ 7 w 8"/>
                  <a:gd name="T15" fmla="*/ 6 h 9"/>
                  <a:gd name="T16" fmla="*/ 2 w 8"/>
                  <a:gd name="T17" fmla="*/ 9 h 9"/>
                  <a:gd name="T18" fmla="*/ 0 w 8"/>
                  <a:gd name="T19" fmla="*/ 7 h 9"/>
                  <a:gd name="T20" fmla="*/ 1 w 8"/>
                  <a:gd name="T21" fmla="*/ 6 h 9"/>
                  <a:gd name="T22" fmla="*/ 3 w 8"/>
                  <a:gd name="T2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9">
                    <a:moveTo>
                      <a:pt x="3" y="4"/>
                    </a:moveTo>
                    <a:cubicBezTo>
                      <a:pt x="3" y="3"/>
                      <a:pt x="3" y="4"/>
                      <a:pt x="2" y="3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5" y="0"/>
                      <a:pt x="6" y="1"/>
                      <a:pt x="7" y="1"/>
                    </a:cubicBezTo>
                    <a:cubicBezTo>
                      <a:pt x="8" y="2"/>
                      <a:pt x="8" y="3"/>
                      <a:pt x="7" y="3"/>
                    </a:cubicBezTo>
                    <a:cubicBezTo>
                      <a:pt x="6" y="3"/>
                      <a:pt x="6" y="4"/>
                      <a:pt x="7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5" y="7"/>
                      <a:pt x="4" y="8"/>
                      <a:pt x="2" y="9"/>
                    </a:cubicBezTo>
                    <a:cubicBezTo>
                      <a:pt x="1" y="9"/>
                      <a:pt x="1" y="8"/>
                      <a:pt x="0" y="7"/>
                    </a:cubicBezTo>
                    <a:cubicBezTo>
                      <a:pt x="0" y="6"/>
                      <a:pt x="1" y="6"/>
                      <a:pt x="1" y="6"/>
                    </a:cubicBezTo>
                    <a:cubicBezTo>
                      <a:pt x="3" y="6"/>
                      <a:pt x="3" y="5"/>
                      <a:pt x="3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0" name="Freeform 839"/>
              <p:cNvSpPr>
                <a:spLocks/>
              </p:cNvSpPr>
              <p:nvPr/>
            </p:nvSpPr>
            <p:spPr bwMode="auto">
              <a:xfrm>
                <a:off x="4846" y="2933"/>
                <a:ext cx="6" cy="18"/>
              </a:xfrm>
              <a:custGeom>
                <a:avLst/>
                <a:gdLst>
                  <a:gd name="T0" fmla="*/ 4 w 5"/>
                  <a:gd name="T1" fmla="*/ 15 h 15"/>
                  <a:gd name="T2" fmla="*/ 3 w 5"/>
                  <a:gd name="T3" fmla="*/ 14 h 15"/>
                  <a:gd name="T4" fmla="*/ 2 w 5"/>
                  <a:gd name="T5" fmla="*/ 1 h 15"/>
                  <a:gd name="T6" fmla="*/ 3 w 5"/>
                  <a:gd name="T7" fmla="*/ 0 h 15"/>
                  <a:gd name="T8" fmla="*/ 4 w 5"/>
                  <a:gd name="T9" fmla="*/ 1 h 15"/>
                  <a:gd name="T10" fmla="*/ 4 w 5"/>
                  <a:gd name="T11" fmla="*/ 14 h 15"/>
                  <a:gd name="T12" fmla="*/ 4 w 5"/>
                  <a:gd name="T13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5">
                    <a:moveTo>
                      <a:pt x="4" y="15"/>
                    </a:moveTo>
                    <a:cubicBezTo>
                      <a:pt x="4" y="15"/>
                      <a:pt x="3" y="15"/>
                      <a:pt x="3" y="14"/>
                    </a:cubicBezTo>
                    <a:cubicBezTo>
                      <a:pt x="0" y="10"/>
                      <a:pt x="0" y="6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3" y="6"/>
                      <a:pt x="4" y="10"/>
                      <a:pt x="4" y="14"/>
                    </a:cubicBezTo>
                    <a:cubicBezTo>
                      <a:pt x="5" y="15"/>
                      <a:pt x="5" y="15"/>
                      <a:pt x="4" y="1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1" name="Freeform 840"/>
              <p:cNvSpPr>
                <a:spLocks/>
              </p:cNvSpPr>
              <p:nvPr/>
            </p:nvSpPr>
            <p:spPr bwMode="auto">
              <a:xfrm>
                <a:off x="5273" y="2587"/>
                <a:ext cx="10" cy="9"/>
              </a:xfrm>
              <a:custGeom>
                <a:avLst/>
                <a:gdLst>
                  <a:gd name="T0" fmla="*/ 7 w 9"/>
                  <a:gd name="T1" fmla="*/ 0 h 7"/>
                  <a:gd name="T2" fmla="*/ 9 w 9"/>
                  <a:gd name="T3" fmla="*/ 3 h 7"/>
                  <a:gd name="T4" fmla="*/ 8 w 9"/>
                  <a:gd name="T5" fmla="*/ 4 h 7"/>
                  <a:gd name="T6" fmla="*/ 8 w 9"/>
                  <a:gd name="T7" fmla="*/ 6 h 7"/>
                  <a:gd name="T8" fmla="*/ 6 w 9"/>
                  <a:gd name="T9" fmla="*/ 6 h 7"/>
                  <a:gd name="T10" fmla="*/ 5 w 9"/>
                  <a:gd name="T11" fmla="*/ 6 h 7"/>
                  <a:gd name="T12" fmla="*/ 3 w 9"/>
                  <a:gd name="T13" fmla="*/ 4 h 7"/>
                  <a:gd name="T14" fmla="*/ 2 w 9"/>
                  <a:gd name="T15" fmla="*/ 4 h 7"/>
                  <a:gd name="T16" fmla="*/ 1 w 9"/>
                  <a:gd name="T17" fmla="*/ 3 h 7"/>
                  <a:gd name="T18" fmla="*/ 1 w 9"/>
                  <a:gd name="T19" fmla="*/ 2 h 7"/>
                  <a:gd name="T20" fmla="*/ 2 w 9"/>
                  <a:gd name="T21" fmla="*/ 1 h 7"/>
                  <a:gd name="T22" fmla="*/ 5 w 9"/>
                  <a:gd name="T23" fmla="*/ 2 h 7"/>
                  <a:gd name="T24" fmla="*/ 5 w 9"/>
                  <a:gd name="T25" fmla="*/ 1 h 7"/>
                  <a:gd name="T26" fmla="*/ 7 w 9"/>
                  <a:gd name="T2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" h="7">
                    <a:moveTo>
                      <a:pt x="7" y="0"/>
                    </a:moveTo>
                    <a:cubicBezTo>
                      <a:pt x="8" y="0"/>
                      <a:pt x="9" y="1"/>
                      <a:pt x="9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9" y="5"/>
                      <a:pt x="9" y="5"/>
                      <a:pt x="8" y="6"/>
                    </a:cubicBezTo>
                    <a:cubicBezTo>
                      <a:pt x="8" y="6"/>
                      <a:pt x="7" y="7"/>
                      <a:pt x="6" y="6"/>
                    </a:cubicBezTo>
                    <a:cubicBezTo>
                      <a:pt x="6" y="5"/>
                      <a:pt x="6" y="5"/>
                      <a:pt x="5" y="6"/>
                    </a:cubicBezTo>
                    <a:cubicBezTo>
                      <a:pt x="4" y="6"/>
                      <a:pt x="3" y="6"/>
                      <a:pt x="3" y="4"/>
                    </a:cubicBezTo>
                    <a:cubicBezTo>
                      <a:pt x="3" y="3"/>
                      <a:pt x="2" y="4"/>
                      <a:pt x="2" y="4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2"/>
                      <a:pt x="4" y="2"/>
                      <a:pt x="5" y="2"/>
                    </a:cubicBezTo>
                    <a:cubicBezTo>
                      <a:pt x="6" y="2"/>
                      <a:pt x="6" y="2"/>
                      <a:pt x="5" y="1"/>
                    </a:cubicBezTo>
                    <a:cubicBezTo>
                      <a:pt x="5" y="0"/>
                      <a:pt x="6" y="0"/>
                      <a:pt x="7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2" name="Freeform 841"/>
              <p:cNvSpPr>
                <a:spLocks/>
              </p:cNvSpPr>
              <p:nvPr/>
            </p:nvSpPr>
            <p:spPr bwMode="auto">
              <a:xfrm>
                <a:off x="4810" y="2790"/>
                <a:ext cx="15" cy="9"/>
              </a:xfrm>
              <a:custGeom>
                <a:avLst/>
                <a:gdLst>
                  <a:gd name="T0" fmla="*/ 0 w 13"/>
                  <a:gd name="T1" fmla="*/ 1 h 8"/>
                  <a:gd name="T2" fmla="*/ 2 w 13"/>
                  <a:gd name="T3" fmla="*/ 1 h 8"/>
                  <a:gd name="T4" fmla="*/ 12 w 13"/>
                  <a:gd name="T5" fmla="*/ 6 h 8"/>
                  <a:gd name="T6" fmla="*/ 13 w 13"/>
                  <a:gd name="T7" fmla="*/ 7 h 8"/>
                  <a:gd name="T8" fmla="*/ 12 w 13"/>
                  <a:gd name="T9" fmla="*/ 7 h 8"/>
                  <a:gd name="T10" fmla="*/ 1 w 13"/>
                  <a:gd name="T11" fmla="*/ 2 h 8"/>
                  <a:gd name="T12" fmla="*/ 0 w 13"/>
                  <a:gd name="T13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8">
                    <a:moveTo>
                      <a:pt x="0" y="1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6" y="2"/>
                      <a:pt x="9" y="4"/>
                      <a:pt x="12" y="6"/>
                    </a:cubicBezTo>
                    <a:cubicBezTo>
                      <a:pt x="13" y="6"/>
                      <a:pt x="13" y="7"/>
                      <a:pt x="13" y="7"/>
                    </a:cubicBezTo>
                    <a:cubicBezTo>
                      <a:pt x="13" y="8"/>
                      <a:pt x="12" y="8"/>
                      <a:pt x="12" y="7"/>
                    </a:cubicBezTo>
                    <a:cubicBezTo>
                      <a:pt x="8" y="6"/>
                      <a:pt x="4" y="4"/>
                      <a:pt x="1" y="2"/>
                    </a:cubicBezTo>
                    <a:cubicBezTo>
                      <a:pt x="1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3" name="Freeform 842"/>
              <p:cNvSpPr>
                <a:spLocks/>
              </p:cNvSpPr>
              <p:nvPr/>
            </p:nvSpPr>
            <p:spPr bwMode="auto">
              <a:xfrm>
                <a:off x="4831" y="2648"/>
                <a:ext cx="7" cy="15"/>
              </a:xfrm>
              <a:custGeom>
                <a:avLst/>
                <a:gdLst>
                  <a:gd name="T0" fmla="*/ 0 w 6"/>
                  <a:gd name="T1" fmla="*/ 10 h 13"/>
                  <a:gd name="T2" fmla="*/ 4 w 6"/>
                  <a:gd name="T3" fmla="*/ 1 h 13"/>
                  <a:gd name="T4" fmla="*/ 6 w 6"/>
                  <a:gd name="T5" fmla="*/ 0 h 13"/>
                  <a:gd name="T6" fmla="*/ 6 w 6"/>
                  <a:gd name="T7" fmla="*/ 2 h 13"/>
                  <a:gd name="T8" fmla="*/ 2 w 6"/>
                  <a:gd name="T9" fmla="*/ 12 h 13"/>
                  <a:gd name="T10" fmla="*/ 1 w 6"/>
                  <a:gd name="T11" fmla="*/ 13 h 13"/>
                  <a:gd name="T12" fmla="*/ 0 w 6"/>
                  <a:gd name="T13" fmla="*/ 12 h 13"/>
                  <a:gd name="T14" fmla="*/ 0 w 6"/>
                  <a:gd name="T15" fmla="*/ 1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13">
                    <a:moveTo>
                      <a:pt x="0" y="10"/>
                    </a:moveTo>
                    <a:cubicBezTo>
                      <a:pt x="0" y="6"/>
                      <a:pt x="1" y="3"/>
                      <a:pt x="4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6" y="1"/>
                      <a:pt x="6" y="1"/>
                      <a:pt x="6" y="2"/>
                    </a:cubicBezTo>
                    <a:cubicBezTo>
                      <a:pt x="4" y="5"/>
                      <a:pt x="3" y="8"/>
                      <a:pt x="2" y="12"/>
                    </a:cubicBezTo>
                    <a:cubicBezTo>
                      <a:pt x="2" y="12"/>
                      <a:pt x="2" y="13"/>
                      <a:pt x="1" y="13"/>
                    </a:cubicBezTo>
                    <a:cubicBezTo>
                      <a:pt x="1" y="13"/>
                      <a:pt x="0" y="12"/>
                      <a:pt x="0" y="12"/>
                    </a:cubicBezTo>
                    <a:cubicBezTo>
                      <a:pt x="0" y="11"/>
                      <a:pt x="0" y="11"/>
                      <a:pt x="0" y="1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4" name="Freeform 843"/>
              <p:cNvSpPr>
                <a:spLocks/>
              </p:cNvSpPr>
              <p:nvPr/>
            </p:nvSpPr>
            <p:spPr bwMode="auto">
              <a:xfrm>
                <a:off x="5271" y="3021"/>
                <a:ext cx="17" cy="6"/>
              </a:xfrm>
              <a:custGeom>
                <a:avLst/>
                <a:gdLst>
                  <a:gd name="T0" fmla="*/ 7 w 14"/>
                  <a:gd name="T1" fmla="*/ 5 h 5"/>
                  <a:gd name="T2" fmla="*/ 1 w 14"/>
                  <a:gd name="T3" fmla="*/ 2 h 5"/>
                  <a:gd name="T4" fmla="*/ 1 w 14"/>
                  <a:gd name="T5" fmla="*/ 1 h 5"/>
                  <a:gd name="T6" fmla="*/ 2 w 14"/>
                  <a:gd name="T7" fmla="*/ 1 h 5"/>
                  <a:gd name="T8" fmla="*/ 12 w 14"/>
                  <a:gd name="T9" fmla="*/ 1 h 5"/>
                  <a:gd name="T10" fmla="*/ 13 w 14"/>
                  <a:gd name="T11" fmla="*/ 1 h 5"/>
                  <a:gd name="T12" fmla="*/ 13 w 14"/>
                  <a:gd name="T13" fmla="*/ 2 h 5"/>
                  <a:gd name="T14" fmla="*/ 7 w 14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5">
                    <a:moveTo>
                      <a:pt x="7" y="5"/>
                    </a:moveTo>
                    <a:cubicBezTo>
                      <a:pt x="5" y="5"/>
                      <a:pt x="2" y="4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5" y="3"/>
                      <a:pt x="9" y="3"/>
                      <a:pt x="12" y="1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4" y="1"/>
                      <a:pt x="13" y="2"/>
                      <a:pt x="13" y="2"/>
                    </a:cubicBezTo>
                    <a:cubicBezTo>
                      <a:pt x="12" y="4"/>
                      <a:pt x="10" y="5"/>
                      <a:pt x="7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5" name="Freeform 844"/>
              <p:cNvSpPr>
                <a:spLocks/>
              </p:cNvSpPr>
              <p:nvPr/>
            </p:nvSpPr>
            <p:spPr bwMode="auto">
              <a:xfrm>
                <a:off x="5151" y="3045"/>
                <a:ext cx="15" cy="8"/>
              </a:xfrm>
              <a:custGeom>
                <a:avLst/>
                <a:gdLst>
                  <a:gd name="T0" fmla="*/ 10 w 12"/>
                  <a:gd name="T1" fmla="*/ 0 h 7"/>
                  <a:gd name="T2" fmla="*/ 11 w 12"/>
                  <a:gd name="T3" fmla="*/ 0 h 7"/>
                  <a:gd name="T4" fmla="*/ 12 w 12"/>
                  <a:gd name="T5" fmla="*/ 0 h 7"/>
                  <a:gd name="T6" fmla="*/ 11 w 12"/>
                  <a:gd name="T7" fmla="*/ 1 h 7"/>
                  <a:gd name="T8" fmla="*/ 1 w 12"/>
                  <a:gd name="T9" fmla="*/ 6 h 7"/>
                  <a:gd name="T10" fmla="*/ 0 w 12"/>
                  <a:gd name="T11" fmla="*/ 6 h 7"/>
                  <a:gd name="T12" fmla="*/ 0 w 12"/>
                  <a:gd name="T13" fmla="*/ 5 h 7"/>
                  <a:gd name="T14" fmla="*/ 10 w 12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7">
                    <a:moveTo>
                      <a:pt x="10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1"/>
                      <a:pt x="12" y="1"/>
                      <a:pt x="11" y="1"/>
                    </a:cubicBezTo>
                    <a:cubicBezTo>
                      <a:pt x="8" y="3"/>
                      <a:pt x="5" y="5"/>
                      <a:pt x="1" y="6"/>
                    </a:cubicBezTo>
                    <a:cubicBezTo>
                      <a:pt x="1" y="6"/>
                      <a:pt x="0" y="7"/>
                      <a:pt x="0" y="6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3" y="2"/>
                      <a:pt x="6" y="0"/>
                      <a:pt x="1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6" name="Freeform 845"/>
              <p:cNvSpPr>
                <a:spLocks/>
              </p:cNvSpPr>
              <p:nvPr/>
            </p:nvSpPr>
            <p:spPr bwMode="auto">
              <a:xfrm>
                <a:off x="5014" y="3034"/>
                <a:ext cx="12" cy="12"/>
              </a:xfrm>
              <a:custGeom>
                <a:avLst/>
                <a:gdLst>
                  <a:gd name="T0" fmla="*/ 0 w 10"/>
                  <a:gd name="T1" fmla="*/ 0 h 10"/>
                  <a:gd name="T2" fmla="*/ 3 w 10"/>
                  <a:gd name="T3" fmla="*/ 3 h 10"/>
                  <a:gd name="T4" fmla="*/ 9 w 10"/>
                  <a:gd name="T5" fmla="*/ 8 h 10"/>
                  <a:gd name="T6" fmla="*/ 9 w 10"/>
                  <a:gd name="T7" fmla="*/ 10 h 10"/>
                  <a:gd name="T8" fmla="*/ 8 w 10"/>
                  <a:gd name="T9" fmla="*/ 9 h 10"/>
                  <a:gd name="T10" fmla="*/ 0 w 10"/>
                  <a:gd name="T11" fmla="*/ 2 h 10"/>
                  <a:gd name="T12" fmla="*/ 0 w 10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0">
                    <a:moveTo>
                      <a:pt x="0" y="0"/>
                    </a:moveTo>
                    <a:cubicBezTo>
                      <a:pt x="1" y="1"/>
                      <a:pt x="2" y="2"/>
                      <a:pt x="3" y="3"/>
                    </a:cubicBezTo>
                    <a:cubicBezTo>
                      <a:pt x="5" y="4"/>
                      <a:pt x="7" y="6"/>
                      <a:pt x="9" y="8"/>
                    </a:cubicBezTo>
                    <a:cubicBezTo>
                      <a:pt x="9" y="9"/>
                      <a:pt x="10" y="9"/>
                      <a:pt x="9" y="10"/>
                    </a:cubicBezTo>
                    <a:cubicBezTo>
                      <a:pt x="9" y="10"/>
                      <a:pt x="8" y="10"/>
                      <a:pt x="8" y="9"/>
                    </a:cubicBezTo>
                    <a:cubicBezTo>
                      <a:pt x="4" y="8"/>
                      <a:pt x="2" y="5"/>
                      <a:pt x="0" y="2"/>
                    </a:cubicBezTo>
                    <a:cubicBezTo>
                      <a:pt x="0" y="2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7" name="Freeform 846"/>
              <p:cNvSpPr>
                <a:spLocks/>
              </p:cNvSpPr>
              <p:nvPr/>
            </p:nvSpPr>
            <p:spPr bwMode="auto">
              <a:xfrm>
                <a:off x="5225" y="3014"/>
                <a:ext cx="6" cy="14"/>
              </a:xfrm>
              <a:custGeom>
                <a:avLst/>
                <a:gdLst>
                  <a:gd name="T0" fmla="*/ 1 w 5"/>
                  <a:gd name="T1" fmla="*/ 12 h 12"/>
                  <a:gd name="T2" fmla="*/ 1 w 5"/>
                  <a:gd name="T3" fmla="*/ 10 h 12"/>
                  <a:gd name="T4" fmla="*/ 3 w 5"/>
                  <a:gd name="T5" fmla="*/ 1 h 12"/>
                  <a:gd name="T6" fmla="*/ 4 w 5"/>
                  <a:gd name="T7" fmla="*/ 0 h 12"/>
                  <a:gd name="T8" fmla="*/ 5 w 5"/>
                  <a:gd name="T9" fmla="*/ 1 h 12"/>
                  <a:gd name="T10" fmla="*/ 2 w 5"/>
                  <a:gd name="T11" fmla="*/ 11 h 12"/>
                  <a:gd name="T12" fmla="*/ 1 w 5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12">
                    <a:moveTo>
                      <a:pt x="1" y="12"/>
                    </a:moveTo>
                    <a:cubicBezTo>
                      <a:pt x="0" y="11"/>
                      <a:pt x="1" y="11"/>
                      <a:pt x="1" y="10"/>
                    </a:cubicBezTo>
                    <a:cubicBezTo>
                      <a:pt x="1" y="7"/>
                      <a:pt x="2" y="4"/>
                      <a:pt x="3" y="1"/>
                    </a:cubicBezTo>
                    <a:cubicBezTo>
                      <a:pt x="3" y="1"/>
                      <a:pt x="3" y="0"/>
                      <a:pt x="4" y="0"/>
                    </a:cubicBezTo>
                    <a:cubicBezTo>
                      <a:pt x="5" y="0"/>
                      <a:pt x="5" y="1"/>
                      <a:pt x="5" y="1"/>
                    </a:cubicBezTo>
                    <a:cubicBezTo>
                      <a:pt x="5" y="5"/>
                      <a:pt x="4" y="8"/>
                      <a:pt x="2" y="11"/>
                    </a:cubicBezTo>
                    <a:cubicBezTo>
                      <a:pt x="2" y="11"/>
                      <a:pt x="1" y="12"/>
                      <a:pt x="1" y="1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8" name="Freeform 847"/>
              <p:cNvSpPr>
                <a:spLocks noEditPoints="1"/>
              </p:cNvSpPr>
              <p:nvPr/>
            </p:nvSpPr>
            <p:spPr bwMode="auto">
              <a:xfrm>
                <a:off x="5181" y="2532"/>
                <a:ext cx="9" cy="10"/>
              </a:xfrm>
              <a:custGeom>
                <a:avLst/>
                <a:gdLst>
                  <a:gd name="T0" fmla="*/ 2 w 7"/>
                  <a:gd name="T1" fmla="*/ 2 h 8"/>
                  <a:gd name="T2" fmla="*/ 7 w 7"/>
                  <a:gd name="T3" fmla="*/ 3 h 8"/>
                  <a:gd name="T4" fmla="*/ 2 w 7"/>
                  <a:gd name="T5" fmla="*/ 7 h 8"/>
                  <a:gd name="T6" fmla="*/ 0 w 7"/>
                  <a:gd name="T7" fmla="*/ 7 h 8"/>
                  <a:gd name="T8" fmla="*/ 0 w 7"/>
                  <a:gd name="T9" fmla="*/ 2 h 8"/>
                  <a:gd name="T10" fmla="*/ 0 w 7"/>
                  <a:gd name="T11" fmla="*/ 0 h 8"/>
                  <a:gd name="T12" fmla="*/ 2 w 7"/>
                  <a:gd name="T13" fmla="*/ 1 h 8"/>
                  <a:gd name="T14" fmla="*/ 1 w 7"/>
                  <a:gd name="T15" fmla="*/ 2 h 8"/>
                  <a:gd name="T16" fmla="*/ 1 w 7"/>
                  <a:gd name="T17" fmla="*/ 2 h 8"/>
                  <a:gd name="T18" fmla="*/ 2 w 7"/>
                  <a:gd name="T19" fmla="*/ 2 h 8"/>
                  <a:gd name="T20" fmla="*/ 4 w 7"/>
                  <a:gd name="T21" fmla="*/ 5 h 8"/>
                  <a:gd name="T22" fmla="*/ 2 w 7"/>
                  <a:gd name="T23" fmla="*/ 3 h 8"/>
                  <a:gd name="T24" fmla="*/ 2 w 7"/>
                  <a:gd name="T25" fmla="*/ 3 h 8"/>
                  <a:gd name="T26" fmla="*/ 4 w 7"/>
                  <a:gd name="T2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" h="8">
                    <a:moveTo>
                      <a:pt x="2" y="2"/>
                    </a:moveTo>
                    <a:cubicBezTo>
                      <a:pt x="4" y="2"/>
                      <a:pt x="5" y="3"/>
                      <a:pt x="7" y="3"/>
                    </a:cubicBezTo>
                    <a:cubicBezTo>
                      <a:pt x="5" y="5"/>
                      <a:pt x="4" y="6"/>
                      <a:pt x="2" y="7"/>
                    </a:cubicBezTo>
                    <a:cubicBezTo>
                      <a:pt x="1" y="8"/>
                      <a:pt x="1" y="8"/>
                      <a:pt x="0" y="7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2" y="2"/>
                      <a:pt x="2" y="2"/>
                    </a:cubicBezTo>
                    <a:close/>
                    <a:moveTo>
                      <a:pt x="4" y="5"/>
                    </a:moveTo>
                    <a:cubicBezTo>
                      <a:pt x="3" y="4"/>
                      <a:pt x="4" y="2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3" y="5"/>
                      <a:pt x="4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19" name="Freeform 848"/>
              <p:cNvSpPr>
                <a:spLocks/>
              </p:cNvSpPr>
              <p:nvPr/>
            </p:nvSpPr>
            <p:spPr bwMode="auto">
              <a:xfrm>
                <a:off x="5163" y="2524"/>
                <a:ext cx="10" cy="8"/>
              </a:xfrm>
              <a:custGeom>
                <a:avLst/>
                <a:gdLst>
                  <a:gd name="T0" fmla="*/ 0 w 8"/>
                  <a:gd name="T1" fmla="*/ 0 h 7"/>
                  <a:gd name="T2" fmla="*/ 8 w 8"/>
                  <a:gd name="T3" fmla="*/ 4 h 7"/>
                  <a:gd name="T4" fmla="*/ 2 w 8"/>
                  <a:gd name="T5" fmla="*/ 6 h 7"/>
                  <a:gd name="T6" fmla="*/ 1 w 8"/>
                  <a:gd name="T7" fmla="*/ 7 h 7"/>
                  <a:gd name="T8" fmla="*/ 0 w 8"/>
                  <a:gd name="T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7">
                    <a:moveTo>
                      <a:pt x="0" y="0"/>
                    </a:moveTo>
                    <a:cubicBezTo>
                      <a:pt x="3" y="1"/>
                      <a:pt x="6" y="2"/>
                      <a:pt x="8" y="4"/>
                    </a:cubicBezTo>
                    <a:cubicBezTo>
                      <a:pt x="6" y="4"/>
                      <a:pt x="4" y="6"/>
                      <a:pt x="2" y="6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0" y="5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0" name="Freeform 849"/>
              <p:cNvSpPr>
                <a:spLocks/>
              </p:cNvSpPr>
              <p:nvPr/>
            </p:nvSpPr>
            <p:spPr bwMode="auto">
              <a:xfrm>
                <a:off x="5354" y="2654"/>
                <a:ext cx="9" cy="12"/>
              </a:xfrm>
              <a:custGeom>
                <a:avLst/>
                <a:gdLst>
                  <a:gd name="T0" fmla="*/ 0 w 7"/>
                  <a:gd name="T1" fmla="*/ 4 h 10"/>
                  <a:gd name="T2" fmla="*/ 2 w 7"/>
                  <a:gd name="T3" fmla="*/ 1 h 10"/>
                  <a:gd name="T4" fmla="*/ 2 w 7"/>
                  <a:gd name="T5" fmla="*/ 0 h 10"/>
                  <a:gd name="T6" fmla="*/ 3 w 7"/>
                  <a:gd name="T7" fmla="*/ 1 h 10"/>
                  <a:gd name="T8" fmla="*/ 6 w 7"/>
                  <a:gd name="T9" fmla="*/ 9 h 10"/>
                  <a:gd name="T10" fmla="*/ 7 w 7"/>
                  <a:gd name="T11" fmla="*/ 10 h 10"/>
                  <a:gd name="T12" fmla="*/ 5 w 7"/>
                  <a:gd name="T13" fmla="*/ 10 h 10"/>
                  <a:gd name="T14" fmla="*/ 0 w 7"/>
                  <a:gd name="T15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0">
                    <a:moveTo>
                      <a:pt x="0" y="4"/>
                    </a:moveTo>
                    <a:cubicBezTo>
                      <a:pt x="0" y="3"/>
                      <a:pt x="1" y="2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4"/>
                      <a:pt x="4" y="7"/>
                      <a:pt x="6" y="9"/>
                    </a:cubicBezTo>
                    <a:cubicBezTo>
                      <a:pt x="6" y="9"/>
                      <a:pt x="7" y="9"/>
                      <a:pt x="7" y="10"/>
                    </a:cubicBezTo>
                    <a:cubicBezTo>
                      <a:pt x="6" y="10"/>
                      <a:pt x="6" y="10"/>
                      <a:pt x="5" y="10"/>
                    </a:cubicBezTo>
                    <a:cubicBezTo>
                      <a:pt x="3" y="10"/>
                      <a:pt x="0" y="7"/>
                      <a:pt x="0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1" name="Freeform 850"/>
              <p:cNvSpPr>
                <a:spLocks/>
              </p:cNvSpPr>
              <p:nvPr/>
            </p:nvSpPr>
            <p:spPr bwMode="auto">
              <a:xfrm>
                <a:off x="5048" y="2507"/>
                <a:ext cx="9" cy="13"/>
              </a:xfrm>
              <a:custGeom>
                <a:avLst/>
                <a:gdLst>
                  <a:gd name="T0" fmla="*/ 7 w 7"/>
                  <a:gd name="T1" fmla="*/ 9 h 11"/>
                  <a:gd name="T2" fmla="*/ 6 w 7"/>
                  <a:gd name="T3" fmla="*/ 11 h 11"/>
                  <a:gd name="T4" fmla="*/ 5 w 7"/>
                  <a:gd name="T5" fmla="*/ 10 h 11"/>
                  <a:gd name="T6" fmla="*/ 1 w 7"/>
                  <a:gd name="T7" fmla="*/ 2 h 11"/>
                  <a:gd name="T8" fmla="*/ 1 w 7"/>
                  <a:gd name="T9" fmla="*/ 1 h 11"/>
                  <a:gd name="T10" fmla="*/ 2 w 7"/>
                  <a:gd name="T11" fmla="*/ 1 h 11"/>
                  <a:gd name="T12" fmla="*/ 7 w 7"/>
                  <a:gd name="T13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1">
                    <a:moveTo>
                      <a:pt x="7" y="9"/>
                    </a:moveTo>
                    <a:cubicBezTo>
                      <a:pt x="7" y="10"/>
                      <a:pt x="7" y="10"/>
                      <a:pt x="6" y="11"/>
                    </a:cubicBezTo>
                    <a:cubicBezTo>
                      <a:pt x="6" y="11"/>
                      <a:pt x="5" y="10"/>
                      <a:pt x="5" y="10"/>
                    </a:cubicBezTo>
                    <a:cubicBezTo>
                      <a:pt x="4" y="7"/>
                      <a:pt x="3" y="5"/>
                      <a:pt x="1" y="2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5" y="2"/>
                      <a:pt x="7" y="6"/>
                      <a:pt x="7" y="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2" name="Freeform 851"/>
              <p:cNvSpPr>
                <a:spLocks/>
              </p:cNvSpPr>
              <p:nvPr/>
            </p:nvSpPr>
            <p:spPr bwMode="auto">
              <a:xfrm>
                <a:off x="4808" y="2740"/>
                <a:ext cx="11" cy="10"/>
              </a:xfrm>
              <a:custGeom>
                <a:avLst/>
                <a:gdLst>
                  <a:gd name="T0" fmla="*/ 8 w 9"/>
                  <a:gd name="T1" fmla="*/ 0 h 8"/>
                  <a:gd name="T2" fmla="*/ 8 w 9"/>
                  <a:gd name="T3" fmla="*/ 0 h 8"/>
                  <a:gd name="T4" fmla="*/ 8 w 9"/>
                  <a:gd name="T5" fmla="*/ 1 h 8"/>
                  <a:gd name="T6" fmla="*/ 1 w 9"/>
                  <a:gd name="T7" fmla="*/ 8 h 8"/>
                  <a:gd name="T8" fmla="*/ 1 w 9"/>
                  <a:gd name="T9" fmla="*/ 8 h 8"/>
                  <a:gd name="T10" fmla="*/ 0 w 9"/>
                  <a:gd name="T11" fmla="*/ 7 h 8"/>
                  <a:gd name="T12" fmla="*/ 8 w 9"/>
                  <a:gd name="T1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8">
                    <a:moveTo>
                      <a:pt x="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5" y="3"/>
                      <a:pt x="3" y="5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0" y="4"/>
                      <a:pt x="4" y="0"/>
                      <a:pt x="8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3" name="Freeform 852"/>
              <p:cNvSpPr>
                <a:spLocks/>
              </p:cNvSpPr>
              <p:nvPr/>
            </p:nvSpPr>
            <p:spPr bwMode="auto">
              <a:xfrm>
                <a:off x="4926" y="2540"/>
                <a:ext cx="11" cy="9"/>
              </a:xfrm>
              <a:custGeom>
                <a:avLst/>
                <a:gdLst>
                  <a:gd name="T0" fmla="*/ 1 w 9"/>
                  <a:gd name="T1" fmla="*/ 0 h 7"/>
                  <a:gd name="T2" fmla="*/ 9 w 9"/>
                  <a:gd name="T3" fmla="*/ 4 h 7"/>
                  <a:gd name="T4" fmla="*/ 9 w 9"/>
                  <a:gd name="T5" fmla="*/ 6 h 7"/>
                  <a:gd name="T6" fmla="*/ 7 w 9"/>
                  <a:gd name="T7" fmla="*/ 6 h 7"/>
                  <a:gd name="T8" fmla="*/ 1 w 9"/>
                  <a:gd name="T9" fmla="*/ 2 h 7"/>
                  <a:gd name="T10" fmla="*/ 0 w 9"/>
                  <a:gd name="T11" fmla="*/ 0 h 7"/>
                  <a:gd name="T12" fmla="*/ 1 w 9"/>
                  <a:gd name="T1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7">
                    <a:moveTo>
                      <a:pt x="1" y="0"/>
                    </a:moveTo>
                    <a:cubicBezTo>
                      <a:pt x="5" y="0"/>
                      <a:pt x="7" y="2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8" y="7"/>
                      <a:pt x="8" y="6"/>
                      <a:pt x="7" y="6"/>
                    </a:cubicBezTo>
                    <a:cubicBezTo>
                      <a:pt x="5" y="4"/>
                      <a:pt x="3" y="3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4" name="Freeform 853"/>
              <p:cNvSpPr>
                <a:spLocks/>
              </p:cNvSpPr>
              <p:nvPr/>
            </p:nvSpPr>
            <p:spPr bwMode="auto">
              <a:xfrm>
                <a:off x="4940" y="3000"/>
                <a:ext cx="8" cy="8"/>
              </a:xfrm>
              <a:custGeom>
                <a:avLst/>
                <a:gdLst>
                  <a:gd name="T0" fmla="*/ 6 w 6"/>
                  <a:gd name="T1" fmla="*/ 4 h 6"/>
                  <a:gd name="T2" fmla="*/ 3 w 6"/>
                  <a:gd name="T3" fmla="*/ 6 h 6"/>
                  <a:gd name="T4" fmla="*/ 0 w 6"/>
                  <a:gd name="T5" fmla="*/ 3 h 6"/>
                  <a:gd name="T6" fmla="*/ 2 w 6"/>
                  <a:gd name="T7" fmla="*/ 1 h 6"/>
                  <a:gd name="T8" fmla="*/ 6 w 6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4"/>
                    </a:moveTo>
                    <a:cubicBezTo>
                      <a:pt x="6" y="5"/>
                      <a:pt x="4" y="6"/>
                      <a:pt x="3" y="6"/>
                    </a:cubicBezTo>
                    <a:cubicBezTo>
                      <a:pt x="2" y="6"/>
                      <a:pt x="0" y="4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3" y="0"/>
                      <a:pt x="6" y="3"/>
                      <a:pt x="6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5" name="Freeform 854"/>
              <p:cNvSpPr>
                <a:spLocks/>
              </p:cNvSpPr>
              <p:nvPr/>
            </p:nvSpPr>
            <p:spPr bwMode="auto">
              <a:xfrm>
                <a:off x="5147" y="2516"/>
                <a:ext cx="8" cy="9"/>
              </a:xfrm>
              <a:custGeom>
                <a:avLst/>
                <a:gdLst>
                  <a:gd name="T0" fmla="*/ 1 w 7"/>
                  <a:gd name="T1" fmla="*/ 2 h 7"/>
                  <a:gd name="T2" fmla="*/ 0 w 7"/>
                  <a:gd name="T3" fmla="*/ 0 h 7"/>
                  <a:gd name="T4" fmla="*/ 6 w 7"/>
                  <a:gd name="T5" fmla="*/ 2 h 7"/>
                  <a:gd name="T6" fmla="*/ 6 w 7"/>
                  <a:gd name="T7" fmla="*/ 3 h 7"/>
                  <a:gd name="T8" fmla="*/ 2 w 7"/>
                  <a:gd name="T9" fmla="*/ 6 h 7"/>
                  <a:gd name="T10" fmla="*/ 1 w 7"/>
                  <a:gd name="T11" fmla="*/ 6 h 7"/>
                  <a:gd name="T12" fmla="*/ 1 w 7"/>
                  <a:gd name="T13" fmla="*/ 3 h 7"/>
                  <a:gd name="T14" fmla="*/ 2 w 7"/>
                  <a:gd name="T15" fmla="*/ 4 h 7"/>
                  <a:gd name="T16" fmla="*/ 3 w 7"/>
                  <a:gd name="T17" fmla="*/ 3 h 7"/>
                  <a:gd name="T18" fmla="*/ 3 w 7"/>
                  <a:gd name="T19" fmla="*/ 2 h 7"/>
                  <a:gd name="T20" fmla="*/ 1 w 7"/>
                  <a:gd name="T21" fmla="*/ 0 h 7"/>
                  <a:gd name="T22" fmla="*/ 1 w 7"/>
                  <a:gd name="T2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" h="7">
                    <a:moveTo>
                      <a:pt x="1" y="2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2" y="0"/>
                      <a:pt x="4" y="1"/>
                      <a:pt x="6" y="2"/>
                    </a:cubicBezTo>
                    <a:cubicBezTo>
                      <a:pt x="7" y="2"/>
                      <a:pt x="7" y="3"/>
                      <a:pt x="6" y="3"/>
                    </a:cubicBezTo>
                    <a:cubicBezTo>
                      <a:pt x="5" y="4"/>
                      <a:pt x="3" y="5"/>
                      <a:pt x="2" y="6"/>
                    </a:cubicBezTo>
                    <a:cubicBezTo>
                      <a:pt x="1" y="7"/>
                      <a:pt x="1" y="7"/>
                      <a:pt x="1" y="6"/>
                    </a:cubicBezTo>
                    <a:cubicBezTo>
                      <a:pt x="0" y="5"/>
                      <a:pt x="1" y="4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4" y="3"/>
                      <a:pt x="4" y="2"/>
                      <a:pt x="3" y="2"/>
                    </a:cubicBezTo>
                    <a:cubicBezTo>
                      <a:pt x="2" y="2"/>
                      <a:pt x="2" y="1"/>
                      <a:pt x="1" y="0"/>
                    </a:cubicBezTo>
                    <a:cubicBezTo>
                      <a:pt x="1" y="1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6" name="Freeform 855"/>
              <p:cNvSpPr>
                <a:spLocks/>
              </p:cNvSpPr>
              <p:nvPr/>
            </p:nvSpPr>
            <p:spPr bwMode="auto">
              <a:xfrm>
                <a:off x="5358" y="2726"/>
                <a:ext cx="7" cy="11"/>
              </a:xfrm>
              <a:custGeom>
                <a:avLst/>
                <a:gdLst>
                  <a:gd name="T0" fmla="*/ 6 w 6"/>
                  <a:gd name="T1" fmla="*/ 2 h 9"/>
                  <a:gd name="T2" fmla="*/ 2 w 6"/>
                  <a:gd name="T3" fmla="*/ 8 h 9"/>
                  <a:gd name="T4" fmla="*/ 0 w 6"/>
                  <a:gd name="T5" fmla="*/ 9 h 9"/>
                  <a:gd name="T6" fmla="*/ 1 w 6"/>
                  <a:gd name="T7" fmla="*/ 7 h 9"/>
                  <a:gd name="T8" fmla="*/ 4 w 6"/>
                  <a:gd name="T9" fmla="*/ 1 h 9"/>
                  <a:gd name="T10" fmla="*/ 5 w 6"/>
                  <a:gd name="T11" fmla="*/ 0 h 9"/>
                  <a:gd name="T12" fmla="*/ 6 w 6"/>
                  <a:gd name="T13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9">
                    <a:moveTo>
                      <a:pt x="6" y="2"/>
                    </a:moveTo>
                    <a:cubicBezTo>
                      <a:pt x="5" y="4"/>
                      <a:pt x="4" y="7"/>
                      <a:pt x="2" y="8"/>
                    </a:cubicBezTo>
                    <a:cubicBezTo>
                      <a:pt x="1" y="9"/>
                      <a:pt x="1" y="9"/>
                      <a:pt x="0" y="9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2" y="5"/>
                      <a:pt x="3" y="3"/>
                      <a:pt x="4" y="1"/>
                    </a:cubicBezTo>
                    <a:cubicBezTo>
                      <a:pt x="4" y="1"/>
                      <a:pt x="5" y="0"/>
                      <a:pt x="5" y="0"/>
                    </a:cubicBezTo>
                    <a:cubicBezTo>
                      <a:pt x="6" y="0"/>
                      <a:pt x="6" y="1"/>
                      <a:pt x="6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7" name="Freeform 856"/>
              <p:cNvSpPr>
                <a:spLocks/>
              </p:cNvSpPr>
              <p:nvPr/>
            </p:nvSpPr>
            <p:spPr bwMode="auto">
              <a:xfrm>
                <a:off x="4960" y="3016"/>
                <a:ext cx="7" cy="7"/>
              </a:xfrm>
              <a:custGeom>
                <a:avLst/>
                <a:gdLst>
                  <a:gd name="T0" fmla="*/ 3 w 6"/>
                  <a:gd name="T1" fmla="*/ 0 h 6"/>
                  <a:gd name="T2" fmla="*/ 5 w 6"/>
                  <a:gd name="T3" fmla="*/ 2 h 6"/>
                  <a:gd name="T4" fmla="*/ 5 w 6"/>
                  <a:gd name="T5" fmla="*/ 5 h 6"/>
                  <a:gd name="T6" fmla="*/ 3 w 6"/>
                  <a:gd name="T7" fmla="*/ 5 h 6"/>
                  <a:gd name="T8" fmla="*/ 2 w 6"/>
                  <a:gd name="T9" fmla="*/ 4 h 6"/>
                  <a:gd name="T10" fmla="*/ 0 w 6"/>
                  <a:gd name="T11" fmla="*/ 3 h 6"/>
                  <a:gd name="T12" fmla="*/ 3 w 6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cubicBezTo>
                      <a:pt x="4" y="1"/>
                      <a:pt x="5" y="1"/>
                      <a:pt x="5" y="2"/>
                    </a:cubicBezTo>
                    <a:cubicBezTo>
                      <a:pt x="6" y="3"/>
                      <a:pt x="5" y="4"/>
                      <a:pt x="5" y="5"/>
                    </a:cubicBezTo>
                    <a:cubicBezTo>
                      <a:pt x="4" y="6"/>
                      <a:pt x="3" y="5"/>
                      <a:pt x="3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0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8" name="Freeform 857"/>
              <p:cNvSpPr>
                <a:spLocks/>
              </p:cNvSpPr>
              <p:nvPr/>
            </p:nvSpPr>
            <p:spPr bwMode="auto">
              <a:xfrm>
                <a:off x="5062" y="3037"/>
                <a:ext cx="8" cy="8"/>
              </a:xfrm>
              <a:custGeom>
                <a:avLst/>
                <a:gdLst>
                  <a:gd name="T0" fmla="*/ 6 w 7"/>
                  <a:gd name="T1" fmla="*/ 7 h 7"/>
                  <a:gd name="T2" fmla="*/ 6 w 7"/>
                  <a:gd name="T3" fmla="*/ 7 h 7"/>
                  <a:gd name="T4" fmla="*/ 1 w 7"/>
                  <a:gd name="T5" fmla="*/ 1 h 7"/>
                  <a:gd name="T6" fmla="*/ 1 w 7"/>
                  <a:gd name="T7" fmla="*/ 0 h 7"/>
                  <a:gd name="T8" fmla="*/ 2 w 7"/>
                  <a:gd name="T9" fmla="*/ 0 h 7"/>
                  <a:gd name="T10" fmla="*/ 7 w 7"/>
                  <a:gd name="T11" fmla="*/ 6 h 7"/>
                  <a:gd name="T12" fmla="*/ 6 w 7"/>
                  <a:gd name="T1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7">
                    <a:moveTo>
                      <a:pt x="6" y="7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3" y="5"/>
                      <a:pt x="2" y="3"/>
                      <a:pt x="1" y="1"/>
                    </a:cubicBezTo>
                    <a:cubicBezTo>
                      <a:pt x="1" y="1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4" y="1"/>
                      <a:pt x="6" y="3"/>
                      <a:pt x="7" y="6"/>
                    </a:cubicBezTo>
                    <a:cubicBezTo>
                      <a:pt x="7" y="7"/>
                      <a:pt x="7" y="7"/>
                      <a:pt x="6" y="7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29" name="Freeform 858"/>
              <p:cNvSpPr>
                <a:spLocks/>
              </p:cNvSpPr>
              <p:nvPr/>
            </p:nvSpPr>
            <p:spPr bwMode="auto">
              <a:xfrm>
                <a:off x="4951" y="3010"/>
                <a:ext cx="6" cy="6"/>
              </a:xfrm>
              <a:custGeom>
                <a:avLst/>
                <a:gdLst>
                  <a:gd name="T0" fmla="*/ 2 w 5"/>
                  <a:gd name="T1" fmla="*/ 0 h 5"/>
                  <a:gd name="T2" fmla="*/ 5 w 5"/>
                  <a:gd name="T3" fmla="*/ 2 h 5"/>
                  <a:gd name="T4" fmla="*/ 3 w 5"/>
                  <a:gd name="T5" fmla="*/ 5 h 5"/>
                  <a:gd name="T6" fmla="*/ 0 w 5"/>
                  <a:gd name="T7" fmla="*/ 2 h 5"/>
                  <a:gd name="T8" fmla="*/ 2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4" y="0"/>
                      <a:pt x="5" y="1"/>
                      <a:pt x="5" y="2"/>
                    </a:cubicBezTo>
                    <a:cubicBezTo>
                      <a:pt x="5" y="3"/>
                      <a:pt x="5" y="5"/>
                      <a:pt x="3" y="5"/>
                    </a:cubicBezTo>
                    <a:cubicBezTo>
                      <a:pt x="2" y="5"/>
                      <a:pt x="0" y="3"/>
                      <a:pt x="0" y="2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0" name="Freeform 859"/>
              <p:cNvSpPr>
                <a:spLocks/>
              </p:cNvSpPr>
              <p:nvPr/>
            </p:nvSpPr>
            <p:spPr bwMode="auto">
              <a:xfrm>
                <a:off x="5228" y="3040"/>
                <a:ext cx="10" cy="6"/>
              </a:xfrm>
              <a:custGeom>
                <a:avLst/>
                <a:gdLst>
                  <a:gd name="T0" fmla="*/ 1 w 8"/>
                  <a:gd name="T1" fmla="*/ 5 h 5"/>
                  <a:gd name="T2" fmla="*/ 0 w 8"/>
                  <a:gd name="T3" fmla="*/ 5 h 5"/>
                  <a:gd name="T4" fmla="*/ 0 w 8"/>
                  <a:gd name="T5" fmla="*/ 4 h 5"/>
                  <a:gd name="T6" fmla="*/ 6 w 8"/>
                  <a:gd name="T7" fmla="*/ 1 h 5"/>
                  <a:gd name="T8" fmla="*/ 7 w 8"/>
                  <a:gd name="T9" fmla="*/ 1 h 5"/>
                  <a:gd name="T10" fmla="*/ 7 w 8"/>
                  <a:gd name="T11" fmla="*/ 2 h 5"/>
                  <a:gd name="T12" fmla="*/ 1 w 8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5">
                    <a:moveTo>
                      <a:pt x="1" y="5"/>
                    </a:moveTo>
                    <a:cubicBezTo>
                      <a:pt x="1" y="5"/>
                      <a:pt x="0" y="5"/>
                      <a:pt x="0" y="5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2"/>
                      <a:pt x="4" y="1"/>
                      <a:pt x="6" y="1"/>
                    </a:cubicBezTo>
                    <a:cubicBezTo>
                      <a:pt x="7" y="0"/>
                      <a:pt x="7" y="0"/>
                      <a:pt x="7" y="1"/>
                    </a:cubicBezTo>
                    <a:cubicBezTo>
                      <a:pt x="8" y="1"/>
                      <a:pt x="7" y="2"/>
                      <a:pt x="7" y="2"/>
                    </a:cubicBezTo>
                    <a:cubicBezTo>
                      <a:pt x="6" y="4"/>
                      <a:pt x="3" y="5"/>
                      <a:pt x="1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1" name="Freeform 860"/>
              <p:cNvSpPr>
                <a:spLocks/>
              </p:cNvSpPr>
              <p:nvPr/>
            </p:nvSpPr>
            <p:spPr bwMode="auto">
              <a:xfrm>
                <a:off x="4976" y="3029"/>
                <a:ext cx="6" cy="6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3 h 5"/>
                  <a:gd name="T4" fmla="*/ 3 w 5"/>
                  <a:gd name="T5" fmla="*/ 0 h 5"/>
                  <a:gd name="T6" fmla="*/ 5 w 5"/>
                  <a:gd name="T7" fmla="*/ 3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4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3"/>
                    </a:cubicBezTo>
                    <a:cubicBezTo>
                      <a:pt x="5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2" name="Freeform 861"/>
              <p:cNvSpPr>
                <a:spLocks noEditPoints="1"/>
              </p:cNvSpPr>
              <p:nvPr/>
            </p:nvSpPr>
            <p:spPr bwMode="auto">
              <a:xfrm>
                <a:off x="5116" y="2536"/>
                <a:ext cx="7" cy="7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4 w 6"/>
                  <a:gd name="T5" fmla="*/ 5 h 6"/>
                  <a:gd name="T6" fmla="*/ 1 w 6"/>
                  <a:gd name="T7" fmla="*/ 4 h 6"/>
                  <a:gd name="T8" fmla="*/ 3 w 6"/>
                  <a:gd name="T9" fmla="*/ 1 h 6"/>
                  <a:gd name="T10" fmla="*/ 5 w 6"/>
                  <a:gd name="T11" fmla="*/ 0 h 6"/>
                  <a:gd name="T12" fmla="*/ 6 w 6"/>
                  <a:gd name="T13" fmla="*/ 0 h 6"/>
                  <a:gd name="T14" fmla="*/ 4 w 6"/>
                  <a:gd name="T15" fmla="*/ 2 h 6"/>
                  <a:gd name="T16" fmla="*/ 2 w 6"/>
                  <a:gd name="T17" fmla="*/ 4 h 6"/>
                  <a:gd name="T18" fmla="*/ 3 w 6"/>
                  <a:gd name="T19" fmla="*/ 5 h 6"/>
                  <a:gd name="T20" fmla="*/ 5 w 6"/>
                  <a:gd name="T21" fmla="*/ 3 h 6"/>
                  <a:gd name="T22" fmla="*/ 4 w 6"/>
                  <a:gd name="T2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cubicBezTo>
                      <a:pt x="6" y="2"/>
                      <a:pt x="5" y="4"/>
                      <a:pt x="6" y="6"/>
                    </a:cubicBezTo>
                    <a:cubicBezTo>
                      <a:pt x="6" y="5"/>
                      <a:pt x="5" y="5"/>
                      <a:pt x="4" y="5"/>
                    </a:cubicBezTo>
                    <a:cubicBezTo>
                      <a:pt x="3" y="6"/>
                      <a:pt x="1" y="5"/>
                      <a:pt x="1" y="4"/>
                    </a:cubicBezTo>
                    <a:cubicBezTo>
                      <a:pt x="0" y="3"/>
                      <a:pt x="1" y="2"/>
                      <a:pt x="3" y="1"/>
                    </a:cubicBezTo>
                    <a:cubicBezTo>
                      <a:pt x="4" y="1"/>
                      <a:pt x="5" y="1"/>
                      <a:pt x="5" y="0"/>
                    </a:cubicBezTo>
                    <a:cubicBezTo>
                      <a:pt x="5" y="0"/>
                      <a:pt x="6" y="0"/>
                      <a:pt x="6" y="0"/>
                    </a:cubicBezTo>
                    <a:close/>
                    <a:moveTo>
                      <a:pt x="4" y="2"/>
                    </a:moveTo>
                    <a:cubicBezTo>
                      <a:pt x="3" y="2"/>
                      <a:pt x="2" y="2"/>
                      <a:pt x="2" y="4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4" y="5"/>
                      <a:pt x="5" y="4"/>
                      <a:pt x="5" y="3"/>
                    </a:cubicBezTo>
                    <a:cubicBezTo>
                      <a:pt x="5" y="2"/>
                      <a:pt x="5" y="2"/>
                      <a:pt x="4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3" name="Freeform 862"/>
              <p:cNvSpPr>
                <a:spLocks/>
              </p:cNvSpPr>
              <p:nvPr/>
            </p:nvSpPr>
            <p:spPr bwMode="auto">
              <a:xfrm>
                <a:off x="5244" y="2569"/>
                <a:ext cx="7" cy="5"/>
              </a:xfrm>
              <a:custGeom>
                <a:avLst/>
                <a:gdLst>
                  <a:gd name="T0" fmla="*/ 4 w 6"/>
                  <a:gd name="T1" fmla="*/ 4 h 4"/>
                  <a:gd name="T2" fmla="*/ 0 w 6"/>
                  <a:gd name="T3" fmla="*/ 1 h 4"/>
                  <a:gd name="T4" fmla="*/ 0 w 6"/>
                  <a:gd name="T5" fmla="*/ 0 h 4"/>
                  <a:gd name="T6" fmla="*/ 5 w 6"/>
                  <a:gd name="T7" fmla="*/ 1 h 4"/>
                  <a:gd name="T8" fmla="*/ 6 w 6"/>
                  <a:gd name="T9" fmla="*/ 3 h 4"/>
                  <a:gd name="T10" fmla="*/ 4 w 6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cubicBezTo>
                      <a:pt x="2" y="4"/>
                      <a:pt x="2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2" y="0"/>
                      <a:pt x="4" y="0"/>
                      <a:pt x="5" y="1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6" y="4"/>
                      <a:pt x="5" y="3"/>
                      <a:pt x="4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4" name="Freeform 863"/>
              <p:cNvSpPr>
                <a:spLocks/>
              </p:cNvSpPr>
              <p:nvPr/>
            </p:nvSpPr>
            <p:spPr bwMode="auto">
              <a:xfrm>
                <a:off x="4962" y="2560"/>
                <a:ext cx="8" cy="5"/>
              </a:xfrm>
              <a:custGeom>
                <a:avLst/>
                <a:gdLst>
                  <a:gd name="T0" fmla="*/ 7 w 7"/>
                  <a:gd name="T1" fmla="*/ 1 h 4"/>
                  <a:gd name="T2" fmla="*/ 4 w 7"/>
                  <a:gd name="T3" fmla="*/ 4 h 4"/>
                  <a:gd name="T4" fmla="*/ 1 w 7"/>
                  <a:gd name="T5" fmla="*/ 3 h 4"/>
                  <a:gd name="T6" fmla="*/ 1 w 7"/>
                  <a:gd name="T7" fmla="*/ 2 h 4"/>
                  <a:gd name="T8" fmla="*/ 6 w 7"/>
                  <a:gd name="T9" fmla="*/ 0 h 4"/>
                  <a:gd name="T10" fmla="*/ 7 w 7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4">
                    <a:moveTo>
                      <a:pt x="7" y="1"/>
                    </a:moveTo>
                    <a:cubicBezTo>
                      <a:pt x="7" y="2"/>
                      <a:pt x="5" y="4"/>
                      <a:pt x="4" y="4"/>
                    </a:cubicBezTo>
                    <a:cubicBezTo>
                      <a:pt x="3" y="3"/>
                      <a:pt x="2" y="3"/>
                      <a:pt x="1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5" y="0"/>
                      <a:pt x="6" y="0"/>
                    </a:cubicBezTo>
                    <a:cubicBezTo>
                      <a:pt x="6" y="0"/>
                      <a:pt x="7" y="1"/>
                      <a:pt x="7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5" name="Freeform 864"/>
              <p:cNvSpPr>
                <a:spLocks/>
              </p:cNvSpPr>
              <p:nvPr/>
            </p:nvSpPr>
            <p:spPr bwMode="auto">
              <a:xfrm>
                <a:off x="5234" y="2547"/>
                <a:ext cx="9" cy="7"/>
              </a:xfrm>
              <a:custGeom>
                <a:avLst/>
                <a:gdLst>
                  <a:gd name="T0" fmla="*/ 7 w 7"/>
                  <a:gd name="T1" fmla="*/ 2 h 6"/>
                  <a:gd name="T2" fmla="*/ 1 w 7"/>
                  <a:gd name="T3" fmla="*/ 6 h 6"/>
                  <a:gd name="T4" fmla="*/ 0 w 7"/>
                  <a:gd name="T5" fmla="*/ 5 h 6"/>
                  <a:gd name="T6" fmla="*/ 6 w 7"/>
                  <a:gd name="T7" fmla="*/ 0 h 6"/>
                  <a:gd name="T8" fmla="*/ 7 w 7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7" y="2"/>
                    </a:moveTo>
                    <a:cubicBezTo>
                      <a:pt x="5" y="3"/>
                      <a:pt x="3" y="5"/>
                      <a:pt x="1" y="6"/>
                    </a:cubicBezTo>
                    <a:cubicBezTo>
                      <a:pt x="1" y="5"/>
                      <a:pt x="0" y="5"/>
                      <a:pt x="0" y="5"/>
                    </a:cubicBezTo>
                    <a:cubicBezTo>
                      <a:pt x="2" y="3"/>
                      <a:pt x="3" y="1"/>
                      <a:pt x="6" y="0"/>
                    </a:cubicBezTo>
                    <a:cubicBezTo>
                      <a:pt x="6" y="1"/>
                      <a:pt x="6" y="2"/>
                      <a:pt x="7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6" name="Freeform 865"/>
              <p:cNvSpPr>
                <a:spLocks/>
              </p:cNvSpPr>
              <p:nvPr/>
            </p:nvSpPr>
            <p:spPr bwMode="auto">
              <a:xfrm>
                <a:off x="5240" y="3014"/>
                <a:ext cx="6" cy="6"/>
              </a:xfrm>
              <a:custGeom>
                <a:avLst/>
                <a:gdLst>
                  <a:gd name="T0" fmla="*/ 4 w 5"/>
                  <a:gd name="T1" fmla="*/ 1 h 5"/>
                  <a:gd name="T2" fmla="*/ 2 w 5"/>
                  <a:gd name="T3" fmla="*/ 5 h 5"/>
                  <a:gd name="T4" fmla="*/ 1 w 5"/>
                  <a:gd name="T5" fmla="*/ 5 h 5"/>
                  <a:gd name="T6" fmla="*/ 0 w 5"/>
                  <a:gd name="T7" fmla="*/ 3 h 5"/>
                  <a:gd name="T8" fmla="*/ 3 w 5"/>
                  <a:gd name="T9" fmla="*/ 1 h 5"/>
                  <a:gd name="T10" fmla="*/ 4 w 5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4" y="1"/>
                    </a:moveTo>
                    <a:cubicBezTo>
                      <a:pt x="5" y="4"/>
                      <a:pt x="4" y="5"/>
                      <a:pt x="2" y="5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1" y="2"/>
                      <a:pt x="1" y="1"/>
                      <a:pt x="3" y="1"/>
                    </a:cubicBezTo>
                    <a:cubicBezTo>
                      <a:pt x="4" y="0"/>
                      <a:pt x="3" y="3"/>
                      <a:pt x="4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7" name="Freeform 866"/>
              <p:cNvSpPr>
                <a:spLocks/>
              </p:cNvSpPr>
              <p:nvPr/>
            </p:nvSpPr>
            <p:spPr bwMode="auto">
              <a:xfrm>
                <a:off x="4848" y="2893"/>
                <a:ext cx="6" cy="10"/>
              </a:xfrm>
              <a:custGeom>
                <a:avLst/>
                <a:gdLst>
                  <a:gd name="T0" fmla="*/ 0 w 5"/>
                  <a:gd name="T1" fmla="*/ 0 h 8"/>
                  <a:gd name="T2" fmla="*/ 2 w 5"/>
                  <a:gd name="T3" fmla="*/ 2 h 8"/>
                  <a:gd name="T4" fmla="*/ 4 w 5"/>
                  <a:gd name="T5" fmla="*/ 3 h 8"/>
                  <a:gd name="T6" fmla="*/ 4 w 5"/>
                  <a:gd name="T7" fmla="*/ 3 h 8"/>
                  <a:gd name="T8" fmla="*/ 4 w 5"/>
                  <a:gd name="T9" fmla="*/ 5 h 8"/>
                  <a:gd name="T10" fmla="*/ 4 w 5"/>
                  <a:gd name="T11" fmla="*/ 5 h 8"/>
                  <a:gd name="T12" fmla="*/ 2 w 5"/>
                  <a:gd name="T13" fmla="*/ 8 h 8"/>
                  <a:gd name="T14" fmla="*/ 1 w 5"/>
                  <a:gd name="T15" fmla="*/ 7 h 8"/>
                  <a:gd name="T16" fmla="*/ 0 w 5"/>
                  <a:gd name="T17" fmla="*/ 3 h 8"/>
                  <a:gd name="T18" fmla="*/ 0 w 5"/>
                  <a:gd name="T19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8">
                    <a:moveTo>
                      <a:pt x="0" y="0"/>
                    </a:moveTo>
                    <a:cubicBezTo>
                      <a:pt x="1" y="0"/>
                      <a:pt x="1" y="1"/>
                      <a:pt x="2" y="2"/>
                    </a:cubicBezTo>
                    <a:cubicBezTo>
                      <a:pt x="3" y="3"/>
                      <a:pt x="3" y="4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2" y="5"/>
                      <a:pt x="2" y="7"/>
                      <a:pt x="2" y="8"/>
                    </a:cubicBezTo>
                    <a:cubicBezTo>
                      <a:pt x="2" y="8"/>
                      <a:pt x="1" y="7"/>
                      <a:pt x="1" y="7"/>
                    </a:cubicBezTo>
                    <a:cubicBezTo>
                      <a:pt x="3" y="4"/>
                      <a:pt x="2" y="3"/>
                      <a:pt x="0" y="3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8" name="Freeform 867"/>
              <p:cNvSpPr>
                <a:spLocks/>
              </p:cNvSpPr>
              <p:nvPr/>
            </p:nvSpPr>
            <p:spPr bwMode="auto">
              <a:xfrm>
                <a:off x="4976" y="3009"/>
                <a:ext cx="9" cy="8"/>
              </a:xfrm>
              <a:custGeom>
                <a:avLst/>
                <a:gdLst>
                  <a:gd name="T0" fmla="*/ 0 w 7"/>
                  <a:gd name="T1" fmla="*/ 1 h 7"/>
                  <a:gd name="T2" fmla="*/ 3 w 7"/>
                  <a:gd name="T3" fmla="*/ 1 h 7"/>
                  <a:gd name="T4" fmla="*/ 7 w 7"/>
                  <a:gd name="T5" fmla="*/ 7 h 7"/>
                  <a:gd name="T6" fmla="*/ 0 w 7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7">
                    <a:moveTo>
                      <a:pt x="0" y="1"/>
                    </a:moveTo>
                    <a:cubicBezTo>
                      <a:pt x="1" y="0"/>
                      <a:pt x="2" y="0"/>
                      <a:pt x="3" y="1"/>
                    </a:cubicBezTo>
                    <a:cubicBezTo>
                      <a:pt x="4" y="3"/>
                      <a:pt x="6" y="4"/>
                      <a:pt x="7" y="7"/>
                    </a:cubicBezTo>
                    <a:cubicBezTo>
                      <a:pt x="5" y="5"/>
                      <a:pt x="2" y="4"/>
                      <a:pt x="0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39" name="Freeform 868"/>
              <p:cNvSpPr>
                <a:spLocks/>
              </p:cNvSpPr>
              <p:nvPr/>
            </p:nvSpPr>
            <p:spPr bwMode="auto">
              <a:xfrm>
                <a:off x="4967" y="2551"/>
                <a:ext cx="6" cy="5"/>
              </a:xfrm>
              <a:custGeom>
                <a:avLst/>
                <a:gdLst>
                  <a:gd name="T0" fmla="*/ 2 w 5"/>
                  <a:gd name="T1" fmla="*/ 4 h 4"/>
                  <a:gd name="T2" fmla="*/ 0 w 5"/>
                  <a:gd name="T3" fmla="*/ 2 h 4"/>
                  <a:gd name="T4" fmla="*/ 3 w 5"/>
                  <a:gd name="T5" fmla="*/ 0 h 4"/>
                  <a:gd name="T6" fmla="*/ 5 w 5"/>
                  <a:gd name="T7" fmla="*/ 2 h 4"/>
                  <a:gd name="T8" fmla="*/ 2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4"/>
                    </a:moveTo>
                    <a:cubicBezTo>
                      <a:pt x="1" y="3"/>
                      <a:pt x="0" y="3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3"/>
                      <a:pt x="4" y="3"/>
                      <a:pt x="2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0" name="Freeform 869"/>
              <p:cNvSpPr>
                <a:spLocks/>
              </p:cNvSpPr>
              <p:nvPr/>
            </p:nvSpPr>
            <p:spPr bwMode="auto">
              <a:xfrm>
                <a:off x="5363" y="2810"/>
                <a:ext cx="3" cy="7"/>
              </a:xfrm>
              <a:custGeom>
                <a:avLst/>
                <a:gdLst>
                  <a:gd name="T0" fmla="*/ 1 w 3"/>
                  <a:gd name="T1" fmla="*/ 0 h 6"/>
                  <a:gd name="T2" fmla="*/ 2 w 3"/>
                  <a:gd name="T3" fmla="*/ 1 h 6"/>
                  <a:gd name="T4" fmla="*/ 3 w 3"/>
                  <a:gd name="T5" fmla="*/ 5 h 6"/>
                  <a:gd name="T6" fmla="*/ 2 w 3"/>
                  <a:gd name="T7" fmla="*/ 6 h 6"/>
                  <a:gd name="T8" fmla="*/ 0 w 3"/>
                  <a:gd name="T9" fmla="*/ 4 h 6"/>
                  <a:gd name="T10" fmla="*/ 0 w 3"/>
                  <a:gd name="T11" fmla="*/ 1 h 6"/>
                  <a:gd name="T12" fmla="*/ 1 w 3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6"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3" y="4"/>
                      <a:pt x="3" y="5"/>
                    </a:cubicBezTo>
                    <a:cubicBezTo>
                      <a:pt x="3" y="6"/>
                      <a:pt x="3" y="6"/>
                      <a:pt x="2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1" name="Freeform 870"/>
              <p:cNvSpPr>
                <a:spLocks/>
              </p:cNvSpPr>
              <p:nvPr/>
            </p:nvSpPr>
            <p:spPr bwMode="auto">
              <a:xfrm>
                <a:off x="5251" y="2563"/>
                <a:ext cx="6" cy="5"/>
              </a:xfrm>
              <a:custGeom>
                <a:avLst/>
                <a:gdLst>
                  <a:gd name="T0" fmla="*/ 4 w 5"/>
                  <a:gd name="T1" fmla="*/ 4 h 4"/>
                  <a:gd name="T2" fmla="*/ 0 w 5"/>
                  <a:gd name="T3" fmla="*/ 1 h 4"/>
                  <a:gd name="T4" fmla="*/ 2 w 5"/>
                  <a:gd name="T5" fmla="*/ 0 h 4"/>
                  <a:gd name="T6" fmla="*/ 5 w 5"/>
                  <a:gd name="T7" fmla="*/ 3 h 4"/>
                  <a:gd name="T8" fmla="*/ 4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4" y="4"/>
                    </a:moveTo>
                    <a:cubicBezTo>
                      <a:pt x="2" y="4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5" y="2"/>
                      <a:pt x="5" y="3"/>
                    </a:cubicBezTo>
                    <a:cubicBezTo>
                      <a:pt x="5" y="4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2" name="Freeform 871"/>
              <p:cNvSpPr>
                <a:spLocks/>
              </p:cNvSpPr>
              <p:nvPr/>
            </p:nvSpPr>
            <p:spPr bwMode="auto">
              <a:xfrm>
                <a:off x="4848" y="2642"/>
                <a:ext cx="6" cy="4"/>
              </a:xfrm>
              <a:custGeom>
                <a:avLst/>
                <a:gdLst>
                  <a:gd name="T0" fmla="*/ 2 w 5"/>
                  <a:gd name="T1" fmla="*/ 0 h 4"/>
                  <a:gd name="T2" fmla="*/ 4 w 5"/>
                  <a:gd name="T3" fmla="*/ 2 h 4"/>
                  <a:gd name="T4" fmla="*/ 2 w 5"/>
                  <a:gd name="T5" fmla="*/ 4 h 4"/>
                  <a:gd name="T6" fmla="*/ 0 w 5"/>
                  <a:gd name="T7" fmla="*/ 2 h 4"/>
                  <a:gd name="T8" fmla="*/ 2 w 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0"/>
                      <a:pt x="4" y="2"/>
                    </a:cubicBezTo>
                    <a:cubicBezTo>
                      <a:pt x="5" y="3"/>
                      <a:pt x="3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3" name="Freeform 872"/>
              <p:cNvSpPr>
                <a:spLocks/>
              </p:cNvSpPr>
              <p:nvPr/>
            </p:nvSpPr>
            <p:spPr bwMode="auto">
              <a:xfrm>
                <a:off x="4848" y="2957"/>
                <a:ext cx="6" cy="5"/>
              </a:xfrm>
              <a:custGeom>
                <a:avLst/>
                <a:gdLst>
                  <a:gd name="T0" fmla="*/ 5 w 5"/>
                  <a:gd name="T1" fmla="*/ 1 h 4"/>
                  <a:gd name="T2" fmla="*/ 2 w 5"/>
                  <a:gd name="T3" fmla="*/ 4 h 4"/>
                  <a:gd name="T4" fmla="*/ 0 w 5"/>
                  <a:gd name="T5" fmla="*/ 2 h 4"/>
                  <a:gd name="T6" fmla="*/ 2 w 5"/>
                  <a:gd name="T7" fmla="*/ 0 h 4"/>
                  <a:gd name="T8" fmla="*/ 5 w 5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5" y="1"/>
                    </a:moveTo>
                    <a:cubicBezTo>
                      <a:pt x="5" y="2"/>
                      <a:pt x="3" y="4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0" y="1"/>
                      <a:pt x="2" y="0"/>
                      <a:pt x="2" y="0"/>
                    </a:cubicBezTo>
                    <a:cubicBezTo>
                      <a:pt x="3" y="0"/>
                      <a:pt x="4" y="0"/>
                      <a:pt x="5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4" name="Freeform 873"/>
              <p:cNvSpPr>
                <a:spLocks/>
              </p:cNvSpPr>
              <p:nvPr/>
            </p:nvSpPr>
            <p:spPr bwMode="auto">
              <a:xfrm>
                <a:off x="4970" y="3023"/>
                <a:ext cx="6" cy="6"/>
              </a:xfrm>
              <a:custGeom>
                <a:avLst/>
                <a:gdLst>
                  <a:gd name="T0" fmla="*/ 0 w 5"/>
                  <a:gd name="T1" fmla="*/ 1 h 5"/>
                  <a:gd name="T2" fmla="*/ 4 w 5"/>
                  <a:gd name="T3" fmla="*/ 2 h 5"/>
                  <a:gd name="T4" fmla="*/ 3 w 5"/>
                  <a:gd name="T5" fmla="*/ 4 h 5"/>
                  <a:gd name="T6" fmla="*/ 1 w 5"/>
                  <a:gd name="T7" fmla="*/ 4 h 5"/>
                  <a:gd name="T8" fmla="*/ 1 w 5"/>
                  <a:gd name="T9" fmla="*/ 2 h 5"/>
                  <a:gd name="T10" fmla="*/ 0 w 5"/>
                  <a:gd name="T11" fmla="*/ 1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1"/>
                    </a:moveTo>
                    <a:cubicBezTo>
                      <a:pt x="2" y="0"/>
                      <a:pt x="2" y="0"/>
                      <a:pt x="4" y="2"/>
                    </a:cubicBezTo>
                    <a:cubicBezTo>
                      <a:pt x="5" y="3"/>
                      <a:pt x="4" y="4"/>
                      <a:pt x="3" y="4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1" y="4"/>
                      <a:pt x="2" y="3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5" name="Freeform 874"/>
              <p:cNvSpPr>
                <a:spLocks/>
              </p:cNvSpPr>
              <p:nvPr/>
            </p:nvSpPr>
            <p:spPr bwMode="auto">
              <a:xfrm>
                <a:off x="4956" y="3044"/>
                <a:ext cx="6" cy="5"/>
              </a:xfrm>
              <a:custGeom>
                <a:avLst/>
                <a:gdLst>
                  <a:gd name="T0" fmla="*/ 4 w 5"/>
                  <a:gd name="T1" fmla="*/ 4 h 4"/>
                  <a:gd name="T2" fmla="*/ 3 w 5"/>
                  <a:gd name="T3" fmla="*/ 3 h 4"/>
                  <a:gd name="T4" fmla="*/ 1 w 5"/>
                  <a:gd name="T5" fmla="*/ 2 h 4"/>
                  <a:gd name="T6" fmla="*/ 0 w 5"/>
                  <a:gd name="T7" fmla="*/ 1 h 4"/>
                  <a:gd name="T8" fmla="*/ 2 w 5"/>
                  <a:gd name="T9" fmla="*/ 0 h 4"/>
                  <a:gd name="T10" fmla="*/ 5 w 5"/>
                  <a:gd name="T11" fmla="*/ 2 h 4"/>
                  <a:gd name="T12" fmla="*/ 5 w 5"/>
                  <a:gd name="T13" fmla="*/ 3 h 4"/>
                  <a:gd name="T14" fmla="*/ 4 w 5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4">
                    <a:moveTo>
                      <a:pt x="4" y="4"/>
                    </a:moveTo>
                    <a:cubicBezTo>
                      <a:pt x="4" y="4"/>
                      <a:pt x="3" y="4"/>
                      <a:pt x="3" y="3"/>
                    </a:cubicBezTo>
                    <a:cubicBezTo>
                      <a:pt x="2" y="3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4" y="2"/>
                      <a:pt x="5" y="2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5" y="3"/>
                      <a:pt x="5" y="4"/>
                      <a:pt x="4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6" name="Freeform 875"/>
              <p:cNvSpPr>
                <a:spLocks/>
              </p:cNvSpPr>
              <p:nvPr/>
            </p:nvSpPr>
            <p:spPr bwMode="auto">
              <a:xfrm>
                <a:off x="5186" y="3031"/>
                <a:ext cx="5" cy="3"/>
              </a:xfrm>
              <a:custGeom>
                <a:avLst/>
                <a:gdLst>
                  <a:gd name="T0" fmla="*/ 3 w 4"/>
                  <a:gd name="T1" fmla="*/ 2 h 3"/>
                  <a:gd name="T2" fmla="*/ 1 w 4"/>
                  <a:gd name="T3" fmla="*/ 3 h 3"/>
                  <a:gd name="T4" fmla="*/ 0 w 4"/>
                  <a:gd name="T5" fmla="*/ 2 h 3"/>
                  <a:gd name="T6" fmla="*/ 2 w 4"/>
                  <a:gd name="T7" fmla="*/ 0 h 3"/>
                  <a:gd name="T8" fmla="*/ 3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3" y="2"/>
                    </a:moveTo>
                    <a:cubicBezTo>
                      <a:pt x="3" y="3"/>
                      <a:pt x="2" y="3"/>
                      <a:pt x="1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1"/>
                      <a:pt x="0" y="0"/>
                      <a:pt x="2" y="0"/>
                    </a:cubicBezTo>
                    <a:cubicBezTo>
                      <a:pt x="3" y="0"/>
                      <a:pt x="4" y="0"/>
                      <a:pt x="3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7" name="Freeform 876"/>
              <p:cNvSpPr>
                <a:spLocks/>
              </p:cNvSpPr>
              <p:nvPr/>
            </p:nvSpPr>
            <p:spPr bwMode="auto">
              <a:xfrm>
                <a:off x="5270" y="2592"/>
                <a:ext cx="5" cy="5"/>
              </a:xfrm>
              <a:custGeom>
                <a:avLst/>
                <a:gdLst>
                  <a:gd name="T0" fmla="*/ 1 w 4"/>
                  <a:gd name="T1" fmla="*/ 0 h 4"/>
                  <a:gd name="T2" fmla="*/ 4 w 4"/>
                  <a:gd name="T3" fmla="*/ 1 h 4"/>
                  <a:gd name="T4" fmla="*/ 4 w 4"/>
                  <a:gd name="T5" fmla="*/ 3 h 4"/>
                  <a:gd name="T6" fmla="*/ 2 w 4"/>
                  <a:gd name="T7" fmla="*/ 3 h 4"/>
                  <a:gd name="T8" fmla="*/ 1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0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0" y="3"/>
                      <a:pt x="0" y="2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8" name="Freeform 877"/>
              <p:cNvSpPr>
                <a:spLocks/>
              </p:cNvSpPr>
              <p:nvPr/>
            </p:nvSpPr>
            <p:spPr bwMode="auto">
              <a:xfrm>
                <a:off x="5243" y="3008"/>
                <a:ext cx="4" cy="5"/>
              </a:xfrm>
              <a:custGeom>
                <a:avLst/>
                <a:gdLst>
                  <a:gd name="T0" fmla="*/ 3 w 4"/>
                  <a:gd name="T1" fmla="*/ 4 h 4"/>
                  <a:gd name="T2" fmla="*/ 1 w 4"/>
                  <a:gd name="T3" fmla="*/ 4 h 4"/>
                  <a:gd name="T4" fmla="*/ 0 w 4"/>
                  <a:gd name="T5" fmla="*/ 1 h 4"/>
                  <a:gd name="T6" fmla="*/ 2 w 4"/>
                  <a:gd name="T7" fmla="*/ 1 h 4"/>
                  <a:gd name="T8" fmla="*/ 4 w 4"/>
                  <a:gd name="T9" fmla="*/ 3 h 4"/>
                  <a:gd name="T10" fmla="*/ 3 w 4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2" y="4"/>
                      <a:pt x="1" y="4"/>
                      <a:pt x="1" y="4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3" y="1"/>
                      <a:pt x="4" y="1"/>
                      <a:pt x="4" y="3"/>
                    </a:cubicBezTo>
                    <a:cubicBezTo>
                      <a:pt x="3" y="3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49" name="Freeform 878"/>
              <p:cNvSpPr>
                <a:spLocks/>
              </p:cNvSpPr>
              <p:nvPr/>
            </p:nvSpPr>
            <p:spPr bwMode="auto">
              <a:xfrm>
                <a:off x="4968" y="3044"/>
                <a:ext cx="4" cy="3"/>
              </a:xfrm>
              <a:custGeom>
                <a:avLst/>
                <a:gdLst>
                  <a:gd name="T0" fmla="*/ 1 w 3"/>
                  <a:gd name="T1" fmla="*/ 0 h 3"/>
                  <a:gd name="T2" fmla="*/ 3 w 3"/>
                  <a:gd name="T3" fmla="*/ 1 h 3"/>
                  <a:gd name="T4" fmla="*/ 1 w 3"/>
                  <a:gd name="T5" fmla="*/ 3 h 3"/>
                  <a:gd name="T6" fmla="*/ 0 w 3"/>
                  <a:gd name="T7" fmla="*/ 1 h 3"/>
                  <a:gd name="T8" fmla="*/ 1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3" y="2"/>
                      <a:pt x="2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0" name="Freeform 879"/>
              <p:cNvSpPr>
                <a:spLocks/>
              </p:cNvSpPr>
              <p:nvPr/>
            </p:nvSpPr>
            <p:spPr bwMode="auto">
              <a:xfrm>
                <a:off x="5275" y="2580"/>
                <a:ext cx="6" cy="5"/>
              </a:xfrm>
              <a:custGeom>
                <a:avLst/>
                <a:gdLst>
                  <a:gd name="T0" fmla="*/ 0 w 5"/>
                  <a:gd name="T1" fmla="*/ 1 h 4"/>
                  <a:gd name="T2" fmla="*/ 4 w 5"/>
                  <a:gd name="T3" fmla="*/ 2 h 4"/>
                  <a:gd name="T4" fmla="*/ 5 w 5"/>
                  <a:gd name="T5" fmla="*/ 3 h 4"/>
                  <a:gd name="T6" fmla="*/ 3 w 5"/>
                  <a:gd name="T7" fmla="*/ 4 h 4"/>
                  <a:gd name="T8" fmla="*/ 0 w 5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0" y="1"/>
                    </a:moveTo>
                    <a:cubicBezTo>
                      <a:pt x="2" y="0"/>
                      <a:pt x="3" y="2"/>
                      <a:pt x="4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2" y="3"/>
                      <a:pt x="1" y="2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1" name="Oval 880"/>
              <p:cNvSpPr>
                <a:spLocks noChangeArrowheads="1"/>
              </p:cNvSpPr>
              <p:nvPr/>
            </p:nvSpPr>
            <p:spPr bwMode="auto">
              <a:xfrm>
                <a:off x="5285" y="2603"/>
                <a:ext cx="4" cy="3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2" name="Freeform 881"/>
              <p:cNvSpPr>
                <a:spLocks/>
              </p:cNvSpPr>
              <p:nvPr/>
            </p:nvSpPr>
            <p:spPr bwMode="auto">
              <a:xfrm>
                <a:off x="5271" y="2557"/>
                <a:ext cx="5" cy="4"/>
              </a:xfrm>
              <a:custGeom>
                <a:avLst/>
                <a:gdLst>
                  <a:gd name="T0" fmla="*/ 3 w 4"/>
                  <a:gd name="T1" fmla="*/ 3 h 3"/>
                  <a:gd name="T2" fmla="*/ 0 w 4"/>
                  <a:gd name="T3" fmla="*/ 1 h 3"/>
                  <a:gd name="T4" fmla="*/ 2 w 4"/>
                  <a:gd name="T5" fmla="*/ 0 h 3"/>
                  <a:gd name="T6" fmla="*/ 4 w 4"/>
                  <a:gd name="T7" fmla="*/ 2 h 3"/>
                  <a:gd name="T8" fmla="*/ 3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cubicBezTo>
                      <a:pt x="2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0"/>
                      <a:pt x="4" y="2"/>
                    </a:cubicBezTo>
                    <a:cubicBezTo>
                      <a:pt x="4" y="2"/>
                      <a:pt x="3" y="3"/>
                      <a:pt x="3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3" name="Freeform 882"/>
              <p:cNvSpPr>
                <a:spLocks/>
              </p:cNvSpPr>
              <p:nvPr/>
            </p:nvSpPr>
            <p:spPr bwMode="auto">
              <a:xfrm>
                <a:off x="4981" y="2537"/>
                <a:ext cx="5" cy="3"/>
              </a:xfrm>
              <a:custGeom>
                <a:avLst/>
                <a:gdLst>
                  <a:gd name="T0" fmla="*/ 2 w 4"/>
                  <a:gd name="T1" fmla="*/ 2 h 3"/>
                  <a:gd name="T2" fmla="*/ 0 w 4"/>
                  <a:gd name="T3" fmla="*/ 1 h 3"/>
                  <a:gd name="T4" fmla="*/ 2 w 4"/>
                  <a:gd name="T5" fmla="*/ 0 h 3"/>
                  <a:gd name="T6" fmla="*/ 4 w 4"/>
                  <a:gd name="T7" fmla="*/ 1 h 3"/>
                  <a:gd name="T8" fmla="*/ 2 w 4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cubicBezTo>
                      <a:pt x="2" y="2"/>
                      <a:pt x="0" y="3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4" y="2"/>
                      <a:pt x="3" y="2"/>
                      <a:pt x="2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4" name="Freeform 883"/>
              <p:cNvSpPr>
                <a:spLocks/>
              </p:cNvSpPr>
              <p:nvPr/>
            </p:nvSpPr>
            <p:spPr bwMode="auto">
              <a:xfrm>
                <a:off x="5243" y="2545"/>
                <a:ext cx="6" cy="4"/>
              </a:xfrm>
              <a:custGeom>
                <a:avLst/>
                <a:gdLst>
                  <a:gd name="T0" fmla="*/ 5 w 5"/>
                  <a:gd name="T1" fmla="*/ 1 h 3"/>
                  <a:gd name="T2" fmla="*/ 1 w 5"/>
                  <a:gd name="T3" fmla="*/ 3 h 3"/>
                  <a:gd name="T4" fmla="*/ 0 w 5"/>
                  <a:gd name="T5" fmla="*/ 1 h 3"/>
                  <a:gd name="T6" fmla="*/ 5 w 5"/>
                  <a:gd name="T7" fmla="*/ 0 h 3"/>
                  <a:gd name="T8" fmla="*/ 5 w 5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3">
                    <a:moveTo>
                      <a:pt x="5" y="1"/>
                    </a:moveTo>
                    <a:cubicBezTo>
                      <a:pt x="4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2" y="0"/>
                      <a:pt x="3" y="0"/>
                      <a:pt x="5" y="0"/>
                    </a:cubicBezTo>
                    <a:cubicBezTo>
                      <a:pt x="5" y="0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5" name="Freeform 884"/>
              <p:cNvSpPr>
                <a:spLocks/>
              </p:cNvSpPr>
              <p:nvPr/>
            </p:nvSpPr>
            <p:spPr bwMode="auto">
              <a:xfrm>
                <a:off x="4962" y="3040"/>
                <a:ext cx="4" cy="4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3 h 3"/>
                  <a:gd name="T4" fmla="*/ 1 w 3"/>
                  <a:gd name="T5" fmla="*/ 3 h 3"/>
                  <a:gd name="T6" fmla="*/ 0 w 3"/>
                  <a:gd name="T7" fmla="*/ 3 h 3"/>
                  <a:gd name="T8" fmla="*/ 0 w 3"/>
                  <a:gd name="T9" fmla="*/ 2 h 3"/>
                  <a:gd name="T10" fmla="*/ 1 w 3"/>
                  <a:gd name="T11" fmla="*/ 0 h 3"/>
                  <a:gd name="T12" fmla="*/ 3 w 3"/>
                  <a:gd name="T13" fmla="*/ 0 h 3"/>
                  <a:gd name="T14" fmla="*/ 3 w 3"/>
                  <a:gd name="T1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2"/>
                      <a:pt x="3" y="2"/>
                      <a:pt x="2" y="3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3" y="2"/>
                      <a:pt x="1" y="0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6" name="Freeform 885"/>
              <p:cNvSpPr>
                <a:spLocks/>
              </p:cNvSpPr>
              <p:nvPr/>
            </p:nvSpPr>
            <p:spPr bwMode="auto">
              <a:xfrm>
                <a:off x="4901" y="2981"/>
                <a:ext cx="5" cy="5"/>
              </a:xfrm>
              <a:custGeom>
                <a:avLst/>
                <a:gdLst>
                  <a:gd name="T0" fmla="*/ 2 w 4"/>
                  <a:gd name="T1" fmla="*/ 1 h 4"/>
                  <a:gd name="T2" fmla="*/ 4 w 4"/>
                  <a:gd name="T3" fmla="*/ 2 h 4"/>
                  <a:gd name="T4" fmla="*/ 2 w 4"/>
                  <a:gd name="T5" fmla="*/ 3 h 4"/>
                  <a:gd name="T6" fmla="*/ 1 w 4"/>
                  <a:gd name="T7" fmla="*/ 2 h 4"/>
                  <a:gd name="T8" fmla="*/ 2 w 4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1"/>
                    </a:moveTo>
                    <a:cubicBezTo>
                      <a:pt x="3" y="2"/>
                      <a:pt x="4" y="0"/>
                      <a:pt x="4" y="2"/>
                    </a:cubicBezTo>
                    <a:cubicBezTo>
                      <a:pt x="4" y="3"/>
                      <a:pt x="3" y="3"/>
                      <a:pt x="2" y="3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0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7" name="Freeform 886"/>
              <p:cNvSpPr>
                <a:spLocks/>
              </p:cNvSpPr>
              <p:nvPr/>
            </p:nvSpPr>
            <p:spPr bwMode="auto">
              <a:xfrm>
                <a:off x="4942" y="3016"/>
                <a:ext cx="6" cy="4"/>
              </a:xfrm>
              <a:custGeom>
                <a:avLst/>
                <a:gdLst>
                  <a:gd name="T0" fmla="*/ 5 w 5"/>
                  <a:gd name="T1" fmla="*/ 2 h 3"/>
                  <a:gd name="T2" fmla="*/ 5 w 5"/>
                  <a:gd name="T3" fmla="*/ 2 h 3"/>
                  <a:gd name="T4" fmla="*/ 4 w 5"/>
                  <a:gd name="T5" fmla="*/ 2 h 3"/>
                  <a:gd name="T6" fmla="*/ 2 w 5"/>
                  <a:gd name="T7" fmla="*/ 2 h 3"/>
                  <a:gd name="T8" fmla="*/ 1 w 5"/>
                  <a:gd name="T9" fmla="*/ 2 h 3"/>
                  <a:gd name="T10" fmla="*/ 1 w 5"/>
                  <a:gd name="T11" fmla="*/ 1 h 3"/>
                  <a:gd name="T12" fmla="*/ 2 w 5"/>
                  <a:gd name="T13" fmla="*/ 0 h 3"/>
                  <a:gd name="T14" fmla="*/ 4 w 5"/>
                  <a:gd name="T15" fmla="*/ 1 h 3"/>
                  <a:gd name="T16" fmla="*/ 5 w 5"/>
                  <a:gd name="T1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" h="3">
                    <a:moveTo>
                      <a:pt x="5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3" y="1"/>
                      <a:pt x="3" y="2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1"/>
                      <a:pt x="3" y="2"/>
                      <a:pt x="4" y="1"/>
                    </a:cubicBezTo>
                    <a:cubicBezTo>
                      <a:pt x="5" y="1"/>
                      <a:pt x="5" y="1"/>
                      <a:pt x="5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8" name="Freeform 887"/>
              <p:cNvSpPr>
                <a:spLocks/>
              </p:cNvSpPr>
              <p:nvPr/>
            </p:nvSpPr>
            <p:spPr bwMode="auto">
              <a:xfrm>
                <a:off x="4859" y="2996"/>
                <a:ext cx="3" cy="3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3 h 3"/>
                  <a:gd name="T4" fmla="*/ 0 w 3"/>
                  <a:gd name="T5" fmla="*/ 2 h 3"/>
                  <a:gd name="T6" fmla="*/ 2 w 3"/>
                  <a:gd name="T7" fmla="*/ 0 h 3"/>
                  <a:gd name="T8" fmla="*/ 3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2"/>
                      <a:pt x="3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1" y="2"/>
                      <a:pt x="0" y="0"/>
                      <a:pt x="2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59" name="Oval 888"/>
              <p:cNvSpPr>
                <a:spLocks noChangeArrowheads="1"/>
              </p:cNvSpPr>
              <p:nvPr/>
            </p:nvSpPr>
            <p:spPr bwMode="auto">
              <a:xfrm>
                <a:off x="5226" y="2563"/>
                <a:ext cx="3" cy="4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0" name="Freeform 889"/>
              <p:cNvSpPr>
                <a:spLocks/>
              </p:cNvSpPr>
              <p:nvPr/>
            </p:nvSpPr>
            <p:spPr bwMode="auto">
              <a:xfrm>
                <a:off x="5292" y="2602"/>
                <a:ext cx="3" cy="4"/>
              </a:xfrm>
              <a:custGeom>
                <a:avLst/>
                <a:gdLst>
                  <a:gd name="T0" fmla="*/ 2 w 3"/>
                  <a:gd name="T1" fmla="*/ 0 h 3"/>
                  <a:gd name="T2" fmla="*/ 3 w 3"/>
                  <a:gd name="T3" fmla="*/ 2 h 3"/>
                  <a:gd name="T4" fmla="*/ 2 w 3"/>
                  <a:gd name="T5" fmla="*/ 3 h 3"/>
                  <a:gd name="T6" fmla="*/ 1 w 3"/>
                  <a:gd name="T7" fmla="*/ 2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3" y="1"/>
                      <a:pt x="3" y="2"/>
                    </a:cubicBezTo>
                    <a:cubicBezTo>
                      <a:pt x="3" y="2"/>
                      <a:pt x="3" y="3"/>
                      <a:pt x="2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1" name="Freeform 890"/>
              <p:cNvSpPr>
                <a:spLocks/>
              </p:cNvSpPr>
              <p:nvPr/>
            </p:nvSpPr>
            <p:spPr bwMode="auto">
              <a:xfrm>
                <a:off x="4997" y="2547"/>
                <a:ext cx="3" cy="3"/>
              </a:xfrm>
              <a:custGeom>
                <a:avLst/>
                <a:gdLst>
                  <a:gd name="T0" fmla="*/ 2 w 3"/>
                  <a:gd name="T1" fmla="*/ 1 h 3"/>
                  <a:gd name="T2" fmla="*/ 1 w 3"/>
                  <a:gd name="T3" fmla="*/ 2 h 3"/>
                  <a:gd name="T4" fmla="*/ 0 w 3"/>
                  <a:gd name="T5" fmla="*/ 2 h 3"/>
                  <a:gd name="T6" fmla="*/ 1 w 3"/>
                  <a:gd name="T7" fmla="*/ 0 h 3"/>
                  <a:gd name="T8" fmla="*/ 2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1"/>
                    </a:moveTo>
                    <a:cubicBezTo>
                      <a:pt x="3" y="2"/>
                      <a:pt x="2" y="2"/>
                      <a:pt x="1" y="2"/>
                    </a:cubicBezTo>
                    <a:cubicBezTo>
                      <a:pt x="1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2" name="Freeform 891"/>
              <p:cNvSpPr>
                <a:spLocks/>
              </p:cNvSpPr>
              <p:nvPr/>
            </p:nvSpPr>
            <p:spPr bwMode="auto">
              <a:xfrm>
                <a:off x="5280" y="2573"/>
                <a:ext cx="3" cy="2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2 h 2"/>
                  <a:gd name="T4" fmla="*/ 0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3" name="Freeform 892"/>
              <p:cNvSpPr>
                <a:spLocks/>
              </p:cNvSpPr>
              <p:nvPr/>
            </p:nvSpPr>
            <p:spPr bwMode="auto">
              <a:xfrm>
                <a:off x="4834" y="2882"/>
                <a:ext cx="3" cy="4"/>
              </a:xfrm>
              <a:custGeom>
                <a:avLst/>
                <a:gdLst>
                  <a:gd name="T0" fmla="*/ 2 w 3"/>
                  <a:gd name="T1" fmla="*/ 0 h 3"/>
                  <a:gd name="T2" fmla="*/ 3 w 3"/>
                  <a:gd name="T3" fmla="*/ 1 h 3"/>
                  <a:gd name="T4" fmla="*/ 1 w 3"/>
                  <a:gd name="T5" fmla="*/ 3 h 3"/>
                  <a:gd name="T6" fmla="*/ 0 w 3"/>
                  <a:gd name="T7" fmla="*/ 1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3" y="1"/>
                      <a:pt x="3" y="1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4" name="Freeform 893"/>
              <p:cNvSpPr>
                <a:spLocks/>
              </p:cNvSpPr>
              <p:nvPr/>
            </p:nvSpPr>
            <p:spPr bwMode="auto">
              <a:xfrm>
                <a:off x="5247" y="3011"/>
                <a:ext cx="4" cy="3"/>
              </a:xfrm>
              <a:custGeom>
                <a:avLst/>
                <a:gdLst>
                  <a:gd name="T0" fmla="*/ 0 w 3"/>
                  <a:gd name="T1" fmla="*/ 0 h 2"/>
                  <a:gd name="T2" fmla="*/ 1 w 3"/>
                  <a:gd name="T3" fmla="*/ 0 h 2"/>
                  <a:gd name="T4" fmla="*/ 3 w 3"/>
                  <a:gd name="T5" fmla="*/ 1 h 2"/>
                  <a:gd name="T6" fmla="*/ 1 w 3"/>
                  <a:gd name="T7" fmla="*/ 2 h 2"/>
                  <a:gd name="T8" fmla="*/ 0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5" name="Freeform 894"/>
              <p:cNvSpPr>
                <a:spLocks/>
              </p:cNvSpPr>
              <p:nvPr/>
            </p:nvSpPr>
            <p:spPr bwMode="auto">
              <a:xfrm>
                <a:off x="4925" y="3050"/>
                <a:ext cx="2" cy="3"/>
              </a:xfrm>
              <a:custGeom>
                <a:avLst/>
                <a:gdLst>
                  <a:gd name="T0" fmla="*/ 1 w 2"/>
                  <a:gd name="T1" fmla="*/ 2 h 3"/>
                  <a:gd name="T2" fmla="*/ 0 w 2"/>
                  <a:gd name="T3" fmla="*/ 2 h 3"/>
                  <a:gd name="T4" fmla="*/ 1 w 2"/>
                  <a:gd name="T5" fmla="*/ 0 h 3"/>
                  <a:gd name="T6" fmla="*/ 2 w 2"/>
                  <a:gd name="T7" fmla="*/ 1 h 3"/>
                  <a:gd name="T8" fmla="*/ 1 w 2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2"/>
                    </a:move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6" name="Freeform 895"/>
              <p:cNvSpPr>
                <a:spLocks/>
              </p:cNvSpPr>
              <p:nvPr/>
            </p:nvSpPr>
            <p:spPr bwMode="auto">
              <a:xfrm>
                <a:off x="4950" y="2598"/>
                <a:ext cx="4" cy="3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2 h 2"/>
                  <a:gd name="T4" fmla="*/ 0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1"/>
                      <a:pt x="2" y="2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7" name="Freeform 896"/>
              <p:cNvSpPr>
                <a:spLocks/>
              </p:cNvSpPr>
              <p:nvPr/>
            </p:nvSpPr>
            <p:spPr bwMode="auto">
              <a:xfrm>
                <a:off x="5246" y="3017"/>
                <a:ext cx="4" cy="3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2 h 2"/>
                  <a:gd name="T4" fmla="*/ 0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1"/>
                      <a:pt x="3" y="2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8" name="Freeform 897"/>
              <p:cNvSpPr>
                <a:spLocks/>
              </p:cNvSpPr>
              <p:nvPr/>
            </p:nvSpPr>
            <p:spPr bwMode="auto">
              <a:xfrm>
                <a:off x="4920" y="2567"/>
                <a:ext cx="4" cy="4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1 h 3"/>
                  <a:gd name="T4" fmla="*/ 1 w 3"/>
                  <a:gd name="T5" fmla="*/ 3 h 3"/>
                  <a:gd name="T6" fmla="*/ 0 w 3"/>
                  <a:gd name="T7" fmla="*/ 2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69" name="Freeform 898"/>
              <p:cNvSpPr>
                <a:spLocks/>
              </p:cNvSpPr>
              <p:nvPr/>
            </p:nvSpPr>
            <p:spPr bwMode="auto">
              <a:xfrm>
                <a:off x="5203" y="2555"/>
                <a:ext cx="4" cy="2"/>
              </a:xfrm>
              <a:custGeom>
                <a:avLst/>
                <a:gdLst>
                  <a:gd name="T0" fmla="*/ 1 w 3"/>
                  <a:gd name="T1" fmla="*/ 0 h 2"/>
                  <a:gd name="T2" fmla="*/ 3 w 3"/>
                  <a:gd name="T3" fmla="*/ 1 h 2"/>
                  <a:gd name="T4" fmla="*/ 1 w 3"/>
                  <a:gd name="T5" fmla="*/ 2 h 2"/>
                  <a:gd name="T6" fmla="*/ 0 w 3"/>
                  <a:gd name="T7" fmla="*/ 1 h 2"/>
                  <a:gd name="T8" fmla="*/ 1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0" name="Freeform 899"/>
              <p:cNvSpPr>
                <a:spLocks/>
              </p:cNvSpPr>
              <p:nvPr/>
            </p:nvSpPr>
            <p:spPr bwMode="auto">
              <a:xfrm>
                <a:off x="4926" y="2566"/>
                <a:ext cx="4" cy="2"/>
              </a:xfrm>
              <a:custGeom>
                <a:avLst/>
                <a:gdLst>
                  <a:gd name="T0" fmla="*/ 3 w 3"/>
                  <a:gd name="T1" fmla="*/ 1 h 2"/>
                  <a:gd name="T2" fmla="*/ 1 w 3"/>
                  <a:gd name="T3" fmla="*/ 2 h 2"/>
                  <a:gd name="T4" fmla="*/ 0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1" name="Freeform 900"/>
              <p:cNvSpPr>
                <a:spLocks/>
              </p:cNvSpPr>
              <p:nvPr/>
            </p:nvSpPr>
            <p:spPr bwMode="auto">
              <a:xfrm>
                <a:off x="5208" y="3010"/>
                <a:ext cx="3" cy="3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1 h 2"/>
                  <a:gd name="T4" fmla="*/ 2 w 3"/>
                  <a:gd name="T5" fmla="*/ 0 h 2"/>
                  <a:gd name="T6" fmla="*/ 3 w 3"/>
                  <a:gd name="T7" fmla="*/ 1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1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2"/>
                      <a:pt x="2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2" name="Freeform 901"/>
              <p:cNvSpPr>
                <a:spLocks/>
              </p:cNvSpPr>
              <p:nvPr/>
            </p:nvSpPr>
            <p:spPr bwMode="auto">
              <a:xfrm>
                <a:off x="4858" y="2655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3" name="Freeform 902"/>
              <p:cNvSpPr>
                <a:spLocks/>
              </p:cNvSpPr>
              <p:nvPr/>
            </p:nvSpPr>
            <p:spPr bwMode="auto">
              <a:xfrm>
                <a:off x="4978" y="3016"/>
                <a:ext cx="3" cy="3"/>
              </a:xfrm>
              <a:custGeom>
                <a:avLst/>
                <a:gdLst>
                  <a:gd name="T0" fmla="*/ 3 w 3"/>
                  <a:gd name="T1" fmla="*/ 1 h 2"/>
                  <a:gd name="T2" fmla="*/ 1 w 3"/>
                  <a:gd name="T3" fmla="*/ 2 h 2"/>
                  <a:gd name="T4" fmla="*/ 0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2"/>
                      <a:pt x="2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4" name="Freeform 903"/>
              <p:cNvSpPr>
                <a:spLocks/>
              </p:cNvSpPr>
              <p:nvPr/>
            </p:nvSpPr>
            <p:spPr bwMode="auto">
              <a:xfrm>
                <a:off x="4969" y="3025"/>
                <a:ext cx="4" cy="3"/>
              </a:xfrm>
              <a:custGeom>
                <a:avLst/>
                <a:gdLst>
                  <a:gd name="T0" fmla="*/ 1 w 3"/>
                  <a:gd name="T1" fmla="*/ 0 h 3"/>
                  <a:gd name="T2" fmla="*/ 2 w 3"/>
                  <a:gd name="T3" fmla="*/ 1 h 3"/>
                  <a:gd name="T4" fmla="*/ 2 w 3"/>
                  <a:gd name="T5" fmla="*/ 3 h 3"/>
                  <a:gd name="T6" fmla="*/ 1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0" y="2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5" name="Freeform 904"/>
              <p:cNvSpPr>
                <a:spLocks/>
              </p:cNvSpPr>
              <p:nvPr/>
            </p:nvSpPr>
            <p:spPr bwMode="auto">
              <a:xfrm>
                <a:off x="4856" y="2970"/>
                <a:ext cx="4" cy="3"/>
              </a:xfrm>
              <a:custGeom>
                <a:avLst/>
                <a:gdLst>
                  <a:gd name="T0" fmla="*/ 0 w 3"/>
                  <a:gd name="T1" fmla="*/ 1 h 2"/>
                  <a:gd name="T2" fmla="*/ 2 w 3"/>
                  <a:gd name="T3" fmla="*/ 0 h 2"/>
                  <a:gd name="T4" fmla="*/ 3 w 3"/>
                  <a:gd name="T5" fmla="*/ 1 h 2"/>
                  <a:gd name="T6" fmla="*/ 1 w 3"/>
                  <a:gd name="T7" fmla="*/ 2 h 2"/>
                  <a:gd name="T8" fmla="*/ 0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6" name="Freeform 905"/>
              <p:cNvSpPr>
                <a:spLocks/>
              </p:cNvSpPr>
              <p:nvPr/>
            </p:nvSpPr>
            <p:spPr bwMode="auto">
              <a:xfrm>
                <a:off x="5209" y="2556"/>
                <a:ext cx="4" cy="3"/>
              </a:xfrm>
              <a:custGeom>
                <a:avLst/>
                <a:gdLst>
                  <a:gd name="T0" fmla="*/ 2 w 3"/>
                  <a:gd name="T1" fmla="*/ 0 h 2"/>
                  <a:gd name="T2" fmla="*/ 3 w 3"/>
                  <a:gd name="T3" fmla="*/ 1 h 2"/>
                  <a:gd name="T4" fmla="*/ 2 w 3"/>
                  <a:gd name="T5" fmla="*/ 2 h 2"/>
                  <a:gd name="T6" fmla="*/ 0 w 3"/>
                  <a:gd name="T7" fmla="*/ 1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3" y="0"/>
                      <a:pt x="2" y="1"/>
                      <a:pt x="3" y="1"/>
                    </a:cubicBezTo>
                    <a:cubicBezTo>
                      <a:pt x="3" y="2"/>
                      <a:pt x="2" y="2"/>
                      <a:pt x="2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7" name="Freeform 906"/>
              <p:cNvSpPr>
                <a:spLocks/>
              </p:cNvSpPr>
              <p:nvPr/>
            </p:nvSpPr>
            <p:spPr bwMode="auto">
              <a:xfrm>
                <a:off x="4949" y="2592"/>
                <a:ext cx="3" cy="4"/>
              </a:xfrm>
              <a:custGeom>
                <a:avLst/>
                <a:gdLst>
                  <a:gd name="T0" fmla="*/ 2 w 3"/>
                  <a:gd name="T1" fmla="*/ 0 h 3"/>
                  <a:gd name="T2" fmla="*/ 3 w 3"/>
                  <a:gd name="T3" fmla="*/ 2 h 3"/>
                  <a:gd name="T4" fmla="*/ 1 w 3"/>
                  <a:gd name="T5" fmla="*/ 3 h 3"/>
                  <a:gd name="T6" fmla="*/ 0 w 3"/>
                  <a:gd name="T7" fmla="*/ 2 h 3"/>
                  <a:gd name="T8" fmla="*/ 1 w 3"/>
                  <a:gd name="T9" fmla="*/ 1 h 3"/>
                  <a:gd name="T10" fmla="*/ 2 w 3"/>
                  <a:gd name="T11" fmla="*/ 0 h 3"/>
                  <a:gd name="T12" fmla="*/ 2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8" name="Freeform 907"/>
              <p:cNvSpPr>
                <a:spLocks/>
              </p:cNvSpPr>
              <p:nvPr/>
            </p:nvSpPr>
            <p:spPr bwMode="auto">
              <a:xfrm>
                <a:off x="5246" y="3011"/>
                <a:ext cx="3" cy="4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2 h 3"/>
                  <a:gd name="T4" fmla="*/ 1 w 2"/>
                  <a:gd name="T5" fmla="*/ 3 h 3"/>
                  <a:gd name="T6" fmla="*/ 0 w 2"/>
                  <a:gd name="T7" fmla="*/ 2 h 3"/>
                  <a:gd name="T8" fmla="*/ 0 w 2"/>
                  <a:gd name="T9" fmla="*/ 1 h 3"/>
                  <a:gd name="T10" fmla="*/ 1 w 2"/>
                  <a:gd name="T11" fmla="*/ 0 h 3"/>
                  <a:gd name="T12" fmla="*/ 1 w 2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1"/>
                      <a:pt x="1" y="2"/>
                      <a:pt x="2" y="2"/>
                    </a:cubicBezTo>
                    <a:cubicBezTo>
                      <a:pt x="2" y="3"/>
                      <a:pt x="1" y="2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79" name="Freeform 908"/>
              <p:cNvSpPr>
                <a:spLocks/>
              </p:cNvSpPr>
              <p:nvPr/>
            </p:nvSpPr>
            <p:spPr bwMode="auto">
              <a:xfrm>
                <a:off x="5235" y="3017"/>
                <a:ext cx="3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0 w 2"/>
                  <a:gd name="T5" fmla="*/ 0 h 1"/>
                  <a:gd name="T6" fmla="*/ 2 w 2"/>
                  <a:gd name="T7" fmla="*/ 0 h 1"/>
                  <a:gd name="T8" fmla="*/ 2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0" name="Freeform 909"/>
              <p:cNvSpPr>
                <a:spLocks/>
              </p:cNvSpPr>
              <p:nvPr/>
            </p:nvSpPr>
            <p:spPr bwMode="auto">
              <a:xfrm>
                <a:off x="5275" y="2585"/>
                <a:ext cx="2" cy="2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2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1" name="Freeform 910"/>
              <p:cNvSpPr>
                <a:spLocks/>
              </p:cNvSpPr>
              <p:nvPr/>
            </p:nvSpPr>
            <p:spPr bwMode="auto">
              <a:xfrm>
                <a:off x="4848" y="2897"/>
                <a:ext cx="4" cy="5"/>
              </a:xfrm>
              <a:custGeom>
                <a:avLst/>
                <a:gdLst>
                  <a:gd name="T0" fmla="*/ 0 w 3"/>
                  <a:gd name="T1" fmla="*/ 0 h 4"/>
                  <a:gd name="T2" fmla="*/ 1 w 3"/>
                  <a:gd name="T3" fmla="*/ 4 h 4"/>
                  <a:gd name="T4" fmla="*/ 0 w 3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2" y="0"/>
                      <a:pt x="3" y="1"/>
                      <a:pt x="1" y="4"/>
                    </a:cubicBezTo>
                    <a:cubicBezTo>
                      <a:pt x="1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2" name="Freeform 911"/>
              <p:cNvSpPr>
                <a:spLocks/>
              </p:cNvSpPr>
              <p:nvPr/>
            </p:nvSpPr>
            <p:spPr bwMode="auto">
              <a:xfrm>
                <a:off x="4934" y="2566"/>
                <a:ext cx="3" cy="2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0 w 2"/>
                  <a:gd name="T5" fmla="*/ 1 h 2"/>
                  <a:gd name="T6" fmla="*/ 1 w 2"/>
                  <a:gd name="T7" fmla="*/ 0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2" y="2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3" name="Freeform 912"/>
              <p:cNvSpPr>
                <a:spLocks/>
              </p:cNvSpPr>
              <p:nvPr/>
            </p:nvSpPr>
            <p:spPr bwMode="auto">
              <a:xfrm>
                <a:off x="5232" y="2553"/>
                <a:ext cx="3" cy="2"/>
              </a:xfrm>
              <a:custGeom>
                <a:avLst/>
                <a:gdLst>
                  <a:gd name="T0" fmla="*/ 2 w 3"/>
                  <a:gd name="T1" fmla="*/ 0 h 2"/>
                  <a:gd name="T2" fmla="*/ 3 w 3"/>
                  <a:gd name="T3" fmla="*/ 1 h 2"/>
                  <a:gd name="T4" fmla="*/ 3 w 3"/>
                  <a:gd name="T5" fmla="*/ 1 h 2"/>
                  <a:gd name="T6" fmla="*/ 1 w 3"/>
                  <a:gd name="T7" fmla="*/ 2 h 2"/>
                  <a:gd name="T8" fmla="*/ 2 w 3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4" name="Freeform 913"/>
              <p:cNvSpPr>
                <a:spLocks/>
              </p:cNvSpPr>
              <p:nvPr/>
            </p:nvSpPr>
            <p:spPr bwMode="auto">
              <a:xfrm>
                <a:off x="5241" y="2547"/>
                <a:ext cx="3" cy="2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2 h 2"/>
                  <a:gd name="T4" fmla="*/ 1 w 2"/>
                  <a:gd name="T5" fmla="*/ 2 h 2"/>
                  <a:gd name="T6" fmla="*/ 0 w 2"/>
                  <a:gd name="T7" fmla="*/ 0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2" y="1"/>
                      <a:pt x="2" y="1"/>
                      <a:pt x="2" y="2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5" name="Freeform 914"/>
              <p:cNvSpPr>
                <a:spLocks/>
              </p:cNvSpPr>
              <p:nvPr/>
            </p:nvSpPr>
            <p:spPr bwMode="auto">
              <a:xfrm>
                <a:off x="4964" y="2520"/>
                <a:ext cx="3" cy="2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1 h 2"/>
                  <a:gd name="T6" fmla="*/ 2 w 2"/>
                  <a:gd name="T7" fmla="*/ 0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6" name="Freeform 915"/>
              <p:cNvSpPr>
                <a:spLocks/>
              </p:cNvSpPr>
              <p:nvPr/>
            </p:nvSpPr>
            <p:spPr bwMode="auto">
              <a:xfrm>
                <a:off x="5005" y="3010"/>
                <a:ext cx="3" cy="3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1 h 2"/>
                  <a:gd name="T6" fmla="*/ 1 w 2"/>
                  <a:gd name="T7" fmla="*/ 0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7" name="Freeform 916"/>
              <p:cNvSpPr>
                <a:spLocks/>
              </p:cNvSpPr>
              <p:nvPr/>
            </p:nvSpPr>
            <p:spPr bwMode="auto">
              <a:xfrm>
                <a:off x="5271" y="2578"/>
                <a:ext cx="3" cy="2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1 h 2"/>
                  <a:gd name="T6" fmla="*/ 1 w 2"/>
                  <a:gd name="T7" fmla="*/ 0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1"/>
                      <a:pt x="2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8" name="Freeform 917"/>
              <p:cNvSpPr>
                <a:spLocks/>
              </p:cNvSpPr>
              <p:nvPr/>
            </p:nvSpPr>
            <p:spPr bwMode="auto">
              <a:xfrm>
                <a:off x="5269" y="2591"/>
                <a:ext cx="4" cy="1"/>
              </a:xfrm>
              <a:custGeom>
                <a:avLst/>
                <a:gdLst>
                  <a:gd name="T0" fmla="*/ 2 w 3"/>
                  <a:gd name="T1" fmla="*/ 1 h 1"/>
                  <a:gd name="T2" fmla="*/ 1 w 3"/>
                  <a:gd name="T3" fmla="*/ 1 h 1"/>
                  <a:gd name="T4" fmla="*/ 0 w 3"/>
                  <a:gd name="T5" fmla="*/ 1 h 1"/>
                  <a:gd name="T6" fmla="*/ 1 w 3"/>
                  <a:gd name="T7" fmla="*/ 0 h 1"/>
                  <a:gd name="T8" fmla="*/ 2 w 3"/>
                  <a:gd name="T9" fmla="*/ 1 h 1"/>
                  <a:gd name="T10" fmla="*/ 2 w 3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3" y="0"/>
                      <a:pt x="2" y="0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89" name="Freeform 918"/>
              <p:cNvSpPr>
                <a:spLocks/>
              </p:cNvSpPr>
              <p:nvPr/>
            </p:nvSpPr>
            <p:spPr bwMode="auto">
              <a:xfrm>
                <a:off x="5265" y="2534"/>
                <a:ext cx="3" cy="3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0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0" name="Freeform 919"/>
              <p:cNvSpPr>
                <a:spLocks/>
              </p:cNvSpPr>
              <p:nvPr/>
            </p:nvSpPr>
            <p:spPr bwMode="auto">
              <a:xfrm>
                <a:off x="5217" y="2560"/>
                <a:ext cx="3" cy="2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2 h 2"/>
                  <a:gd name="T4" fmla="*/ 0 w 2"/>
                  <a:gd name="T5" fmla="*/ 1 h 2"/>
                  <a:gd name="T6" fmla="*/ 1 w 2"/>
                  <a:gd name="T7" fmla="*/ 0 h 2"/>
                  <a:gd name="T8" fmla="*/ 2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1" name="Oval 920"/>
              <p:cNvSpPr>
                <a:spLocks noChangeArrowheads="1"/>
              </p:cNvSpPr>
              <p:nvPr/>
            </p:nvSpPr>
            <p:spPr bwMode="auto">
              <a:xfrm>
                <a:off x="5274" y="2598"/>
                <a:ext cx="2" cy="1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2" name="Freeform 921"/>
              <p:cNvSpPr>
                <a:spLocks/>
              </p:cNvSpPr>
              <p:nvPr/>
            </p:nvSpPr>
            <p:spPr bwMode="auto">
              <a:xfrm>
                <a:off x="4910" y="2601"/>
                <a:ext cx="3" cy="2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1 h 2"/>
                  <a:gd name="T4" fmla="*/ 0 w 2"/>
                  <a:gd name="T5" fmla="*/ 0 h 2"/>
                  <a:gd name="T6" fmla="*/ 2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3" name="Freeform 922"/>
              <p:cNvSpPr>
                <a:spLocks/>
              </p:cNvSpPr>
              <p:nvPr/>
            </p:nvSpPr>
            <p:spPr bwMode="auto">
              <a:xfrm>
                <a:off x="4876" y="2627"/>
                <a:ext cx="2" cy="3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2 w 2"/>
                  <a:gd name="T5" fmla="*/ 1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1" y="2"/>
                    </a:cubicBezTo>
                    <a:cubicBezTo>
                      <a:pt x="1" y="2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4" name="Freeform 923"/>
              <p:cNvSpPr>
                <a:spLocks/>
              </p:cNvSpPr>
              <p:nvPr/>
            </p:nvSpPr>
            <p:spPr bwMode="auto">
              <a:xfrm>
                <a:off x="4919" y="3008"/>
                <a:ext cx="2" cy="1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1 h 1"/>
                  <a:gd name="T4" fmla="*/ 1 w 2"/>
                  <a:gd name="T5" fmla="*/ 0 h 1"/>
                  <a:gd name="T6" fmla="*/ 2 w 2"/>
                  <a:gd name="T7" fmla="*/ 0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5" name="Freeform 924"/>
              <p:cNvSpPr>
                <a:spLocks/>
              </p:cNvSpPr>
              <p:nvPr/>
            </p:nvSpPr>
            <p:spPr bwMode="auto">
              <a:xfrm>
                <a:off x="4856" y="2620"/>
                <a:ext cx="3" cy="2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2" y="0"/>
                      <a:pt x="2" y="0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6" name="Freeform 925"/>
              <p:cNvSpPr>
                <a:spLocks/>
              </p:cNvSpPr>
              <p:nvPr/>
            </p:nvSpPr>
            <p:spPr bwMode="auto">
              <a:xfrm>
                <a:off x="5245" y="3014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0 w 2"/>
                  <a:gd name="T5" fmla="*/ 1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1" y="0"/>
                      <a:pt x="2" y="1"/>
                    </a:cubicBezTo>
                    <a:cubicBezTo>
                      <a:pt x="2" y="2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7" name="Freeform 926"/>
              <p:cNvSpPr>
                <a:spLocks/>
              </p:cNvSpPr>
              <p:nvPr/>
            </p:nvSpPr>
            <p:spPr bwMode="auto">
              <a:xfrm>
                <a:off x="5249" y="2545"/>
                <a:ext cx="1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8" name="Oval 927"/>
              <p:cNvSpPr>
                <a:spLocks noChangeArrowheads="1"/>
              </p:cNvSpPr>
              <p:nvPr/>
            </p:nvSpPr>
            <p:spPr bwMode="auto">
              <a:xfrm>
                <a:off x="4958" y="3005"/>
                <a:ext cx="2" cy="1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899" name="Freeform 928"/>
              <p:cNvSpPr>
                <a:spLocks/>
              </p:cNvSpPr>
              <p:nvPr/>
            </p:nvSpPr>
            <p:spPr bwMode="auto">
              <a:xfrm>
                <a:off x="5252" y="3017"/>
                <a:ext cx="1" cy="3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1 h 2"/>
                  <a:gd name="T6" fmla="*/ 0 w 1"/>
                  <a:gd name="T7" fmla="*/ 0 h 2"/>
                  <a:gd name="T8" fmla="*/ 0 w 1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1" y="2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0" name="Freeform 929"/>
              <p:cNvSpPr>
                <a:spLocks/>
              </p:cNvSpPr>
              <p:nvPr/>
            </p:nvSpPr>
            <p:spPr bwMode="auto">
              <a:xfrm>
                <a:off x="4856" y="2606"/>
                <a:ext cx="2" cy="2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0 w 1"/>
                  <a:gd name="T5" fmla="*/ 0 h 2"/>
                  <a:gd name="T6" fmla="*/ 1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1" name="Freeform 930"/>
              <p:cNvSpPr>
                <a:spLocks/>
              </p:cNvSpPr>
              <p:nvPr/>
            </p:nvSpPr>
            <p:spPr bwMode="auto">
              <a:xfrm>
                <a:off x="4955" y="2573"/>
                <a:ext cx="2" cy="2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2 h 2"/>
                  <a:gd name="T6" fmla="*/ 0 w 2"/>
                  <a:gd name="T7" fmla="*/ 1 h 2"/>
                  <a:gd name="T8" fmla="*/ 1 w 2"/>
                  <a:gd name="T9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2" y="1"/>
                      <a:pt x="2" y="1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2" name="Freeform 931"/>
              <p:cNvSpPr>
                <a:spLocks/>
              </p:cNvSpPr>
              <p:nvPr/>
            </p:nvSpPr>
            <p:spPr bwMode="auto">
              <a:xfrm>
                <a:off x="4843" y="2915"/>
                <a:ext cx="3" cy="2"/>
              </a:xfrm>
              <a:custGeom>
                <a:avLst/>
                <a:gdLst>
                  <a:gd name="T0" fmla="*/ 1 w 2"/>
                  <a:gd name="T1" fmla="*/ 2 h 2"/>
                  <a:gd name="T2" fmla="*/ 0 w 2"/>
                  <a:gd name="T3" fmla="*/ 1 h 2"/>
                  <a:gd name="T4" fmla="*/ 1 w 2"/>
                  <a:gd name="T5" fmla="*/ 0 h 2"/>
                  <a:gd name="T6" fmla="*/ 2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0" y="2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ubicBezTo>
                      <a:pt x="2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3" name="Oval 932"/>
              <p:cNvSpPr>
                <a:spLocks noChangeArrowheads="1"/>
              </p:cNvSpPr>
              <p:nvPr/>
            </p:nvSpPr>
            <p:spPr bwMode="auto">
              <a:xfrm>
                <a:off x="4885" y="3010"/>
                <a:ext cx="3" cy="1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4" name="Freeform 933"/>
              <p:cNvSpPr>
                <a:spLocks/>
              </p:cNvSpPr>
              <p:nvPr/>
            </p:nvSpPr>
            <p:spPr bwMode="auto">
              <a:xfrm>
                <a:off x="5028" y="301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5" name="Freeform 934"/>
              <p:cNvSpPr>
                <a:spLocks/>
              </p:cNvSpPr>
              <p:nvPr/>
            </p:nvSpPr>
            <p:spPr bwMode="auto">
              <a:xfrm>
                <a:off x="5040" y="2687"/>
                <a:ext cx="209" cy="77"/>
              </a:xfrm>
              <a:custGeom>
                <a:avLst/>
                <a:gdLst>
                  <a:gd name="T0" fmla="*/ 155 w 174"/>
                  <a:gd name="T1" fmla="*/ 8 h 64"/>
                  <a:gd name="T2" fmla="*/ 154 w 174"/>
                  <a:gd name="T3" fmla="*/ 11 h 64"/>
                  <a:gd name="T4" fmla="*/ 151 w 174"/>
                  <a:gd name="T5" fmla="*/ 15 h 64"/>
                  <a:gd name="T6" fmla="*/ 149 w 174"/>
                  <a:gd name="T7" fmla="*/ 22 h 64"/>
                  <a:gd name="T8" fmla="*/ 156 w 174"/>
                  <a:gd name="T9" fmla="*/ 24 h 64"/>
                  <a:gd name="T10" fmla="*/ 158 w 174"/>
                  <a:gd name="T11" fmla="*/ 17 h 64"/>
                  <a:gd name="T12" fmla="*/ 158 w 174"/>
                  <a:gd name="T13" fmla="*/ 14 h 64"/>
                  <a:gd name="T14" fmla="*/ 165 w 174"/>
                  <a:gd name="T15" fmla="*/ 6 h 64"/>
                  <a:gd name="T16" fmla="*/ 167 w 174"/>
                  <a:gd name="T17" fmla="*/ 6 h 64"/>
                  <a:gd name="T18" fmla="*/ 174 w 174"/>
                  <a:gd name="T19" fmla="*/ 11 h 64"/>
                  <a:gd name="T20" fmla="*/ 173 w 174"/>
                  <a:gd name="T21" fmla="*/ 18 h 64"/>
                  <a:gd name="T22" fmla="*/ 143 w 174"/>
                  <a:gd name="T23" fmla="*/ 37 h 64"/>
                  <a:gd name="T24" fmla="*/ 133 w 174"/>
                  <a:gd name="T25" fmla="*/ 41 h 64"/>
                  <a:gd name="T26" fmla="*/ 129 w 174"/>
                  <a:gd name="T27" fmla="*/ 40 h 64"/>
                  <a:gd name="T28" fmla="*/ 107 w 174"/>
                  <a:gd name="T29" fmla="*/ 34 h 64"/>
                  <a:gd name="T30" fmla="*/ 85 w 174"/>
                  <a:gd name="T31" fmla="*/ 44 h 64"/>
                  <a:gd name="T32" fmla="*/ 83 w 174"/>
                  <a:gd name="T33" fmla="*/ 47 h 64"/>
                  <a:gd name="T34" fmla="*/ 77 w 174"/>
                  <a:gd name="T35" fmla="*/ 50 h 64"/>
                  <a:gd name="T36" fmla="*/ 25 w 174"/>
                  <a:gd name="T37" fmla="*/ 58 h 64"/>
                  <a:gd name="T38" fmla="*/ 9 w 174"/>
                  <a:gd name="T39" fmla="*/ 64 h 64"/>
                  <a:gd name="T40" fmla="*/ 8 w 174"/>
                  <a:gd name="T41" fmla="*/ 63 h 64"/>
                  <a:gd name="T42" fmla="*/ 1 w 174"/>
                  <a:gd name="T43" fmla="*/ 38 h 64"/>
                  <a:gd name="T44" fmla="*/ 0 w 174"/>
                  <a:gd name="T45" fmla="*/ 33 h 64"/>
                  <a:gd name="T46" fmla="*/ 4 w 174"/>
                  <a:gd name="T47" fmla="*/ 28 h 64"/>
                  <a:gd name="T48" fmla="*/ 13 w 174"/>
                  <a:gd name="T49" fmla="*/ 26 h 64"/>
                  <a:gd name="T50" fmla="*/ 26 w 174"/>
                  <a:gd name="T51" fmla="*/ 26 h 64"/>
                  <a:gd name="T52" fmla="*/ 72 w 174"/>
                  <a:gd name="T53" fmla="*/ 21 h 64"/>
                  <a:gd name="T54" fmla="*/ 124 w 174"/>
                  <a:gd name="T55" fmla="*/ 12 h 64"/>
                  <a:gd name="T56" fmla="*/ 125 w 174"/>
                  <a:gd name="T57" fmla="*/ 11 h 64"/>
                  <a:gd name="T58" fmla="*/ 128 w 174"/>
                  <a:gd name="T59" fmla="*/ 11 h 64"/>
                  <a:gd name="T60" fmla="*/ 128 w 174"/>
                  <a:gd name="T61" fmla="*/ 13 h 64"/>
                  <a:gd name="T62" fmla="*/ 133 w 174"/>
                  <a:gd name="T63" fmla="*/ 18 h 64"/>
                  <a:gd name="T64" fmla="*/ 139 w 174"/>
                  <a:gd name="T65" fmla="*/ 16 h 64"/>
                  <a:gd name="T66" fmla="*/ 139 w 174"/>
                  <a:gd name="T67" fmla="*/ 9 h 64"/>
                  <a:gd name="T68" fmla="*/ 139 w 174"/>
                  <a:gd name="T69" fmla="*/ 6 h 64"/>
                  <a:gd name="T70" fmla="*/ 141 w 174"/>
                  <a:gd name="T71" fmla="*/ 5 h 64"/>
                  <a:gd name="T72" fmla="*/ 146 w 174"/>
                  <a:gd name="T73" fmla="*/ 2 h 64"/>
                  <a:gd name="T74" fmla="*/ 153 w 174"/>
                  <a:gd name="T75" fmla="*/ 1 h 64"/>
                  <a:gd name="T76" fmla="*/ 155 w 174"/>
                  <a:gd name="T77" fmla="*/ 4 h 64"/>
                  <a:gd name="T78" fmla="*/ 155 w 174"/>
                  <a:gd name="T79" fmla="*/ 8 h 64"/>
                  <a:gd name="T80" fmla="*/ 155 w 174"/>
                  <a:gd name="T81" fmla="*/ 8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4" h="64">
                    <a:moveTo>
                      <a:pt x="155" y="8"/>
                    </a:moveTo>
                    <a:cubicBezTo>
                      <a:pt x="155" y="9"/>
                      <a:pt x="154" y="10"/>
                      <a:pt x="154" y="11"/>
                    </a:cubicBezTo>
                    <a:cubicBezTo>
                      <a:pt x="154" y="13"/>
                      <a:pt x="155" y="15"/>
                      <a:pt x="151" y="15"/>
                    </a:cubicBezTo>
                    <a:cubicBezTo>
                      <a:pt x="149" y="16"/>
                      <a:pt x="148" y="20"/>
                      <a:pt x="149" y="22"/>
                    </a:cubicBezTo>
                    <a:cubicBezTo>
                      <a:pt x="150" y="25"/>
                      <a:pt x="154" y="26"/>
                      <a:pt x="156" y="24"/>
                    </a:cubicBezTo>
                    <a:cubicBezTo>
                      <a:pt x="158" y="23"/>
                      <a:pt x="159" y="20"/>
                      <a:pt x="158" y="17"/>
                    </a:cubicBezTo>
                    <a:cubicBezTo>
                      <a:pt x="157" y="16"/>
                      <a:pt x="157" y="15"/>
                      <a:pt x="158" y="14"/>
                    </a:cubicBezTo>
                    <a:cubicBezTo>
                      <a:pt x="161" y="12"/>
                      <a:pt x="163" y="9"/>
                      <a:pt x="165" y="6"/>
                    </a:cubicBezTo>
                    <a:cubicBezTo>
                      <a:pt x="166" y="6"/>
                      <a:pt x="167" y="6"/>
                      <a:pt x="167" y="6"/>
                    </a:cubicBezTo>
                    <a:cubicBezTo>
                      <a:pt x="171" y="6"/>
                      <a:pt x="172" y="8"/>
                      <a:pt x="174" y="11"/>
                    </a:cubicBezTo>
                    <a:cubicBezTo>
                      <a:pt x="174" y="12"/>
                      <a:pt x="174" y="16"/>
                      <a:pt x="173" y="18"/>
                    </a:cubicBezTo>
                    <a:cubicBezTo>
                      <a:pt x="164" y="26"/>
                      <a:pt x="154" y="32"/>
                      <a:pt x="143" y="37"/>
                    </a:cubicBezTo>
                    <a:cubicBezTo>
                      <a:pt x="140" y="38"/>
                      <a:pt x="136" y="39"/>
                      <a:pt x="133" y="41"/>
                    </a:cubicBezTo>
                    <a:cubicBezTo>
                      <a:pt x="132" y="41"/>
                      <a:pt x="130" y="41"/>
                      <a:pt x="129" y="40"/>
                    </a:cubicBezTo>
                    <a:cubicBezTo>
                      <a:pt x="123" y="35"/>
                      <a:pt x="115" y="33"/>
                      <a:pt x="107" y="34"/>
                    </a:cubicBezTo>
                    <a:cubicBezTo>
                      <a:pt x="99" y="34"/>
                      <a:pt x="92" y="38"/>
                      <a:pt x="85" y="44"/>
                    </a:cubicBezTo>
                    <a:cubicBezTo>
                      <a:pt x="85" y="45"/>
                      <a:pt x="83" y="46"/>
                      <a:pt x="83" y="47"/>
                    </a:cubicBezTo>
                    <a:cubicBezTo>
                      <a:pt x="81" y="49"/>
                      <a:pt x="79" y="49"/>
                      <a:pt x="77" y="50"/>
                    </a:cubicBezTo>
                    <a:cubicBezTo>
                      <a:pt x="59" y="52"/>
                      <a:pt x="42" y="54"/>
                      <a:pt x="25" y="58"/>
                    </a:cubicBezTo>
                    <a:cubicBezTo>
                      <a:pt x="20" y="59"/>
                      <a:pt x="14" y="61"/>
                      <a:pt x="9" y="64"/>
                    </a:cubicBezTo>
                    <a:cubicBezTo>
                      <a:pt x="8" y="64"/>
                      <a:pt x="8" y="64"/>
                      <a:pt x="8" y="63"/>
                    </a:cubicBezTo>
                    <a:cubicBezTo>
                      <a:pt x="5" y="55"/>
                      <a:pt x="3" y="46"/>
                      <a:pt x="1" y="38"/>
                    </a:cubicBezTo>
                    <a:cubicBezTo>
                      <a:pt x="0" y="36"/>
                      <a:pt x="0" y="34"/>
                      <a:pt x="0" y="33"/>
                    </a:cubicBezTo>
                    <a:cubicBezTo>
                      <a:pt x="0" y="30"/>
                      <a:pt x="1" y="28"/>
                      <a:pt x="4" y="28"/>
                    </a:cubicBezTo>
                    <a:cubicBezTo>
                      <a:pt x="7" y="26"/>
                      <a:pt x="10" y="26"/>
                      <a:pt x="13" y="26"/>
                    </a:cubicBezTo>
                    <a:cubicBezTo>
                      <a:pt x="18" y="26"/>
                      <a:pt x="22" y="26"/>
                      <a:pt x="26" y="26"/>
                    </a:cubicBezTo>
                    <a:cubicBezTo>
                      <a:pt x="41" y="25"/>
                      <a:pt x="57" y="23"/>
                      <a:pt x="72" y="21"/>
                    </a:cubicBezTo>
                    <a:cubicBezTo>
                      <a:pt x="89" y="19"/>
                      <a:pt x="107" y="17"/>
                      <a:pt x="124" y="12"/>
                    </a:cubicBezTo>
                    <a:cubicBezTo>
                      <a:pt x="125" y="12"/>
                      <a:pt x="125" y="12"/>
                      <a:pt x="125" y="11"/>
                    </a:cubicBezTo>
                    <a:cubicBezTo>
                      <a:pt x="126" y="11"/>
                      <a:pt x="127" y="10"/>
                      <a:pt x="128" y="11"/>
                    </a:cubicBezTo>
                    <a:cubicBezTo>
                      <a:pt x="129" y="11"/>
                      <a:pt x="128" y="12"/>
                      <a:pt x="128" y="13"/>
                    </a:cubicBezTo>
                    <a:cubicBezTo>
                      <a:pt x="129" y="16"/>
                      <a:pt x="131" y="18"/>
                      <a:pt x="133" y="18"/>
                    </a:cubicBezTo>
                    <a:cubicBezTo>
                      <a:pt x="135" y="19"/>
                      <a:pt x="138" y="18"/>
                      <a:pt x="139" y="16"/>
                    </a:cubicBezTo>
                    <a:cubicBezTo>
                      <a:pt x="141" y="14"/>
                      <a:pt x="141" y="11"/>
                      <a:pt x="139" y="9"/>
                    </a:cubicBezTo>
                    <a:cubicBezTo>
                      <a:pt x="138" y="8"/>
                      <a:pt x="138" y="7"/>
                      <a:pt x="139" y="6"/>
                    </a:cubicBezTo>
                    <a:cubicBezTo>
                      <a:pt x="140" y="6"/>
                      <a:pt x="140" y="5"/>
                      <a:pt x="141" y="5"/>
                    </a:cubicBezTo>
                    <a:cubicBezTo>
                      <a:pt x="143" y="4"/>
                      <a:pt x="145" y="3"/>
                      <a:pt x="146" y="2"/>
                    </a:cubicBezTo>
                    <a:cubicBezTo>
                      <a:pt x="149" y="0"/>
                      <a:pt x="151" y="0"/>
                      <a:pt x="153" y="1"/>
                    </a:cubicBezTo>
                    <a:cubicBezTo>
                      <a:pt x="154" y="2"/>
                      <a:pt x="155" y="2"/>
                      <a:pt x="155" y="4"/>
                    </a:cubicBezTo>
                    <a:cubicBezTo>
                      <a:pt x="155" y="5"/>
                      <a:pt x="155" y="7"/>
                      <a:pt x="155" y="8"/>
                    </a:cubicBezTo>
                    <a:cubicBezTo>
                      <a:pt x="155" y="8"/>
                      <a:pt x="155" y="8"/>
                      <a:pt x="155" y="8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6" name="Freeform 935"/>
              <p:cNvSpPr>
                <a:spLocks noEditPoints="1"/>
              </p:cNvSpPr>
              <p:nvPr/>
            </p:nvSpPr>
            <p:spPr bwMode="auto">
              <a:xfrm>
                <a:off x="5030" y="2840"/>
                <a:ext cx="149" cy="73"/>
              </a:xfrm>
              <a:custGeom>
                <a:avLst/>
                <a:gdLst>
                  <a:gd name="T0" fmla="*/ 13 w 124"/>
                  <a:gd name="T1" fmla="*/ 56 h 60"/>
                  <a:gd name="T2" fmla="*/ 48 w 124"/>
                  <a:gd name="T3" fmla="*/ 2 h 60"/>
                  <a:gd name="T4" fmla="*/ 75 w 124"/>
                  <a:gd name="T5" fmla="*/ 33 h 60"/>
                  <a:gd name="T6" fmla="*/ 76 w 124"/>
                  <a:gd name="T7" fmla="*/ 38 h 60"/>
                  <a:gd name="T8" fmla="*/ 95 w 124"/>
                  <a:gd name="T9" fmla="*/ 4 h 60"/>
                  <a:gd name="T10" fmla="*/ 123 w 124"/>
                  <a:gd name="T11" fmla="*/ 5 h 60"/>
                  <a:gd name="T12" fmla="*/ 114 w 124"/>
                  <a:gd name="T13" fmla="*/ 18 h 60"/>
                  <a:gd name="T14" fmla="*/ 107 w 124"/>
                  <a:gd name="T15" fmla="*/ 12 h 60"/>
                  <a:gd name="T16" fmla="*/ 108 w 124"/>
                  <a:gd name="T17" fmla="*/ 20 h 60"/>
                  <a:gd name="T18" fmla="*/ 101 w 124"/>
                  <a:gd name="T19" fmla="*/ 15 h 60"/>
                  <a:gd name="T20" fmla="*/ 105 w 124"/>
                  <a:gd name="T21" fmla="*/ 22 h 60"/>
                  <a:gd name="T22" fmla="*/ 96 w 124"/>
                  <a:gd name="T23" fmla="*/ 19 h 60"/>
                  <a:gd name="T24" fmla="*/ 101 w 124"/>
                  <a:gd name="T25" fmla="*/ 26 h 60"/>
                  <a:gd name="T26" fmla="*/ 90 w 124"/>
                  <a:gd name="T27" fmla="*/ 25 h 60"/>
                  <a:gd name="T28" fmla="*/ 95 w 124"/>
                  <a:gd name="T29" fmla="*/ 30 h 60"/>
                  <a:gd name="T30" fmla="*/ 86 w 124"/>
                  <a:gd name="T31" fmla="*/ 32 h 60"/>
                  <a:gd name="T32" fmla="*/ 92 w 124"/>
                  <a:gd name="T33" fmla="*/ 37 h 60"/>
                  <a:gd name="T34" fmla="*/ 84 w 124"/>
                  <a:gd name="T35" fmla="*/ 44 h 60"/>
                  <a:gd name="T36" fmla="*/ 77 w 124"/>
                  <a:gd name="T37" fmla="*/ 47 h 60"/>
                  <a:gd name="T38" fmla="*/ 72 w 124"/>
                  <a:gd name="T39" fmla="*/ 43 h 60"/>
                  <a:gd name="T40" fmla="*/ 75 w 124"/>
                  <a:gd name="T41" fmla="*/ 40 h 60"/>
                  <a:gd name="T42" fmla="*/ 35 w 124"/>
                  <a:gd name="T43" fmla="*/ 35 h 60"/>
                  <a:gd name="T44" fmla="*/ 46 w 124"/>
                  <a:gd name="T45" fmla="*/ 28 h 60"/>
                  <a:gd name="T46" fmla="*/ 54 w 124"/>
                  <a:gd name="T47" fmla="*/ 44 h 60"/>
                  <a:gd name="T48" fmla="*/ 41 w 124"/>
                  <a:gd name="T49" fmla="*/ 47 h 60"/>
                  <a:gd name="T50" fmla="*/ 32 w 124"/>
                  <a:gd name="T51" fmla="*/ 23 h 60"/>
                  <a:gd name="T52" fmla="*/ 21 w 124"/>
                  <a:gd name="T53" fmla="*/ 31 h 60"/>
                  <a:gd name="T54" fmla="*/ 52 w 124"/>
                  <a:gd name="T55" fmla="*/ 18 h 60"/>
                  <a:gd name="T56" fmla="*/ 40 w 124"/>
                  <a:gd name="T57" fmla="*/ 24 h 60"/>
                  <a:gd name="T58" fmla="*/ 43 w 124"/>
                  <a:gd name="T59" fmla="*/ 12 h 60"/>
                  <a:gd name="T60" fmla="*/ 38 w 124"/>
                  <a:gd name="T61" fmla="*/ 10 h 60"/>
                  <a:gd name="T62" fmla="*/ 64 w 124"/>
                  <a:gd name="T63" fmla="*/ 29 h 60"/>
                  <a:gd name="T64" fmla="*/ 62 w 124"/>
                  <a:gd name="T65" fmla="*/ 26 h 60"/>
                  <a:gd name="T66" fmla="*/ 38 w 124"/>
                  <a:gd name="T67" fmla="*/ 42 h 60"/>
                  <a:gd name="T68" fmla="*/ 28 w 124"/>
                  <a:gd name="T69" fmla="*/ 44 h 60"/>
                  <a:gd name="T70" fmla="*/ 21 w 124"/>
                  <a:gd name="T71" fmla="*/ 18 h 60"/>
                  <a:gd name="T72" fmla="*/ 56 w 124"/>
                  <a:gd name="T73" fmla="*/ 21 h 60"/>
                  <a:gd name="T74" fmla="*/ 63 w 124"/>
                  <a:gd name="T75" fmla="*/ 16 h 60"/>
                  <a:gd name="T76" fmla="*/ 66 w 124"/>
                  <a:gd name="T77" fmla="*/ 38 h 60"/>
                  <a:gd name="T78" fmla="*/ 58 w 124"/>
                  <a:gd name="T79" fmla="*/ 39 h 60"/>
                  <a:gd name="T80" fmla="*/ 42 w 124"/>
                  <a:gd name="T81" fmla="*/ 53 h 60"/>
                  <a:gd name="T82" fmla="*/ 76 w 124"/>
                  <a:gd name="T83" fmla="*/ 45 h 60"/>
                  <a:gd name="T84" fmla="*/ 74 w 124"/>
                  <a:gd name="T85" fmla="*/ 46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4" h="60">
                    <a:moveTo>
                      <a:pt x="72" y="44"/>
                    </a:moveTo>
                    <a:cubicBezTo>
                      <a:pt x="60" y="57"/>
                      <a:pt x="45" y="60"/>
                      <a:pt x="28" y="59"/>
                    </a:cubicBezTo>
                    <a:cubicBezTo>
                      <a:pt x="23" y="59"/>
                      <a:pt x="17" y="58"/>
                      <a:pt x="13" y="56"/>
                    </a:cubicBezTo>
                    <a:cubicBezTo>
                      <a:pt x="3" y="51"/>
                      <a:pt x="0" y="41"/>
                      <a:pt x="3" y="31"/>
                    </a:cubicBezTo>
                    <a:cubicBezTo>
                      <a:pt x="6" y="23"/>
                      <a:pt x="12" y="17"/>
                      <a:pt x="19" y="12"/>
                    </a:cubicBezTo>
                    <a:cubicBezTo>
                      <a:pt x="28" y="5"/>
                      <a:pt x="37" y="2"/>
                      <a:pt x="48" y="2"/>
                    </a:cubicBezTo>
                    <a:cubicBezTo>
                      <a:pt x="59" y="3"/>
                      <a:pt x="68" y="7"/>
                      <a:pt x="73" y="17"/>
                    </a:cubicBezTo>
                    <a:cubicBezTo>
                      <a:pt x="75" y="20"/>
                      <a:pt x="76" y="24"/>
                      <a:pt x="76" y="27"/>
                    </a:cubicBezTo>
                    <a:cubicBezTo>
                      <a:pt x="77" y="29"/>
                      <a:pt x="75" y="31"/>
                      <a:pt x="75" y="33"/>
                    </a:cubicBezTo>
                    <a:cubicBezTo>
                      <a:pt x="74" y="34"/>
                      <a:pt x="73" y="36"/>
                      <a:pt x="73" y="38"/>
                    </a:cubicBezTo>
                    <a:cubicBezTo>
                      <a:pt x="73" y="38"/>
                      <a:pt x="73" y="39"/>
                      <a:pt x="74" y="39"/>
                    </a:cubicBezTo>
                    <a:cubicBezTo>
                      <a:pt x="74" y="39"/>
                      <a:pt x="76" y="40"/>
                      <a:pt x="76" y="38"/>
                    </a:cubicBezTo>
                    <a:cubicBezTo>
                      <a:pt x="76" y="34"/>
                      <a:pt x="79" y="31"/>
                      <a:pt x="80" y="27"/>
                    </a:cubicBezTo>
                    <a:cubicBezTo>
                      <a:pt x="82" y="25"/>
                      <a:pt x="83" y="22"/>
                      <a:pt x="84" y="19"/>
                    </a:cubicBezTo>
                    <a:cubicBezTo>
                      <a:pt x="85" y="12"/>
                      <a:pt x="89" y="7"/>
                      <a:pt x="95" y="4"/>
                    </a:cubicBezTo>
                    <a:cubicBezTo>
                      <a:pt x="99" y="1"/>
                      <a:pt x="104" y="0"/>
                      <a:pt x="109" y="0"/>
                    </a:cubicBezTo>
                    <a:cubicBezTo>
                      <a:pt x="112" y="0"/>
                      <a:pt x="115" y="0"/>
                      <a:pt x="117" y="0"/>
                    </a:cubicBezTo>
                    <a:cubicBezTo>
                      <a:pt x="120" y="1"/>
                      <a:pt x="122" y="2"/>
                      <a:pt x="123" y="5"/>
                    </a:cubicBezTo>
                    <a:cubicBezTo>
                      <a:pt x="124" y="10"/>
                      <a:pt x="123" y="15"/>
                      <a:pt x="121" y="19"/>
                    </a:cubicBezTo>
                    <a:cubicBezTo>
                      <a:pt x="121" y="20"/>
                      <a:pt x="121" y="20"/>
                      <a:pt x="120" y="19"/>
                    </a:cubicBezTo>
                    <a:cubicBezTo>
                      <a:pt x="118" y="18"/>
                      <a:pt x="116" y="18"/>
                      <a:pt x="114" y="18"/>
                    </a:cubicBezTo>
                    <a:cubicBezTo>
                      <a:pt x="112" y="19"/>
                      <a:pt x="111" y="18"/>
                      <a:pt x="111" y="17"/>
                    </a:cubicBezTo>
                    <a:cubicBezTo>
                      <a:pt x="110" y="15"/>
                      <a:pt x="109" y="14"/>
                      <a:pt x="109" y="13"/>
                    </a:cubicBezTo>
                    <a:cubicBezTo>
                      <a:pt x="108" y="13"/>
                      <a:pt x="108" y="12"/>
                      <a:pt x="107" y="12"/>
                    </a:cubicBezTo>
                    <a:cubicBezTo>
                      <a:pt x="107" y="13"/>
                      <a:pt x="107" y="13"/>
                      <a:pt x="107" y="14"/>
                    </a:cubicBezTo>
                    <a:cubicBezTo>
                      <a:pt x="108" y="15"/>
                      <a:pt x="108" y="17"/>
                      <a:pt x="109" y="18"/>
                    </a:cubicBezTo>
                    <a:cubicBezTo>
                      <a:pt x="109" y="19"/>
                      <a:pt x="109" y="20"/>
                      <a:pt x="108" y="20"/>
                    </a:cubicBezTo>
                    <a:cubicBezTo>
                      <a:pt x="107" y="21"/>
                      <a:pt x="107" y="20"/>
                      <a:pt x="106" y="20"/>
                    </a:cubicBezTo>
                    <a:cubicBezTo>
                      <a:pt x="105" y="18"/>
                      <a:pt x="104" y="17"/>
                      <a:pt x="102" y="16"/>
                    </a:cubicBezTo>
                    <a:cubicBezTo>
                      <a:pt x="102" y="15"/>
                      <a:pt x="101" y="15"/>
                      <a:pt x="101" y="15"/>
                    </a:cubicBezTo>
                    <a:cubicBezTo>
                      <a:pt x="101" y="16"/>
                      <a:pt x="101" y="16"/>
                      <a:pt x="101" y="17"/>
                    </a:cubicBezTo>
                    <a:cubicBezTo>
                      <a:pt x="102" y="18"/>
                      <a:pt x="102" y="19"/>
                      <a:pt x="103" y="19"/>
                    </a:cubicBezTo>
                    <a:cubicBezTo>
                      <a:pt x="103" y="20"/>
                      <a:pt x="104" y="21"/>
                      <a:pt x="105" y="22"/>
                    </a:cubicBezTo>
                    <a:cubicBezTo>
                      <a:pt x="105" y="22"/>
                      <a:pt x="105" y="23"/>
                      <a:pt x="105" y="24"/>
                    </a:cubicBezTo>
                    <a:cubicBezTo>
                      <a:pt x="104" y="24"/>
                      <a:pt x="103" y="24"/>
                      <a:pt x="103" y="24"/>
                    </a:cubicBezTo>
                    <a:cubicBezTo>
                      <a:pt x="101" y="22"/>
                      <a:pt x="98" y="20"/>
                      <a:pt x="96" y="19"/>
                    </a:cubicBezTo>
                    <a:cubicBezTo>
                      <a:pt x="95" y="18"/>
                      <a:pt x="94" y="17"/>
                      <a:pt x="93" y="18"/>
                    </a:cubicBezTo>
                    <a:cubicBezTo>
                      <a:pt x="93" y="18"/>
                      <a:pt x="94" y="19"/>
                      <a:pt x="95" y="20"/>
                    </a:cubicBezTo>
                    <a:cubicBezTo>
                      <a:pt x="97" y="22"/>
                      <a:pt x="99" y="24"/>
                      <a:pt x="101" y="26"/>
                    </a:cubicBezTo>
                    <a:cubicBezTo>
                      <a:pt x="102" y="27"/>
                      <a:pt x="102" y="27"/>
                      <a:pt x="101" y="28"/>
                    </a:cubicBezTo>
                    <a:cubicBezTo>
                      <a:pt x="100" y="29"/>
                      <a:pt x="100" y="30"/>
                      <a:pt x="98" y="29"/>
                    </a:cubicBezTo>
                    <a:cubicBezTo>
                      <a:pt x="95" y="28"/>
                      <a:pt x="93" y="27"/>
                      <a:pt x="90" y="25"/>
                    </a:cubicBezTo>
                    <a:cubicBezTo>
                      <a:pt x="89" y="25"/>
                      <a:pt x="88" y="24"/>
                      <a:pt x="87" y="25"/>
                    </a:cubicBezTo>
                    <a:cubicBezTo>
                      <a:pt x="89" y="27"/>
                      <a:pt x="92" y="28"/>
                      <a:pt x="94" y="29"/>
                    </a:cubicBezTo>
                    <a:cubicBezTo>
                      <a:pt x="94" y="30"/>
                      <a:pt x="94" y="30"/>
                      <a:pt x="95" y="30"/>
                    </a:cubicBezTo>
                    <a:cubicBezTo>
                      <a:pt x="95" y="31"/>
                      <a:pt x="97" y="31"/>
                      <a:pt x="96" y="32"/>
                    </a:cubicBezTo>
                    <a:cubicBezTo>
                      <a:pt x="96" y="33"/>
                      <a:pt x="94" y="34"/>
                      <a:pt x="93" y="34"/>
                    </a:cubicBezTo>
                    <a:cubicBezTo>
                      <a:pt x="91" y="34"/>
                      <a:pt x="88" y="33"/>
                      <a:pt x="86" y="32"/>
                    </a:cubicBezTo>
                    <a:cubicBezTo>
                      <a:pt x="86" y="32"/>
                      <a:pt x="85" y="32"/>
                      <a:pt x="84" y="33"/>
                    </a:cubicBezTo>
                    <a:cubicBezTo>
                      <a:pt x="84" y="33"/>
                      <a:pt x="85" y="34"/>
                      <a:pt x="86" y="34"/>
                    </a:cubicBezTo>
                    <a:cubicBezTo>
                      <a:pt x="88" y="35"/>
                      <a:pt x="90" y="36"/>
                      <a:pt x="92" y="37"/>
                    </a:cubicBezTo>
                    <a:cubicBezTo>
                      <a:pt x="93" y="37"/>
                      <a:pt x="93" y="38"/>
                      <a:pt x="93" y="39"/>
                    </a:cubicBezTo>
                    <a:cubicBezTo>
                      <a:pt x="92" y="43"/>
                      <a:pt x="92" y="43"/>
                      <a:pt x="88" y="43"/>
                    </a:cubicBezTo>
                    <a:cubicBezTo>
                      <a:pt x="87" y="43"/>
                      <a:pt x="86" y="43"/>
                      <a:pt x="84" y="44"/>
                    </a:cubicBezTo>
                    <a:cubicBezTo>
                      <a:pt x="82" y="44"/>
                      <a:pt x="80" y="44"/>
                      <a:pt x="79" y="43"/>
                    </a:cubicBezTo>
                    <a:cubicBezTo>
                      <a:pt x="77" y="42"/>
                      <a:pt x="77" y="43"/>
                      <a:pt x="77" y="44"/>
                    </a:cubicBezTo>
                    <a:cubicBezTo>
                      <a:pt x="77" y="45"/>
                      <a:pt x="77" y="46"/>
                      <a:pt x="77" y="47"/>
                    </a:cubicBezTo>
                    <a:cubicBezTo>
                      <a:pt x="76" y="46"/>
                      <a:pt x="75" y="47"/>
                      <a:pt x="73" y="47"/>
                    </a:cubicBezTo>
                    <a:cubicBezTo>
                      <a:pt x="71" y="46"/>
                      <a:pt x="72" y="45"/>
                      <a:pt x="72" y="44"/>
                    </a:cubicBezTo>
                    <a:cubicBezTo>
                      <a:pt x="72" y="44"/>
                      <a:pt x="72" y="43"/>
                      <a:pt x="72" y="43"/>
                    </a:cubicBezTo>
                    <a:cubicBezTo>
                      <a:pt x="73" y="43"/>
                      <a:pt x="74" y="42"/>
                      <a:pt x="75" y="42"/>
                    </a:cubicBezTo>
                    <a:cubicBezTo>
                      <a:pt x="75" y="42"/>
                      <a:pt x="76" y="42"/>
                      <a:pt x="76" y="41"/>
                    </a:cubicBezTo>
                    <a:cubicBezTo>
                      <a:pt x="76" y="41"/>
                      <a:pt x="76" y="40"/>
                      <a:pt x="75" y="40"/>
                    </a:cubicBezTo>
                    <a:cubicBezTo>
                      <a:pt x="73" y="40"/>
                      <a:pt x="73" y="42"/>
                      <a:pt x="72" y="43"/>
                    </a:cubicBezTo>
                    <a:cubicBezTo>
                      <a:pt x="72" y="43"/>
                      <a:pt x="72" y="43"/>
                      <a:pt x="72" y="44"/>
                    </a:cubicBezTo>
                    <a:close/>
                    <a:moveTo>
                      <a:pt x="35" y="35"/>
                    </a:moveTo>
                    <a:cubicBezTo>
                      <a:pt x="40" y="35"/>
                      <a:pt x="44" y="34"/>
                      <a:pt x="48" y="32"/>
                    </a:cubicBezTo>
                    <a:cubicBezTo>
                      <a:pt x="50" y="31"/>
                      <a:pt x="51" y="30"/>
                      <a:pt x="50" y="29"/>
                    </a:cubicBezTo>
                    <a:cubicBezTo>
                      <a:pt x="49" y="27"/>
                      <a:pt x="48" y="27"/>
                      <a:pt x="46" y="28"/>
                    </a:cubicBezTo>
                    <a:cubicBezTo>
                      <a:pt x="42" y="29"/>
                      <a:pt x="38" y="31"/>
                      <a:pt x="35" y="35"/>
                    </a:cubicBezTo>
                    <a:close/>
                    <a:moveTo>
                      <a:pt x="41" y="47"/>
                    </a:moveTo>
                    <a:cubicBezTo>
                      <a:pt x="46" y="47"/>
                      <a:pt x="50" y="46"/>
                      <a:pt x="54" y="44"/>
                    </a:cubicBezTo>
                    <a:cubicBezTo>
                      <a:pt x="55" y="43"/>
                      <a:pt x="56" y="42"/>
                      <a:pt x="55" y="41"/>
                    </a:cubicBezTo>
                    <a:cubicBezTo>
                      <a:pt x="55" y="40"/>
                      <a:pt x="53" y="40"/>
                      <a:pt x="52" y="40"/>
                    </a:cubicBezTo>
                    <a:cubicBezTo>
                      <a:pt x="48" y="41"/>
                      <a:pt x="44" y="43"/>
                      <a:pt x="41" y="47"/>
                    </a:cubicBezTo>
                    <a:close/>
                    <a:moveTo>
                      <a:pt x="21" y="31"/>
                    </a:moveTo>
                    <a:cubicBezTo>
                      <a:pt x="25" y="29"/>
                      <a:pt x="29" y="27"/>
                      <a:pt x="32" y="23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1"/>
                      <a:pt x="32" y="20"/>
                      <a:pt x="30" y="20"/>
                    </a:cubicBezTo>
                    <a:cubicBezTo>
                      <a:pt x="28" y="20"/>
                      <a:pt x="27" y="21"/>
                      <a:pt x="26" y="22"/>
                    </a:cubicBezTo>
                    <a:cubicBezTo>
                      <a:pt x="24" y="24"/>
                      <a:pt x="22" y="28"/>
                      <a:pt x="21" y="31"/>
                    </a:cubicBezTo>
                    <a:close/>
                    <a:moveTo>
                      <a:pt x="40" y="24"/>
                    </a:moveTo>
                    <a:cubicBezTo>
                      <a:pt x="41" y="24"/>
                      <a:pt x="41" y="24"/>
                      <a:pt x="42" y="24"/>
                    </a:cubicBezTo>
                    <a:cubicBezTo>
                      <a:pt x="46" y="22"/>
                      <a:pt x="49" y="21"/>
                      <a:pt x="52" y="18"/>
                    </a:cubicBezTo>
                    <a:cubicBezTo>
                      <a:pt x="52" y="17"/>
                      <a:pt x="53" y="16"/>
                      <a:pt x="52" y="15"/>
                    </a:cubicBezTo>
                    <a:cubicBezTo>
                      <a:pt x="52" y="14"/>
                      <a:pt x="51" y="14"/>
                      <a:pt x="50" y="15"/>
                    </a:cubicBezTo>
                    <a:cubicBezTo>
                      <a:pt x="45" y="16"/>
                      <a:pt x="42" y="19"/>
                      <a:pt x="40" y="24"/>
                    </a:cubicBezTo>
                    <a:close/>
                    <a:moveTo>
                      <a:pt x="33" y="17"/>
                    </a:moveTo>
                    <a:cubicBezTo>
                      <a:pt x="37" y="17"/>
                      <a:pt x="40" y="16"/>
                      <a:pt x="42" y="13"/>
                    </a:cubicBezTo>
                    <a:cubicBezTo>
                      <a:pt x="42" y="13"/>
                      <a:pt x="43" y="13"/>
                      <a:pt x="43" y="12"/>
                    </a:cubicBezTo>
                    <a:cubicBezTo>
                      <a:pt x="44" y="11"/>
                      <a:pt x="44" y="10"/>
                      <a:pt x="43" y="9"/>
                    </a:cubicBezTo>
                    <a:cubicBezTo>
                      <a:pt x="42" y="8"/>
                      <a:pt x="41" y="9"/>
                      <a:pt x="40" y="9"/>
                    </a:cubicBezTo>
                    <a:cubicBezTo>
                      <a:pt x="40" y="9"/>
                      <a:pt x="39" y="10"/>
                      <a:pt x="38" y="10"/>
                    </a:cubicBezTo>
                    <a:cubicBezTo>
                      <a:pt x="36" y="12"/>
                      <a:pt x="34" y="14"/>
                      <a:pt x="33" y="17"/>
                    </a:cubicBezTo>
                    <a:close/>
                    <a:moveTo>
                      <a:pt x="54" y="33"/>
                    </a:moveTo>
                    <a:cubicBezTo>
                      <a:pt x="58" y="33"/>
                      <a:pt x="61" y="31"/>
                      <a:pt x="64" y="29"/>
                    </a:cubicBezTo>
                    <a:cubicBezTo>
                      <a:pt x="65" y="29"/>
                      <a:pt x="66" y="28"/>
                      <a:pt x="66" y="27"/>
                    </a:cubicBezTo>
                    <a:cubicBezTo>
                      <a:pt x="67" y="26"/>
                      <a:pt x="66" y="25"/>
                      <a:pt x="65" y="25"/>
                    </a:cubicBezTo>
                    <a:cubicBezTo>
                      <a:pt x="64" y="25"/>
                      <a:pt x="63" y="25"/>
                      <a:pt x="62" y="26"/>
                    </a:cubicBezTo>
                    <a:cubicBezTo>
                      <a:pt x="59" y="28"/>
                      <a:pt x="56" y="30"/>
                      <a:pt x="54" y="33"/>
                    </a:cubicBezTo>
                    <a:close/>
                    <a:moveTo>
                      <a:pt x="28" y="44"/>
                    </a:moveTo>
                    <a:cubicBezTo>
                      <a:pt x="32" y="45"/>
                      <a:pt x="35" y="44"/>
                      <a:pt x="38" y="42"/>
                    </a:cubicBezTo>
                    <a:cubicBezTo>
                      <a:pt x="39" y="42"/>
                      <a:pt x="39" y="41"/>
                      <a:pt x="39" y="40"/>
                    </a:cubicBezTo>
                    <a:cubicBezTo>
                      <a:pt x="39" y="39"/>
                      <a:pt x="38" y="39"/>
                      <a:pt x="37" y="39"/>
                    </a:cubicBezTo>
                    <a:cubicBezTo>
                      <a:pt x="33" y="39"/>
                      <a:pt x="31" y="41"/>
                      <a:pt x="28" y="44"/>
                    </a:cubicBezTo>
                    <a:close/>
                    <a:moveTo>
                      <a:pt x="14" y="27"/>
                    </a:moveTo>
                    <a:cubicBezTo>
                      <a:pt x="17" y="25"/>
                      <a:pt x="20" y="24"/>
                      <a:pt x="21" y="21"/>
                    </a:cubicBezTo>
                    <a:cubicBezTo>
                      <a:pt x="22" y="20"/>
                      <a:pt x="22" y="19"/>
                      <a:pt x="21" y="18"/>
                    </a:cubicBezTo>
                    <a:cubicBezTo>
                      <a:pt x="20" y="17"/>
                      <a:pt x="19" y="18"/>
                      <a:pt x="18" y="18"/>
                    </a:cubicBezTo>
                    <a:cubicBezTo>
                      <a:pt x="16" y="21"/>
                      <a:pt x="15" y="23"/>
                      <a:pt x="14" y="27"/>
                    </a:cubicBezTo>
                    <a:close/>
                    <a:moveTo>
                      <a:pt x="56" y="21"/>
                    </a:moveTo>
                    <a:cubicBezTo>
                      <a:pt x="59" y="21"/>
                      <a:pt x="62" y="21"/>
                      <a:pt x="64" y="19"/>
                    </a:cubicBezTo>
                    <a:cubicBezTo>
                      <a:pt x="65" y="19"/>
                      <a:pt x="66" y="18"/>
                      <a:pt x="65" y="17"/>
                    </a:cubicBezTo>
                    <a:cubicBezTo>
                      <a:pt x="65" y="16"/>
                      <a:pt x="64" y="16"/>
                      <a:pt x="63" y="16"/>
                    </a:cubicBezTo>
                    <a:cubicBezTo>
                      <a:pt x="60" y="17"/>
                      <a:pt x="58" y="19"/>
                      <a:pt x="56" y="21"/>
                    </a:cubicBezTo>
                    <a:close/>
                    <a:moveTo>
                      <a:pt x="58" y="39"/>
                    </a:moveTo>
                    <a:cubicBezTo>
                      <a:pt x="61" y="40"/>
                      <a:pt x="64" y="39"/>
                      <a:pt x="66" y="38"/>
                    </a:cubicBezTo>
                    <a:cubicBezTo>
                      <a:pt x="66" y="37"/>
                      <a:pt x="67" y="36"/>
                      <a:pt x="67" y="36"/>
                    </a:cubicBezTo>
                    <a:cubicBezTo>
                      <a:pt x="66" y="35"/>
                      <a:pt x="65" y="35"/>
                      <a:pt x="65" y="35"/>
                    </a:cubicBezTo>
                    <a:cubicBezTo>
                      <a:pt x="62" y="35"/>
                      <a:pt x="60" y="37"/>
                      <a:pt x="58" y="39"/>
                    </a:cubicBezTo>
                    <a:close/>
                    <a:moveTo>
                      <a:pt x="34" y="54"/>
                    </a:moveTo>
                    <a:cubicBezTo>
                      <a:pt x="37" y="55"/>
                      <a:pt x="39" y="55"/>
                      <a:pt x="41" y="54"/>
                    </a:cubicBezTo>
                    <a:cubicBezTo>
                      <a:pt x="42" y="54"/>
                      <a:pt x="43" y="54"/>
                      <a:pt x="42" y="53"/>
                    </a:cubicBezTo>
                    <a:cubicBezTo>
                      <a:pt x="42" y="52"/>
                      <a:pt x="41" y="52"/>
                      <a:pt x="41" y="52"/>
                    </a:cubicBezTo>
                    <a:cubicBezTo>
                      <a:pt x="38" y="51"/>
                      <a:pt x="36" y="52"/>
                      <a:pt x="34" y="54"/>
                    </a:cubicBezTo>
                    <a:close/>
                    <a:moveTo>
                      <a:pt x="76" y="45"/>
                    </a:moveTo>
                    <a:cubicBezTo>
                      <a:pt x="75" y="44"/>
                      <a:pt x="75" y="44"/>
                      <a:pt x="74" y="44"/>
                    </a:cubicBezTo>
                    <a:cubicBezTo>
                      <a:pt x="74" y="44"/>
                      <a:pt x="73" y="43"/>
                      <a:pt x="73" y="44"/>
                    </a:cubicBezTo>
                    <a:cubicBezTo>
                      <a:pt x="73" y="45"/>
                      <a:pt x="73" y="46"/>
                      <a:pt x="74" y="46"/>
                    </a:cubicBezTo>
                    <a:cubicBezTo>
                      <a:pt x="75" y="46"/>
                      <a:pt x="75" y="45"/>
                      <a:pt x="76" y="4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7" name="Freeform 936"/>
              <p:cNvSpPr>
                <a:spLocks/>
              </p:cNvSpPr>
              <p:nvPr/>
            </p:nvSpPr>
            <p:spPr bwMode="auto">
              <a:xfrm>
                <a:off x="5138" y="2709"/>
                <a:ext cx="142" cy="89"/>
              </a:xfrm>
              <a:custGeom>
                <a:avLst/>
                <a:gdLst>
                  <a:gd name="T0" fmla="*/ 42 w 118"/>
                  <a:gd name="T1" fmla="*/ 40 h 74"/>
                  <a:gd name="T2" fmla="*/ 36 w 118"/>
                  <a:gd name="T3" fmla="*/ 36 h 74"/>
                  <a:gd name="T4" fmla="*/ 23 w 118"/>
                  <a:gd name="T5" fmla="*/ 48 h 74"/>
                  <a:gd name="T6" fmla="*/ 39 w 118"/>
                  <a:gd name="T7" fmla="*/ 60 h 74"/>
                  <a:gd name="T8" fmla="*/ 55 w 118"/>
                  <a:gd name="T9" fmla="*/ 31 h 74"/>
                  <a:gd name="T10" fmla="*/ 52 w 118"/>
                  <a:gd name="T11" fmla="*/ 26 h 74"/>
                  <a:gd name="T12" fmla="*/ 59 w 118"/>
                  <a:gd name="T13" fmla="*/ 23 h 74"/>
                  <a:gd name="T14" fmla="*/ 85 w 118"/>
                  <a:gd name="T15" fmla="*/ 9 h 74"/>
                  <a:gd name="T16" fmla="*/ 86 w 118"/>
                  <a:gd name="T17" fmla="*/ 9 h 74"/>
                  <a:gd name="T18" fmla="*/ 93 w 118"/>
                  <a:gd name="T19" fmla="*/ 10 h 74"/>
                  <a:gd name="T20" fmla="*/ 95 w 118"/>
                  <a:gd name="T21" fmla="*/ 3 h 74"/>
                  <a:gd name="T22" fmla="*/ 96 w 118"/>
                  <a:gd name="T23" fmla="*/ 0 h 74"/>
                  <a:gd name="T24" fmla="*/ 101 w 118"/>
                  <a:gd name="T25" fmla="*/ 9 h 74"/>
                  <a:gd name="T26" fmla="*/ 117 w 118"/>
                  <a:gd name="T27" fmla="*/ 34 h 74"/>
                  <a:gd name="T28" fmla="*/ 117 w 118"/>
                  <a:gd name="T29" fmla="*/ 37 h 74"/>
                  <a:gd name="T30" fmla="*/ 98 w 118"/>
                  <a:gd name="T31" fmla="*/ 54 h 74"/>
                  <a:gd name="T32" fmla="*/ 92 w 118"/>
                  <a:gd name="T33" fmla="*/ 58 h 74"/>
                  <a:gd name="T34" fmla="*/ 87 w 118"/>
                  <a:gd name="T35" fmla="*/ 59 h 74"/>
                  <a:gd name="T36" fmla="*/ 70 w 118"/>
                  <a:gd name="T37" fmla="*/ 66 h 74"/>
                  <a:gd name="T38" fmla="*/ 67 w 118"/>
                  <a:gd name="T39" fmla="*/ 67 h 74"/>
                  <a:gd name="T40" fmla="*/ 44 w 118"/>
                  <a:gd name="T41" fmla="*/ 70 h 74"/>
                  <a:gd name="T42" fmla="*/ 2 w 118"/>
                  <a:gd name="T43" fmla="*/ 74 h 74"/>
                  <a:gd name="T44" fmla="*/ 0 w 118"/>
                  <a:gd name="T45" fmla="*/ 72 h 74"/>
                  <a:gd name="T46" fmla="*/ 13 w 118"/>
                  <a:gd name="T47" fmla="*/ 38 h 74"/>
                  <a:gd name="T48" fmla="*/ 19 w 118"/>
                  <a:gd name="T49" fmla="*/ 33 h 74"/>
                  <a:gd name="T50" fmla="*/ 27 w 118"/>
                  <a:gd name="T51" fmla="*/ 32 h 74"/>
                  <a:gd name="T52" fmla="*/ 33 w 118"/>
                  <a:gd name="T53" fmla="*/ 30 h 74"/>
                  <a:gd name="T54" fmla="*/ 42 w 118"/>
                  <a:gd name="T55" fmla="*/ 4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8" h="74">
                    <a:moveTo>
                      <a:pt x="42" y="40"/>
                    </a:moveTo>
                    <a:cubicBezTo>
                      <a:pt x="40" y="38"/>
                      <a:pt x="38" y="36"/>
                      <a:pt x="36" y="36"/>
                    </a:cubicBezTo>
                    <a:cubicBezTo>
                      <a:pt x="29" y="34"/>
                      <a:pt x="22" y="41"/>
                      <a:pt x="23" y="48"/>
                    </a:cubicBezTo>
                    <a:cubicBezTo>
                      <a:pt x="24" y="55"/>
                      <a:pt x="31" y="60"/>
                      <a:pt x="39" y="60"/>
                    </a:cubicBezTo>
                    <a:cubicBezTo>
                      <a:pt x="53" y="59"/>
                      <a:pt x="61" y="44"/>
                      <a:pt x="55" y="31"/>
                    </a:cubicBezTo>
                    <a:cubicBezTo>
                      <a:pt x="54" y="30"/>
                      <a:pt x="53" y="28"/>
                      <a:pt x="52" y="26"/>
                    </a:cubicBezTo>
                    <a:cubicBezTo>
                      <a:pt x="54" y="25"/>
                      <a:pt x="57" y="24"/>
                      <a:pt x="59" y="23"/>
                    </a:cubicBezTo>
                    <a:cubicBezTo>
                      <a:pt x="69" y="20"/>
                      <a:pt x="77" y="15"/>
                      <a:pt x="85" y="9"/>
                    </a:cubicBezTo>
                    <a:cubicBezTo>
                      <a:pt x="85" y="8"/>
                      <a:pt x="86" y="7"/>
                      <a:pt x="86" y="9"/>
                    </a:cubicBezTo>
                    <a:cubicBezTo>
                      <a:pt x="88" y="12"/>
                      <a:pt x="91" y="12"/>
                      <a:pt x="93" y="10"/>
                    </a:cubicBezTo>
                    <a:cubicBezTo>
                      <a:pt x="96" y="9"/>
                      <a:pt x="97" y="6"/>
                      <a:pt x="95" y="3"/>
                    </a:cubicBezTo>
                    <a:cubicBezTo>
                      <a:pt x="94" y="2"/>
                      <a:pt x="94" y="2"/>
                      <a:pt x="96" y="0"/>
                    </a:cubicBezTo>
                    <a:cubicBezTo>
                      <a:pt x="98" y="3"/>
                      <a:pt x="99" y="6"/>
                      <a:pt x="101" y="9"/>
                    </a:cubicBezTo>
                    <a:cubicBezTo>
                      <a:pt x="106" y="18"/>
                      <a:pt x="111" y="26"/>
                      <a:pt x="117" y="34"/>
                    </a:cubicBezTo>
                    <a:cubicBezTo>
                      <a:pt x="118" y="35"/>
                      <a:pt x="118" y="36"/>
                      <a:pt x="117" y="37"/>
                    </a:cubicBezTo>
                    <a:cubicBezTo>
                      <a:pt x="111" y="44"/>
                      <a:pt x="105" y="49"/>
                      <a:pt x="98" y="54"/>
                    </a:cubicBezTo>
                    <a:cubicBezTo>
                      <a:pt x="96" y="55"/>
                      <a:pt x="94" y="57"/>
                      <a:pt x="92" y="58"/>
                    </a:cubicBezTo>
                    <a:cubicBezTo>
                      <a:pt x="90" y="59"/>
                      <a:pt x="89" y="59"/>
                      <a:pt x="87" y="59"/>
                    </a:cubicBezTo>
                    <a:cubicBezTo>
                      <a:pt x="80" y="58"/>
                      <a:pt x="75" y="61"/>
                      <a:pt x="70" y="66"/>
                    </a:cubicBezTo>
                    <a:cubicBezTo>
                      <a:pt x="69" y="67"/>
                      <a:pt x="69" y="67"/>
                      <a:pt x="67" y="67"/>
                    </a:cubicBezTo>
                    <a:cubicBezTo>
                      <a:pt x="60" y="69"/>
                      <a:pt x="52" y="70"/>
                      <a:pt x="44" y="70"/>
                    </a:cubicBezTo>
                    <a:cubicBezTo>
                      <a:pt x="30" y="71"/>
                      <a:pt x="16" y="71"/>
                      <a:pt x="2" y="74"/>
                    </a:cubicBezTo>
                    <a:cubicBezTo>
                      <a:pt x="0" y="74"/>
                      <a:pt x="0" y="74"/>
                      <a:pt x="0" y="72"/>
                    </a:cubicBezTo>
                    <a:cubicBezTo>
                      <a:pt x="0" y="59"/>
                      <a:pt x="4" y="48"/>
                      <a:pt x="13" y="38"/>
                    </a:cubicBezTo>
                    <a:cubicBezTo>
                      <a:pt x="15" y="36"/>
                      <a:pt x="17" y="35"/>
                      <a:pt x="19" y="33"/>
                    </a:cubicBezTo>
                    <a:cubicBezTo>
                      <a:pt x="22" y="32"/>
                      <a:pt x="24" y="32"/>
                      <a:pt x="27" y="32"/>
                    </a:cubicBezTo>
                    <a:cubicBezTo>
                      <a:pt x="29" y="31"/>
                      <a:pt x="31" y="31"/>
                      <a:pt x="33" y="30"/>
                    </a:cubicBezTo>
                    <a:cubicBezTo>
                      <a:pt x="38" y="30"/>
                      <a:pt x="43" y="34"/>
                      <a:pt x="42" y="4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8" name="Freeform 937"/>
              <p:cNvSpPr>
                <a:spLocks noEditPoints="1"/>
              </p:cNvSpPr>
              <p:nvPr/>
            </p:nvSpPr>
            <p:spPr bwMode="auto">
              <a:xfrm>
                <a:off x="5197" y="2833"/>
                <a:ext cx="172" cy="116"/>
              </a:xfrm>
              <a:custGeom>
                <a:avLst/>
                <a:gdLst>
                  <a:gd name="T0" fmla="*/ 78 w 143"/>
                  <a:gd name="T1" fmla="*/ 46 h 96"/>
                  <a:gd name="T2" fmla="*/ 67 w 143"/>
                  <a:gd name="T3" fmla="*/ 46 h 96"/>
                  <a:gd name="T4" fmla="*/ 62 w 143"/>
                  <a:gd name="T5" fmla="*/ 47 h 96"/>
                  <a:gd name="T6" fmla="*/ 68 w 143"/>
                  <a:gd name="T7" fmla="*/ 51 h 96"/>
                  <a:gd name="T8" fmla="*/ 119 w 143"/>
                  <a:gd name="T9" fmla="*/ 65 h 96"/>
                  <a:gd name="T10" fmla="*/ 108 w 143"/>
                  <a:gd name="T11" fmla="*/ 7 h 96"/>
                  <a:gd name="T12" fmla="*/ 101 w 143"/>
                  <a:gd name="T13" fmla="*/ 3 h 96"/>
                  <a:gd name="T14" fmla="*/ 128 w 143"/>
                  <a:gd name="T15" fmla="*/ 11 h 96"/>
                  <a:gd name="T16" fmla="*/ 121 w 143"/>
                  <a:gd name="T17" fmla="*/ 76 h 96"/>
                  <a:gd name="T18" fmla="*/ 60 w 143"/>
                  <a:gd name="T19" fmla="*/ 56 h 96"/>
                  <a:gd name="T20" fmla="*/ 52 w 143"/>
                  <a:gd name="T21" fmla="*/ 42 h 96"/>
                  <a:gd name="T22" fmla="*/ 49 w 143"/>
                  <a:gd name="T23" fmla="*/ 45 h 96"/>
                  <a:gd name="T24" fmla="*/ 58 w 143"/>
                  <a:gd name="T25" fmla="*/ 64 h 96"/>
                  <a:gd name="T26" fmla="*/ 52 w 143"/>
                  <a:gd name="T27" fmla="*/ 72 h 96"/>
                  <a:gd name="T28" fmla="*/ 55 w 143"/>
                  <a:gd name="T29" fmla="*/ 78 h 96"/>
                  <a:gd name="T30" fmla="*/ 41 w 143"/>
                  <a:gd name="T31" fmla="*/ 93 h 96"/>
                  <a:gd name="T32" fmla="*/ 35 w 143"/>
                  <a:gd name="T33" fmla="*/ 87 h 96"/>
                  <a:gd name="T34" fmla="*/ 27 w 143"/>
                  <a:gd name="T35" fmla="*/ 80 h 96"/>
                  <a:gd name="T36" fmla="*/ 34 w 143"/>
                  <a:gd name="T37" fmla="*/ 74 h 96"/>
                  <a:gd name="T38" fmla="*/ 41 w 143"/>
                  <a:gd name="T39" fmla="*/ 77 h 96"/>
                  <a:gd name="T40" fmla="*/ 34 w 143"/>
                  <a:gd name="T41" fmla="*/ 72 h 96"/>
                  <a:gd name="T42" fmla="*/ 42 w 143"/>
                  <a:gd name="T43" fmla="*/ 67 h 96"/>
                  <a:gd name="T44" fmla="*/ 48 w 143"/>
                  <a:gd name="T45" fmla="*/ 67 h 96"/>
                  <a:gd name="T46" fmla="*/ 41 w 143"/>
                  <a:gd name="T47" fmla="*/ 65 h 96"/>
                  <a:gd name="T48" fmla="*/ 34 w 143"/>
                  <a:gd name="T49" fmla="*/ 60 h 96"/>
                  <a:gd name="T50" fmla="*/ 30 w 143"/>
                  <a:gd name="T51" fmla="*/ 71 h 96"/>
                  <a:gd name="T52" fmla="*/ 21 w 143"/>
                  <a:gd name="T53" fmla="*/ 84 h 96"/>
                  <a:gd name="T54" fmla="*/ 4 w 143"/>
                  <a:gd name="T55" fmla="*/ 93 h 96"/>
                  <a:gd name="T56" fmla="*/ 0 w 143"/>
                  <a:gd name="T57" fmla="*/ 77 h 96"/>
                  <a:gd name="T58" fmla="*/ 3 w 143"/>
                  <a:gd name="T59" fmla="*/ 76 h 96"/>
                  <a:gd name="T60" fmla="*/ 7 w 143"/>
                  <a:gd name="T61" fmla="*/ 79 h 96"/>
                  <a:gd name="T62" fmla="*/ 6 w 143"/>
                  <a:gd name="T63" fmla="*/ 73 h 96"/>
                  <a:gd name="T64" fmla="*/ 10 w 143"/>
                  <a:gd name="T65" fmla="*/ 75 h 96"/>
                  <a:gd name="T66" fmla="*/ 10 w 143"/>
                  <a:gd name="T67" fmla="*/ 73 h 96"/>
                  <a:gd name="T68" fmla="*/ 13 w 143"/>
                  <a:gd name="T69" fmla="*/ 70 h 96"/>
                  <a:gd name="T70" fmla="*/ 18 w 143"/>
                  <a:gd name="T71" fmla="*/ 72 h 96"/>
                  <a:gd name="T72" fmla="*/ 13 w 143"/>
                  <a:gd name="T73" fmla="*/ 66 h 96"/>
                  <a:gd name="T74" fmla="*/ 20 w 143"/>
                  <a:gd name="T75" fmla="*/ 65 h 96"/>
                  <a:gd name="T76" fmla="*/ 20 w 143"/>
                  <a:gd name="T77" fmla="*/ 64 h 96"/>
                  <a:gd name="T78" fmla="*/ 16 w 143"/>
                  <a:gd name="T79" fmla="*/ 60 h 96"/>
                  <a:gd name="T80" fmla="*/ 28 w 143"/>
                  <a:gd name="T81" fmla="*/ 53 h 96"/>
                  <a:gd name="T82" fmla="*/ 30 w 143"/>
                  <a:gd name="T83" fmla="*/ 53 h 96"/>
                  <a:gd name="T84" fmla="*/ 41 w 143"/>
                  <a:gd name="T85" fmla="*/ 61 h 96"/>
                  <a:gd name="T86" fmla="*/ 45 w 143"/>
                  <a:gd name="T87" fmla="*/ 60 h 96"/>
                  <a:gd name="T88" fmla="*/ 38 w 143"/>
                  <a:gd name="T89" fmla="*/ 59 h 96"/>
                  <a:gd name="T90" fmla="*/ 36 w 143"/>
                  <a:gd name="T91" fmla="*/ 51 h 96"/>
                  <a:gd name="T92" fmla="*/ 40 w 143"/>
                  <a:gd name="T93" fmla="*/ 46 h 96"/>
                  <a:gd name="T94" fmla="*/ 33 w 143"/>
                  <a:gd name="T95" fmla="*/ 52 h 96"/>
                  <a:gd name="T96" fmla="*/ 31 w 143"/>
                  <a:gd name="T97" fmla="*/ 48 h 96"/>
                  <a:gd name="T98" fmla="*/ 37 w 143"/>
                  <a:gd name="T99" fmla="*/ 40 h 96"/>
                  <a:gd name="T100" fmla="*/ 48 w 143"/>
                  <a:gd name="T101" fmla="*/ 42 h 96"/>
                  <a:gd name="T102" fmla="*/ 53 w 143"/>
                  <a:gd name="T103" fmla="*/ 41 h 96"/>
                  <a:gd name="T104" fmla="*/ 52 w 143"/>
                  <a:gd name="T105" fmla="*/ 31 h 96"/>
                  <a:gd name="T106" fmla="*/ 83 w 143"/>
                  <a:gd name="T107" fmla="*/ 33 h 96"/>
                  <a:gd name="T108" fmla="*/ 63 w 143"/>
                  <a:gd name="T109" fmla="*/ 43 h 96"/>
                  <a:gd name="T110" fmla="*/ 59 w 143"/>
                  <a:gd name="T111" fmla="*/ 33 h 96"/>
                  <a:gd name="T112" fmla="*/ 60 w 143"/>
                  <a:gd name="T113" fmla="*/ 39 h 96"/>
                  <a:gd name="T114" fmla="*/ 59 w 143"/>
                  <a:gd name="T115" fmla="*/ 40 h 96"/>
                  <a:gd name="T116" fmla="*/ 53 w 143"/>
                  <a:gd name="T117" fmla="*/ 38 h 96"/>
                  <a:gd name="T118" fmla="*/ 60 w 143"/>
                  <a:gd name="T119" fmla="*/ 42 h 96"/>
                  <a:gd name="T120" fmla="*/ 54 w 143"/>
                  <a:gd name="T121" fmla="*/ 42 h 96"/>
                  <a:gd name="T122" fmla="*/ 62 w 143"/>
                  <a:gd name="T123" fmla="*/ 45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3" h="96">
                    <a:moveTo>
                      <a:pt x="83" y="33"/>
                    </a:moveTo>
                    <a:cubicBezTo>
                      <a:pt x="80" y="37"/>
                      <a:pt x="78" y="41"/>
                      <a:pt x="78" y="46"/>
                    </a:cubicBezTo>
                    <a:cubicBezTo>
                      <a:pt x="78" y="47"/>
                      <a:pt x="78" y="47"/>
                      <a:pt x="77" y="47"/>
                    </a:cubicBezTo>
                    <a:cubicBezTo>
                      <a:pt x="73" y="47"/>
                      <a:pt x="70" y="46"/>
                      <a:pt x="67" y="46"/>
                    </a:cubicBezTo>
                    <a:cubicBezTo>
                      <a:pt x="66" y="45"/>
                      <a:pt x="65" y="46"/>
                      <a:pt x="64" y="45"/>
                    </a:cubicBezTo>
                    <a:cubicBezTo>
                      <a:pt x="63" y="45"/>
                      <a:pt x="63" y="46"/>
                      <a:pt x="62" y="47"/>
                    </a:cubicBezTo>
                    <a:cubicBezTo>
                      <a:pt x="62" y="48"/>
                      <a:pt x="63" y="48"/>
                      <a:pt x="64" y="48"/>
                    </a:cubicBezTo>
                    <a:cubicBezTo>
                      <a:pt x="66" y="48"/>
                      <a:pt x="67" y="49"/>
                      <a:pt x="68" y="51"/>
                    </a:cubicBezTo>
                    <a:cubicBezTo>
                      <a:pt x="74" y="63"/>
                      <a:pt x="84" y="69"/>
                      <a:pt x="97" y="71"/>
                    </a:cubicBezTo>
                    <a:cubicBezTo>
                      <a:pt x="105" y="71"/>
                      <a:pt x="112" y="70"/>
                      <a:pt x="119" y="65"/>
                    </a:cubicBezTo>
                    <a:cubicBezTo>
                      <a:pt x="136" y="53"/>
                      <a:pt x="138" y="28"/>
                      <a:pt x="123" y="14"/>
                    </a:cubicBezTo>
                    <a:cubicBezTo>
                      <a:pt x="119" y="10"/>
                      <a:pt x="114" y="7"/>
                      <a:pt x="108" y="7"/>
                    </a:cubicBezTo>
                    <a:cubicBezTo>
                      <a:pt x="105" y="7"/>
                      <a:pt x="103" y="7"/>
                      <a:pt x="102" y="5"/>
                    </a:cubicBezTo>
                    <a:cubicBezTo>
                      <a:pt x="101" y="4"/>
                      <a:pt x="100" y="4"/>
                      <a:pt x="101" y="3"/>
                    </a:cubicBezTo>
                    <a:cubicBezTo>
                      <a:pt x="101" y="2"/>
                      <a:pt x="102" y="2"/>
                      <a:pt x="103" y="2"/>
                    </a:cubicBezTo>
                    <a:cubicBezTo>
                      <a:pt x="113" y="0"/>
                      <a:pt x="122" y="4"/>
                      <a:pt x="128" y="11"/>
                    </a:cubicBezTo>
                    <a:cubicBezTo>
                      <a:pt x="140" y="23"/>
                      <a:pt x="143" y="38"/>
                      <a:pt x="138" y="54"/>
                    </a:cubicBezTo>
                    <a:cubicBezTo>
                      <a:pt x="135" y="63"/>
                      <a:pt x="129" y="71"/>
                      <a:pt x="121" y="76"/>
                    </a:cubicBezTo>
                    <a:cubicBezTo>
                      <a:pt x="109" y="83"/>
                      <a:pt x="97" y="84"/>
                      <a:pt x="84" y="79"/>
                    </a:cubicBezTo>
                    <a:cubicBezTo>
                      <a:pt x="73" y="75"/>
                      <a:pt x="65" y="68"/>
                      <a:pt x="60" y="56"/>
                    </a:cubicBezTo>
                    <a:cubicBezTo>
                      <a:pt x="59" y="54"/>
                      <a:pt x="58" y="52"/>
                      <a:pt x="57" y="50"/>
                    </a:cubicBezTo>
                    <a:cubicBezTo>
                      <a:pt x="57" y="47"/>
                      <a:pt x="54" y="44"/>
                      <a:pt x="52" y="42"/>
                    </a:cubicBezTo>
                    <a:cubicBezTo>
                      <a:pt x="51" y="41"/>
                      <a:pt x="50" y="41"/>
                      <a:pt x="49" y="42"/>
                    </a:cubicBezTo>
                    <a:cubicBezTo>
                      <a:pt x="49" y="43"/>
                      <a:pt x="48" y="44"/>
                      <a:pt x="49" y="45"/>
                    </a:cubicBezTo>
                    <a:cubicBezTo>
                      <a:pt x="52" y="48"/>
                      <a:pt x="55" y="51"/>
                      <a:pt x="56" y="55"/>
                    </a:cubicBezTo>
                    <a:cubicBezTo>
                      <a:pt x="57" y="58"/>
                      <a:pt x="58" y="61"/>
                      <a:pt x="58" y="64"/>
                    </a:cubicBezTo>
                    <a:cubicBezTo>
                      <a:pt x="58" y="66"/>
                      <a:pt x="58" y="67"/>
                      <a:pt x="57" y="68"/>
                    </a:cubicBezTo>
                    <a:cubicBezTo>
                      <a:pt x="55" y="69"/>
                      <a:pt x="54" y="71"/>
                      <a:pt x="52" y="72"/>
                    </a:cubicBezTo>
                    <a:cubicBezTo>
                      <a:pt x="51" y="73"/>
                      <a:pt x="51" y="74"/>
                      <a:pt x="52" y="76"/>
                    </a:cubicBezTo>
                    <a:cubicBezTo>
                      <a:pt x="53" y="77"/>
                      <a:pt x="54" y="77"/>
                      <a:pt x="55" y="78"/>
                    </a:cubicBezTo>
                    <a:cubicBezTo>
                      <a:pt x="56" y="80"/>
                      <a:pt x="56" y="81"/>
                      <a:pt x="55" y="82"/>
                    </a:cubicBezTo>
                    <a:cubicBezTo>
                      <a:pt x="52" y="87"/>
                      <a:pt x="47" y="91"/>
                      <a:pt x="41" y="93"/>
                    </a:cubicBezTo>
                    <a:cubicBezTo>
                      <a:pt x="40" y="93"/>
                      <a:pt x="40" y="93"/>
                      <a:pt x="40" y="93"/>
                    </a:cubicBezTo>
                    <a:cubicBezTo>
                      <a:pt x="38" y="91"/>
                      <a:pt x="37" y="89"/>
                      <a:pt x="35" y="87"/>
                    </a:cubicBezTo>
                    <a:cubicBezTo>
                      <a:pt x="33" y="84"/>
                      <a:pt x="30" y="83"/>
                      <a:pt x="27" y="82"/>
                    </a:cubicBezTo>
                    <a:cubicBezTo>
                      <a:pt x="26" y="81"/>
                      <a:pt x="26" y="81"/>
                      <a:pt x="27" y="80"/>
                    </a:cubicBezTo>
                    <a:cubicBezTo>
                      <a:pt x="27" y="79"/>
                      <a:pt x="27" y="79"/>
                      <a:pt x="28" y="78"/>
                    </a:cubicBezTo>
                    <a:cubicBezTo>
                      <a:pt x="28" y="75"/>
                      <a:pt x="30" y="73"/>
                      <a:pt x="34" y="74"/>
                    </a:cubicBezTo>
                    <a:cubicBezTo>
                      <a:pt x="36" y="75"/>
                      <a:pt x="37" y="76"/>
                      <a:pt x="39" y="77"/>
                    </a:cubicBezTo>
                    <a:cubicBezTo>
                      <a:pt x="39" y="77"/>
                      <a:pt x="40" y="78"/>
                      <a:pt x="41" y="77"/>
                    </a:cubicBezTo>
                    <a:cubicBezTo>
                      <a:pt x="41" y="76"/>
                      <a:pt x="41" y="76"/>
                      <a:pt x="40" y="75"/>
                    </a:cubicBezTo>
                    <a:cubicBezTo>
                      <a:pt x="38" y="74"/>
                      <a:pt x="36" y="73"/>
                      <a:pt x="34" y="72"/>
                    </a:cubicBezTo>
                    <a:cubicBezTo>
                      <a:pt x="33" y="71"/>
                      <a:pt x="33" y="70"/>
                      <a:pt x="34" y="69"/>
                    </a:cubicBezTo>
                    <a:cubicBezTo>
                      <a:pt x="36" y="66"/>
                      <a:pt x="39" y="66"/>
                      <a:pt x="42" y="67"/>
                    </a:cubicBezTo>
                    <a:cubicBezTo>
                      <a:pt x="44" y="68"/>
                      <a:pt x="45" y="68"/>
                      <a:pt x="46" y="68"/>
                    </a:cubicBezTo>
                    <a:cubicBezTo>
                      <a:pt x="47" y="68"/>
                      <a:pt x="48" y="68"/>
                      <a:pt x="48" y="67"/>
                    </a:cubicBezTo>
                    <a:cubicBezTo>
                      <a:pt x="48" y="66"/>
                      <a:pt x="47" y="65"/>
                      <a:pt x="46" y="65"/>
                    </a:cubicBezTo>
                    <a:cubicBezTo>
                      <a:pt x="45" y="65"/>
                      <a:pt x="43" y="65"/>
                      <a:pt x="41" y="65"/>
                    </a:cubicBezTo>
                    <a:cubicBezTo>
                      <a:pt x="38" y="65"/>
                      <a:pt x="37" y="63"/>
                      <a:pt x="35" y="61"/>
                    </a:cubicBezTo>
                    <a:cubicBezTo>
                      <a:pt x="34" y="61"/>
                      <a:pt x="34" y="60"/>
                      <a:pt x="34" y="60"/>
                    </a:cubicBezTo>
                    <a:cubicBezTo>
                      <a:pt x="33" y="60"/>
                      <a:pt x="33" y="61"/>
                      <a:pt x="34" y="61"/>
                    </a:cubicBezTo>
                    <a:cubicBezTo>
                      <a:pt x="35" y="65"/>
                      <a:pt x="33" y="68"/>
                      <a:pt x="30" y="71"/>
                    </a:cubicBezTo>
                    <a:cubicBezTo>
                      <a:pt x="27" y="73"/>
                      <a:pt x="25" y="76"/>
                      <a:pt x="24" y="79"/>
                    </a:cubicBezTo>
                    <a:cubicBezTo>
                      <a:pt x="24" y="82"/>
                      <a:pt x="22" y="83"/>
                      <a:pt x="21" y="84"/>
                    </a:cubicBezTo>
                    <a:cubicBezTo>
                      <a:pt x="17" y="86"/>
                      <a:pt x="14" y="89"/>
                      <a:pt x="12" y="93"/>
                    </a:cubicBezTo>
                    <a:cubicBezTo>
                      <a:pt x="10" y="96"/>
                      <a:pt x="7" y="96"/>
                      <a:pt x="4" y="93"/>
                    </a:cubicBezTo>
                    <a:cubicBezTo>
                      <a:pt x="3" y="92"/>
                      <a:pt x="3" y="91"/>
                      <a:pt x="2" y="89"/>
                    </a:cubicBezTo>
                    <a:cubicBezTo>
                      <a:pt x="2" y="85"/>
                      <a:pt x="1" y="81"/>
                      <a:pt x="0" y="77"/>
                    </a:cubicBezTo>
                    <a:cubicBezTo>
                      <a:pt x="0" y="76"/>
                      <a:pt x="0" y="75"/>
                      <a:pt x="1" y="75"/>
                    </a:cubicBezTo>
                    <a:cubicBezTo>
                      <a:pt x="2" y="75"/>
                      <a:pt x="2" y="74"/>
                      <a:pt x="3" y="76"/>
                    </a:cubicBezTo>
                    <a:cubicBezTo>
                      <a:pt x="4" y="78"/>
                      <a:pt x="6" y="79"/>
                      <a:pt x="7" y="81"/>
                    </a:cubicBezTo>
                    <a:cubicBezTo>
                      <a:pt x="7" y="80"/>
                      <a:pt x="7" y="79"/>
                      <a:pt x="7" y="79"/>
                    </a:cubicBezTo>
                    <a:cubicBezTo>
                      <a:pt x="6" y="78"/>
                      <a:pt x="6" y="77"/>
                      <a:pt x="5" y="76"/>
                    </a:cubicBezTo>
                    <a:cubicBezTo>
                      <a:pt x="5" y="75"/>
                      <a:pt x="5" y="74"/>
                      <a:pt x="6" y="73"/>
                    </a:cubicBezTo>
                    <a:cubicBezTo>
                      <a:pt x="7" y="72"/>
                      <a:pt x="8" y="73"/>
                      <a:pt x="9" y="74"/>
                    </a:cubicBezTo>
                    <a:cubicBezTo>
                      <a:pt x="9" y="74"/>
                      <a:pt x="10" y="75"/>
                      <a:pt x="10" y="75"/>
                    </a:cubicBezTo>
                    <a:cubicBezTo>
                      <a:pt x="11" y="76"/>
                      <a:pt x="11" y="76"/>
                      <a:pt x="12" y="76"/>
                    </a:cubicBezTo>
                    <a:cubicBezTo>
                      <a:pt x="12" y="75"/>
                      <a:pt x="11" y="74"/>
                      <a:pt x="10" y="73"/>
                    </a:cubicBezTo>
                    <a:cubicBezTo>
                      <a:pt x="9" y="71"/>
                      <a:pt x="10" y="71"/>
                      <a:pt x="10" y="70"/>
                    </a:cubicBezTo>
                    <a:cubicBezTo>
                      <a:pt x="11" y="69"/>
                      <a:pt x="12" y="69"/>
                      <a:pt x="13" y="70"/>
                    </a:cubicBezTo>
                    <a:cubicBezTo>
                      <a:pt x="14" y="70"/>
                      <a:pt x="15" y="71"/>
                      <a:pt x="15" y="72"/>
                    </a:cubicBezTo>
                    <a:cubicBezTo>
                      <a:pt x="16" y="72"/>
                      <a:pt x="17" y="73"/>
                      <a:pt x="18" y="72"/>
                    </a:cubicBezTo>
                    <a:cubicBezTo>
                      <a:pt x="17" y="71"/>
                      <a:pt x="16" y="69"/>
                      <a:pt x="14" y="68"/>
                    </a:cubicBezTo>
                    <a:cubicBezTo>
                      <a:pt x="14" y="67"/>
                      <a:pt x="13" y="67"/>
                      <a:pt x="13" y="66"/>
                    </a:cubicBezTo>
                    <a:cubicBezTo>
                      <a:pt x="14" y="65"/>
                      <a:pt x="15" y="64"/>
                      <a:pt x="16" y="64"/>
                    </a:cubicBezTo>
                    <a:cubicBezTo>
                      <a:pt x="17" y="65"/>
                      <a:pt x="18" y="65"/>
                      <a:pt x="20" y="65"/>
                    </a:cubicBezTo>
                    <a:cubicBezTo>
                      <a:pt x="20" y="65"/>
                      <a:pt x="21" y="66"/>
                      <a:pt x="21" y="65"/>
                    </a:cubicBezTo>
                    <a:cubicBezTo>
                      <a:pt x="21" y="64"/>
                      <a:pt x="21" y="64"/>
                      <a:pt x="20" y="64"/>
                    </a:cubicBezTo>
                    <a:cubicBezTo>
                      <a:pt x="20" y="63"/>
                      <a:pt x="19" y="63"/>
                      <a:pt x="18" y="63"/>
                    </a:cubicBezTo>
                    <a:cubicBezTo>
                      <a:pt x="17" y="62"/>
                      <a:pt x="16" y="61"/>
                      <a:pt x="16" y="60"/>
                    </a:cubicBezTo>
                    <a:cubicBezTo>
                      <a:pt x="16" y="58"/>
                      <a:pt x="16" y="56"/>
                      <a:pt x="18" y="55"/>
                    </a:cubicBezTo>
                    <a:cubicBezTo>
                      <a:pt x="22" y="53"/>
                      <a:pt x="25" y="52"/>
                      <a:pt x="28" y="53"/>
                    </a:cubicBezTo>
                    <a:cubicBezTo>
                      <a:pt x="29" y="53"/>
                      <a:pt x="27" y="52"/>
                      <a:pt x="28" y="52"/>
                    </a:cubicBezTo>
                    <a:cubicBezTo>
                      <a:pt x="29" y="51"/>
                      <a:pt x="29" y="52"/>
                      <a:pt x="30" y="53"/>
                    </a:cubicBezTo>
                    <a:cubicBezTo>
                      <a:pt x="31" y="54"/>
                      <a:pt x="32" y="56"/>
                      <a:pt x="34" y="57"/>
                    </a:cubicBezTo>
                    <a:cubicBezTo>
                      <a:pt x="36" y="62"/>
                      <a:pt x="36" y="62"/>
                      <a:pt x="41" y="61"/>
                    </a:cubicBezTo>
                    <a:cubicBezTo>
                      <a:pt x="42" y="61"/>
                      <a:pt x="42" y="61"/>
                      <a:pt x="43" y="61"/>
                    </a:cubicBezTo>
                    <a:cubicBezTo>
                      <a:pt x="44" y="60"/>
                      <a:pt x="45" y="60"/>
                      <a:pt x="45" y="60"/>
                    </a:cubicBezTo>
                    <a:cubicBezTo>
                      <a:pt x="44" y="59"/>
                      <a:pt x="43" y="59"/>
                      <a:pt x="41" y="59"/>
                    </a:cubicBezTo>
                    <a:cubicBezTo>
                      <a:pt x="40" y="60"/>
                      <a:pt x="39" y="60"/>
                      <a:pt x="38" y="59"/>
                    </a:cubicBezTo>
                    <a:cubicBezTo>
                      <a:pt x="37" y="59"/>
                      <a:pt x="36" y="58"/>
                      <a:pt x="34" y="57"/>
                    </a:cubicBezTo>
                    <a:cubicBezTo>
                      <a:pt x="33" y="55"/>
                      <a:pt x="34" y="54"/>
                      <a:pt x="36" y="51"/>
                    </a:cubicBezTo>
                    <a:cubicBezTo>
                      <a:pt x="36" y="51"/>
                      <a:pt x="37" y="50"/>
                      <a:pt x="39" y="49"/>
                    </a:cubicBezTo>
                    <a:cubicBezTo>
                      <a:pt x="40" y="49"/>
                      <a:pt x="40" y="48"/>
                      <a:pt x="40" y="46"/>
                    </a:cubicBezTo>
                    <a:cubicBezTo>
                      <a:pt x="39" y="47"/>
                      <a:pt x="38" y="47"/>
                      <a:pt x="38" y="48"/>
                    </a:cubicBezTo>
                    <a:cubicBezTo>
                      <a:pt x="36" y="49"/>
                      <a:pt x="35" y="50"/>
                      <a:pt x="33" y="52"/>
                    </a:cubicBezTo>
                    <a:cubicBezTo>
                      <a:pt x="33" y="52"/>
                      <a:pt x="32" y="52"/>
                      <a:pt x="31" y="51"/>
                    </a:cubicBezTo>
                    <a:cubicBezTo>
                      <a:pt x="30" y="50"/>
                      <a:pt x="29" y="49"/>
                      <a:pt x="31" y="48"/>
                    </a:cubicBezTo>
                    <a:cubicBezTo>
                      <a:pt x="32" y="47"/>
                      <a:pt x="33" y="45"/>
                      <a:pt x="34" y="43"/>
                    </a:cubicBezTo>
                    <a:cubicBezTo>
                      <a:pt x="35" y="42"/>
                      <a:pt x="36" y="41"/>
                      <a:pt x="37" y="40"/>
                    </a:cubicBezTo>
                    <a:cubicBezTo>
                      <a:pt x="40" y="38"/>
                      <a:pt x="44" y="39"/>
                      <a:pt x="46" y="42"/>
                    </a:cubicBezTo>
                    <a:cubicBezTo>
                      <a:pt x="47" y="43"/>
                      <a:pt x="48" y="43"/>
                      <a:pt x="48" y="42"/>
                    </a:cubicBezTo>
                    <a:cubicBezTo>
                      <a:pt x="49" y="41"/>
                      <a:pt x="49" y="40"/>
                      <a:pt x="50" y="40"/>
                    </a:cubicBezTo>
                    <a:cubicBezTo>
                      <a:pt x="51" y="41"/>
                      <a:pt x="52" y="41"/>
                      <a:pt x="53" y="41"/>
                    </a:cubicBezTo>
                    <a:cubicBezTo>
                      <a:pt x="53" y="40"/>
                      <a:pt x="52" y="40"/>
                      <a:pt x="51" y="40"/>
                    </a:cubicBezTo>
                    <a:cubicBezTo>
                      <a:pt x="51" y="37"/>
                      <a:pt x="52" y="34"/>
                      <a:pt x="52" y="31"/>
                    </a:cubicBezTo>
                    <a:cubicBezTo>
                      <a:pt x="51" y="30"/>
                      <a:pt x="51" y="29"/>
                      <a:pt x="51" y="28"/>
                    </a:cubicBezTo>
                    <a:cubicBezTo>
                      <a:pt x="61" y="33"/>
                      <a:pt x="71" y="36"/>
                      <a:pt x="83" y="33"/>
                    </a:cubicBezTo>
                    <a:close/>
                    <a:moveTo>
                      <a:pt x="62" y="45"/>
                    </a:moveTo>
                    <a:cubicBezTo>
                      <a:pt x="63" y="45"/>
                      <a:pt x="63" y="44"/>
                      <a:pt x="63" y="43"/>
                    </a:cubicBezTo>
                    <a:cubicBezTo>
                      <a:pt x="62" y="40"/>
                      <a:pt x="61" y="37"/>
                      <a:pt x="60" y="34"/>
                    </a:cubicBezTo>
                    <a:cubicBezTo>
                      <a:pt x="60" y="34"/>
                      <a:pt x="60" y="33"/>
                      <a:pt x="59" y="33"/>
                    </a:cubicBezTo>
                    <a:cubicBezTo>
                      <a:pt x="58" y="33"/>
                      <a:pt x="58" y="34"/>
                      <a:pt x="58" y="35"/>
                    </a:cubicBezTo>
                    <a:cubicBezTo>
                      <a:pt x="59" y="36"/>
                      <a:pt x="59" y="37"/>
                      <a:pt x="60" y="39"/>
                    </a:cubicBezTo>
                    <a:cubicBezTo>
                      <a:pt x="60" y="39"/>
                      <a:pt x="60" y="40"/>
                      <a:pt x="60" y="40"/>
                    </a:cubicBezTo>
                    <a:cubicBezTo>
                      <a:pt x="59" y="40"/>
                      <a:pt x="59" y="40"/>
                      <a:pt x="59" y="40"/>
                    </a:cubicBezTo>
                    <a:cubicBezTo>
                      <a:pt x="57" y="39"/>
                      <a:pt x="56" y="38"/>
                      <a:pt x="55" y="38"/>
                    </a:cubicBezTo>
                    <a:cubicBezTo>
                      <a:pt x="54" y="37"/>
                      <a:pt x="54" y="37"/>
                      <a:pt x="53" y="38"/>
                    </a:cubicBezTo>
                    <a:cubicBezTo>
                      <a:pt x="53" y="39"/>
                      <a:pt x="54" y="39"/>
                      <a:pt x="54" y="39"/>
                    </a:cubicBezTo>
                    <a:cubicBezTo>
                      <a:pt x="56" y="40"/>
                      <a:pt x="58" y="41"/>
                      <a:pt x="60" y="42"/>
                    </a:cubicBezTo>
                    <a:cubicBezTo>
                      <a:pt x="60" y="43"/>
                      <a:pt x="61" y="43"/>
                      <a:pt x="61" y="44"/>
                    </a:cubicBezTo>
                    <a:cubicBezTo>
                      <a:pt x="59" y="44"/>
                      <a:pt x="57" y="42"/>
                      <a:pt x="54" y="42"/>
                    </a:cubicBezTo>
                    <a:cubicBezTo>
                      <a:pt x="55" y="44"/>
                      <a:pt x="56" y="45"/>
                      <a:pt x="57" y="46"/>
                    </a:cubicBezTo>
                    <a:cubicBezTo>
                      <a:pt x="59" y="48"/>
                      <a:pt x="61" y="47"/>
                      <a:pt x="62" y="4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09" name="Freeform 938"/>
              <p:cNvSpPr>
                <a:spLocks noEditPoints="1"/>
              </p:cNvSpPr>
              <p:nvPr/>
            </p:nvSpPr>
            <p:spPr bwMode="auto">
              <a:xfrm>
                <a:off x="5014" y="2666"/>
                <a:ext cx="105" cy="126"/>
              </a:xfrm>
              <a:custGeom>
                <a:avLst/>
                <a:gdLst>
                  <a:gd name="T0" fmla="*/ 88 w 88"/>
                  <a:gd name="T1" fmla="*/ 38 h 105"/>
                  <a:gd name="T2" fmla="*/ 65 w 88"/>
                  <a:gd name="T3" fmla="*/ 40 h 105"/>
                  <a:gd name="T4" fmla="*/ 33 w 88"/>
                  <a:gd name="T5" fmla="*/ 42 h 105"/>
                  <a:gd name="T6" fmla="*/ 26 w 88"/>
                  <a:gd name="T7" fmla="*/ 43 h 105"/>
                  <a:gd name="T8" fmla="*/ 20 w 88"/>
                  <a:gd name="T9" fmla="*/ 53 h 105"/>
                  <a:gd name="T10" fmla="*/ 30 w 88"/>
                  <a:gd name="T11" fmla="*/ 98 h 105"/>
                  <a:gd name="T12" fmla="*/ 31 w 88"/>
                  <a:gd name="T13" fmla="*/ 104 h 105"/>
                  <a:gd name="T14" fmla="*/ 30 w 88"/>
                  <a:gd name="T15" fmla="*/ 105 h 105"/>
                  <a:gd name="T16" fmla="*/ 9 w 88"/>
                  <a:gd name="T17" fmla="*/ 103 h 105"/>
                  <a:gd name="T18" fmla="*/ 8 w 88"/>
                  <a:gd name="T19" fmla="*/ 103 h 105"/>
                  <a:gd name="T20" fmla="*/ 2 w 88"/>
                  <a:gd name="T21" fmla="*/ 96 h 105"/>
                  <a:gd name="T22" fmla="*/ 1 w 88"/>
                  <a:gd name="T23" fmla="*/ 81 h 105"/>
                  <a:gd name="T24" fmla="*/ 2 w 88"/>
                  <a:gd name="T25" fmla="*/ 79 h 105"/>
                  <a:gd name="T26" fmla="*/ 4 w 88"/>
                  <a:gd name="T27" fmla="*/ 58 h 105"/>
                  <a:gd name="T28" fmla="*/ 1 w 88"/>
                  <a:gd name="T29" fmla="*/ 53 h 105"/>
                  <a:gd name="T30" fmla="*/ 1 w 88"/>
                  <a:gd name="T31" fmla="*/ 49 h 105"/>
                  <a:gd name="T32" fmla="*/ 22 w 88"/>
                  <a:gd name="T33" fmla="*/ 13 h 105"/>
                  <a:gd name="T34" fmla="*/ 26 w 88"/>
                  <a:gd name="T35" fmla="*/ 6 h 105"/>
                  <a:gd name="T36" fmla="*/ 27 w 88"/>
                  <a:gd name="T37" fmla="*/ 5 h 105"/>
                  <a:gd name="T38" fmla="*/ 61 w 88"/>
                  <a:gd name="T39" fmla="*/ 0 h 105"/>
                  <a:gd name="T40" fmla="*/ 63 w 88"/>
                  <a:gd name="T41" fmla="*/ 1 h 105"/>
                  <a:gd name="T42" fmla="*/ 88 w 88"/>
                  <a:gd name="T43" fmla="*/ 37 h 105"/>
                  <a:gd name="T44" fmla="*/ 88 w 88"/>
                  <a:gd name="T45" fmla="*/ 38 h 105"/>
                  <a:gd name="T46" fmla="*/ 41 w 88"/>
                  <a:gd name="T47" fmla="*/ 29 h 105"/>
                  <a:gd name="T48" fmla="*/ 41 w 88"/>
                  <a:gd name="T49" fmla="*/ 37 h 105"/>
                  <a:gd name="T50" fmla="*/ 43 w 88"/>
                  <a:gd name="T51" fmla="*/ 38 h 105"/>
                  <a:gd name="T52" fmla="*/ 50 w 88"/>
                  <a:gd name="T53" fmla="*/ 38 h 105"/>
                  <a:gd name="T54" fmla="*/ 52 w 88"/>
                  <a:gd name="T55" fmla="*/ 35 h 105"/>
                  <a:gd name="T56" fmla="*/ 52 w 88"/>
                  <a:gd name="T57" fmla="*/ 32 h 105"/>
                  <a:gd name="T58" fmla="*/ 49 w 88"/>
                  <a:gd name="T59" fmla="*/ 21 h 105"/>
                  <a:gd name="T60" fmla="*/ 45 w 88"/>
                  <a:gd name="T61" fmla="*/ 19 h 105"/>
                  <a:gd name="T62" fmla="*/ 41 w 88"/>
                  <a:gd name="T63" fmla="*/ 22 h 105"/>
                  <a:gd name="T64" fmla="*/ 41 w 88"/>
                  <a:gd name="T65" fmla="*/ 29 h 105"/>
                  <a:gd name="T66" fmla="*/ 58 w 88"/>
                  <a:gd name="T67" fmla="*/ 28 h 105"/>
                  <a:gd name="T68" fmla="*/ 59 w 88"/>
                  <a:gd name="T69" fmla="*/ 36 h 105"/>
                  <a:gd name="T70" fmla="*/ 60 w 88"/>
                  <a:gd name="T71" fmla="*/ 37 h 105"/>
                  <a:gd name="T72" fmla="*/ 66 w 88"/>
                  <a:gd name="T73" fmla="*/ 36 h 105"/>
                  <a:gd name="T74" fmla="*/ 69 w 88"/>
                  <a:gd name="T75" fmla="*/ 33 h 105"/>
                  <a:gd name="T76" fmla="*/ 69 w 88"/>
                  <a:gd name="T77" fmla="*/ 30 h 105"/>
                  <a:gd name="T78" fmla="*/ 66 w 88"/>
                  <a:gd name="T79" fmla="*/ 21 h 105"/>
                  <a:gd name="T80" fmla="*/ 62 w 88"/>
                  <a:gd name="T81" fmla="*/ 19 h 105"/>
                  <a:gd name="T82" fmla="*/ 59 w 88"/>
                  <a:gd name="T83" fmla="*/ 22 h 105"/>
                  <a:gd name="T84" fmla="*/ 58 w 88"/>
                  <a:gd name="T85" fmla="*/ 28 h 105"/>
                  <a:gd name="T86" fmla="*/ 35 w 88"/>
                  <a:gd name="T87" fmla="*/ 36 h 105"/>
                  <a:gd name="T88" fmla="*/ 35 w 88"/>
                  <a:gd name="T89" fmla="*/ 34 h 105"/>
                  <a:gd name="T90" fmla="*/ 32 w 88"/>
                  <a:gd name="T91" fmla="*/ 24 h 105"/>
                  <a:gd name="T92" fmla="*/ 28 w 88"/>
                  <a:gd name="T93" fmla="*/ 22 h 105"/>
                  <a:gd name="T94" fmla="*/ 25 w 88"/>
                  <a:gd name="T95" fmla="*/ 25 h 105"/>
                  <a:gd name="T96" fmla="*/ 24 w 88"/>
                  <a:gd name="T97" fmla="*/ 27 h 105"/>
                  <a:gd name="T98" fmla="*/ 25 w 88"/>
                  <a:gd name="T99" fmla="*/ 40 h 105"/>
                  <a:gd name="T100" fmla="*/ 26 w 88"/>
                  <a:gd name="T101" fmla="*/ 41 h 105"/>
                  <a:gd name="T102" fmla="*/ 32 w 88"/>
                  <a:gd name="T103" fmla="*/ 40 h 105"/>
                  <a:gd name="T104" fmla="*/ 35 w 88"/>
                  <a:gd name="T105" fmla="*/ 36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8" h="105">
                    <a:moveTo>
                      <a:pt x="88" y="38"/>
                    </a:moveTo>
                    <a:cubicBezTo>
                      <a:pt x="80" y="38"/>
                      <a:pt x="73" y="39"/>
                      <a:pt x="65" y="40"/>
                    </a:cubicBezTo>
                    <a:cubicBezTo>
                      <a:pt x="55" y="41"/>
                      <a:pt x="44" y="42"/>
                      <a:pt x="33" y="42"/>
                    </a:cubicBezTo>
                    <a:cubicBezTo>
                      <a:pt x="31" y="42"/>
                      <a:pt x="28" y="42"/>
                      <a:pt x="26" y="43"/>
                    </a:cubicBezTo>
                    <a:cubicBezTo>
                      <a:pt x="20" y="45"/>
                      <a:pt x="18" y="48"/>
                      <a:pt x="20" y="53"/>
                    </a:cubicBezTo>
                    <a:cubicBezTo>
                      <a:pt x="23" y="68"/>
                      <a:pt x="26" y="83"/>
                      <a:pt x="30" y="98"/>
                    </a:cubicBezTo>
                    <a:cubicBezTo>
                      <a:pt x="30" y="100"/>
                      <a:pt x="31" y="102"/>
                      <a:pt x="31" y="104"/>
                    </a:cubicBezTo>
                    <a:cubicBezTo>
                      <a:pt x="32" y="105"/>
                      <a:pt x="32" y="105"/>
                      <a:pt x="30" y="105"/>
                    </a:cubicBezTo>
                    <a:cubicBezTo>
                      <a:pt x="23" y="105"/>
                      <a:pt x="16" y="105"/>
                      <a:pt x="9" y="103"/>
                    </a:cubicBezTo>
                    <a:cubicBezTo>
                      <a:pt x="9" y="103"/>
                      <a:pt x="8" y="103"/>
                      <a:pt x="8" y="103"/>
                    </a:cubicBezTo>
                    <a:cubicBezTo>
                      <a:pt x="4" y="102"/>
                      <a:pt x="2" y="99"/>
                      <a:pt x="2" y="96"/>
                    </a:cubicBezTo>
                    <a:cubicBezTo>
                      <a:pt x="2" y="91"/>
                      <a:pt x="2" y="86"/>
                      <a:pt x="1" y="81"/>
                    </a:cubicBezTo>
                    <a:cubicBezTo>
                      <a:pt x="1" y="80"/>
                      <a:pt x="1" y="80"/>
                      <a:pt x="2" y="79"/>
                    </a:cubicBezTo>
                    <a:cubicBezTo>
                      <a:pt x="4" y="72"/>
                      <a:pt x="6" y="65"/>
                      <a:pt x="4" y="58"/>
                    </a:cubicBezTo>
                    <a:cubicBezTo>
                      <a:pt x="3" y="56"/>
                      <a:pt x="3" y="54"/>
                      <a:pt x="1" y="53"/>
                    </a:cubicBezTo>
                    <a:cubicBezTo>
                      <a:pt x="0" y="51"/>
                      <a:pt x="0" y="50"/>
                      <a:pt x="1" y="49"/>
                    </a:cubicBezTo>
                    <a:cubicBezTo>
                      <a:pt x="8" y="37"/>
                      <a:pt x="15" y="25"/>
                      <a:pt x="22" y="13"/>
                    </a:cubicBezTo>
                    <a:cubicBezTo>
                      <a:pt x="23" y="11"/>
                      <a:pt x="24" y="8"/>
                      <a:pt x="26" y="6"/>
                    </a:cubicBezTo>
                    <a:cubicBezTo>
                      <a:pt x="26" y="5"/>
                      <a:pt x="27" y="5"/>
                      <a:pt x="27" y="5"/>
                    </a:cubicBezTo>
                    <a:cubicBezTo>
                      <a:pt x="39" y="3"/>
                      <a:pt x="50" y="2"/>
                      <a:pt x="61" y="0"/>
                    </a:cubicBezTo>
                    <a:cubicBezTo>
                      <a:pt x="62" y="0"/>
                      <a:pt x="62" y="0"/>
                      <a:pt x="63" y="1"/>
                    </a:cubicBezTo>
                    <a:cubicBezTo>
                      <a:pt x="71" y="13"/>
                      <a:pt x="79" y="25"/>
                      <a:pt x="88" y="37"/>
                    </a:cubicBezTo>
                    <a:cubicBezTo>
                      <a:pt x="88" y="37"/>
                      <a:pt x="88" y="37"/>
                      <a:pt x="88" y="38"/>
                    </a:cubicBezTo>
                    <a:close/>
                    <a:moveTo>
                      <a:pt x="41" y="29"/>
                    </a:moveTo>
                    <a:cubicBezTo>
                      <a:pt x="41" y="32"/>
                      <a:pt x="41" y="34"/>
                      <a:pt x="41" y="37"/>
                    </a:cubicBezTo>
                    <a:cubicBezTo>
                      <a:pt x="41" y="38"/>
                      <a:pt x="42" y="38"/>
                      <a:pt x="43" y="38"/>
                    </a:cubicBezTo>
                    <a:cubicBezTo>
                      <a:pt x="45" y="38"/>
                      <a:pt x="48" y="38"/>
                      <a:pt x="50" y="38"/>
                    </a:cubicBezTo>
                    <a:cubicBezTo>
                      <a:pt x="52" y="37"/>
                      <a:pt x="53" y="37"/>
                      <a:pt x="52" y="35"/>
                    </a:cubicBezTo>
                    <a:cubicBezTo>
                      <a:pt x="52" y="34"/>
                      <a:pt x="52" y="33"/>
                      <a:pt x="52" y="32"/>
                    </a:cubicBezTo>
                    <a:cubicBezTo>
                      <a:pt x="52" y="28"/>
                      <a:pt x="52" y="24"/>
                      <a:pt x="49" y="21"/>
                    </a:cubicBezTo>
                    <a:cubicBezTo>
                      <a:pt x="48" y="19"/>
                      <a:pt x="47" y="18"/>
                      <a:pt x="45" y="19"/>
                    </a:cubicBezTo>
                    <a:cubicBezTo>
                      <a:pt x="43" y="19"/>
                      <a:pt x="42" y="20"/>
                      <a:pt x="41" y="22"/>
                    </a:cubicBezTo>
                    <a:cubicBezTo>
                      <a:pt x="41" y="24"/>
                      <a:pt x="41" y="27"/>
                      <a:pt x="41" y="29"/>
                    </a:cubicBezTo>
                    <a:close/>
                    <a:moveTo>
                      <a:pt x="58" y="28"/>
                    </a:moveTo>
                    <a:cubicBezTo>
                      <a:pt x="58" y="31"/>
                      <a:pt x="59" y="33"/>
                      <a:pt x="59" y="36"/>
                    </a:cubicBezTo>
                    <a:cubicBezTo>
                      <a:pt x="59" y="37"/>
                      <a:pt x="59" y="37"/>
                      <a:pt x="60" y="37"/>
                    </a:cubicBezTo>
                    <a:cubicBezTo>
                      <a:pt x="62" y="37"/>
                      <a:pt x="64" y="37"/>
                      <a:pt x="66" y="36"/>
                    </a:cubicBezTo>
                    <a:cubicBezTo>
                      <a:pt x="70" y="36"/>
                      <a:pt x="69" y="37"/>
                      <a:pt x="69" y="33"/>
                    </a:cubicBezTo>
                    <a:cubicBezTo>
                      <a:pt x="69" y="32"/>
                      <a:pt x="69" y="31"/>
                      <a:pt x="69" y="30"/>
                    </a:cubicBezTo>
                    <a:cubicBezTo>
                      <a:pt x="69" y="27"/>
                      <a:pt x="68" y="24"/>
                      <a:pt x="66" y="21"/>
                    </a:cubicBezTo>
                    <a:cubicBezTo>
                      <a:pt x="65" y="20"/>
                      <a:pt x="64" y="19"/>
                      <a:pt x="62" y="19"/>
                    </a:cubicBezTo>
                    <a:cubicBezTo>
                      <a:pt x="60" y="19"/>
                      <a:pt x="59" y="20"/>
                      <a:pt x="59" y="22"/>
                    </a:cubicBezTo>
                    <a:cubicBezTo>
                      <a:pt x="58" y="24"/>
                      <a:pt x="58" y="26"/>
                      <a:pt x="58" y="28"/>
                    </a:cubicBezTo>
                    <a:close/>
                    <a:moveTo>
                      <a:pt x="35" y="36"/>
                    </a:moveTo>
                    <a:cubicBezTo>
                      <a:pt x="35" y="36"/>
                      <a:pt x="35" y="35"/>
                      <a:pt x="35" y="34"/>
                    </a:cubicBezTo>
                    <a:cubicBezTo>
                      <a:pt x="35" y="31"/>
                      <a:pt x="34" y="27"/>
                      <a:pt x="32" y="24"/>
                    </a:cubicBezTo>
                    <a:cubicBezTo>
                      <a:pt x="31" y="23"/>
                      <a:pt x="30" y="22"/>
                      <a:pt x="28" y="22"/>
                    </a:cubicBezTo>
                    <a:cubicBezTo>
                      <a:pt x="26" y="23"/>
                      <a:pt x="25" y="24"/>
                      <a:pt x="25" y="25"/>
                    </a:cubicBezTo>
                    <a:cubicBezTo>
                      <a:pt x="25" y="26"/>
                      <a:pt x="24" y="26"/>
                      <a:pt x="24" y="27"/>
                    </a:cubicBezTo>
                    <a:cubicBezTo>
                      <a:pt x="24" y="31"/>
                      <a:pt x="24" y="35"/>
                      <a:pt x="25" y="40"/>
                    </a:cubicBezTo>
                    <a:cubicBezTo>
                      <a:pt x="25" y="41"/>
                      <a:pt x="25" y="41"/>
                      <a:pt x="26" y="41"/>
                    </a:cubicBezTo>
                    <a:cubicBezTo>
                      <a:pt x="28" y="40"/>
                      <a:pt x="30" y="40"/>
                      <a:pt x="32" y="40"/>
                    </a:cubicBezTo>
                    <a:cubicBezTo>
                      <a:pt x="35" y="40"/>
                      <a:pt x="35" y="40"/>
                      <a:pt x="35" y="3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0" name="Freeform 939"/>
              <p:cNvSpPr>
                <a:spLocks noEditPoints="1"/>
              </p:cNvSpPr>
              <p:nvPr/>
            </p:nvSpPr>
            <p:spPr bwMode="auto">
              <a:xfrm>
                <a:off x="4880" y="2599"/>
                <a:ext cx="107" cy="79"/>
              </a:xfrm>
              <a:custGeom>
                <a:avLst/>
                <a:gdLst>
                  <a:gd name="T0" fmla="*/ 48 w 89"/>
                  <a:gd name="T1" fmla="*/ 65 h 65"/>
                  <a:gd name="T2" fmla="*/ 32 w 89"/>
                  <a:gd name="T3" fmla="*/ 54 h 65"/>
                  <a:gd name="T4" fmla="*/ 32 w 89"/>
                  <a:gd name="T5" fmla="*/ 52 h 65"/>
                  <a:gd name="T6" fmla="*/ 36 w 89"/>
                  <a:gd name="T7" fmla="*/ 48 h 65"/>
                  <a:gd name="T8" fmla="*/ 38 w 89"/>
                  <a:gd name="T9" fmla="*/ 48 h 65"/>
                  <a:gd name="T10" fmla="*/ 37 w 89"/>
                  <a:gd name="T11" fmla="*/ 46 h 65"/>
                  <a:gd name="T12" fmla="*/ 31 w 89"/>
                  <a:gd name="T13" fmla="*/ 48 h 65"/>
                  <a:gd name="T14" fmla="*/ 28 w 89"/>
                  <a:gd name="T15" fmla="*/ 52 h 65"/>
                  <a:gd name="T16" fmla="*/ 18 w 89"/>
                  <a:gd name="T17" fmla="*/ 54 h 65"/>
                  <a:gd name="T18" fmla="*/ 9 w 89"/>
                  <a:gd name="T19" fmla="*/ 45 h 65"/>
                  <a:gd name="T20" fmla="*/ 11 w 89"/>
                  <a:gd name="T21" fmla="*/ 38 h 65"/>
                  <a:gd name="T22" fmla="*/ 18 w 89"/>
                  <a:gd name="T23" fmla="*/ 37 h 65"/>
                  <a:gd name="T24" fmla="*/ 19 w 89"/>
                  <a:gd name="T25" fmla="*/ 38 h 65"/>
                  <a:gd name="T26" fmla="*/ 19 w 89"/>
                  <a:gd name="T27" fmla="*/ 36 h 65"/>
                  <a:gd name="T28" fmla="*/ 16 w 89"/>
                  <a:gd name="T29" fmla="*/ 34 h 65"/>
                  <a:gd name="T30" fmla="*/ 4 w 89"/>
                  <a:gd name="T31" fmla="*/ 24 h 65"/>
                  <a:gd name="T32" fmla="*/ 10 w 89"/>
                  <a:gd name="T33" fmla="*/ 7 h 65"/>
                  <a:gd name="T34" fmla="*/ 33 w 89"/>
                  <a:gd name="T35" fmla="*/ 14 h 65"/>
                  <a:gd name="T36" fmla="*/ 35 w 89"/>
                  <a:gd name="T37" fmla="*/ 23 h 65"/>
                  <a:gd name="T38" fmla="*/ 29 w 89"/>
                  <a:gd name="T39" fmla="*/ 28 h 65"/>
                  <a:gd name="T40" fmla="*/ 22 w 89"/>
                  <a:gd name="T41" fmla="*/ 26 h 65"/>
                  <a:gd name="T42" fmla="*/ 21 w 89"/>
                  <a:gd name="T43" fmla="*/ 23 h 65"/>
                  <a:gd name="T44" fmla="*/ 25 w 89"/>
                  <a:gd name="T45" fmla="*/ 21 h 65"/>
                  <a:gd name="T46" fmla="*/ 27 w 89"/>
                  <a:gd name="T47" fmla="*/ 21 h 65"/>
                  <a:gd name="T48" fmla="*/ 26 w 89"/>
                  <a:gd name="T49" fmla="*/ 20 h 65"/>
                  <a:gd name="T50" fmla="*/ 18 w 89"/>
                  <a:gd name="T51" fmla="*/ 21 h 65"/>
                  <a:gd name="T52" fmla="*/ 20 w 89"/>
                  <a:gd name="T53" fmla="*/ 28 h 65"/>
                  <a:gd name="T54" fmla="*/ 32 w 89"/>
                  <a:gd name="T55" fmla="*/ 30 h 65"/>
                  <a:gd name="T56" fmla="*/ 38 w 89"/>
                  <a:gd name="T57" fmla="*/ 20 h 65"/>
                  <a:gd name="T58" fmla="*/ 34 w 89"/>
                  <a:gd name="T59" fmla="*/ 10 h 65"/>
                  <a:gd name="T60" fmla="*/ 34 w 89"/>
                  <a:gd name="T61" fmla="*/ 7 h 65"/>
                  <a:gd name="T62" fmla="*/ 56 w 89"/>
                  <a:gd name="T63" fmla="*/ 6 h 65"/>
                  <a:gd name="T64" fmla="*/ 63 w 89"/>
                  <a:gd name="T65" fmla="*/ 16 h 65"/>
                  <a:gd name="T66" fmla="*/ 62 w 89"/>
                  <a:gd name="T67" fmla="*/ 18 h 65"/>
                  <a:gd name="T68" fmla="*/ 62 w 89"/>
                  <a:gd name="T69" fmla="*/ 27 h 65"/>
                  <a:gd name="T70" fmla="*/ 68 w 89"/>
                  <a:gd name="T71" fmla="*/ 29 h 65"/>
                  <a:gd name="T72" fmla="*/ 71 w 89"/>
                  <a:gd name="T73" fmla="*/ 25 h 65"/>
                  <a:gd name="T74" fmla="*/ 71 w 89"/>
                  <a:gd name="T75" fmla="*/ 24 h 65"/>
                  <a:gd name="T76" fmla="*/ 70 w 89"/>
                  <a:gd name="T77" fmla="*/ 25 h 65"/>
                  <a:gd name="T78" fmla="*/ 65 w 89"/>
                  <a:gd name="T79" fmla="*/ 26 h 65"/>
                  <a:gd name="T80" fmla="*/ 63 w 89"/>
                  <a:gd name="T81" fmla="*/ 21 h 65"/>
                  <a:gd name="T82" fmla="*/ 69 w 89"/>
                  <a:gd name="T83" fmla="*/ 17 h 65"/>
                  <a:gd name="T84" fmla="*/ 85 w 89"/>
                  <a:gd name="T85" fmla="*/ 38 h 65"/>
                  <a:gd name="T86" fmla="*/ 68 w 89"/>
                  <a:gd name="T87" fmla="*/ 44 h 65"/>
                  <a:gd name="T88" fmla="*/ 63 w 89"/>
                  <a:gd name="T89" fmla="*/ 40 h 65"/>
                  <a:gd name="T90" fmla="*/ 50 w 89"/>
                  <a:gd name="T91" fmla="*/ 31 h 65"/>
                  <a:gd name="T92" fmla="*/ 46 w 89"/>
                  <a:gd name="T93" fmla="*/ 32 h 65"/>
                  <a:gd name="T94" fmla="*/ 44 w 89"/>
                  <a:gd name="T95" fmla="*/ 39 h 65"/>
                  <a:gd name="T96" fmla="*/ 52 w 89"/>
                  <a:gd name="T97" fmla="*/ 42 h 65"/>
                  <a:gd name="T98" fmla="*/ 53 w 89"/>
                  <a:gd name="T99" fmla="*/ 41 h 65"/>
                  <a:gd name="T100" fmla="*/ 51 w 89"/>
                  <a:gd name="T101" fmla="*/ 40 h 65"/>
                  <a:gd name="T102" fmla="*/ 46 w 89"/>
                  <a:gd name="T103" fmla="*/ 39 h 65"/>
                  <a:gd name="T104" fmla="*/ 45 w 89"/>
                  <a:gd name="T105" fmla="*/ 36 h 65"/>
                  <a:gd name="T106" fmla="*/ 48 w 89"/>
                  <a:gd name="T107" fmla="*/ 34 h 65"/>
                  <a:gd name="T108" fmla="*/ 51 w 89"/>
                  <a:gd name="T109" fmla="*/ 35 h 65"/>
                  <a:gd name="T110" fmla="*/ 63 w 89"/>
                  <a:gd name="T111" fmla="*/ 50 h 65"/>
                  <a:gd name="T112" fmla="*/ 52 w 89"/>
                  <a:gd name="T113" fmla="*/ 64 h 65"/>
                  <a:gd name="T114" fmla="*/ 48 w 89"/>
                  <a:gd name="T115" fmla="*/ 65 h 65"/>
                  <a:gd name="T116" fmla="*/ 41 w 89"/>
                  <a:gd name="T117" fmla="*/ 12 h 65"/>
                  <a:gd name="T118" fmla="*/ 57 w 89"/>
                  <a:gd name="T119" fmla="*/ 16 h 65"/>
                  <a:gd name="T120" fmla="*/ 41 w 89"/>
                  <a:gd name="T121" fmla="*/ 12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9" h="65">
                    <a:moveTo>
                      <a:pt x="48" y="65"/>
                    </a:moveTo>
                    <a:cubicBezTo>
                      <a:pt x="39" y="65"/>
                      <a:pt x="34" y="61"/>
                      <a:pt x="32" y="54"/>
                    </a:cubicBezTo>
                    <a:cubicBezTo>
                      <a:pt x="32" y="54"/>
                      <a:pt x="32" y="53"/>
                      <a:pt x="32" y="52"/>
                    </a:cubicBezTo>
                    <a:cubicBezTo>
                      <a:pt x="31" y="49"/>
                      <a:pt x="33" y="48"/>
                      <a:pt x="36" y="48"/>
                    </a:cubicBezTo>
                    <a:cubicBezTo>
                      <a:pt x="37" y="48"/>
                      <a:pt x="37" y="49"/>
                      <a:pt x="38" y="48"/>
                    </a:cubicBezTo>
                    <a:cubicBezTo>
                      <a:pt x="38" y="47"/>
                      <a:pt x="37" y="47"/>
                      <a:pt x="37" y="46"/>
                    </a:cubicBezTo>
                    <a:cubicBezTo>
                      <a:pt x="35" y="45"/>
                      <a:pt x="32" y="46"/>
                      <a:pt x="31" y="48"/>
                    </a:cubicBezTo>
                    <a:cubicBezTo>
                      <a:pt x="30" y="49"/>
                      <a:pt x="29" y="51"/>
                      <a:pt x="28" y="52"/>
                    </a:cubicBezTo>
                    <a:cubicBezTo>
                      <a:pt x="25" y="55"/>
                      <a:pt x="21" y="55"/>
                      <a:pt x="18" y="54"/>
                    </a:cubicBezTo>
                    <a:cubicBezTo>
                      <a:pt x="14" y="52"/>
                      <a:pt x="11" y="50"/>
                      <a:pt x="9" y="45"/>
                    </a:cubicBezTo>
                    <a:cubicBezTo>
                      <a:pt x="8" y="43"/>
                      <a:pt x="10" y="40"/>
                      <a:pt x="11" y="38"/>
                    </a:cubicBezTo>
                    <a:cubicBezTo>
                      <a:pt x="13" y="36"/>
                      <a:pt x="16" y="36"/>
                      <a:pt x="18" y="37"/>
                    </a:cubicBezTo>
                    <a:cubicBezTo>
                      <a:pt x="18" y="38"/>
                      <a:pt x="19" y="38"/>
                      <a:pt x="19" y="38"/>
                    </a:cubicBezTo>
                    <a:cubicBezTo>
                      <a:pt x="20" y="37"/>
                      <a:pt x="19" y="36"/>
                      <a:pt x="19" y="36"/>
                    </a:cubicBezTo>
                    <a:cubicBezTo>
                      <a:pt x="18" y="35"/>
                      <a:pt x="17" y="35"/>
                      <a:pt x="16" y="34"/>
                    </a:cubicBezTo>
                    <a:cubicBezTo>
                      <a:pt x="11" y="33"/>
                      <a:pt x="7" y="29"/>
                      <a:pt x="4" y="24"/>
                    </a:cubicBezTo>
                    <a:cubicBezTo>
                      <a:pt x="0" y="17"/>
                      <a:pt x="2" y="9"/>
                      <a:pt x="10" y="7"/>
                    </a:cubicBezTo>
                    <a:cubicBezTo>
                      <a:pt x="18" y="4"/>
                      <a:pt x="29" y="7"/>
                      <a:pt x="33" y="14"/>
                    </a:cubicBezTo>
                    <a:cubicBezTo>
                      <a:pt x="35" y="16"/>
                      <a:pt x="36" y="20"/>
                      <a:pt x="35" y="23"/>
                    </a:cubicBezTo>
                    <a:cubicBezTo>
                      <a:pt x="34" y="26"/>
                      <a:pt x="32" y="28"/>
                      <a:pt x="29" y="28"/>
                    </a:cubicBezTo>
                    <a:cubicBezTo>
                      <a:pt x="27" y="28"/>
                      <a:pt x="24" y="28"/>
                      <a:pt x="22" y="26"/>
                    </a:cubicBezTo>
                    <a:cubicBezTo>
                      <a:pt x="21" y="25"/>
                      <a:pt x="20" y="24"/>
                      <a:pt x="21" y="23"/>
                    </a:cubicBezTo>
                    <a:cubicBezTo>
                      <a:pt x="22" y="21"/>
                      <a:pt x="23" y="21"/>
                      <a:pt x="25" y="21"/>
                    </a:cubicBezTo>
                    <a:cubicBezTo>
                      <a:pt x="25" y="22"/>
                      <a:pt x="26" y="22"/>
                      <a:pt x="27" y="21"/>
                    </a:cubicBezTo>
                    <a:cubicBezTo>
                      <a:pt x="27" y="21"/>
                      <a:pt x="26" y="20"/>
                      <a:pt x="26" y="20"/>
                    </a:cubicBezTo>
                    <a:cubicBezTo>
                      <a:pt x="23" y="17"/>
                      <a:pt x="20" y="18"/>
                      <a:pt x="18" y="21"/>
                    </a:cubicBezTo>
                    <a:cubicBezTo>
                      <a:pt x="17" y="23"/>
                      <a:pt x="18" y="26"/>
                      <a:pt x="20" y="28"/>
                    </a:cubicBezTo>
                    <a:cubicBezTo>
                      <a:pt x="24" y="31"/>
                      <a:pt x="28" y="32"/>
                      <a:pt x="32" y="30"/>
                    </a:cubicBezTo>
                    <a:cubicBezTo>
                      <a:pt x="36" y="28"/>
                      <a:pt x="38" y="24"/>
                      <a:pt x="38" y="20"/>
                    </a:cubicBezTo>
                    <a:cubicBezTo>
                      <a:pt x="38" y="16"/>
                      <a:pt x="37" y="13"/>
                      <a:pt x="34" y="10"/>
                    </a:cubicBezTo>
                    <a:cubicBezTo>
                      <a:pt x="33" y="9"/>
                      <a:pt x="34" y="8"/>
                      <a:pt x="34" y="7"/>
                    </a:cubicBezTo>
                    <a:cubicBezTo>
                      <a:pt x="40" y="1"/>
                      <a:pt x="49" y="0"/>
                      <a:pt x="56" y="6"/>
                    </a:cubicBezTo>
                    <a:cubicBezTo>
                      <a:pt x="60" y="8"/>
                      <a:pt x="62" y="11"/>
                      <a:pt x="63" y="16"/>
                    </a:cubicBezTo>
                    <a:cubicBezTo>
                      <a:pt x="63" y="17"/>
                      <a:pt x="63" y="17"/>
                      <a:pt x="62" y="18"/>
                    </a:cubicBezTo>
                    <a:cubicBezTo>
                      <a:pt x="60" y="21"/>
                      <a:pt x="60" y="25"/>
                      <a:pt x="62" y="27"/>
                    </a:cubicBezTo>
                    <a:cubicBezTo>
                      <a:pt x="64" y="29"/>
                      <a:pt x="65" y="30"/>
                      <a:pt x="68" y="29"/>
                    </a:cubicBezTo>
                    <a:cubicBezTo>
                      <a:pt x="70" y="29"/>
                      <a:pt x="71" y="27"/>
                      <a:pt x="71" y="25"/>
                    </a:cubicBezTo>
                    <a:cubicBezTo>
                      <a:pt x="71" y="25"/>
                      <a:pt x="71" y="24"/>
                      <a:pt x="71" y="24"/>
                    </a:cubicBezTo>
                    <a:cubicBezTo>
                      <a:pt x="70" y="24"/>
                      <a:pt x="70" y="24"/>
                      <a:pt x="70" y="25"/>
                    </a:cubicBezTo>
                    <a:cubicBezTo>
                      <a:pt x="68" y="27"/>
                      <a:pt x="67" y="27"/>
                      <a:pt x="65" y="26"/>
                    </a:cubicBezTo>
                    <a:cubicBezTo>
                      <a:pt x="62" y="25"/>
                      <a:pt x="62" y="23"/>
                      <a:pt x="63" y="21"/>
                    </a:cubicBezTo>
                    <a:cubicBezTo>
                      <a:pt x="64" y="18"/>
                      <a:pt x="66" y="17"/>
                      <a:pt x="69" y="17"/>
                    </a:cubicBezTo>
                    <a:cubicBezTo>
                      <a:pt x="80" y="16"/>
                      <a:pt x="89" y="28"/>
                      <a:pt x="85" y="38"/>
                    </a:cubicBezTo>
                    <a:cubicBezTo>
                      <a:pt x="82" y="45"/>
                      <a:pt x="75" y="48"/>
                      <a:pt x="68" y="44"/>
                    </a:cubicBezTo>
                    <a:cubicBezTo>
                      <a:pt x="66" y="43"/>
                      <a:pt x="64" y="42"/>
                      <a:pt x="63" y="40"/>
                    </a:cubicBezTo>
                    <a:cubicBezTo>
                      <a:pt x="60" y="35"/>
                      <a:pt x="56" y="32"/>
                      <a:pt x="50" y="31"/>
                    </a:cubicBezTo>
                    <a:cubicBezTo>
                      <a:pt x="48" y="31"/>
                      <a:pt x="47" y="31"/>
                      <a:pt x="46" y="32"/>
                    </a:cubicBezTo>
                    <a:cubicBezTo>
                      <a:pt x="43" y="33"/>
                      <a:pt x="42" y="37"/>
                      <a:pt x="44" y="39"/>
                    </a:cubicBezTo>
                    <a:cubicBezTo>
                      <a:pt x="45" y="42"/>
                      <a:pt x="49" y="43"/>
                      <a:pt x="52" y="42"/>
                    </a:cubicBezTo>
                    <a:cubicBezTo>
                      <a:pt x="52" y="42"/>
                      <a:pt x="53" y="42"/>
                      <a:pt x="53" y="41"/>
                    </a:cubicBezTo>
                    <a:cubicBezTo>
                      <a:pt x="53" y="40"/>
                      <a:pt x="52" y="40"/>
                      <a:pt x="51" y="40"/>
                    </a:cubicBezTo>
                    <a:cubicBezTo>
                      <a:pt x="49" y="41"/>
                      <a:pt x="48" y="40"/>
                      <a:pt x="46" y="39"/>
                    </a:cubicBezTo>
                    <a:cubicBezTo>
                      <a:pt x="46" y="38"/>
                      <a:pt x="45" y="37"/>
                      <a:pt x="45" y="36"/>
                    </a:cubicBezTo>
                    <a:cubicBezTo>
                      <a:pt x="46" y="35"/>
                      <a:pt x="47" y="34"/>
                      <a:pt x="48" y="34"/>
                    </a:cubicBezTo>
                    <a:cubicBezTo>
                      <a:pt x="49" y="34"/>
                      <a:pt x="50" y="34"/>
                      <a:pt x="51" y="35"/>
                    </a:cubicBezTo>
                    <a:cubicBezTo>
                      <a:pt x="58" y="37"/>
                      <a:pt x="62" y="42"/>
                      <a:pt x="63" y="50"/>
                    </a:cubicBezTo>
                    <a:cubicBezTo>
                      <a:pt x="64" y="57"/>
                      <a:pt x="59" y="63"/>
                      <a:pt x="52" y="64"/>
                    </a:cubicBezTo>
                    <a:cubicBezTo>
                      <a:pt x="50" y="65"/>
                      <a:pt x="48" y="65"/>
                      <a:pt x="48" y="65"/>
                    </a:cubicBezTo>
                    <a:close/>
                    <a:moveTo>
                      <a:pt x="41" y="12"/>
                    </a:moveTo>
                    <a:cubicBezTo>
                      <a:pt x="47" y="11"/>
                      <a:pt x="52" y="11"/>
                      <a:pt x="57" y="16"/>
                    </a:cubicBezTo>
                    <a:cubicBezTo>
                      <a:pt x="55" y="9"/>
                      <a:pt x="44" y="7"/>
                      <a:pt x="41" y="1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1" name="Freeform 940"/>
              <p:cNvSpPr>
                <a:spLocks/>
              </p:cNvSpPr>
              <p:nvPr/>
            </p:nvSpPr>
            <p:spPr bwMode="auto">
              <a:xfrm>
                <a:off x="5119" y="2598"/>
                <a:ext cx="169" cy="93"/>
              </a:xfrm>
              <a:custGeom>
                <a:avLst/>
                <a:gdLst>
                  <a:gd name="T0" fmla="*/ 112 w 141"/>
                  <a:gd name="T1" fmla="*/ 45 h 77"/>
                  <a:gd name="T2" fmla="*/ 122 w 141"/>
                  <a:gd name="T3" fmla="*/ 52 h 77"/>
                  <a:gd name="T4" fmla="*/ 137 w 141"/>
                  <a:gd name="T5" fmla="*/ 68 h 77"/>
                  <a:gd name="T6" fmla="*/ 133 w 141"/>
                  <a:gd name="T7" fmla="*/ 76 h 77"/>
                  <a:gd name="T8" fmla="*/ 112 w 141"/>
                  <a:gd name="T9" fmla="*/ 73 h 77"/>
                  <a:gd name="T10" fmla="*/ 52 w 141"/>
                  <a:gd name="T11" fmla="*/ 47 h 77"/>
                  <a:gd name="T12" fmla="*/ 14 w 141"/>
                  <a:gd name="T13" fmla="*/ 21 h 77"/>
                  <a:gd name="T14" fmla="*/ 4 w 141"/>
                  <a:gd name="T15" fmla="*/ 11 h 77"/>
                  <a:gd name="T16" fmla="*/ 1 w 141"/>
                  <a:gd name="T17" fmla="*/ 7 h 77"/>
                  <a:gd name="T18" fmla="*/ 4 w 141"/>
                  <a:gd name="T19" fmla="*/ 1 h 77"/>
                  <a:gd name="T20" fmla="*/ 13 w 141"/>
                  <a:gd name="T21" fmla="*/ 1 h 77"/>
                  <a:gd name="T22" fmla="*/ 38 w 141"/>
                  <a:gd name="T23" fmla="*/ 7 h 77"/>
                  <a:gd name="T24" fmla="*/ 38 w 141"/>
                  <a:gd name="T25" fmla="*/ 9 h 77"/>
                  <a:gd name="T26" fmla="*/ 36 w 141"/>
                  <a:gd name="T27" fmla="*/ 13 h 77"/>
                  <a:gd name="T28" fmla="*/ 36 w 141"/>
                  <a:gd name="T29" fmla="*/ 18 h 77"/>
                  <a:gd name="T30" fmla="*/ 49 w 141"/>
                  <a:gd name="T31" fmla="*/ 29 h 77"/>
                  <a:gd name="T32" fmla="*/ 87 w 141"/>
                  <a:gd name="T33" fmla="*/ 49 h 77"/>
                  <a:gd name="T34" fmla="*/ 99 w 141"/>
                  <a:gd name="T35" fmla="*/ 51 h 77"/>
                  <a:gd name="T36" fmla="*/ 104 w 141"/>
                  <a:gd name="T37" fmla="*/ 48 h 77"/>
                  <a:gd name="T38" fmla="*/ 106 w 141"/>
                  <a:gd name="T39" fmla="*/ 43 h 77"/>
                  <a:gd name="T40" fmla="*/ 108 w 141"/>
                  <a:gd name="T41" fmla="*/ 42 h 77"/>
                  <a:gd name="T42" fmla="*/ 111 w 141"/>
                  <a:gd name="T43" fmla="*/ 44 h 77"/>
                  <a:gd name="T44" fmla="*/ 108 w 141"/>
                  <a:gd name="T45" fmla="*/ 45 h 77"/>
                  <a:gd name="T46" fmla="*/ 107 w 141"/>
                  <a:gd name="T47" fmla="*/ 46 h 77"/>
                  <a:gd name="T48" fmla="*/ 108 w 141"/>
                  <a:gd name="T49" fmla="*/ 46 h 77"/>
                  <a:gd name="T50" fmla="*/ 110 w 141"/>
                  <a:gd name="T51" fmla="*/ 47 h 77"/>
                  <a:gd name="T52" fmla="*/ 108 w 141"/>
                  <a:gd name="T53" fmla="*/ 47 h 77"/>
                  <a:gd name="T54" fmla="*/ 106 w 141"/>
                  <a:gd name="T55" fmla="*/ 50 h 77"/>
                  <a:gd name="T56" fmla="*/ 108 w 141"/>
                  <a:gd name="T57" fmla="*/ 52 h 77"/>
                  <a:gd name="T58" fmla="*/ 112 w 141"/>
                  <a:gd name="T59" fmla="*/ 52 h 77"/>
                  <a:gd name="T60" fmla="*/ 112 w 141"/>
                  <a:gd name="T61" fmla="*/ 51 h 77"/>
                  <a:gd name="T62" fmla="*/ 112 w 141"/>
                  <a:gd name="T63" fmla="*/ 45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41" h="77">
                    <a:moveTo>
                      <a:pt x="112" y="45"/>
                    </a:moveTo>
                    <a:cubicBezTo>
                      <a:pt x="116" y="47"/>
                      <a:pt x="119" y="50"/>
                      <a:pt x="122" y="52"/>
                    </a:cubicBezTo>
                    <a:cubicBezTo>
                      <a:pt x="128" y="57"/>
                      <a:pt x="133" y="61"/>
                      <a:pt x="137" y="68"/>
                    </a:cubicBezTo>
                    <a:cubicBezTo>
                      <a:pt x="141" y="73"/>
                      <a:pt x="139" y="76"/>
                      <a:pt x="133" y="76"/>
                    </a:cubicBezTo>
                    <a:cubicBezTo>
                      <a:pt x="126" y="77"/>
                      <a:pt x="119" y="75"/>
                      <a:pt x="112" y="73"/>
                    </a:cubicBezTo>
                    <a:cubicBezTo>
                      <a:pt x="91" y="68"/>
                      <a:pt x="72" y="58"/>
                      <a:pt x="52" y="47"/>
                    </a:cubicBezTo>
                    <a:cubicBezTo>
                      <a:pt x="39" y="40"/>
                      <a:pt x="26" y="31"/>
                      <a:pt x="14" y="21"/>
                    </a:cubicBezTo>
                    <a:cubicBezTo>
                      <a:pt x="10" y="18"/>
                      <a:pt x="6" y="15"/>
                      <a:pt x="4" y="11"/>
                    </a:cubicBezTo>
                    <a:cubicBezTo>
                      <a:pt x="3" y="10"/>
                      <a:pt x="2" y="8"/>
                      <a:pt x="1" y="7"/>
                    </a:cubicBezTo>
                    <a:cubicBezTo>
                      <a:pt x="0" y="4"/>
                      <a:pt x="1" y="2"/>
                      <a:pt x="4" y="1"/>
                    </a:cubicBezTo>
                    <a:cubicBezTo>
                      <a:pt x="7" y="0"/>
                      <a:pt x="10" y="0"/>
                      <a:pt x="13" y="1"/>
                    </a:cubicBezTo>
                    <a:cubicBezTo>
                      <a:pt x="21" y="2"/>
                      <a:pt x="29" y="4"/>
                      <a:pt x="38" y="7"/>
                    </a:cubicBezTo>
                    <a:cubicBezTo>
                      <a:pt x="39" y="7"/>
                      <a:pt x="39" y="8"/>
                      <a:pt x="38" y="9"/>
                    </a:cubicBezTo>
                    <a:cubicBezTo>
                      <a:pt x="37" y="10"/>
                      <a:pt x="37" y="12"/>
                      <a:pt x="36" y="13"/>
                    </a:cubicBezTo>
                    <a:cubicBezTo>
                      <a:pt x="35" y="15"/>
                      <a:pt x="35" y="17"/>
                      <a:pt x="36" y="18"/>
                    </a:cubicBezTo>
                    <a:cubicBezTo>
                      <a:pt x="40" y="23"/>
                      <a:pt x="44" y="26"/>
                      <a:pt x="49" y="29"/>
                    </a:cubicBezTo>
                    <a:cubicBezTo>
                      <a:pt x="61" y="38"/>
                      <a:pt x="73" y="45"/>
                      <a:pt x="87" y="49"/>
                    </a:cubicBezTo>
                    <a:cubicBezTo>
                      <a:pt x="91" y="50"/>
                      <a:pt x="95" y="51"/>
                      <a:pt x="99" y="51"/>
                    </a:cubicBezTo>
                    <a:cubicBezTo>
                      <a:pt x="101" y="51"/>
                      <a:pt x="103" y="50"/>
                      <a:pt x="104" y="48"/>
                    </a:cubicBezTo>
                    <a:cubicBezTo>
                      <a:pt x="105" y="46"/>
                      <a:pt x="106" y="44"/>
                      <a:pt x="106" y="43"/>
                    </a:cubicBezTo>
                    <a:cubicBezTo>
                      <a:pt x="107" y="42"/>
                      <a:pt x="107" y="42"/>
                      <a:pt x="108" y="42"/>
                    </a:cubicBezTo>
                    <a:cubicBezTo>
                      <a:pt x="109" y="43"/>
                      <a:pt x="110" y="43"/>
                      <a:pt x="111" y="44"/>
                    </a:cubicBezTo>
                    <a:cubicBezTo>
                      <a:pt x="110" y="45"/>
                      <a:pt x="109" y="44"/>
                      <a:pt x="108" y="45"/>
                    </a:cubicBezTo>
                    <a:cubicBezTo>
                      <a:pt x="107" y="45"/>
                      <a:pt x="107" y="45"/>
                      <a:pt x="107" y="46"/>
                    </a:cubicBezTo>
                    <a:cubicBezTo>
                      <a:pt x="107" y="46"/>
                      <a:pt x="107" y="46"/>
                      <a:pt x="108" y="46"/>
                    </a:cubicBezTo>
                    <a:cubicBezTo>
                      <a:pt x="109" y="46"/>
                      <a:pt x="110" y="45"/>
                      <a:pt x="110" y="47"/>
                    </a:cubicBezTo>
                    <a:cubicBezTo>
                      <a:pt x="110" y="48"/>
                      <a:pt x="109" y="47"/>
                      <a:pt x="108" y="47"/>
                    </a:cubicBezTo>
                    <a:cubicBezTo>
                      <a:pt x="107" y="48"/>
                      <a:pt x="106" y="48"/>
                      <a:pt x="106" y="50"/>
                    </a:cubicBezTo>
                    <a:cubicBezTo>
                      <a:pt x="106" y="51"/>
                      <a:pt x="107" y="52"/>
                      <a:pt x="108" y="52"/>
                    </a:cubicBezTo>
                    <a:cubicBezTo>
                      <a:pt x="109" y="53"/>
                      <a:pt x="110" y="51"/>
                      <a:pt x="112" y="52"/>
                    </a:cubicBezTo>
                    <a:cubicBezTo>
                      <a:pt x="112" y="52"/>
                      <a:pt x="112" y="51"/>
                      <a:pt x="112" y="51"/>
                    </a:cubicBezTo>
                    <a:cubicBezTo>
                      <a:pt x="111" y="49"/>
                      <a:pt x="112" y="47"/>
                      <a:pt x="112" y="4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2" name="Freeform 941"/>
              <p:cNvSpPr>
                <a:spLocks/>
              </p:cNvSpPr>
              <p:nvPr/>
            </p:nvSpPr>
            <p:spPr bwMode="auto">
              <a:xfrm>
                <a:off x="5052" y="2751"/>
                <a:ext cx="82" cy="69"/>
              </a:xfrm>
              <a:custGeom>
                <a:avLst/>
                <a:gdLst>
                  <a:gd name="T0" fmla="*/ 55 w 68"/>
                  <a:gd name="T1" fmla="*/ 43 h 57"/>
                  <a:gd name="T2" fmla="*/ 55 w 68"/>
                  <a:gd name="T3" fmla="*/ 43 h 57"/>
                  <a:gd name="T4" fmla="*/ 54 w 68"/>
                  <a:gd name="T5" fmla="*/ 43 h 57"/>
                  <a:gd name="T6" fmla="*/ 33 w 68"/>
                  <a:gd name="T7" fmla="*/ 53 h 57"/>
                  <a:gd name="T8" fmla="*/ 27 w 68"/>
                  <a:gd name="T9" fmla="*/ 56 h 57"/>
                  <a:gd name="T10" fmla="*/ 24 w 68"/>
                  <a:gd name="T11" fmla="*/ 55 h 57"/>
                  <a:gd name="T12" fmla="*/ 11 w 68"/>
                  <a:gd name="T13" fmla="*/ 43 h 57"/>
                  <a:gd name="T14" fmla="*/ 6 w 68"/>
                  <a:gd name="T15" fmla="*/ 41 h 57"/>
                  <a:gd name="T16" fmla="*/ 4 w 68"/>
                  <a:gd name="T17" fmla="*/ 39 h 57"/>
                  <a:gd name="T18" fmla="*/ 0 w 68"/>
                  <a:gd name="T19" fmla="*/ 20 h 57"/>
                  <a:gd name="T20" fmla="*/ 5 w 68"/>
                  <a:gd name="T21" fmla="*/ 12 h 57"/>
                  <a:gd name="T22" fmla="*/ 41 w 68"/>
                  <a:gd name="T23" fmla="*/ 3 h 57"/>
                  <a:gd name="T24" fmla="*/ 66 w 68"/>
                  <a:gd name="T25" fmla="*/ 0 h 57"/>
                  <a:gd name="T26" fmla="*/ 68 w 68"/>
                  <a:gd name="T27" fmla="*/ 0 h 57"/>
                  <a:gd name="T28" fmla="*/ 62 w 68"/>
                  <a:gd name="T29" fmla="*/ 11 h 57"/>
                  <a:gd name="T30" fmla="*/ 59 w 68"/>
                  <a:gd name="T31" fmla="*/ 18 h 57"/>
                  <a:gd name="T32" fmla="*/ 59 w 68"/>
                  <a:gd name="T33" fmla="*/ 21 h 57"/>
                  <a:gd name="T34" fmla="*/ 59 w 68"/>
                  <a:gd name="T35" fmla="*/ 21 h 57"/>
                  <a:gd name="T36" fmla="*/ 57 w 68"/>
                  <a:gd name="T37" fmla="*/ 23 h 57"/>
                  <a:gd name="T38" fmla="*/ 57 w 68"/>
                  <a:gd name="T39" fmla="*/ 17 h 57"/>
                  <a:gd name="T40" fmla="*/ 55 w 68"/>
                  <a:gd name="T41" fmla="*/ 15 h 57"/>
                  <a:gd name="T42" fmla="*/ 51 w 68"/>
                  <a:gd name="T43" fmla="*/ 16 h 57"/>
                  <a:gd name="T44" fmla="*/ 53 w 68"/>
                  <a:gd name="T45" fmla="*/ 16 h 57"/>
                  <a:gd name="T46" fmla="*/ 56 w 68"/>
                  <a:gd name="T47" fmla="*/ 17 h 57"/>
                  <a:gd name="T48" fmla="*/ 53 w 68"/>
                  <a:gd name="T49" fmla="*/ 18 h 57"/>
                  <a:gd name="T50" fmla="*/ 51 w 68"/>
                  <a:gd name="T51" fmla="*/ 20 h 57"/>
                  <a:gd name="T52" fmla="*/ 52 w 68"/>
                  <a:gd name="T53" fmla="*/ 23 h 57"/>
                  <a:gd name="T54" fmla="*/ 55 w 68"/>
                  <a:gd name="T55" fmla="*/ 23 h 57"/>
                  <a:gd name="T56" fmla="*/ 56 w 68"/>
                  <a:gd name="T57" fmla="*/ 23 h 57"/>
                  <a:gd name="T58" fmla="*/ 57 w 68"/>
                  <a:gd name="T59" fmla="*/ 25 h 57"/>
                  <a:gd name="T60" fmla="*/ 56 w 68"/>
                  <a:gd name="T61" fmla="*/ 41 h 57"/>
                  <a:gd name="T62" fmla="*/ 55 w 68"/>
                  <a:gd name="T63" fmla="*/ 43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8" h="57">
                    <a:moveTo>
                      <a:pt x="55" y="43"/>
                    </a:moveTo>
                    <a:cubicBezTo>
                      <a:pt x="55" y="43"/>
                      <a:pt x="55" y="43"/>
                      <a:pt x="55" y="43"/>
                    </a:cubicBezTo>
                    <a:cubicBezTo>
                      <a:pt x="55" y="43"/>
                      <a:pt x="54" y="43"/>
                      <a:pt x="54" y="43"/>
                    </a:cubicBezTo>
                    <a:cubicBezTo>
                      <a:pt x="47" y="46"/>
                      <a:pt x="40" y="49"/>
                      <a:pt x="33" y="53"/>
                    </a:cubicBezTo>
                    <a:cubicBezTo>
                      <a:pt x="31" y="54"/>
                      <a:pt x="29" y="55"/>
                      <a:pt x="27" y="56"/>
                    </a:cubicBezTo>
                    <a:cubicBezTo>
                      <a:pt x="26" y="57"/>
                      <a:pt x="25" y="57"/>
                      <a:pt x="24" y="55"/>
                    </a:cubicBezTo>
                    <a:cubicBezTo>
                      <a:pt x="21" y="50"/>
                      <a:pt x="16" y="46"/>
                      <a:pt x="11" y="43"/>
                    </a:cubicBezTo>
                    <a:cubicBezTo>
                      <a:pt x="9" y="42"/>
                      <a:pt x="8" y="41"/>
                      <a:pt x="6" y="41"/>
                    </a:cubicBezTo>
                    <a:cubicBezTo>
                      <a:pt x="4" y="41"/>
                      <a:pt x="4" y="40"/>
                      <a:pt x="4" y="39"/>
                    </a:cubicBezTo>
                    <a:cubicBezTo>
                      <a:pt x="3" y="32"/>
                      <a:pt x="1" y="26"/>
                      <a:pt x="0" y="20"/>
                    </a:cubicBezTo>
                    <a:cubicBezTo>
                      <a:pt x="0" y="15"/>
                      <a:pt x="1" y="13"/>
                      <a:pt x="5" y="12"/>
                    </a:cubicBezTo>
                    <a:cubicBezTo>
                      <a:pt x="17" y="8"/>
                      <a:pt x="29" y="4"/>
                      <a:pt x="41" y="3"/>
                    </a:cubicBezTo>
                    <a:cubicBezTo>
                      <a:pt x="49" y="1"/>
                      <a:pt x="58" y="0"/>
                      <a:pt x="66" y="0"/>
                    </a:cubicBezTo>
                    <a:cubicBezTo>
                      <a:pt x="67" y="0"/>
                      <a:pt x="67" y="0"/>
                      <a:pt x="68" y="0"/>
                    </a:cubicBezTo>
                    <a:cubicBezTo>
                      <a:pt x="65" y="4"/>
                      <a:pt x="63" y="7"/>
                      <a:pt x="62" y="11"/>
                    </a:cubicBezTo>
                    <a:cubicBezTo>
                      <a:pt x="61" y="14"/>
                      <a:pt x="60" y="16"/>
                      <a:pt x="59" y="18"/>
                    </a:cubicBezTo>
                    <a:cubicBezTo>
                      <a:pt x="58" y="19"/>
                      <a:pt x="59" y="20"/>
                      <a:pt x="59" y="21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8" y="21"/>
                      <a:pt x="58" y="22"/>
                      <a:pt x="57" y="23"/>
                    </a:cubicBezTo>
                    <a:cubicBezTo>
                      <a:pt x="57" y="21"/>
                      <a:pt x="57" y="19"/>
                      <a:pt x="57" y="17"/>
                    </a:cubicBezTo>
                    <a:cubicBezTo>
                      <a:pt x="57" y="16"/>
                      <a:pt x="56" y="15"/>
                      <a:pt x="55" y="15"/>
                    </a:cubicBezTo>
                    <a:cubicBezTo>
                      <a:pt x="54" y="15"/>
                      <a:pt x="52" y="15"/>
                      <a:pt x="51" y="16"/>
                    </a:cubicBezTo>
                    <a:cubicBezTo>
                      <a:pt x="52" y="16"/>
                      <a:pt x="52" y="16"/>
                      <a:pt x="53" y="16"/>
                    </a:cubicBezTo>
                    <a:cubicBezTo>
                      <a:pt x="54" y="16"/>
                      <a:pt x="55" y="15"/>
                      <a:pt x="56" y="17"/>
                    </a:cubicBezTo>
                    <a:cubicBezTo>
                      <a:pt x="56" y="19"/>
                      <a:pt x="54" y="18"/>
                      <a:pt x="53" y="18"/>
                    </a:cubicBezTo>
                    <a:cubicBezTo>
                      <a:pt x="52" y="18"/>
                      <a:pt x="51" y="19"/>
                      <a:pt x="51" y="20"/>
                    </a:cubicBezTo>
                    <a:cubicBezTo>
                      <a:pt x="51" y="21"/>
                      <a:pt x="51" y="22"/>
                      <a:pt x="52" y="23"/>
                    </a:cubicBezTo>
                    <a:cubicBezTo>
                      <a:pt x="53" y="23"/>
                      <a:pt x="54" y="24"/>
                      <a:pt x="55" y="23"/>
                    </a:cubicBezTo>
                    <a:cubicBezTo>
                      <a:pt x="55" y="23"/>
                      <a:pt x="56" y="22"/>
                      <a:pt x="56" y="23"/>
                    </a:cubicBezTo>
                    <a:cubicBezTo>
                      <a:pt x="57" y="23"/>
                      <a:pt x="58" y="24"/>
                      <a:pt x="57" y="25"/>
                    </a:cubicBezTo>
                    <a:cubicBezTo>
                      <a:pt x="56" y="30"/>
                      <a:pt x="56" y="35"/>
                      <a:pt x="56" y="41"/>
                    </a:cubicBezTo>
                    <a:cubicBezTo>
                      <a:pt x="56" y="42"/>
                      <a:pt x="56" y="42"/>
                      <a:pt x="55" y="43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3" name="Freeform 942"/>
              <p:cNvSpPr>
                <a:spLocks noEditPoints="1"/>
              </p:cNvSpPr>
              <p:nvPr/>
            </p:nvSpPr>
            <p:spPr bwMode="auto">
              <a:xfrm>
                <a:off x="4930" y="2817"/>
                <a:ext cx="99" cy="115"/>
              </a:xfrm>
              <a:custGeom>
                <a:avLst/>
                <a:gdLst>
                  <a:gd name="T0" fmla="*/ 0 w 83"/>
                  <a:gd name="T1" fmla="*/ 35 h 95"/>
                  <a:gd name="T2" fmla="*/ 3 w 83"/>
                  <a:gd name="T3" fmla="*/ 18 h 95"/>
                  <a:gd name="T4" fmla="*/ 6 w 83"/>
                  <a:gd name="T5" fmla="*/ 16 h 95"/>
                  <a:gd name="T6" fmla="*/ 17 w 83"/>
                  <a:gd name="T7" fmla="*/ 20 h 95"/>
                  <a:gd name="T8" fmla="*/ 26 w 83"/>
                  <a:gd name="T9" fmla="*/ 22 h 95"/>
                  <a:gd name="T10" fmla="*/ 33 w 83"/>
                  <a:gd name="T11" fmla="*/ 17 h 95"/>
                  <a:gd name="T12" fmla="*/ 36 w 83"/>
                  <a:gd name="T13" fmla="*/ 7 h 95"/>
                  <a:gd name="T14" fmla="*/ 38 w 83"/>
                  <a:gd name="T15" fmla="*/ 2 h 95"/>
                  <a:gd name="T16" fmla="*/ 40 w 83"/>
                  <a:gd name="T17" fmla="*/ 1 h 95"/>
                  <a:gd name="T18" fmla="*/ 66 w 83"/>
                  <a:gd name="T19" fmla="*/ 20 h 95"/>
                  <a:gd name="T20" fmla="*/ 79 w 83"/>
                  <a:gd name="T21" fmla="*/ 36 h 95"/>
                  <a:gd name="T22" fmla="*/ 79 w 83"/>
                  <a:gd name="T23" fmla="*/ 63 h 95"/>
                  <a:gd name="T24" fmla="*/ 53 w 83"/>
                  <a:gd name="T25" fmla="*/ 93 h 95"/>
                  <a:gd name="T26" fmla="*/ 44 w 83"/>
                  <a:gd name="T27" fmla="*/ 94 h 95"/>
                  <a:gd name="T28" fmla="*/ 9 w 83"/>
                  <a:gd name="T29" fmla="*/ 65 h 95"/>
                  <a:gd name="T30" fmla="*/ 0 w 83"/>
                  <a:gd name="T31" fmla="*/ 35 h 95"/>
                  <a:gd name="T32" fmla="*/ 74 w 83"/>
                  <a:gd name="T33" fmla="*/ 51 h 95"/>
                  <a:gd name="T34" fmla="*/ 73 w 83"/>
                  <a:gd name="T35" fmla="*/ 43 h 95"/>
                  <a:gd name="T36" fmla="*/ 56 w 83"/>
                  <a:gd name="T37" fmla="*/ 27 h 95"/>
                  <a:gd name="T38" fmla="*/ 37 w 83"/>
                  <a:gd name="T39" fmla="*/ 25 h 95"/>
                  <a:gd name="T40" fmla="*/ 14 w 83"/>
                  <a:gd name="T41" fmla="*/ 46 h 95"/>
                  <a:gd name="T42" fmla="*/ 13 w 83"/>
                  <a:gd name="T43" fmla="*/ 50 h 95"/>
                  <a:gd name="T44" fmla="*/ 16 w 83"/>
                  <a:gd name="T45" fmla="*/ 63 h 95"/>
                  <a:gd name="T46" fmla="*/ 42 w 83"/>
                  <a:gd name="T47" fmla="*/ 86 h 95"/>
                  <a:gd name="T48" fmla="*/ 52 w 83"/>
                  <a:gd name="T49" fmla="*/ 86 h 95"/>
                  <a:gd name="T50" fmla="*/ 57 w 83"/>
                  <a:gd name="T51" fmla="*/ 82 h 95"/>
                  <a:gd name="T52" fmla="*/ 71 w 83"/>
                  <a:gd name="T53" fmla="*/ 64 h 95"/>
                  <a:gd name="T54" fmla="*/ 74 w 83"/>
                  <a:gd name="T55" fmla="*/ 5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3" h="95">
                    <a:moveTo>
                      <a:pt x="0" y="35"/>
                    </a:moveTo>
                    <a:cubicBezTo>
                      <a:pt x="0" y="29"/>
                      <a:pt x="1" y="24"/>
                      <a:pt x="3" y="18"/>
                    </a:cubicBezTo>
                    <a:cubicBezTo>
                      <a:pt x="4" y="17"/>
                      <a:pt x="4" y="16"/>
                      <a:pt x="6" y="16"/>
                    </a:cubicBezTo>
                    <a:cubicBezTo>
                      <a:pt x="10" y="17"/>
                      <a:pt x="14" y="18"/>
                      <a:pt x="17" y="20"/>
                    </a:cubicBezTo>
                    <a:cubicBezTo>
                      <a:pt x="20" y="21"/>
                      <a:pt x="23" y="22"/>
                      <a:pt x="26" y="22"/>
                    </a:cubicBezTo>
                    <a:cubicBezTo>
                      <a:pt x="29" y="22"/>
                      <a:pt x="32" y="20"/>
                      <a:pt x="33" y="17"/>
                    </a:cubicBezTo>
                    <a:cubicBezTo>
                      <a:pt x="35" y="14"/>
                      <a:pt x="35" y="10"/>
                      <a:pt x="36" y="7"/>
                    </a:cubicBezTo>
                    <a:cubicBezTo>
                      <a:pt x="37" y="5"/>
                      <a:pt x="37" y="4"/>
                      <a:pt x="38" y="2"/>
                    </a:cubicBezTo>
                    <a:cubicBezTo>
                      <a:pt x="39" y="1"/>
                      <a:pt x="39" y="0"/>
                      <a:pt x="40" y="1"/>
                    </a:cubicBezTo>
                    <a:cubicBezTo>
                      <a:pt x="49" y="7"/>
                      <a:pt x="58" y="13"/>
                      <a:pt x="66" y="20"/>
                    </a:cubicBezTo>
                    <a:cubicBezTo>
                      <a:pt x="71" y="24"/>
                      <a:pt x="76" y="30"/>
                      <a:pt x="79" y="36"/>
                    </a:cubicBezTo>
                    <a:cubicBezTo>
                      <a:pt x="83" y="45"/>
                      <a:pt x="83" y="54"/>
                      <a:pt x="79" y="63"/>
                    </a:cubicBezTo>
                    <a:cubicBezTo>
                      <a:pt x="73" y="76"/>
                      <a:pt x="64" y="85"/>
                      <a:pt x="53" y="93"/>
                    </a:cubicBezTo>
                    <a:cubicBezTo>
                      <a:pt x="50" y="95"/>
                      <a:pt x="47" y="95"/>
                      <a:pt x="44" y="94"/>
                    </a:cubicBezTo>
                    <a:cubicBezTo>
                      <a:pt x="30" y="87"/>
                      <a:pt x="18" y="78"/>
                      <a:pt x="9" y="65"/>
                    </a:cubicBezTo>
                    <a:cubicBezTo>
                      <a:pt x="3" y="56"/>
                      <a:pt x="0" y="46"/>
                      <a:pt x="0" y="35"/>
                    </a:cubicBezTo>
                    <a:close/>
                    <a:moveTo>
                      <a:pt x="74" y="51"/>
                    </a:moveTo>
                    <a:cubicBezTo>
                      <a:pt x="74" y="48"/>
                      <a:pt x="74" y="45"/>
                      <a:pt x="73" y="43"/>
                    </a:cubicBezTo>
                    <a:cubicBezTo>
                      <a:pt x="69" y="35"/>
                      <a:pt x="64" y="30"/>
                      <a:pt x="56" y="27"/>
                    </a:cubicBezTo>
                    <a:cubicBezTo>
                      <a:pt x="50" y="23"/>
                      <a:pt x="44" y="23"/>
                      <a:pt x="37" y="25"/>
                    </a:cubicBezTo>
                    <a:cubicBezTo>
                      <a:pt x="27" y="29"/>
                      <a:pt x="20" y="37"/>
                      <a:pt x="14" y="46"/>
                    </a:cubicBezTo>
                    <a:cubicBezTo>
                      <a:pt x="13" y="47"/>
                      <a:pt x="13" y="48"/>
                      <a:pt x="13" y="50"/>
                    </a:cubicBezTo>
                    <a:cubicBezTo>
                      <a:pt x="12" y="55"/>
                      <a:pt x="13" y="59"/>
                      <a:pt x="16" y="63"/>
                    </a:cubicBezTo>
                    <a:cubicBezTo>
                      <a:pt x="23" y="73"/>
                      <a:pt x="32" y="80"/>
                      <a:pt x="42" y="86"/>
                    </a:cubicBezTo>
                    <a:cubicBezTo>
                      <a:pt x="45" y="88"/>
                      <a:pt x="48" y="88"/>
                      <a:pt x="52" y="86"/>
                    </a:cubicBezTo>
                    <a:cubicBezTo>
                      <a:pt x="54" y="85"/>
                      <a:pt x="56" y="84"/>
                      <a:pt x="57" y="82"/>
                    </a:cubicBezTo>
                    <a:cubicBezTo>
                      <a:pt x="63" y="77"/>
                      <a:pt x="67" y="71"/>
                      <a:pt x="71" y="64"/>
                    </a:cubicBezTo>
                    <a:cubicBezTo>
                      <a:pt x="73" y="60"/>
                      <a:pt x="74" y="56"/>
                      <a:pt x="74" y="51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4" name="Freeform 943"/>
              <p:cNvSpPr>
                <a:spLocks/>
              </p:cNvSpPr>
              <p:nvPr/>
            </p:nvSpPr>
            <p:spPr bwMode="auto">
              <a:xfrm>
                <a:off x="5253" y="2612"/>
                <a:ext cx="106" cy="222"/>
              </a:xfrm>
              <a:custGeom>
                <a:avLst/>
                <a:gdLst>
                  <a:gd name="T0" fmla="*/ 46 w 88"/>
                  <a:gd name="T1" fmla="*/ 182 h 185"/>
                  <a:gd name="T2" fmla="*/ 48 w 88"/>
                  <a:gd name="T3" fmla="*/ 181 h 185"/>
                  <a:gd name="T4" fmla="*/ 55 w 88"/>
                  <a:gd name="T5" fmla="*/ 168 h 185"/>
                  <a:gd name="T6" fmla="*/ 52 w 88"/>
                  <a:gd name="T7" fmla="*/ 161 h 185"/>
                  <a:gd name="T8" fmla="*/ 51 w 88"/>
                  <a:gd name="T9" fmla="*/ 157 h 185"/>
                  <a:gd name="T10" fmla="*/ 57 w 88"/>
                  <a:gd name="T11" fmla="*/ 149 h 185"/>
                  <a:gd name="T12" fmla="*/ 65 w 88"/>
                  <a:gd name="T13" fmla="*/ 147 h 185"/>
                  <a:gd name="T14" fmla="*/ 70 w 88"/>
                  <a:gd name="T15" fmla="*/ 133 h 185"/>
                  <a:gd name="T16" fmla="*/ 65 w 88"/>
                  <a:gd name="T17" fmla="*/ 127 h 185"/>
                  <a:gd name="T18" fmla="*/ 59 w 88"/>
                  <a:gd name="T19" fmla="*/ 122 h 185"/>
                  <a:gd name="T20" fmla="*/ 56 w 88"/>
                  <a:gd name="T21" fmla="*/ 107 h 185"/>
                  <a:gd name="T22" fmla="*/ 61 w 88"/>
                  <a:gd name="T23" fmla="*/ 101 h 185"/>
                  <a:gd name="T24" fmla="*/ 71 w 88"/>
                  <a:gd name="T25" fmla="*/ 93 h 185"/>
                  <a:gd name="T26" fmla="*/ 77 w 88"/>
                  <a:gd name="T27" fmla="*/ 82 h 185"/>
                  <a:gd name="T28" fmla="*/ 69 w 88"/>
                  <a:gd name="T29" fmla="*/ 69 h 185"/>
                  <a:gd name="T30" fmla="*/ 56 w 88"/>
                  <a:gd name="T31" fmla="*/ 67 h 185"/>
                  <a:gd name="T32" fmla="*/ 44 w 88"/>
                  <a:gd name="T33" fmla="*/ 66 h 185"/>
                  <a:gd name="T34" fmla="*/ 33 w 88"/>
                  <a:gd name="T35" fmla="*/ 48 h 185"/>
                  <a:gd name="T36" fmla="*/ 38 w 88"/>
                  <a:gd name="T37" fmla="*/ 36 h 185"/>
                  <a:gd name="T38" fmla="*/ 42 w 88"/>
                  <a:gd name="T39" fmla="*/ 28 h 185"/>
                  <a:gd name="T40" fmla="*/ 40 w 88"/>
                  <a:gd name="T41" fmla="*/ 15 h 185"/>
                  <a:gd name="T42" fmla="*/ 28 w 88"/>
                  <a:gd name="T43" fmla="*/ 8 h 185"/>
                  <a:gd name="T44" fmla="*/ 20 w 88"/>
                  <a:gd name="T45" fmla="*/ 12 h 185"/>
                  <a:gd name="T46" fmla="*/ 9 w 88"/>
                  <a:gd name="T47" fmla="*/ 20 h 185"/>
                  <a:gd name="T48" fmla="*/ 1 w 88"/>
                  <a:gd name="T49" fmla="*/ 22 h 185"/>
                  <a:gd name="T50" fmla="*/ 0 w 88"/>
                  <a:gd name="T51" fmla="*/ 20 h 185"/>
                  <a:gd name="T52" fmla="*/ 3 w 88"/>
                  <a:gd name="T53" fmla="*/ 14 h 185"/>
                  <a:gd name="T54" fmla="*/ 4 w 88"/>
                  <a:gd name="T55" fmla="*/ 13 h 185"/>
                  <a:gd name="T56" fmla="*/ 12 w 88"/>
                  <a:gd name="T57" fmla="*/ 11 h 185"/>
                  <a:gd name="T58" fmla="*/ 22 w 88"/>
                  <a:gd name="T59" fmla="*/ 5 h 185"/>
                  <a:gd name="T60" fmla="*/ 33 w 88"/>
                  <a:gd name="T61" fmla="*/ 0 h 185"/>
                  <a:gd name="T62" fmla="*/ 40 w 88"/>
                  <a:gd name="T63" fmla="*/ 2 h 185"/>
                  <a:gd name="T64" fmla="*/ 49 w 88"/>
                  <a:gd name="T65" fmla="*/ 24 h 185"/>
                  <a:gd name="T66" fmla="*/ 43 w 88"/>
                  <a:gd name="T67" fmla="*/ 39 h 185"/>
                  <a:gd name="T68" fmla="*/ 41 w 88"/>
                  <a:gd name="T69" fmla="*/ 48 h 185"/>
                  <a:gd name="T70" fmla="*/ 51 w 88"/>
                  <a:gd name="T71" fmla="*/ 60 h 185"/>
                  <a:gd name="T72" fmla="*/ 66 w 88"/>
                  <a:gd name="T73" fmla="*/ 60 h 185"/>
                  <a:gd name="T74" fmla="*/ 78 w 88"/>
                  <a:gd name="T75" fmla="*/ 65 h 185"/>
                  <a:gd name="T76" fmla="*/ 82 w 88"/>
                  <a:gd name="T77" fmla="*/ 89 h 185"/>
                  <a:gd name="T78" fmla="*/ 71 w 88"/>
                  <a:gd name="T79" fmla="*/ 101 h 185"/>
                  <a:gd name="T80" fmla="*/ 65 w 88"/>
                  <a:gd name="T81" fmla="*/ 108 h 185"/>
                  <a:gd name="T82" fmla="*/ 64 w 88"/>
                  <a:gd name="T83" fmla="*/ 117 h 185"/>
                  <a:gd name="T84" fmla="*/ 72 w 88"/>
                  <a:gd name="T85" fmla="*/ 126 h 185"/>
                  <a:gd name="T86" fmla="*/ 68 w 88"/>
                  <a:gd name="T87" fmla="*/ 155 h 185"/>
                  <a:gd name="T88" fmla="*/ 65 w 88"/>
                  <a:gd name="T89" fmla="*/ 157 h 185"/>
                  <a:gd name="T90" fmla="*/ 63 w 88"/>
                  <a:gd name="T91" fmla="*/ 163 h 185"/>
                  <a:gd name="T92" fmla="*/ 65 w 88"/>
                  <a:gd name="T93" fmla="*/ 167 h 185"/>
                  <a:gd name="T94" fmla="*/ 62 w 88"/>
                  <a:gd name="T95" fmla="*/ 182 h 185"/>
                  <a:gd name="T96" fmla="*/ 61 w 88"/>
                  <a:gd name="T97" fmla="*/ 183 h 185"/>
                  <a:gd name="T98" fmla="*/ 53 w 88"/>
                  <a:gd name="T99" fmla="*/ 184 h 185"/>
                  <a:gd name="T100" fmla="*/ 50 w 88"/>
                  <a:gd name="T101" fmla="*/ 184 h 185"/>
                  <a:gd name="T102" fmla="*/ 46 w 88"/>
                  <a:gd name="T103" fmla="*/ 182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88" h="185">
                    <a:moveTo>
                      <a:pt x="46" y="182"/>
                    </a:moveTo>
                    <a:cubicBezTo>
                      <a:pt x="47" y="181"/>
                      <a:pt x="47" y="181"/>
                      <a:pt x="48" y="181"/>
                    </a:cubicBezTo>
                    <a:cubicBezTo>
                      <a:pt x="54" y="179"/>
                      <a:pt x="56" y="174"/>
                      <a:pt x="55" y="168"/>
                    </a:cubicBezTo>
                    <a:cubicBezTo>
                      <a:pt x="54" y="166"/>
                      <a:pt x="53" y="163"/>
                      <a:pt x="52" y="161"/>
                    </a:cubicBezTo>
                    <a:cubicBezTo>
                      <a:pt x="52" y="159"/>
                      <a:pt x="51" y="158"/>
                      <a:pt x="51" y="157"/>
                    </a:cubicBezTo>
                    <a:cubicBezTo>
                      <a:pt x="51" y="153"/>
                      <a:pt x="53" y="150"/>
                      <a:pt x="57" y="149"/>
                    </a:cubicBezTo>
                    <a:cubicBezTo>
                      <a:pt x="60" y="148"/>
                      <a:pt x="62" y="148"/>
                      <a:pt x="65" y="147"/>
                    </a:cubicBezTo>
                    <a:cubicBezTo>
                      <a:pt x="70" y="144"/>
                      <a:pt x="72" y="139"/>
                      <a:pt x="70" y="133"/>
                    </a:cubicBezTo>
                    <a:cubicBezTo>
                      <a:pt x="69" y="131"/>
                      <a:pt x="67" y="129"/>
                      <a:pt x="65" y="127"/>
                    </a:cubicBezTo>
                    <a:cubicBezTo>
                      <a:pt x="63" y="126"/>
                      <a:pt x="61" y="124"/>
                      <a:pt x="59" y="122"/>
                    </a:cubicBezTo>
                    <a:cubicBezTo>
                      <a:pt x="55" y="118"/>
                      <a:pt x="53" y="112"/>
                      <a:pt x="56" y="107"/>
                    </a:cubicBezTo>
                    <a:cubicBezTo>
                      <a:pt x="57" y="105"/>
                      <a:pt x="59" y="103"/>
                      <a:pt x="61" y="101"/>
                    </a:cubicBezTo>
                    <a:cubicBezTo>
                      <a:pt x="64" y="98"/>
                      <a:pt x="68" y="96"/>
                      <a:pt x="71" y="93"/>
                    </a:cubicBezTo>
                    <a:cubicBezTo>
                      <a:pt x="74" y="90"/>
                      <a:pt x="76" y="86"/>
                      <a:pt x="77" y="82"/>
                    </a:cubicBezTo>
                    <a:cubicBezTo>
                      <a:pt x="78" y="76"/>
                      <a:pt x="74" y="71"/>
                      <a:pt x="69" y="69"/>
                    </a:cubicBezTo>
                    <a:cubicBezTo>
                      <a:pt x="65" y="67"/>
                      <a:pt x="61" y="67"/>
                      <a:pt x="56" y="67"/>
                    </a:cubicBezTo>
                    <a:cubicBezTo>
                      <a:pt x="52" y="66"/>
                      <a:pt x="48" y="66"/>
                      <a:pt x="44" y="66"/>
                    </a:cubicBezTo>
                    <a:cubicBezTo>
                      <a:pt x="34" y="64"/>
                      <a:pt x="31" y="55"/>
                      <a:pt x="33" y="48"/>
                    </a:cubicBezTo>
                    <a:cubicBezTo>
                      <a:pt x="34" y="43"/>
                      <a:pt x="36" y="40"/>
                      <a:pt x="38" y="36"/>
                    </a:cubicBezTo>
                    <a:cubicBezTo>
                      <a:pt x="40" y="33"/>
                      <a:pt x="41" y="30"/>
                      <a:pt x="42" y="28"/>
                    </a:cubicBezTo>
                    <a:cubicBezTo>
                      <a:pt x="44" y="23"/>
                      <a:pt x="43" y="19"/>
                      <a:pt x="40" y="15"/>
                    </a:cubicBezTo>
                    <a:cubicBezTo>
                      <a:pt x="37" y="12"/>
                      <a:pt x="34" y="8"/>
                      <a:pt x="28" y="8"/>
                    </a:cubicBezTo>
                    <a:cubicBezTo>
                      <a:pt x="25" y="9"/>
                      <a:pt x="22" y="10"/>
                      <a:pt x="20" y="12"/>
                    </a:cubicBezTo>
                    <a:cubicBezTo>
                      <a:pt x="16" y="14"/>
                      <a:pt x="13" y="18"/>
                      <a:pt x="9" y="20"/>
                    </a:cubicBezTo>
                    <a:cubicBezTo>
                      <a:pt x="6" y="22"/>
                      <a:pt x="4" y="23"/>
                      <a:pt x="1" y="22"/>
                    </a:cubicBezTo>
                    <a:cubicBezTo>
                      <a:pt x="0" y="21"/>
                      <a:pt x="0" y="21"/>
                      <a:pt x="0" y="20"/>
                    </a:cubicBezTo>
                    <a:cubicBezTo>
                      <a:pt x="1" y="18"/>
                      <a:pt x="2" y="16"/>
                      <a:pt x="3" y="14"/>
                    </a:cubicBezTo>
                    <a:cubicBezTo>
                      <a:pt x="3" y="13"/>
                      <a:pt x="4" y="13"/>
                      <a:pt x="4" y="13"/>
                    </a:cubicBezTo>
                    <a:cubicBezTo>
                      <a:pt x="7" y="14"/>
                      <a:pt x="10" y="13"/>
                      <a:pt x="12" y="11"/>
                    </a:cubicBezTo>
                    <a:cubicBezTo>
                      <a:pt x="15" y="9"/>
                      <a:pt x="18" y="7"/>
                      <a:pt x="22" y="5"/>
                    </a:cubicBezTo>
                    <a:cubicBezTo>
                      <a:pt x="25" y="3"/>
                      <a:pt x="29" y="0"/>
                      <a:pt x="33" y="0"/>
                    </a:cubicBezTo>
                    <a:cubicBezTo>
                      <a:pt x="36" y="0"/>
                      <a:pt x="38" y="0"/>
                      <a:pt x="40" y="2"/>
                    </a:cubicBezTo>
                    <a:cubicBezTo>
                      <a:pt x="48" y="6"/>
                      <a:pt x="51" y="15"/>
                      <a:pt x="49" y="24"/>
                    </a:cubicBezTo>
                    <a:cubicBezTo>
                      <a:pt x="48" y="29"/>
                      <a:pt x="45" y="34"/>
                      <a:pt x="43" y="39"/>
                    </a:cubicBezTo>
                    <a:cubicBezTo>
                      <a:pt x="42" y="42"/>
                      <a:pt x="41" y="45"/>
                      <a:pt x="41" y="48"/>
                    </a:cubicBezTo>
                    <a:cubicBezTo>
                      <a:pt x="40" y="54"/>
                      <a:pt x="44" y="60"/>
                      <a:pt x="51" y="60"/>
                    </a:cubicBezTo>
                    <a:cubicBezTo>
                      <a:pt x="56" y="61"/>
                      <a:pt x="61" y="60"/>
                      <a:pt x="66" y="60"/>
                    </a:cubicBezTo>
                    <a:cubicBezTo>
                      <a:pt x="70" y="61"/>
                      <a:pt x="75" y="61"/>
                      <a:pt x="78" y="65"/>
                    </a:cubicBezTo>
                    <a:cubicBezTo>
                      <a:pt x="85" y="71"/>
                      <a:pt x="88" y="80"/>
                      <a:pt x="82" y="89"/>
                    </a:cubicBezTo>
                    <a:cubicBezTo>
                      <a:pt x="79" y="94"/>
                      <a:pt x="75" y="98"/>
                      <a:pt x="71" y="101"/>
                    </a:cubicBezTo>
                    <a:cubicBezTo>
                      <a:pt x="69" y="103"/>
                      <a:pt x="67" y="106"/>
                      <a:pt x="65" y="108"/>
                    </a:cubicBezTo>
                    <a:cubicBezTo>
                      <a:pt x="62" y="111"/>
                      <a:pt x="62" y="114"/>
                      <a:pt x="64" y="117"/>
                    </a:cubicBezTo>
                    <a:cubicBezTo>
                      <a:pt x="66" y="121"/>
                      <a:pt x="69" y="124"/>
                      <a:pt x="72" y="126"/>
                    </a:cubicBezTo>
                    <a:cubicBezTo>
                      <a:pt x="83" y="135"/>
                      <a:pt x="77" y="151"/>
                      <a:pt x="68" y="155"/>
                    </a:cubicBezTo>
                    <a:cubicBezTo>
                      <a:pt x="67" y="156"/>
                      <a:pt x="66" y="156"/>
                      <a:pt x="65" y="157"/>
                    </a:cubicBezTo>
                    <a:cubicBezTo>
                      <a:pt x="63" y="158"/>
                      <a:pt x="62" y="160"/>
                      <a:pt x="63" y="163"/>
                    </a:cubicBezTo>
                    <a:cubicBezTo>
                      <a:pt x="64" y="164"/>
                      <a:pt x="64" y="166"/>
                      <a:pt x="65" y="167"/>
                    </a:cubicBezTo>
                    <a:cubicBezTo>
                      <a:pt x="68" y="173"/>
                      <a:pt x="65" y="178"/>
                      <a:pt x="62" y="182"/>
                    </a:cubicBezTo>
                    <a:cubicBezTo>
                      <a:pt x="62" y="183"/>
                      <a:pt x="61" y="183"/>
                      <a:pt x="61" y="183"/>
                    </a:cubicBezTo>
                    <a:cubicBezTo>
                      <a:pt x="58" y="183"/>
                      <a:pt x="56" y="183"/>
                      <a:pt x="53" y="184"/>
                    </a:cubicBezTo>
                    <a:cubicBezTo>
                      <a:pt x="52" y="185"/>
                      <a:pt x="51" y="185"/>
                      <a:pt x="50" y="184"/>
                    </a:cubicBezTo>
                    <a:cubicBezTo>
                      <a:pt x="49" y="183"/>
                      <a:pt x="47" y="182"/>
                      <a:pt x="46" y="182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5" name="Freeform 944"/>
              <p:cNvSpPr>
                <a:spLocks noEditPoints="1"/>
              </p:cNvSpPr>
              <p:nvPr/>
            </p:nvSpPr>
            <p:spPr bwMode="auto">
              <a:xfrm>
                <a:off x="4854" y="2862"/>
                <a:ext cx="101" cy="67"/>
              </a:xfrm>
              <a:custGeom>
                <a:avLst/>
                <a:gdLst>
                  <a:gd name="T0" fmla="*/ 60 w 84"/>
                  <a:gd name="T1" fmla="*/ 0 h 56"/>
                  <a:gd name="T2" fmla="*/ 65 w 84"/>
                  <a:gd name="T3" fmla="*/ 21 h 56"/>
                  <a:gd name="T4" fmla="*/ 83 w 84"/>
                  <a:gd name="T5" fmla="*/ 45 h 56"/>
                  <a:gd name="T6" fmla="*/ 83 w 84"/>
                  <a:gd name="T7" fmla="*/ 48 h 56"/>
                  <a:gd name="T8" fmla="*/ 73 w 84"/>
                  <a:gd name="T9" fmla="*/ 55 h 56"/>
                  <a:gd name="T10" fmla="*/ 71 w 84"/>
                  <a:gd name="T11" fmla="*/ 56 h 56"/>
                  <a:gd name="T12" fmla="*/ 58 w 84"/>
                  <a:gd name="T13" fmla="*/ 56 h 56"/>
                  <a:gd name="T14" fmla="*/ 56 w 84"/>
                  <a:gd name="T15" fmla="*/ 55 h 56"/>
                  <a:gd name="T16" fmla="*/ 34 w 84"/>
                  <a:gd name="T17" fmla="*/ 35 h 56"/>
                  <a:gd name="T18" fmla="*/ 28 w 84"/>
                  <a:gd name="T19" fmla="*/ 35 h 56"/>
                  <a:gd name="T20" fmla="*/ 17 w 84"/>
                  <a:gd name="T21" fmla="*/ 37 h 56"/>
                  <a:gd name="T22" fmla="*/ 4 w 84"/>
                  <a:gd name="T23" fmla="*/ 40 h 56"/>
                  <a:gd name="T24" fmla="*/ 2 w 84"/>
                  <a:gd name="T25" fmla="*/ 39 h 56"/>
                  <a:gd name="T26" fmla="*/ 0 w 84"/>
                  <a:gd name="T27" fmla="*/ 34 h 56"/>
                  <a:gd name="T28" fmla="*/ 1 w 84"/>
                  <a:gd name="T29" fmla="*/ 33 h 56"/>
                  <a:gd name="T30" fmla="*/ 59 w 84"/>
                  <a:gd name="T31" fmla="*/ 1 h 56"/>
                  <a:gd name="T32" fmla="*/ 60 w 84"/>
                  <a:gd name="T33" fmla="*/ 0 h 56"/>
                  <a:gd name="T34" fmla="*/ 27 w 84"/>
                  <a:gd name="T35" fmla="*/ 34 h 56"/>
                  <a:gd name="T36" fmla="*/ 27 w 84"/>
                  <a:gd name="T37" fmla="*/ 34 h 56"/>
                  <a:gd name="T38" fmla="*/ 26 w 84"/>
                  <a:gd name="T39" fmla="*/ 34 h 56"/>
                  <a:gd name="T40" fmla="*/ 27 w 84"/>
                  <a:gd name="T41" fmla="*/ 34 h 56"/>
                  <a:gd name="T42" fmla="*/ 27 w 84"/>
                  <a:gd name="T43" fmla="*/ 34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4" h="56">
                    <a:moveTo>
                      <a:pt x="60" y="0"/>
                    </a:moveTo>
                    <a:cubicBezTo>
                      <a:pt x="61" y="8"/>
                      <a:pt x="62" y="15"/>
                      <a:pt x="65" y="21"/>
                    </a:cubicBezTo>
                    <a:cubicBezTo>
                      <a:pt x="69" y="31"/>
                      <a:pt x="75" y="38"/>
                      <a:pt x="83" y="45"/>
                    </a:cubicBezTo>
                    <a:cubicBezTo>
                      <a:pt x="84" y="46"/>
                      <a:pt x="84" y="46"/>
                      <a:pt x="83" y="48"/>
                    </a:cubicBezTo>
                    <a:cubicBezTo>
                      <a:pt x="80" y="50"/>
                      <a:pt x="77" y="53"/>
                      <a:pt x="73" y="55"/>
                    </a:cubicBezTo>
                    <a:cubicBezTo>
                      <a:pt x="73" y="56"/>
                      <a:pt x="72" y="56"/>
                      <a:pt x="71" y="56"/>
                    </a:cubicBezTo>
                    <a:cubicBezTo>
                      <a:pt x="66" y="55"/>
                      <a:pt x="62" y="55"/>
                      <a:pt x="58" y="56"/>
                    </a:cubicBezTo>
                    <a:cubicBezTo>
                      <a:pt x="57" y="56"/>
                      <a:pt x="56" y="56"/>
                      <a:pt x="56" y="55"/>
                    </a:cubicBezTo>
                    <a:cubicBezTo>
                      <a:pt x="51" y="45"/>
                      <a:pt x="45" y="38"/>
                      <a:pt x="34" y="35"/>
                    </a:cubicBezTo>
                    <a:cubicBezTo>
                      <a:pt x="32" y="35"/>
                      <a:pt x="30" y="35"/>
                      <a:pt x="28" y="35"/>
                    </a:cubicBezTo>
                    <a:cubicBezTo>
                      <a:pt x="24" y="34"/>
                      <a:pt x="21" y="36"/>
                      <a:pt x="17" y="37"/>
                    </a:cubicBezTo>
                    <a:cubicBezTo>
                      <a:pt x="13" y="39"/>
                      <a:pt x="8" y="40"/>
                      <a:pt x="4" y="40"/>
                    </a:cubicBezTo>
                    <a:cubicBezTo>
                      <a:pt x="3" y="41"/>
                      <a:pt x="3" y="40"/>
                      <a:pt x="2" y="39"/>
                    </a:cubicBezTo>
                    <a:cubicBezTo>
                      <a:pt x="2" y="38"/>
                      <a:pt x="1" y="36"/>
                      <a:pt x="0" y="34"/>
                    </a:cubicBezTo>
                    <a:cubicBezTo>
                      <a:pt x="0" y="34"/>
                      <a:pt x="0" y="33"/>
                      <a:pt x="1" y="33"/>
                    </a:cubicBezTo>
                    <a:cubicBezTo>
                      <a:pt x="22" y="24"/>
                      <a:pt x="40" y="12"/>
                      <a:pt x="59" y="1"/>
                    </a:cubicBezTo>
                    <a:cubicBezTo>
                      <a:pt x="59" y="0"/>
                      <a:pt x="60" y="0"/>
                      <a:pt x="60" y="0"/>
                    </a:cubicBezTo>
                    <a:close/>
                    <a:moveTo>
                      <a:pt x="27" y="34"/>
                    </a:moveTo>
                    <a:cubicBezTo>
                      <a:pt x="27" y="34"/>
                      <a:pt x="27" y="34"/>
                      <a:pt x="27" y="34"/>
                    </a:cubicBezTo>
                    <a:cubicBezTo>
                      <a:pt x="27" y="34"/>
                      <a:pt x="26" y="34"/>
                      <a:pt x="26" y="34"/>
                    </a:cubicBezTo>
                    <a:cubicBezTo>
                      <a:pt x="26" y="34"/>
                      <a:pt x="26" y="34"/>
                      <a:pt x="27" y="34"/>
                    </a:cubicBezTo>
                    <a:cubicBezTo>
                      <a:pt x="27" y="34"/>
                      <a:pt x="27" y="34"/>
                      <a:pt x="27" y="34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6" name="Freeform 945"/>
              <p:cNvSpPr>
                <a:spLocks/>
              </p:cNvSpPr>
              <p:nvPr/>
            </p:nvSpPr>
            <p:spPr bwMode="auto">
              <a:xfrm>
                <a:off x="5045" y="2968"/>
                <a:ext cx="138" cy="73"/>
              </a:xfrm>
              <a:custGeom>
                <a:avLst/>
                <a:gdLst>
                  <a:gd name="T0" fmla="*/ 89 w 115"/>
                  <a:gd name="T1" fmla="*/ 35 h 61"/>
                  <a:gd name="T2" fmla="*/ 81 w 115"/>
                  <a:gd name="T3" fmla="*/ 37 h 61"/>
                  <a:gd name="T4" fmla="*/ 59 w 115"/>
                  <a:gd name="T5" fmla="*/ 45 h 61"/>
                  <a:gd name="T6" fmla="*/ 47 w 115"/>
                  <a:gd name="T7" fmla="*/ 43 h 61"/>
                  <a:gd name="T8" fmla="*/ 10 w 115"/>
                  <a:gd name="T9" fmla="*/ 12 h 61"/>
                  <a:gd name="T10" fmla="*/ 2 w 115"/>
                  <a:gd name="T11" fmla="*/ 4 h 61"/>
                  <a:gd name="T12" fmla="*/ 1 w 115"/>
                  <a:gd name="T13" fmla="*/ 3 h 61"/>
                  <a:gd name="T14" fmla="*/ 1 w 115"/>
                  <a:gd name="T15" fmla="*/ 1 h 61"/>
                  <a:gd name="T16" fmla="*/ 3 w 115"/>
                  <a:gd name="T17" fmla="*/ 0 h 61"/>
                  <a:gd name="T18" fmla="*/ 7 w 115"/>
                  <a:gd name="T19" fmla="*/ 2 h 61"/>
                  <a:gd name="T20" fmla="*/ 40 w 115"/>
                  <a:gd name="T21" fmla="*/ 11 h 61"/>
                  <a:gd name="T22" fmla="*/ 42 w 115"/>
                  <a:gd name="T23" fmla="*/ 14 h 61"/>
                  <a:gd name="T24" fmla="*/ 41 w 115"/>
                  <a:gd name="T25" fmla="*/ 16 h 61"/>
                  <a:gd name="T26" fmla="*/ 43 w 115"/>
                  <a:gd name="T27" fmla="*/ 22 h 61"/>
                  <a:gd name="T28" fmla="*/ 49 w 115"/>
                  <a:gd name="T29" fmla="*/ 27 h 61"/>
                  <a:gd name="T30" fmla="*/ 63 w 115"/>
                  <a:gd name="T31" fmla="*/ 29 h 61"/>
                  <a:gd name="T32" fmla="*/ 85 w 115"/>
                  <a:gd name="T33" fmla="*/ 23 h 61"/>
                  <a:gd name="T34" fmla="*/ 106 w 115"/>
                  <a:gd name="T35" fmla="*/ 22 h 61"/>
                  <a:gd name="T36" fmla="*/ 115 w 115"/>
                  <a:gd name="T37" fmla="*/ 26 h 61"/>
                  <a:gd name="T38" fmla="*/ 115 w 115"/>
                  <a:gd name="T39" fmla="*/ 27 h 61"/>
                  <a:gd name="T40" fmla="*/ 97 w 115"/>
                  <a:gd name="T41" fmla="*/ 39 h 61"/>
                  <a:gd name="T42" fmla="*/ 82 w 115"/>
                  <a:gd name="T43" fmla="*/ 47 h 61"/>
                  <a:gd name="T44" fmla="*/ 71 w 115"/>
                  <a:gd name="T45" fmla="*/ 58 h 61"/>
                  <a:gd name="T46" fmla="*/ 67 w 115"/>
                  <a:gd name="T47" fmla="*/ 58 h 61"/>
                  <a:gd name="T48" fmla="*/ 67 w 115"/>
                  <a:gd name="T49" fmla="*/ 55 h 61"/>
                  <a:gd name="T50" fmla="*/ 80 w 115"/>
                  <a:gd name="T51" fmla="*/ 41 h 61"/>
                  <a:gd name="T52" fmla="*/ 88 w 115"/>
                  <a:gd name="T53" fmla="*/ 37 h 61"/>
                  <a:gd name="T54" fmla="*/ 89 w 115"/>
                  <a:gd name="T55" fmla="*/ 35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15" h="61">
                    <a:moveTo>
                      <a:pt x="89" y="35"/>
                    </a:moveTo>
                    <a:cubicBezTo>
                      <a:pt x="86" y="36"/>
                      <a:pt x="84" y="37"/>
                      <a:pt x="81" y="37"/>
                    </a:cubicBezTo>
                    <a:cubicBezTo>
                      <a:pt x="74" y="40"/>
                      <a:pt x="67" y="43"/>
                      <a:pt x="59" y="45"/>
                    </a:cubicBezTo>
                    <a:cubicBezTo>
                      <a:pt x="55" y="46"/>
                      <a:pt x="51" y="46"/>
                      <a:pt x="47" y="43"/>
                    </a:cubicBezTo>
                    <a:cubicBezTo>
                      <a:pt x="34" y="33"/>
                      <a:pt x="22" y="22"/>
                      <a:pt x="10" y="12"/>
                    </a:cubicBezTo>
                    <a:cubicBezTo>
                      <a:pt x="8" y="9"/>
                      <a:pt x="5" y="7"/>
                      <a:pt x="2" y="4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3" y="0"/>
                    </a:cubicBezTo>
                    <a:cubicBezTo>
                      <a:pt x="4" y="0"/>
                      <a:pt x="5" y="1"/>
                      <a:pt x="7" y="2"/>
                    </a:cubicBezTo>
                    <a:cubicBezTo>
                      <a:pt x="18" y="6"/>
                      <a:pt x="29" y="9"/>
                      <a:pt x="40" y="11"/>
                    </a:cubicBezTo>
                    <a:cubicBezTo>
                      <a:pt x="42" y="12"/>
                      <a:pt x="43" y="12"/>
                      <a:pt x="42" y="14"/>
                    </a:cubicBezTo>
                    <a:cubicBezTo>
                      <a:pt x="42" y="15"/>
                      <a:pt x="41" y="16"/>
                      <a:pt x="41" y="16"/>
                    </a:cubicBezTo>
                    <a:cubicBezTo>
                      <a:pt x="40" y="20"/>
                      <a:pt x="40" y="20"/>
                      <a:pt x="43" y="22"/>
                    </a:cubicBezTo>
                    <a:cubicBezTo>
                      <a:pt x="45" y="24"/>
                      <a:pt x="47" y="26"/>
                      <a:pt x="49" y="27"/>
                    </a:cubicBezTo>
                    <a:cubicBezTo>
                      <a:pt x="54" y="30"/>
                      <a:pt x="58" y="30"/>
                      <a:pt x="63" y="29"/>
                    </a:cubicBezTo>
                    <a:cubicBezTo>
                      <a:pt x="71" y="28"/>
                      <a:pt x="78" y="25"/>
                      <a:pt x="85" y="23"/>
                    </a:cubicBezTo>
                    <a:cubicBezTo>
                      <a:pt x="92" y="21"/>
                      <a:pt x="99" y="20"/>
                      <a:pt x="106" y="22"/>
                    </a:cubicBezTo>
                    <a:cubicBezTo>
                      <a:pt x="109" y="23"/>
                      <a:pt x="112" y="24"/>
                      <a:pt x="115" y="26"/>
                    </a:cubicBezTo>
                    <a:cubicBezTo>
                      <a:pt x="115" y="26"/>
                      <a:pt x="115" y="27"/>
                      <a:pt x="115" y="27"/>
                    </a:cubicBezTo>
                    <a:cubicBezTo>
                      <a:pt x="111" y="34"/>
                      <a:pt x="106" y="40"/>
                      <a:pt x="97" y="39"/>
                    </a:cubicBezTo>
                    <a:cubicBezTo>
                      <a:pt x="91" y="39"/>
                      <a:pt x="86" y="43"/>
                      <a:pt x="82" y="47"/>
                    </a:cubicBezTo>
                    <a:cubicBezTo>
                      <a:pt x="78" y="51"/>
                      <a:pt x="74" y="54"/>
                      <a:pt x="71" y="58"/>
                    </a:cubicBezTo>
                    <a:cubicBezTo>
                      <a:pt x="69" y="61"/>
                      <a:pt x="68" y="59"/>
                      <a:pt x="67" y="58"/>
                    </a:cubicBezTo>
                    <a:cubicBezTo>
                      <a:pt x="65" y="57"/>
                      <a:pt x="66" y="56"/>
                      <a:pt x="67" y="55"/>
                    </a:cubicBezTo>
                    <a:cubicBezTo>
                      <a:pt x="71" y="51"/>
                      <a:pt x="75" y="46"/>
                      <a:pt x="80" y="41"/>
                    </a:cubicBezTo>
                    <a:cubicBezTo>
                      <a:pt x="82" y="39"/>
                      <a:pt x="85" y="38"/>
                      <a:pt x="88" y="37"/>
                    </a:cubicBezTo>
                    <a:cubicBezTo>
                      <a:pt x="88" y="36"/>
                      <a:pt x="89" y="36"/>
                      <a:pt x="89" y="35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7" name="Freeform 946"/>
              <p:cNvSpPr>
                <a:spLocks/>
              </p:cNvSpPr>
              <p:nvPr/>
            </p:nvSpPr>
            <p:spPr bwMode="auto">
              <a:xfrm>
                <a:off x="4848" y="2822"/>
                <a:ext cx="84" cy="71"/>
              </a:xfrm>
              <a:custGeom>
                <a:avLst/>
                <a:gdLst>
                  <a:gd name="T0" fmla="*/ 4 w 70"/>
                  <a:gd name="T1" fmla="*/ 58 h 59"/>
                  <a:gd name="T2" fmla="*/ 2 w 70"/>
                  <a:gd name="T3" fmla="*/ 58 h 59"/>
                  <a:gd name="T4" fmla="*/ 5 w 70"/>
                  <a:gd name="T5" fmla="*/ 36 h 59"/>
                  <a:gd name="T6" fmla="*/ 43 w 70"/>
                  <a:gd name="T7" fmla="*/ 2 h 59"/>
                  <a:gd name="T8" fmla="*/ 68 w 70"/>
                  <a:gd name="T9" fmla="*/ 4 h 59"/>
                  <a:gd name="T10" fmla="*/ 69 w 70"/>
                  <a:gd name="T11" fmla="*/ 6 h 59"/>
                  <a:gd name="T12" fmla="*/ 66 w 70"/>
                  <a:gd name="T13" fmla="*/ 19 h 59"/>
                  <a:gd name="T14" fmla="*/ 64 w 70"/>
                  <a:gd name="T15" fmla="*/ 21 h 59"/>
                  <a:gd name="T16" fmla="*/ 22 w 70"/>
                  <a:gd name="T17" fmla="*/ 45 h 59"/>
                  <a:gd name="T18" fmla="*/ 20 w 70"/>
                  <a:gd name="T19" fmla="*/ 46 h 59"/>
                  <a:gd name="T20" fmla="*/ 17 w 70"/>
                  <a:gd name="T21" fmla="*/ 49 h 59"/>
                  <a:gd name="T22" fmla="*/ 14 w 70"/>
                  <a:gd name="T23" fmla="*/ 50 h 59"/>
                  <a:gd name="T24" fmla="*/ 12 w 70"/>
                  <a:gd name="T25" fmla="*/ 52 h 59"/>
                  <a:gd name="T26" fmla="*/ 9 w 70"/>
                  <a:gd name="T27" fmla="*/ 54 h 59"/>
                  <a:gd name="T28" fmla="*/ 8 w 70"/>
                  <a:gd name="T29" fmla="*/ 55 h 59"/>
                  <a:gd name="T30" fmla="*/ 5 w 70"/>
                  <a:gd name="T31" fmla="*/ 57 h 59"/>
                  <a:gd name="T32" fmla="*/ 4 w 70"/>
                  <a:gd name="T33" fmla="*/ 58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59">
                    <a:moveTo>
                      <a:pt x="4" y="58"/>
                    </a:moveTo>
                    <a:cubicBezTo>
                      <a:pt x="3" y="59"/>
                      <a:pt x="3" y="59"/>
                      <a:pt x="2" y="58"/>
                    </a:cubicBezTo>
                    <a:cubicBezTo>
                      <a:pt x="0" y="50"/>
                      <a:pt x="2" y="43"/>
                      <a:pt x="5" y="36"/>
                    </a:cubicBezTo>
                    <a:cubicBezTo>
                      <a:pt x="12" y="19"/>
                      <a:pt x="25" y="7"/>
                      <a:pt x="43" y="2"/>
                    </a:cubicBezTo>
                    <a:cubicBezTo>
                      <a:pt x="51" y="0"/>
                      <a:pt x="60" y="1"/>
                      <a:pt x="68" y="4"/>
                    </a:cubicBezTo>
                    <a:cubicBezTo>
                      <a:pt x="69" y="4"/>
                      <a:pt x="70" y="4"/>
                      <a:pt x="69" y="6"/>
                    </a:cubicBezTo>
                    <a:cubicBezTo>
                      <a:pt x="68" y="10"/>
                      <a:pt x="67" y="15"/>
                      <a:pt x="66" y="19"/>
                    </a:cubicBezTo>
                    <a:cubicBezTo>
                      <a:pt x="66" y="20"/>
                      <a:pt x="65" y="21"/>
                      <a:pt x="64" y="21"/>
                    </a:cubicBezTo>
                    <a:cubicBezTo>
                      <a:pt x="50" y="28"/>
                      <a:pt x="35" y="36"/>
                      <a:pt x="22" y="45"/>
                    </a:cubicBezTo>
                    <a:cubicBezTo>
                      <a:pt x="21" y="45"/>
                      <a:pt x="21" y="46"/>
                      <a:pt x="20" y="46"/>
                    </a:cubicBezTo>
                    <a:cubicBezTo>
                      <a:pt x="19" y="47"/>
                      <a:pt x="18" y="48"/>
                      <a:pt x="17" y="49"/>
                    </a:cubicBezTo>
                    <a:cubicBezTo>
                      <a:pt x="16" y="49"/>
                      <a:pt x="15" y="50"/>
                      <a:pt x="14" y="50"/>
                    </a:cubicBezTo>
                    <a:cubicBezTo>
                      <a:pt x="13" y="51"/>
                      <a:pt x="13" y="51"/>
                      <a:pt x="12" y="52"/>
                    </a:cubicBezTo>
                    <a:cubicBezTo>
                      <a:pt x="11" y="52"/>
                      <a:pt x="10" y="53"/>
                      <a:pt x="9" y="54"/>
                    </a:cubicBezTo>
                    <a:cubicBezTo>
                      <a:pt x="9" y="54"/>
                      <a:pt x="8" y="55"/>
                      <a:pt x="8" y="55"/>
                    </a:cubicBezTo>
                    <a:cubicBezTo>
                      <a:pt x="7" y="56"/>
                      <a:pt x="6" y="57"/>
                      <a:pt x="5" y="57"/>
                    </a:cubicBezTo>
                    <a:cubicBezTo>
                      <a:pt x="4" y="58"/>
                      <a:pt x="4" y="58"/>
                      <a:pt x="4" y="5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8" name="Freeform 947"/>
              <p:cNvSpPr>
                <a:spLocks/>
              </p:cNvSpPr>
              <p:nvPr/>
            </p:nvSpPr>
            <p:spPr bwMode="auto">
              <a:xfrm>
                <a:off x="5120" y="2728"/>
                <a:ext cx="88" cy="116"/>
              </a:xfrm>
              <a:custGeom>
                <a:avLst/>
                <a:gdLst>
                  <a:gd name="T0" fmla="*/ 27 w 73"/>
                  <a:gd name="T1" fmla="*/ 91 h 96"/>
                  <a:gd name="T2" fmla="*/ 18 w 73"/>
                  <a:gd name="T3" fmla="*/ 95 h 96"/>
                  <a:gd name="T4" fmla="*/ 16 w 73"/>
                  <a:gd name="T5" fmla="*/ 94 h 96"/>
                  <a:gd name="T6" fmla="*/ 4 w 73"/>
                  <a:gd name="T7" fmla="*/ 70 h 96"/>
                  <a:gd name="T8" fmla="*/ 15 w 73"/>
                  <a:gd name="T9" fmla="*/ 17 h 96"/>
                  <a:gd name="T10" fmla="*/ 37 w 73"/>
                  <a:gd name="T11" fmla="*/ 3 h 96"/>
                  <a:gd name="T12" fmla="*/ 67 w 73"/>
                  <a:gd name="T13" fmla="*/ 16 h 96"/>
                  <a:gd name="T14" fmla="*/ 56 w 73"/>
                  <a:gd name="T15" fmla="*/ 41 h 96"/>
                  <a:gd name="T16" fmla="*/ 43 w 73"/>
                  <a:gd name="T17" fmla="*/ 37 h 96"/>
                  <a:gd name="T18" fmla="*/ 42 w 73"/>
                  <a:gd name="T19" fmla="*/ 26 h 96"/>
                  <a:gd name="T20" fmla="*/ 50 w 73"/>
                  <a:gd name="T21" fmla="*/ 22 h 96"/>
                  <a:gd name="T22" fmla="*/ 56 w 73"/>
                  <a:gd name="T23" fmla="*/ 26 h 96"/>
                  <a:gd name="T24" fmla="*/ 54 w 73"/>
                  <a:gd name="T25" fmla="*/ 30 h 96"/>
                  <a:gd name="T26" fmla="*/ 51 w 73"/>
                  <a:gd name="T27" fmla="*/ 29 h 96"/>
                  <a:gd name="T28" fmla="*/ 50 w 73"/>
                  <a:gd name="T29" fmla="*/ 29 h 96"/>
                  <a:gd name="T30" fmla="*/ 49 w 73"/>
                  <a:gd name="T31" fmla="*/ 30 h 96"/>
                  <a:gd name="T32" fmla="*/ 56 w 73"/>
                  <a:gd name="T33" fmla="*/ 32 h 96"/>
                  <a:gd name="T34" fmla="*/ 59 w 73"/>
                  <a:gd name="T35" fmla="*/ 18 h 96"/>
                  <a:gd name="T36" fmla="*/ 44 w 73"/>
                  <a:gd name="T37" fmla="*/ 11 h 96"/>
                  <a:gd name="T38" fmla="*/ 20 w 73"/>
                  <a:gd name="T39" fmla="*/ 28 h 96"/>
                  <a:gd name="T40" fmla="*/ 12 w 73"/>
                  <a:gd name="T41" fmla="*/ 58 h 96"/>
                  <a:gd name="T42" fmla="*/ 26 w 73"/>
                  <a:gd name="T43" fmla="*/ 90 h 96"/>
                  <a:gd name="T44" fmla="*/ 27 w 73"/>
                  <a:gd name="T45" fmla="*/ 91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3" h="96">
                    <a:moveTo>
                      <a:pt x="27" y="91"/>
                    </a:moveTo>
                    <a:cubicBezTo>
                      <a:pt x="24" y="92"/>
                      <a:pt x="21" y="93"/>
                      <a:pt x="18" y="95"/>
                    </a:cubicBezTo>
                    <a:cubicBezTo>
                      <a:pt x="17" y="96"/>
                      <a:pt x="17" y="95"/>
                      <a:pt x="16" y="94"/>
                    </a:cubicBezTo>
                    <a:cubicBezTo>
                      <a:pt x="10" y="87"/>
                      <a:pt x="6" y="80"/>
                      <a:pt x="4" y="70"/>
                    </a:cubicBezTo>
                    <a:cubicBezTo>
                      <a:pt x="0" y="51"/>
                      <a:pt x="4" y="33"/>
                      <a:pt x="15" y="17"/>
                    </a:cubicBezTo>
                    <a:cubicBezTo>
                      <a:pt x="21" y="10"/>
                      <a:pt x="28" y="5"/>
                      <a:pt x="37" y="3"/>
                    </a:cubicBezTo>
                    <a:cubicBezTo>
                      <a:pt x="49" y="0"/>
                      <a:pt x="62" y="6"/>
                      <a:pt x="67" y="16"/>
                    </a:cubicBezTo>
                    <a:cubicBezTo>
                      <a:pt x="73" y="26"/>
                      <a:pt x="67" y="39"/>
                      <a:pt x="56" y="41"/>
                    </a:cubicBezTo>
                    <a:cubicBezTo>
                      <a:pt x="51" y="42"/>
                      <a:pt x="47" y="41"/>
                      <a:pt x="43" y="37"/>
                    </a:cubicBezTo>
                    <a:cubicBezTo>
                      <a:pt x="41" y="35"/>
                      <a:pt x="40" y="30"/>
                      <a:pt x="42" y="26"/>
                    </a:cubicBezTo>
                    <a:cubicBezTo>
                      <a:pt x="44" y="23"/>
                      <a:pt x="47" y="21"/>
                      <a:pt x="50" y="22"/>
                    </a:cubicBezTo>
                    <a:cubicBezTo>
                      <a:pt x="53" y="22"/>
                      <a:pt x="55" y="24"/>
                      <a:pt x="56" y="26"/>
                    </a:cubicBezTo>
                    <a:cubicBezTo>
                      <a:pt x="56" y="28"/>
                      <a:pt x="55" y="29"/>
                      <a:pt x="54" y="30"/>
                    </a:cubicBezTo>
                    <a:cubicBezTo>
                      <a:pt x="53" y="31"/>
                      <a:pt x="52" y="30"/>
                      <a:pt x="51" y="29"/>
                    </a:cubicBezTo>
                    <a:cubicBezTo>
                      <a:pt x="51" y="29"/>
                      <a:pt x="50" y="28"/>
                      <a:pt x="50" y="29"/>
                    </a:cubicBezTo>
                    <a:cubicBezTo>
                      <a:pt x="49" y="29"/>
                      <a:pt x="49" y="30"/>
                      <a:pt x="49" y="30"/>
                    </a:cubicBezTo>
                    <a:cubicBezTo>
                      <a:pt x="50" y="33"/>
                      <a:pt x="53" y="34"/>
                      <a:pt x="56" y="32"/>
                    </a:cubicBezTo>
                    <a:cubicBezTo>
                      <a:pt x="60" y="30"/>
                      <a:pt x="62" y="23"/>
                      <a:pt x="59" y="18"/>
                    </a:cubicBezTo>
                    <a:cubicBezTo>
                      <a:pt x="56" y="13"/>
                      <a:pt x="50" y="10"/>
                      <a:pt x="44" y="11"/>
                    </a:cubicBezTo>
                    <a:cubicBezTo>
                      <a:pt x="33" y="13"/>
                      <a:pt x="26" y="19"/>
                      <a:pt x="20" y="28"/>
                    </a:cubicBezTo>
                    <a:cubicBezTo>
                      <a:pt x="15" y="37"/>
                      <a:pt x="12" y="47"/>
                      <a:pt x="12" y="58"/>
                    </a:cubicBezTo>
                    <a:cubicBezTo>
                      <a:pt x="12" y="70"/>
                      <a:pt x="17" y="81"/>
                      <a:pt x="26" y="90"/>
                    </a:cubicBezTo>
                    <a:cubicBezTo>
                      <a:pt x="26" y="90"/>
                      <a:pt x="26" y="90"/>
                      <a:pt x="27" y="9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19" name="Freeform 948"/>
              <p:cNvSpPr>
                <a:spLocks noEditPoints="1"/>
              </p:cNvSpPr>
              <p:nvPr/>
            </p:nvSpPr>
            <p:spPr bwMode="auto">
              <a:xfrm>
                <a:off x="4999" y="2798"/>
                <a:ext cx="78" cy="77"/>
              </a:xfrm>
              <a:custGeom>
                <a:avLst/>
                <a:gdLst>
                  <a:gd name="T0" fmla="*/ 24 w 65"/>
                  <a:gd name="T1" fmla="*/ 51 h 64"/>
                  <a:gd name="T2" fmla="*/ 25 w 65"/>
                  <a:gd name="T3" fmla="*/ 46 h 64"/>
                  <a:gd name="T4" fmla="*/ 27 w 65"/>
                  <a:gd name="T5" fmla="*/ 41 h 64"/>
                  <a:gd name="T6" fmla="*/ 26 w 65"/>
                  <a:gd name="T7" fmla="*/ 39 h 64"/>
                  <a:gd name="T8" fmla="*/ 21 w 65"/>
                  <a:gd name="T9" fmla="*/ 45 h 64"/>
                  <a:gd name="T10" fmla="*/ 15 w 65"/>
                  <a:gd name="T11" fmla="*/ 37 h 64"/>
                  <a:gd name="T12" fmla="*/ 9 w 65"/>
                  <a:gd name="T13" fmla="*/ 33 h 64"/>
                  <a:gd name="T14" fmla="*/ 0 w 65"/>
                  <a:gd name="T15" fmla="*/ 25 h 64"/>
                  <a:gd name="T16" fmla="*/ 10 w 65"/>
                  <a:gd name="T17" fmla="*/ 20 h 64"/>
                  <a:gd name="T18" fmla="*/ 17 w 65"/>
                  <a:gd name="T19" fmla="*/ 8 h 64"/>
                  <a:gd name="T20" fmla="*/ 58 w 65"/>
                  <a:gd name="T21" fmla="*/ 17 h 64"/>
                  <a:gd name="T22" fmla="*/ 57 w 65"/>
                  <a:gd name="T23" fmla="*/ 12 h 64"/>
                  <a:gd name="T24" fmla="*/ 60 w 65"/>
                  <a:gd name="T25" fmla="*/ 21 h 64"/>
                  <a:gd name="T26" fmla="*/ 64 w 65"/>
                  <a:gd name="T27" fmla="*/ 35 h 64"/>
                  <a:gd name="T28" fmla="*/ 28 w 65"/>
                  <a:gd name="T29" fmla="*/ 61 h 64"/>
                  <a:gd name="T30" fmla="*/ 41 w 65"/>
                  <a:gd name="T31" fmla="*/ 38 h 64"/>
                  <a:gd name="T32" fmla="*/ 42 w 65"/>
                  <a:gd name="T33" fmla="*/ 36 h 64"/>
                  <a:gd name="T34" fmla="*/ 41 w 65"/>
                  <a:gd name="T35" fmla="*/ 38 h 64"/>
                  <a:gd name="T36" fmla="*/ 36 w 65"/>
                  <a:gd name="T37" fmla="*/ 37 h 64"/>
                  <a:gd name="T38" fmla="*/ 34 w 65"/>
                  <a:gd name="T39" fmla="*/ 39 h 64"/>
                  <a:gd name="T40" fmla="*/ 40 w 65"/>
                  <a:gd name="T41" fmla="*/ 39 h 64"/>
                  <a:gd name="T42" fmla="*/ 31 w 65"/>
                  <a:gd name="T43" fmla="*/ 19 h 64"/>
                  <a:gd name="T44" fmla="*/ 23 w 65"/>
                  <a:gd name="T45" fmla="*/ 32 h 64"/>
                  <a:gd name="T46" fmla="*/ 24 w 65"/>
                  <a:gd name="T47" fmla="*/ 32 h 64"/>
                  <a:gd name="T48" fmla="*/ 34 w 65"/>
                  <a:gd name="T49" fmla="*/ 22 h 64"/>
                  <a:gd name="T50" fmla="*/ 15 w 65"/>
                  <a:gd name="T51" fmla="*/ 28 h 64"/>
                  <a:gd name="T52" fmla="*/ 15 w 65"/>
                  <a:gd name="T53" fmla="*/ 31 h 64"/>
                  <a:gd name="T54" fmla="*/ 21 w 65"/>
                  <a:gd name="T55" fmla="*/ 23 h 64"/>
                  <a:gd name="T56" fmla="*/ 20 w 65"/>
                  <a:gd name="T57" fmla="*/ 19 h 64"/>
                  <a:gd name="T58" fmla="*/ 16 w 65"/>
                  <a:gd name="T59" fmla="*/ 22 h 64"/>
                  <a:gd name="T60" fmla="*/ 56 w 65"/>
                  <a:gd name="T61" fmla="*/ 29 h 64"/>
                  <a:gd name="T62" fmla="*/ 52 w 65"/>
                  <a:gd name="T63" fmla="*/ 27 h 64"/>
                  <a:gd name="T64" fmla="*/ 47 w 65"/>
                  <a:gd name="T65" fmla="*/ 34 h 64"/>
                  <a:gd name="T66" fmla="*/ 55 w 65"/>
                  <a:gd name="T67" fmla="*/ 32 h 64"/>
                  <a:gd name="T68" fmla="*/ 45 w 65"/>
                  <a:gd name="T69" fmla="*/ 23 h 64"/>
                  <a:gd name="T70" fmla="*/ 49 w 65"/>
                  <a:gd name="T71" fmla="*/ 19 h 64"/>
                  <a:gd name="T72" fmla="*/ 49 w 65"/>
                  <a:gd name="T73" fmla="*/ 17 h 64"/>
                  <a:gd name="T74" fmla="*/ 40 w 65"/>
                  <a:gd name="T75" fmla="*/ 24 h 64"/>
                  <a:gd name="T76" fmla="*/ 42 w 65"/>
                  <a:gd name="T77" fmla="*/ 25 h 64"/>
                  <a:gd name="T78" fmla="*/ 30 w 65"/>
                  <a:gd name="T79" fmla="*/ 10 h 64"/>
                  <a:gd name="T80" fmla="*/ 25 w 65"/>
                  <a:gd name="T81" fmla="*/ 18 h 64"/>
                  <a:gd name="T82" fmla="*/ 31 w 65"/>
                  <a:gd name="T83" fmla="*/ 14 h 64"/>
                  <a:gd name="T84" fmla="*/ 30 w 65"/>
                  <a:gd name="T85" fmla="*/ 10 h 64"/>
                  <a:gd name="T86" fmla="*/ 41 w 65"/>
                  <a:gd name="T87" fmla="*/ 10 h 64"/>
                  <a:gd name="T88" fmla="*/ 36 w 65"/>
                  <a:gd name="T89" fmla="*/ 18 h 64"/>
                  <a:gd name="T90" fmla="*/ 40 w 65"/>
                  <a:gd name="T91" fmla="*/ 16 h 64"/>
                  <a:gd name="T92" fmla="*/ 41 w 65"/>
                  <a:gd name="T93" fmla="*/ 35 h 64"/>
                  <a:gd name="T94" fmla="*/ 37 w 65"/>
                  <a:gd name="T95" fmla="*/ 36 h 64"/>
                  <a:gd name="T96" fmla="*/ 41 w 65"/>
                  <a:gd name="T97" fmla="*/ 35 h 64"/>
                  <a:gd name="T98" fmla="*/ 29 w 65"/>
                  <a:gd name="T99" fmla="*/ 41 h 64"/>
                  <a:gd name="T100" fmla="*/ 27 w 65"/>
                  <a:gd name="T101" fmla="*/ 43 h 64"/>
                  <a:gd name="T102" fmla="*/ 29 w 65"/>
                  <a:gd name="T103" fmla="*/ 45 h 64"/>
                  <a:gd name="T104" fmla="*/ 48 w 65"/>
                  <a:gd name="T105" fmla="*/ 23 h 64"/>
                  <a:gd name="T106" fmla="*/ 49 w 65"/>
                  <a:gd name="T107" fmla="*/ 21 h 64"/>
                  <a:gd name="T108" fmla="*/ 48 w 65"/>
                  <a:gd name="T109" fmla="*/ 23 h 64"/>
                  <a:gd name="T110" fmla="*/ 45 w 65"/>
                  <a:gd name="T111" fmla="*/ 25 h 64"/>
                  <a:gd name="T112" fmla="*/ 43 w 65"/>
                  <a:gd name="T113" fmla="*/ 2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65" h="64">
                    <a:moveTo>
                      <a:pt x="27" y="64"/>
                    </a:moveTo>
                    <a:cubicBezTo>
                      <a:pt x="27" y="59"/>
                      <a:pt x="26" y="55"/>
                      <a:pt x="24" y="51"/>
                    </a:cubicBezTo>
                    <a:cubicBezTo>
                      <a:pt x="24" y="50"/>
                      <a:pt x="24" y="49"/>
                      <a:pt x="25" y="49"/>
                    </a:cubicBezTo>
                    <a:cubicBezTo>
                      <a:pt x="26" y="48"/>
                      <a:pt x="26" y="47"/>
                      <a:pt x="25" y="46"/>
                    </a:cubicBezTo>
                    <a:cubicBezTo>
                      <a:pt x="24" y="45"/>
                      <a:pt x="24" y="44"/>
                      <a:pt x="25" y="43"/>
                    </a:cubicBezTo>
                    <a:cubicBezTo>
                      <a:pt x="25" y="42"/>
                      <a:pt x="26" y="41"/>
                      <a:pt x="27" y="41"/>
                    </a:cubicBezTo>
                    <a:cubicBezTo>
                      <a:pt x="27" y="40"/>
                      <a:pt x="28" y="40"/>
                      <a:pt x="28" y="40"/>
                    </a:cubicBezTo>
                    <a:cubicBezTo>
                      <a:pt x="27" y="39"/>
                      <a:pt x="26" y="39"/>
                      <a:pt x="26" y="39"/>
                    </a:cubicBezTo>
                    <a:cubicBezTo>
                      <a:pt x="24" y="40"/>
                      <a:pt x="23" y="42"/>
                      <a:pt x="22" y="43"/>
                    </a:cubicBezTo>
                    <a:cubicBezTo>
                      <a:pt x="22" y="44"/>
                      <a:pt x="21" y="45"/>
                      <a:pt x="21" y="45"/>
                    </a:cubicBezTo>
                    <a:cubicBezTo>
                      <a:pt x="19" y="43"/>
                      <a:pt x="18" y="41"/>
                      <a:pt x="16" y="39"/>
                    </a:cubicBezTo>
                    <a:cubicBezTo>
                      <a:pt x="15" y="38"/>
                      <a:pt x="15" y="38"/>
                      <a:pt x="15" y="37"/>
                    </a:cubicBezTo>
                    <a:cubicBezTo>
                      <a:pt x="15" y="36"/>
                      <a:pt x="15" y="35"/>
                      <a:pt x="13" y="35"/>
                    </a:cubicBezTo>
                    <a:cubicBezTo>
                      <a:pt x="12" y="35"/>
                      <a:pt x="10" y="34"/>
                      <a:pt x="9" y="33"/>
                    </a:cubicBezTo>
                    <a:cubicBezTo>
                      <a:pt x="7" y="30"/>
                      <a:pt x="4" y="28"/>
                      <a:pt x="1" y="26"/>
                    </a:cubicBezTo>
                    <a:cubicBezTo>
                      <a:pt x="1" y="26"/>
                      <a:pt x="0" y="26"/>
                      <a:pt x="0" y="25"/>
                    </a:cubicBezTo>
                    <a:cubicBezTo>
                      <a:pt x="0" y="24"/>
                      <a:pt x="1" y="24"/>
                      <a:pt x="2" y="24"/>
                    </a:cubicBezTo>
                    <a:cubicBezTo>
                      <a:pt x="5" y="24"/>
                      <a:pt x="8" y="23"/>
                      <a:pt x="10" y="20"/>
                    </a:cubicBezTo>
                    <a:cubicBezTo>
                      <a:pt x="13" y="17"/>
                      <a:pt x="14" y="14"/>
                      <a:pt x="16" y="10"/>
                    </a:cubicBezTo>
                    <a:cubicBezTo>
                      <a:pt x="16" y="9"/>
                      <a:pt x="16" y="9"/>
                      <a:pt x="17" y="8"/>
                    </a:cubicBezTo>
                    <a:cubicBezTo>
                      <a:pt x="30" y="0"/>
                      <a:pt x="46" y="3"/>
                      <a:pt x="56" y="15"/>
                    </a:cubicBezTo>
                    <a:cubicBezTo>
                      <a:pt x="56" y="16"/>
                      <a:pt x="57" y="17"/>
                      <a:pt x="58" y="17"/>
                    </a:cubicBezTo>
                    <a:cubicBezTo>
                      <a:pt x="58" y="16"/>
                      <a:pt x="57" y="15"/>
                      <a:pt x="57" y="14"/>
                    </a:cubicBezTo>
                    <a:cubicBezTo>
                      <a:pt x="57" y="13"/>
                      <a:pt x="57" y="12"/>
                      <a:pt x="57" y="12"/>
                    </a:cubicBezTo>
                    <a:cubicBezTo>
                      <a:pt x="58" y="12"/>
                      <a:pt x="58" y="13"/>
                      <a:pt x="58" y="13"/>
                    </a:cubicBezTo>
                    <a:cubicBezTo>
                      <a:pt x="59" y="16"/>
                      <a:pt x="60" y="18"/>
                      <a:pt x="60" y="21"/>
                    </a:cubicBezTo>
                    <a:cubicBezTo>
                      <a:pt x="62" y="25"/>
                      <a:pt x="64" y="29"/>
                      <a:pt x="65" y="33"/>
                    </a:cubicBezTo>
                    <a:cubicBezTo>
                      <a:pt x="65" y="35"/>
                      <a:pt x="65" y="35"/>
                      <a:pt x="64" y="35"/>
                    </a:cubicBezTo>
                    <a:cubicBezTo>
                      <a:pt x="49" y="38"/>
                      <a:pt x="38" y="46"/>
                      <a:pt x="30" y="58"/>
                    </a:cubicBezTo>
                    <a:cubicBezTo>
                      <a:pt x="29" y="59"/>
                      <a:pt x="29" y="60"/>
                      <a:pt x="28" y="61"/>
                    </a:cubicBezTo>
                    <a:cubicBezTo>
                      <a:pt x="28" y="62"/>
                      <a:pt x="28" y="63"/>
                      <a:pt x="27" y="64"/>
                    </a:cubicBezTo>
                    <a:close/>
                    <a:moveTo>
                      <a:pt x="41" y="38"/>
                    </a:moveTo>
                    <a:cubicBezTo>
                      <a:pt x="41" y="38"/>
                      <a:pt x="41" y="38"/>
                      <a:pt x="41" y="37"/>
                    </a:cubicBezTo>
                    <a:cubicBezTo>
                      <a:pt x="42" y="37"/>
                      <a:pt x="43" y="37"/>
                      <a:pt x="42" y="36"/>
                    </a:cubicBezTo>
                    <a:cubicBezTo>
                      <a:pt x="42" y="36"/>
                      <a:pt x="41" y="37"/>
                      <a:pt x="41" y="37"/>
                    </a:cubicBezTo>
                    <a:cubicBezTo>
                      <a:pt x="41" y="37"/>
                      <a:pt x="41" y="38"/>
                      <a:pt x="41" y="38"/>
                    </a:cubicBezTo>
                    <a:cubicBezTo>
                      <a:pt x="40" y="38"/>
                      <a:pt x="40" y="38"/>
                      <a:pt x="40" y="38"/>
                    </a:cubicBezTo>
                    <a:cubicBezTo>
                      <a:pt x="38" y="39"/>
                      <a:pt x="37" y="40"/>
                      <a:pt x="36" y="37"/>
                    </a:cubicBezTo>
                    <a:cubicBezTo>
                      <a:pt x="36" y="37"/>
                      <a:pt x="35" y="37"/>
                      <a:pt x="35" y="37"/>
                    </a:cubicBezTo>
                    <a:cubicBezTo>
                      <a:pt x="34" y="38"/>
                      <a:pt x="34" y="38"/>
                      <a:pt x="34" y="39"/>
                    </a:cubicBezTo>
                    <a:cubicBezTo>
                      <a:pt x="35" y="40"/>
                      <a:pt x="35" y="42"/>
                      <a:pt x="37" y="41"/>
                    </a:cubicBezTo>
                    <a:cubicBezTo>
                      <a:pt x="38" y="41"/>
                      <a:pt x="40" y="40"/>
                      <a:pt x="40" y="39"/>
                    </a:cubicBezTo>
                    <a:cubicBezTo>
                      <a:pt x="41" y="39"/>
                      <a:pt x="41" y="38"/>
                      <a:pt x="41" y="38"/>
                    </a:cubicBezTo>
                    <a:close/>
                    <a:moveTo>
                      <a:pt x="31" y="19"/>
                    </a:moveTo>
                    <a:cubicBezTo>
                      <a:pt x="30" y="19"/>
                      <a:pt x="29" y="20"/>
                      <a:pt x="28" y="21"/>
                    </a:cubicBezTo>
                    <a:cubicBezTo>
                      <a:pt x="25" y="24"/>
                      <a:pt x="24" y="28"/>
                      <a:pt x="23" y="32"/>
                    </a:cubicBezTo>
                    <a:cubicBezTo>
                      <a:pt x="23" y="32"/>
                      <a:pt x="22" y="32"/>
                      <a:pt x="23" y="33"/>
                    </a:cubicBezTo>
                    <a:cubicBezTo>
                      <a:pt x="23" y="33"/>
                      <a:pt x="24" y="33"/>
                      <a:pt x="24" y="32"/>
                    </a:cubicBezTo>
                    <a:cubicBezTo>
                      <a:pt x="27" y="30"/>
                      <a:pt x="31" y="28"/>
                      <a:pt x="33" y="25"/>
                    </a:cubicBezTo>
                    <a:cubicBezTo>
                      <a:pt x="34" y="24"/>
                      <a:pt x="34" y="23"/>
                      <a:pt x="34" y="22"/>
                    </a:cubicBezTo>
                    <a:cubicBezTo>
                      <a:pt x="34" y="20"/>
                      <a:pt x="33" y="20"/>
                      <a:pt x="31" y="19"/>
                    </a:cubicBezTo>
                    <a:close/>
                    <a:moveTo>
                      <a:pt x="15" y="28"/>
                    </a:moveTo>
                    <a:cubicBezTo>
                      <a:pt x="15" y="28"/>
                      <a:pt x="15" y="29"/>
                      <a:pt x="15" y="29"/>
                    </a:cubicBezTo>
                    <a:cubicBezTo>
                      <a:pt x="15" y="30"/>
                      <a:pt x="14" y="30"/>
                      <a:pt x="15" y="31"/>
                    </a:cubicBezTo>
                    <a:cubicBezTo>
                      <a:pt x="16" y="31"/>
                      <a:pt x="16" y="30"/>
                      <a:pt x="16" y="30"/>
                    </a:cubicBezTo>
                    <a:cubicBezTo>
                      <a:pt x="18" y="28"/>
                      <a:pt x="20" y="26"/>
                      <a:pt x="21" y="23"/>
                    </a:cubicBezTo>
                    <a:cubicBezTo>
                      <a:pt x="21" y="23"/>
                      <a:pt x="21" y="22"/>
                      <a:pt x="21" y="21"/>
                    </a:cubicBezTo>
                    <a:cubicBezTo>
                      <a:pt x="21" y="20"/>
                      <a:pt x="20" y="20"/>
                      <a:pt x="20" y="19"/>
                    </a:cubicBezTo>
                    <a:cubicBezTo>
                      <a:pt x="19" y="19"/>
                      <a:pt x="18" y="19"/>
                      <a:pt x="17" y="20"/>
                    </a:cubicBezTo>
                    <a:cubicBezTo>
                      <a:pt x="17" y="20"/>
                      <a:pt x="16" y="21"/>
                      <a:pt x="16" y="22"/>
                    </a:cubicBezTo>
                    <a:cubicBezTo>
                      <a:pt x="15" y="24"/>
                      <a:pt x="15" y="26"/>
                      <a:pt x="15" y="28"/>
                    </a:cubicBezTo>
                    <a:close/>
                    <a:moveTo>
                      <a:pt x="56" y="29"/>
                    </a:moveTo>
                    <a:cubicBezTo>
                      <a:pt x="56" y="28"/>
                      <a:pt x="56" y="27"/>
                      <a:pt x="55" y="27"/>
                    </a:cubicBezTo>
                    <a:cubicBezTo>
                      <a:pt x="53" y="26"/>
                      <a:pt x="52" y="27"/>
                      <a:pt x="52" y="27"/>
                    </a:cubicBezTo>
                    <a:cubicBezTo>
                      <a:pt x="51" y="29"/>
                      <a:pt x="50" y="30"/>
                      <a:pt x="49" y="30"/>
                    </a:cubicBezTo>
                    <a:cubicBezTo>
                      <a:pt x="48" y="31"/>
                      <a:pt x="47" y="33"/>
                      <a:pt x="47" y="34"/>
                    </a:cubicBezTo>
                    <a:cubicBezTo>
                      <a:pt x="47" y="36"/>
                      <a:pt x="47" y="36"/>
                      <a:pt x="48" y="35"/>
                    </a:cubicBezTo>
                    <a:cubicBezTo>
                      <a:pt x="50" y="34"/>
                      <a:pt x="53" y="33"/>
                      <a:pt x="55" y="32"/>
                    </a:cubicBezTo>
                    <a:cubicBezTo>
                      <a:pt x="56" y="31"/>
                      <a:pt x="56" y="30"/>
                      <a:pt x="56" y="29"/>
                    </a:cubicBezTo>
                    <a:close/>
                    <a:moveTo>
                      <a:pt x="45" y="23"/>
                    </a:moveTo>
                    <a:cubicBezTo>
                      <a:pt x="46" y="23"/>
                      <a:pt x="46" y="22"/>
                      <a:pt x="46" y="22"/>
                    </a:cubicBezTo>
                    <a:cubicBezTo>
                      <a:pt x="46" y="20"/>
                      <a:pt x="47" y="20"/>
                      <a:pt x="49" y="19"/>
                    </a:cubicBezTo>
                    <a:cubicBezTo>
                      <a:pt x="49" y="19"/>
                      <a:pt x="50" y="20"/>
                      <a:pt x="50" y="19"/>
                    </a:cubicBezTo>
                    <a:cubicBezTo>
                      <a:pt x="50" y="18"/>
                      <a:pt x="50" y="17"/>
                      <a:pt x="49" y="17"/>
                    </a:cubicBezTo>
                    <a:cubicBezTo>
                      <a:pt x="48" y="16"/>
                      <a:pt x="46" y="16"/>
                      <a:pt x="44" y="18"/>
                    </a:cubicBezTo>
                    <a:cubicBezTo>
                      <a:pt x="43" y="20"/>
                      <a:pt x="41" y="22"/>
                      <a:pt x="40" y="24"/>
                    </a:cubicBezTo>
                    <a:cubicBezTo>
                      <a:pt x="40" y="25"/>
                      <a:pt x="40" y="25"/>
                      <a:pt x="41" y="26"/>
                    </a:cubicBezTo>
                    <a:cubicBezTo>
                      <a:pt x="41" y="26"/>
                      <a:pt x="42" y="26"/>
                      <a:pt x="42" y="25"/>
                    </a:cubicBezTo>
                    <a:cubicBezTo>
                      <a:pt x="42" y="23"/>
                      <a:pt x="44" y="22"/>
                      <a:pt x="45" y="23"/>
                    </a:cubicBezTo>
                    <a:close/>
                    <a:moveTo>
                      <a:pt x="30" y="10"/>
                    </a:moveTo>
                    <a:cubicBezTo>
                      <a:pt x="29" y="10"/>
                      <a:pt x="28" y="11"/>
                      <a:pt x="28" y="11"/>
                    </a:cubicBezTo>
                    <a:cubicBezTo>
                      <a:pt x="26" y="13"/>
                      <a:pt x="25" y="15"/>
                      <a:pt x="25" y="18"/>
                    </a:cubicBezTo>
                    <a:cubicBezTo>
                      <a:pt x="25" y="19"/>
                      <a:pt x="26" y="19"/>
                      <a:pt x="26" y="18"/>
                    </a:cubicBezTo>
                    <a:cubicBezTo>
                      <a:pt x="28" y="17"/>
                      <a:pt x="30" y="16"/>
                      <a:pt x="31" y="14"/>
                    </a:cubicBezTo>
                    <a:cubicBezTo>
                      <a:pt x="32" y="13"/>
                      <a:pt x="32" y="12"/>
                      <a:pt x="31" y="11"/>
                    </a:cubicBezTo>
                    <a:cubicBezTo>
                      <a:pt x="31" y="11"/>
                      <a:pt x="30" y="10"/>
                      <a:pt x="30" y="10"/>
                    </a:cubicBezTo>
                    <a:close/>
                    <a:moveTo>
                      <a:pt x="42" y="12"/>
                    </a:moveTo>
                    <a:cubicBezTo>
                      <a:pt x="42" y="11"/>
                      <a:pt x="42" y="11"/>
                      <a:pt x="41" y="10"/>
                    </a:cubicBezTo>
                    <a:cubicBezTo>
                      <a:pt x="41" y="10"/>
                      <a:pt x="40" y="10"/>
                      <a:pt x="39" y="11"/>
                    </a:cubicBezTo>
                    <a:cubicBezTo>
                      <a:pt x="37" y="13"/>
                      <a:pt x="36" y="15"/>
                      <a:pt x="36" y="18"/>
                    </a:cubicBezTo>
                    <a:cubicBezTo>
                      <a:pt x="36" y="19"/>
                      <a:pt x="36" y="19"/>
                      <a:pt x="37" y="18"/>
                    </a:cubicBezTo>
                    <a:cubicBezTo>
                      <a:pt x="38" y="18"/>
                      <a:pt x="39" y="17"/>
                      <a:pt x="40" y="16"/>
                    </a:cubicBezTo>
                    <a:cubicBezTo>
                      <a:pt x="41" y="15"/>
                      <a:pt x="42" y="14"/>
                      <a:pt x="42" y="12"/>
                    </a:cubicBezTo>
                    <a:close/>
                    <a:moveTo>
                      <a:pt x="41" y="35"/>
                    </a:moveTo>
                    <a:cubicBezTo>
                      <a:pt x="41" y="34"/>
                      <a:pt x="40" y="33"/>
                      <a:pt x="40" y="33"/>
                    </a:cubicBezTo>
                    <a:cubicBezTo>
                      <a:pt x="39" y="33"/>
                      <a:pt x="37" y="35"/>
                      <a:pt x="37" y="36"/>
                    </a:cubicBezTo>
                    <a:cubicBezTo>
                      <a:pt x="37" y="37"/>
                      <a:pt x="38" y="37"/>
                      <a:pt x="39" y="37"/>
                    </a:cubicBezTo>
                    <a:cubicBezTo>
                      <a:pt x="40" y="37"/>
                      <a:pt x="41" y="36"/>
                      <a:pt x="41" y="35"/>
                    </a:cubicBezTo>
                    <a:close/>
                    <a:moveTo>
                      <a:pt x="30" y="43"/>
                    </a:moveTo>
                    <a:cubicBezTo>
                      <a:pt x="29" y="43"/>
                      <a:pt x="30" y="42"/>
                      <a:pt x="29" y="41"/>
                    </a:cubicBezTo>
                    <a:cubicBezTo>
                      <a:pt x="28" y="41"/>
                      <a:pt x="28" y="42"/>
                      <a:pt x="28" y="42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6" y="44"/>
                      <a:pt x="26" y="45"/>
                      <a:pt x="27" y="46"/>
                    </a:cubicBezTo>
                    <a:cubicBezTo>
                      <a:pt x="27" y="46"/>
                      <a:pt x="28" y="46"/>
                      <a:pt x="29" y="45"/>
                    </a:cubicBezTo>
                    <a:cubicBezTo>
                      <a:pt x="29" y="45"/>
                      <a:pt x="30" y="44"/>
                      <a:pt x="30" y="43"/>
                    </a:cubicBezTo>
                    <a:close/>
                    <a:moveTo>
                      <a:pt x="48" y="23"/>
                    </a:moveTo>
                    <a:cubicBezTo>
                      <a:pt x="48" y="23"/>
                      <a:pt x="49" y="22"/>
                      <a:pt x="50" y="21"/>
                    </a:cubicBezTo>
                    <a:cubicBezTo>
                      <a:pt x="50" y="21"/>
                      <a:pt x="49" y="21"/>
                      <a:pt x="49" y="21"/>
                    </a:cubicBezTo>
                    <a:cubicBezTo>
                      <a:pt x="48" y="21"/>
                      <a:pt x="47" y="22"/>
                      <a:pt x="47" y="23"/>
                    </a:cubicBezTo>
                    <a:cubicBezTo>
                      <a:pt x="47" y="23"/>
                      <a:pt x="47" y="23"/>
                      <a:pt x="48" y="23"/>
                    </a:cubicBezTo>
                    <a:close/>
                    <a:moveTo>
                      <a:pt x="43" y="26"/>
                    </a:moveTo>
                    <a:cubicBezTo>
                      <a:pt x="44" y="26"/>
                      <a:pt x="45" y="26"/>
                      <a:pt x="45" y="25"/>
                    </a:cubicBezTo>
                    <a:cubicBezTo>
                      <a:pt x="46" y="24"/>
                      <a:pt x="45" y="24"/>
                      <a:pt x="45" y="24"/>
                    </a:cubicBezTo>
                    <a:cubicBezTo>
                      <a:pt x="44" y="24"/>
                      <a:pt x="43" y="25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0" name="Freeform 949"/>
              <p:cNvSpPr>
                <a:spLocks noEditPoints="1"/>
              </p:cNvSpPr>
              <p:nvPr/>
            </p:nvSpPr>
            <p:spPr bwMode="auto">
              <a:xfrm>
                <a:off x="4902" y="2929"/>
                <a:ext cx="61" cy="57"/>
              </a:xfrm>
              <a:custGeom>
                <a:avLst/>
                <a:gdLst>
                  <a:gd name="T0" fmla="*/ 14 w 51"/>
                  <a:gd name="T1" fmla="*/ 43 h 47"/>
                  <a:gd name="T2" fmla="*/ 10 w 51"/>
                  <a:gd name="T3" fmla="*/ 41 h 47"/>
                  <a:gd name="T4" fmla="*/ 13 w 51"/>
                  <a:gd name="T5" fmla="*/ 39 h 47"/>
                  <a:gd name="T6" fmla="*/ 10 w 51"/>
                  <a:gd name="T7" fmla="*/ 40 h 47"/>
                  <a:gd name="T8" fmla="*/ 8 w 51"/>
                  <a:gd name="T9" fmla="*/ 40 h 47"/>
                  <a:gd name="T10" fmla="*/ 7 w 51"/>
                  <a:gd name="T11" fmla="*/ 38 h 47"/>
                  <a:gd name="T12" fmla="*/ 9 w 51"/>
                  <a:gd name="T13" fmla="*/ 37 h 47"/>
                  <a:gd name="T14" fmla="*/ 13 w 51"/>
                  <a:gd name="T15" fmla="*/ 36 h 47"/>
                  <a:gd name="T16" fmla="*/ 7 w 51"/>
                  <a:gd name="T17" fmla="*/ 36 h 47"/>
                  <a:gd name="T18" fmla="*/ 3 w 51"/>
                  <a:gd name="T19" fmla="*/ 33 h 47"/>
                  <a:gd name="T20" fmla="*/ 5 w 51"/>
                  <a:gd name="T21" fmla="*/ 33 h 47"/>
                  <a:gd name="T22" fmla="*/ 11 w 51"/>
                  <a:gd name="T23" fmla="*/ 31 h 47"/>
                  <a:gd name="T24" fmla="*/ 5 w 51"/>
                  <a:gd name="T25" fmla="*/ 31 h 47"/>
                  <a:gd name="T26" fmla="*/ 1 w 51"/>
                  <a:gd name="T27" fmla="*/ 28 h 47"/>
                  <a:gd name="T28" fmla="*/ 10 w 51"/>
                  <a:gd name="T29" fmla="*/ 27 h 47"/>
                  <a:gd name="T30" fmla="*/ 10 w 51"/>
                  <a:gd name="T31" fmla="*/ 26 h 47"/>
                  <a:gd name="T32" fmla="*/ 3 w 51"/>
                  <a:gd name="T33" fmla="*/ 26 h 47"/>
                  <a:gd name="T34" fmla="*/ 0 w 51"/>
                  <a:gd name="T35" fmla="*/ 25 h 47"/>
                  <a:gd name="T36" fmla="*/ 2 w 51"/>
                  <a:gd name="T37" fmla="*/ 23 h 47"/>
                  <a:gd name="T38" fmla="*/ 9 w 51"/>
                  <a:gd name="T39" fmla="*/ 22 h 47"/>
                  <a:gd name="T40" fmla="*/ 3 w 51"/>
                  <a:gd name="T41" fmla="*/ 22 h 47"/>
                  <a:gd name="T42" fmla="*/ 1 w 51"/>
                  <a:gd name="T43" fmla="*/ 19 h 47"/>
                  <a:gd name="T44" fmla="*/ 3 w 51"/>
                  <a:gd name="T45" fmla="*/ 18 h 47"/>
                  <a:gd name="T46" fmla="*/ 8 w 51"/>
                  <a:gd name="T47" fmla="*/ 19 h 47"/>
                  <a:gd name="T48" fmla="*/ 3 w 51"/>
                  <a:gd name="T49" fmla="*/ 17 h 47"/>
                  <a:gd name="T50" fmla="*/ 2 w 51"/>
                  <a:gd name="T51" fmla="*/ 15 h 47"/>
                  <a:gd name="T52" fmla="*/ 4 w 51"/>
                  <a:gd name="T53" fmla="*/ 14 h 47"/>
                  <a:gd name="T54" fmla="*/ 5 w 51"/>
                  <a:gd name="T55" fmla="*/ 14 h 47"/>
                  <a:gd name="T56" fmla="*/ 5 w 51"/>
                  <a:gd name="T57" fmla="*/ 14 h 47"/>
                  <a:gd name="T58" fmla="*/ 4 w 51"/>
                  <a:gd name="T59" fmla="*/ 10 h 47"/>
                  <a:gd name="T60" fmla="*/ 18 w 51"/>
                  <a:gd name="T61" fmla="*/ 2 h 47"/>
                  <a:gd name="T62" fmla="*/ 37 w 51"/>
                  <a:gd name="T63" fmla="*/ 3 h 47"/>
                  <a:gd name="T64" fmla="*/ 49 w 51"/>
                  <a:gd name="T65" fmla="*/ 25 h 47"/>
                  <a:gd name="T66" fmla="*/ 40 w 51"/>
                  <a:gd name="T67" fmla="*/ 43 h 47"/>
                  <a:gd name="T68" fmla="*/ 20 w 51"/>
                  <a:gd name="T69" fmla="*/ 46 h 47"/>
                  <a:gd name="T70" fmla="*/ 15 w 51"/>
                  <a:gd name="T71" fmla="*/ 45 h 47"/>
                  <a:gd name="T72" fmla="*/ 15 w 51"/>
                  <a:gd name="T73" fmla="*/ 43 h 47"/>
                  <a:gd name="T74" fmla="*/ 15 w 51"/>
                  <a:gd name="T75" fmla="*/ 43 h 47"/>
                  <a:gd name="T76" fmla="*/ 14 w 51"/>
                  <a:gd name="T77" fmla="*/ 43 h 47"/>
                  <a:gd name="T78" fmla="*/ 15 w 51"/>
                  <a:gd name="T79" fmla="*/ 16 h 47"/>
                  <a:gd name="T80" fmla="*/ 17 w 51"/>
                  <a:gd name="T81" fmla="*/ 17 h 47"/>
                  <a:gd name="T82" fmla="*/ 20 w 51"/>
                  <a:gd name="T83" fmla="*/ 15 h 47"/>
                  <a:gd name="T84" fmla="*/ 22 w 51"/>
                  <a:gd name="T85" fmla="*/ 17 h 47"/>
                  <a:gd name="T86" fmla="*/ 22 w 51"/>
                  <a:gd name="T87" fmla="*/ 19 h 47"/>
                  <a:gd name="T88" fmla="*/ 23 w 51"/>
                  <a:gd name="T89" fmla="*/ 21 h 47"/>
                  <a:gd name="T90" fmla="*/ 25 w 51"/>
                  <a:gd name="T91" fmla="*/ 20 h 47"/>
                  <a:gd name="T92" fmla="*/ 26 w 51"/>
                  <a:gd name="T93" fmla="*/ 18 h 47"/>
                  <a:gd name="T94" fmla="*/ 29 w 51"/>
                  <a:gd name="T95" fmla="*/ 17 h 47"/>
                  <a:gd name="T96" fmla="*/ 30 w 51"/>
                  <a:gd name="T97" fmla="*/ 17 h 47"/>
                  <a:gd name="T98" fmla="*/ 30 w 51"/>
                  <a:gd name="T99" fmla="*/ 15 h 47"/>
                  <a:gd name="T100" fmla="*/ 33 w 51"/>
                  <a:gd name="T101" fmla="*/ 10 h 47"/>
                  <a:gd name="T102" fmla="*/ 34 w 51"/>
                  <a:gd name="T103" fmla="*/ 10 h 47"/>
                  <a:gd name="T104" fmla="*/ 34 w 51"/>
                  <a:gd name="T105" fmla="*/ 8 h 47"/>
                  <a:gd name="T106" fmla="*/ 30 w 51"/>
                  <a:gd name="T107" fmla="*/ 6 h 47"/>
                  <a:gd name="T108" fmla="*/ 28 w 51"/>
                  <a:gd name="T109" fmla="*/ 5 h 47"/>
                  <a:gd name="T110" fmla="*/ 26 w 51"/>
                  <a:gd name="T111" fmla="*/ 5 h 47"/>
                  <a:gd name="T112" fmla="*/ 21 w 51"/>
                  <a:gd name="T113" fmla="*/ 7 h 47"/>
                  <a:gd name="T114" fmla="*/ 18 w 51"/>
                  <a:gd name="T115" fmla="*/ 9 h 47"/>
                  <a:gd name="T116" fmla="*/ 18 w 51"/>
                  <a:gd name="T117" fmla="*/ 10 h 47"/>
                  <a:gd name="T118" fmla="*/ 18 w 51"/>
                  <a:gd name="T119" fmla="*/ 11 h 47"/>
                  <a:gd name="T120" fmla="*/ 15 w 51"/>
                  <a:gd name="T121" fmla="*/ 1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" h="47">
                    <a:moveTo>
                      <a:pt x="14" y="43"/>
                    </a:moveTo>
                    <a:cubicBezTo>
                      <a:pt x="12" y="44"/>
                      <a:pt x="12" y="43"/>
                      <a:pt x="10" y="41"/>
                    </a:cubicBezTo>
                    <a:cubicBezTo>
                      <a:pt x="11" y="40"/>
                      <a:pt x="12" y="40"/>
                      <a:pt x="13" y="39"/>
                    </a:cubicBezTo>
                    <a:cubicBezTo>
                      <a:pt x="12" y="40"/>
                      <a:pt x="11" y="40"/>
                      <a:pt x="10" y="40"/>
                    </a:cubicBezTo>
                    <a:cubicBezTo>
                      <a:pt x="9" y="40"/>
                      <a:pt x="9" y="40"/>
                      <a:pt x="8" y="40"/>
                    </a:cubicBezTo>
                    <a:cubicBezTo>
                      <a:pt x="8" y="39"/>
                      <a:pt x="7" y="39"/>
                      <a:pt x="7" y="38"/>
                    </a:cubicBezTo>
                    <a:cubicBezTo>
                      <a:pt x="7" y="37"/>
                      <a:pt x="8" y="37"/>
                      <a:pt x="9" y="37"/>
                    </a:cubicBezTo>
                    <a:cubicBezTo>
                      <a:pt x="10" y="37"/>
                      <a:pt x="11" y="37"/>
                      <a:pt x="13" y="36"/>
                    </a:cubicBezTo>
                    <a:cubicBezTo>
                      <a:pt x="11" y="36"/>
                      <a:pt x="9" y="36"/>
                      <a:pt x="7" y="36"/>
                    </a:cubicBezTo>
                    <a:cubicBezTo>
                      <a:pt x="6" y="37"/>
                      <a:pt x="4" y="35"/>
                      <a:pt x="3" y="33"/>
                    </a:cubicBezTo>
                    <a:cubicBezTo>
                      <a:pt x="3" y="32"/>
                      <a:pt x="4" y="33"/>
                      <a:pt x="5" y="33"/>
                    </a:cubicBezTo>
                    <a:cubicBezTo>
                      <a:pt x="7" y="33"/>
                      <a:pt x="9" y="32"/>
                      <a:pt x="11" y="31"/>
                    </a:cubicBezTo>
                    <a:cubicBezTo>
                      <a:pt x="9" y="31"/>
                      <a:pt x="7" y="31"/>
                      <a:pt x="5" y="31"/>
                    </a:cubicBezTo>
                    <a:cubicBezTo>
                      <a:pt x="2" y="31"/>
                      <a:pt x="2" y="31"/>
                      <a:pt x="1" y="28"/>
                    </a:cubicBezTo>
                    <a:cubicBezTo>
                      <a:pt x="4" y="27"/>
                      <a:pt x="7" y="28"/>
                      <a:pt x="10" y="27"/>
                    </a:cubicBezTo>
                    <a:cubicBezTo>
                      <a:pt x="10" y="27"/>
                      <a:pt x="10" y="27"/>
                      <a:pt x="10" y="26"/>
                    </a:cubicBezTo>
                    <a:cubicBezTo>
                      <a:pt x="7" y="26"/>
                      <a:pt x="5" y="26"/>
                      <a:pt x="3" y="26"/>
                    </a:cubicBezTo>
                    <a:cubicBezTo>
                      <a:pt x="2" y="26"/>
                      <a:pt x="0" y="26"/>
                      <a:pt x="0" y="25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5" y="23"/>
                      <a:pt x="7" y="23"/>
                      <a:pt x="9" y="22"/>
                    </a:cubicBezTo>
                    <a:cubicBezTo>
                      <a:pt x="7" y="22"/>
                      <a:pt x="5" y="22"/>
                      <a:pt x="3" y="22"/>
                    </a:cubicBezTo>
                    <a:cubicBezTo>
                      <a:pt x="1" y="22"/>
                      <a:pt x="1" y="21"/>
                      <a:pt x="1" y="19"/>
                    </a:cubicBezTo>
                    <a:cubicBezTo>
                      <a:pt x="1" y="18"/>
                      <a:pt x="2" y="18"/>
                      <a:pt x="3" y="18"/>
                    </a:cubicBezTo>
                    <a:cubicBezTo>
                      <a:pt x="4" y="19"/>
                      <a:pt x="6" y="19"/>
                      <a:pt x="8" y="19"/>
                    </a:cubicBezTo>
                    <a:cubicBezTo>
                      <a:pt x="6" y="18"/>
                      <a:pt x="4" y="17"/>
                      <a:pt x="3" y="17"/>
                    </a:cubicBezTo>
                    <a:cubicBezTo>
                      <a:pt x="2" y="17"/>
                      <a:pt x="1" y="16"/>
                      <a:pt x="2" y="15"/>
                    </a:cubicBezTo>
                    <a:cubicBezTo>
                      <a:pt x="2" y="15"/>
                      <a:pt x="2" y="14"/>
                      <a:pt x="4" y="14"/>
                    </a:cubicBezTo>
                    <a:cubicBezTo>
                      <a:pt x="4" y="14"/>
                      <a:pt x="5" y="14"/>
                      <a:pt x="5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3" y="13"/>
                      <a:pt x="3" y="13"/>
                      <a:pt x="4" y="10"/>
                    </a:cubicBezTo>
                    <a:cubicBezTo>
                      <a:pt x="8" y="6"/>
                      <a:pt x="13" y="3"/>
                      <a:pt x="18" y="2"/>
                    </a:cubicBezTo>
                    <a:cubicBezTo>
                      <a:pt x="24" y="0"/>
                      <a:pt x="31" y="0"/>
                      <a:pt x="37" y="3"/>
                    </a:cubicBezTo>
                    <a:cubicBezTo>
                      <a:pt x="45" y="6"/>
                      <a:pt x="51" y="17"/>
                      <a:pt x="49" y="25"/>
                    </a:cubicBezTo>
                    <a:cubicBezTo>
                      <a:pt x="48" y="32"/>
                      <a:pt x="46" y="39"/>
                      <a:pt x="40" y="43"/>
                    </a:cubicBezTo>
                    <a:cubicBezTo>
                      <a:pt x="34" y="47"/>
                      <a:pt x="27" y="47"/>
                      <a:pt x="20" y="46"/>
                    </a:cubicBezTo>
                    <a:cubicBezTo>
                      <a:pt x="18" y="46"/>
                      <a:pt x="17" y="45"/>
                      <a:pt x="15" y="45"/>
                    </a:cubicBezTo>
                    <a:cubicBezTo>
                      <a:pt x="14" y="44"/>
                      <a:pt x="14" y="44"/>
                      <a:pt x="15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5" y="43"/>
                      <a:pt x="14" y="43"/>
                      <a:pt x="14" y="43"/>
                    </a:cubicBezTo>
                    <a:close/>
                    <a:moveTo>
                      <a:pt x="15" y="16"/>
                    </a:moveTo>
                    <a:cubicBezTo>
                      <a:pt x="15" y="18"/>
                      <a:pt x="16" y="18"/>
                      <a:pt x="17" y="17"/>
                    </a:cubicBezTo>
                    <a:cubicBezTo>
                      <a:pt x="18" y="17"/>
                      <a:pt x="19" y="16"/>
                      <a:pt x="20" y="15"/>
                    </a:cubicBezTo>
                    <a:cubicBezTo>
                      <a:pt x="21" y="15"/>
                      <a:pt x="22" y="15"/>
                      <a:pt x="22" y="17"/>
                    </a:cubicBezTo>
                    <a:cubicBezTo>
                      <a:pt x="22" y="17"/>
                      <a:pt x="22" y="18"/>
                      <a:pt x="22" y="19"/>
                    </a:cubicBezTo>
                    <a:cubicBezTo>
                      <a:pt x="23" y="20"/>
                      <a:pt x="23" y="21"/>
                      <a:pt x="23" y="21"/>
                    </a:cubicBezTo>
                    <a:cubicBezTo>
                      <a:pt x="24" y="21"/>
                      <a:pt x="24" y="20"/>
                      <a:pt x="25" y="20"/>
                    </a:cubicBezTo>
                    <a:cubicBezTo>
                      <a:pt x="25" y="19"/>
                      <a:pt x="26" y="18"/>
                      <a:pt x="26" y="18"/>
                    </a:cubicBezTo>
                    <a:cubicBezTo>
                      <a:pt x="27" y="16"/>
                      <a:pt x="27" y="16"/>
                      <a:pt x="29" y="17"/>
                    </a:cubicBezTo>
                    <a:cubicBezTo>
                      <a:pt x="29" y="17"/>
                      <a:pt x="30" y="17"/>
                      <a:pt x="30" y="17"/>
                    </a:cubicBezTo>
                    <a:cubicBezTo>
                      <a:pt x="31" y="16"/>
                      <a:pt x="30" y="15"/>
                      <a:pt x="30" y="15"/>
                    </a:cubicBezTo>
                    <a:cubicBezTo>
                      <a:pt x="29" y="11"/>
                      <a:pt x="29" y="11"/>
                      <a:pt x="33" y="10"/>
                    </a:cubicBezTo>
                    <a:cubicBezTo>
                      <a:pt x="33" y="10"/>
                      <a:pt x="34" y="10"/>
                      <a:pt x="34" y="10"/>
                    </a:cubicBezTo>
                    <a:cubicBezTo>
                      <a:pt x="35" y="10"/>
                      <a:pt x="35" y="9"/>
                      <a:pt x="34" y="8"/>
                    </a:cubicBezTo>
                    <a:cubicBezTo>
                      <a:pt x="33" y="7"/>
                      <a:pt x="32" y="6"/>
                      <a:pt x="30" y="6"/>
                    </a:cubicBezTo>
                    <a:cubicBezTo>
                      <a:pt x="29" y="6"/>
                      <a:pt x="28" y="6"/>
                      <a:pt x="28" y="5"/>
                    </a:cubicBezTo>
                    <a:cubicBezTo>
                      <a:pt x="27" y="4"/>
                      <a:pt x="27" y="4"/>
                      <a:pt x="26" y="5"/>
                    </a:cubicBezTo>
                    <a:cubicBezTo>
                      <a:pt x="24" y="6"/>
                      <a:pt x="23" y="7"/>
                      <a:pt x="21" y="7"/>
                    </a:cubicBezTo>
                    <a:cubicBezTo>
                      <a:pt x="20" y="7"/>
                      <a:pt x="19" y="8"/>
                      <a:pt x="18" y="9"/>
                    </a:cubicBezTo>
                    <a:cubicBezTo>
                      <a:pt x="18" y="9"/>
                      <a:pt x="17" y="9"/>
                      <a:pt x="18" y="10"/>
                    </a:cubicBezTo>
                    <a:cubicBezTo>
                      <a:pt x="20" y="10"/>
                      <a:pt x="18" y="11"/>
                      <a:pt x="18" y="11"/>
                    </a:cubicBezTo>
                    <a:cubicBezTo>
                      <a:pt x="16" y="13"/>
                      <a:pt x="16" y="15"/>
                      <a:pt x="15" y="1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1" name="Freeform 950"/>
              <p:cNvSpPr>
                <a:spLocks noEditPoints="1"/>
              </p:cNvSpPr>
              <p:nvPr/>
            </p:nvSpPr>
            <p:spPr bwMode="auto">
              <a:xfrm>
                <a:off x="4860" y="2907"/>
                <a:ext cx="60" cy="65"/>
              </a:xfrm>
              <a:custGeom>
                <a:avLst/>
                <a:gdLst>
                  <a:gd name="T0" fmla="*/ 21 w 50"/>
                  <a:gd name="T1" fmla="*/ 0 h 54"/>
                  <a:gd name="T2" fmla="*/ 49 w 50"/>
                  <a:gd name="T3" fmla="*/ 18 h 54"/>
                  <a:gd name="T4" fmla="*/ 48 w 50"/>
                  <a:gd name="T5" fmla="*/ 20 h 54"/>
                  <a:gd name="T6" fmla="*/ 34 w 50"/>
                  <a:gd name="T7" fmla="*/ 49 h 54"/>
                  <a:gd name="T8" fmla="*/ 32 w 50"/>
                  <a:gd name="T9" fmla="*/ 52 h 54"/>
                  <a:gd name="T10" fmla="*/ 16 w 50"/>
                  <a:gd name="T11" fmla="*/ 51 h 54"/>
                  <a:gd name="T12" fmla="*/ 7 w 50"/>
                  <a:gd name="T13" fmla="*/ 41 h 54"/>
                  <a:gd name="T14" fmla="*/ 2 w 50"/>
                  <a:gd name="T15" fmla="*/ 26 h 54"/>
                  <a:gd name="T16" fmla="*/ 0 w 50"/>
                  <a:gd name="T17" fmla="*/ 22 h 54"/>
                  <a:gd name="T18" fmla="*/ 4 w 50"/>
                  <a:gd name="T19" fmla="*/ 10 h 54"/>
                  <a:gd name="T20" fmla="*/ 21 w 50"/>
                  <a:gd name="T21" fmla="*/ 0 h 54"/>
                  <a:gd name="T22" fmla="*/ 17 w 50"/>
                  <a:gd name="T23" fmla="*/ 19 h 54"/>
                  <a:gd name="T24" fmla="*/ 20 w 50"/>
                  <a:gd name="T25" fmla="*/ 22 h 54"/>
                  <a:gd name="T26" fmla="*/ 20 w 50"/>
                  <a:gd name="T27" fmla="*/ 24 h 54"/>
                  <a:gd name="T28" fmla="*/ 21 w 50"/>
                  <a:gd name="T29" fmla="*/ 25 h 54"/>
                  <a:gd name="T30" fmla="*/ 22 w 50"/>
                  <a:gd name="T31" fmla="*/ 24 h 54"/>
                  <a:gd name="T32" fmla="*/ 24 w 50"/>
                  <a:gd name="T33" fmla="*/ 21 h 54"/>
                  <a:gd name="T34" fmla="*/ 26 w 50"/>
                  <a:gd name="T35" fmla="*/ 22 h 54"/>
                  <a:gd name="T36" fmla="*/ 28 w 50"/>
                  <a:gd name="T37" fmla="*/ 22 h 54"/>
                  <a:gd name="T38" fmla="*/ 31 w 50"/>
                  <a:gd name="T39" fmla="*/ 21 h 54"/>
                  <a:gd name="T40" fmla="*/ 34 w 50"/>
                  <a:gd name="T41" fmla="*/ 22 h 54"/>
                  <a:gd name="T42" fmla="*/ 32 w 50"/>
                  <a:gd name="T43" fmla="*/ 19 h 54"/>
                  <a:gd name="T44" fmla="*/ 33 w 50"/>
                  <a:gd name="T45" fmla="*/ 16 h 54"/>
                  <a:gd name="T46" fmla="*/ 37 w 50"/>
                  <a:gd name="T47" fmla="*/ 14 h 54"/>
                  <a:gd name="T48" fmla="*/ 38 w 50"/>
                  <a:gd name="T49" fmla="*/ 14 h 54"/>
                  <a:gd name="T50" fmla="*/ 38 w 50"/>
                  <a:gd name="T51" fmla="*/ 13 h 54"/>
                  <a:gd name="T52" fmla="*/ 32 w 50"/>
                  <a:gd name="T53" fmla="*/ 12 h 54"/>
                  <a:gd name="T54" fmla="*/ 29 w 50"/>
                  <a:gd name="T55" fmla="*/ 11 h 54"/>
                  <a:gd name="T56" fmla="*/ 30 w 50"/>
                  <a:gd name="T57" fmla="*/ 8 h 54"/>
                  <a:gd name="T58" fmla="*/ 30 w 50"/>
                  <a:gd name="T59" fmla="*/ 8 h 54"/>
                  <a:gd name="T60" fmla="*/ 30 w 50"/>
                  <a:gd name="T61" fmla="*/ 7 h 54"/>
                  <a:gd name="T62" fmla="*/ 29 w 50"/>
                  <a:gd name="T63" fmla="*/ 7 h 54"/>
                  <a:gd name="T64" fmla="*/ 26 w 50"/>
                  <a:gd name="T65" fmla="*/ 8 h 54"/>
                  <a:gd name="T66" fmla="*/ 16 w 50"/>
                  <a:gd name="T67" fmla="*/ 16 h 54"/>
                  <a:gd name="T68" fmla="*/ 14 w 50"/>
                  <a:gd name="T69" fmla="*/ 18 h 54"/>
                  <a:gd name="T70" fmla="*/ 17 w 50"/>
                  <a:gd name="T71" fmla="*/ 1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0" h="54">
                    <a:moveTo>
                      <a:pt x="21" y="0"/>
                    </a:moveTo>
                    <a:cubicBezTo>
                      <a:pt x="34" y="0"/>
                      <a:pt x="45" y="8"/>
                      <a:pt x="49" y="18"/>
                    </a:cubicBezTo>
                    <a:cubicBezTo>
                      <a:pt x="50" y="19"/>
                      <a:pt x="50" y="20"/>
                      <a:pt x="48" y="20"/>
                    </a:cubicBezTo>
                    <a:cubicBezTo>
                      <a:pt x="37" y="25"/>
                      <a:pt x="31" y="37"/>
                      <a:pt x="34" y="49"/>
                    </a:cubicBezTo>
                    <a:cubicBezTo>
                      <a:pt x="35" y="52"/>
                      <a:pt x="35" y="52"/>
                      <a:pt x="32" y="52"/>
                    </a:cubicBezTo>
                    <a:cubicBezTo>
                      <a:pt x="27" y="54"/>
                      <a:pt x="21" y="54"/>
                      <a:pt x="16" y="51"/>
                    </a:cubicBezTo>
                    <a:cubicBezTo>
                      <a:pt x="12" y="49"/>
                      <a:pt x="9" y="45"/>
                      <a:pt x="7" y="41"/>
                    </a:cubicBezTo>
                    <a:cubicBezTo>
                      <a:pt x="4" y="37"/>
                      <a:pt x="2" y="32"/>
                      <a:pt x="2" y="26"/>
                    </a:cubicBezTo>
                    <a:cubicBezTo>
                      <a:pt x="1" y="25"/>
                      <a:pt x="1" y="23"/>
                      <a:pt x="0" y="22"/>
                    </a:cubicBezTo>
                    <a:cubicBezTo>
                      <a:pt x="0" y="17"/>
                      <a:pt x="2" y="13"/>
                      <a:pt x="4" y="10"/>
                    </a:cubicBezTo>
                    <a:cubicBezTo>
                      <a:pt x="9" y="3"/>
                      <a:pt x="15" y="0"/>
                      <a:pt x="21" y="0"/>
                    </a:cubicBezTo>
                    <a:close/>
                    <a:moveTo>
                      <a:pt x="17" y="19"/>
                    </a:moveTo>
                    <a:cubicBezTo>
                      <a:pt x="20" y="19"/>
                      <a:pt x="20" y="19"/>
                      <a:pt x="20" y="22"/>
                    </a:cubicBezTo>
                    <a:cubicBezTo>
                      <a:pt x="20" y="22"/>
                      <a:pt x="20" y="23"/>
                      <a:pt x="20" y="24"/>
                    </a:cubicBezTo>
                    <a:cubicBezTo>
                      <a:pt x="20" y="24"/>
                      <a:pt x="20" y="24"/>
                      <a:pt x="21" y="25"/>
                    </a:cubicBezTo>
                    <a:cubicBezTo>
                      <a:pt x="21" y="25"/>
                      <a:pt x="21" y="24"/>
                      <a:pt x="22" y="24"/>
                    </a:cubicBezTo>
                    <a:cubicBezTo>
                      <a:pt x="22" y="23"/>
                      <a:pt x="23" y="22"/>
                      <a:pt x="24" y="21"/>
                    </a:cubicBezTo>
                    <a:cubicBezTo>
                      <a:pt x="25" y="20"/>
                      <a:pt x="26" y="20"/>
                      <a:pt x="26" y="22"/>
                    </a:cubicBezTo>
                    <a:cubicBezTo>
                      <a:pt x="26" y="23"/>
                      <a:pt x="27" y="23"/>
                      <a:pt x="28" y="22"/>
                    </a:cubicBezTo>
                    <a:cubicBezTo>
                      <a:pt x="29" y="20"/>
                      <a:pt x="30" y="21"/>
                      <a:pt x="31" y="21"/>
                    </a:cubicBezTo>
                    <a:cubicBezTo>
                      <a:pt x="32" y="21"/>
                      <a:pt x="33" y="23"/>
                      <a:pt x="34" y="22"/>
                    </a:cubicBezTo>
                    <a:cubicBezTo>
                      <a:pt x="34" y="21"/>
                      <a:pt x="33" y="20"/>
                      <a:pt x="32" y="19"/>
                    </a:cubicBezTo>
                    <a:cubicBezTo>
                      <a:pt x="31" y="18"/>
                      <a:pt x="32" y="17"/>
                      <a:pt x="33" y="16"/>
                    </a:cubicBezTo>
                    <a:cubicBezTo>
                      <a:pt x="34" y="15"/>
                      <a:pt x="36" y="15"/>
                      <a:pt x="37" y="14"/>
                    </a:cubicBezTo>
                    <a:cubicBezTo>
                      <a:pt x="38" y="14"/>
                      <a:pt x="38" y="14"/>
                      <a:pt x="38" y="14"/>
                    </a:cubicBezTo>
                    <a:cubicBezTo>
                      <a:pt x="38" y="14"/>
                      <a:pt x="38" y="13"/>
                      <a:pt x="38" y="13"/>
                    </a:cubicBezTo>
                    <a:cubicBezTo>
                      <a:pt x="36" y="12"/>
                      <a:pt x="34" y="12"/>
                      <a:pt x="32" y="12"/>
                    </a:cubicBezTo>
                    <a:cubicBezTo>
                      <a:pt x="31" y="12"/>
                      <a:pt x="30" y="12"/>
                      <a:pt x="29" y="11"/>
                    </a:cubicBezTo>
                    <a:cubicBezTo>
                      <a:pt x="28" y="10"/>
                      <a:pt x="30" y="9"/>
                      <a:pt x="30" y="8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31" y="8"/>
                      <a:pt x="31" y="7"/>
                      <a:pt x="30" y="7"/>
                    </a:cubicBezTo>
                    <a:cubicBezTo>
                      <a:pt x="30" y="6"/>
                      <a:pt x="29" y="6"/>
                      <a:pt x="29" y="7"/>
                    </a:cubicBezTo>
                    <a:cubicBezTo>
                      <a:pt x="28" y="7"/>
                      <a:pt x="27" y="7"/>
                      <a:pt x="26" y="8"/>
                    </a:cubicBezTo>
                    <a:cubicBezTo>
                      <a:pt x="22" y="10"/>
                      <a:pt x="20" y="14"/>
                      <a:pt x="16" y="16"/>
                    </a:cubicBezTo>
                    <a:cubicBezTo>
                      <a:pt x="15" y="16"/>
                      <a:pt x="14" y="17"/>
                      <a:pt x="14" y="18"/>
                    </a:cubicBezTo>
                    <a:cubicBezTo>
                      <a:pt x="14" y="20"/>
                      <a:pt x="16" y="19"/>
                      <a:pt x="17" y="1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2" name="Freeform 951"/>
              <p:cNvSpPr>
                <a:spLocks/>
              </p:cNvSpPr>
              <p:nvPr/>
            </p:nvSpPr>
            <p:spPr bwMode="auto">
              <a:xfrm>
                <a:off x="5138" y="2793"/>
                <a:ext cx="79" cy="45"/>
              </a:xfrm>
              <a:custGeom>
                <a:avLst/>
                <a:gdLst>
                  <a:gd name="T0" fmla="*/ 66 w 66"/>
                  <a:gd name="T1" fmla="*/ 0 h 37"/>
                  <a:gd name="T2" fmla="*/ 61 w 66"/>
                  <a:gd name="T3" fmla="*/ 27 h 37"/>
                  <a:gd name="T4" fmla="*/ 59 w 66"/>
                  <a:gd name="T5" fmla="*/ 27 h 37"/>
                  <a:gd name="T6" fmla="*/ 51 w 66"/>
                  <a:gd name="T7" fmla="*/ 27 h 37"/>
                  <a:gd name="T8" fmla="*/ 43 w 66"/>
                  <a:gd name="T9" fmla="*/ 27 h 37"/>
                  <a:gd name="T10" fmla="*/ 28 w 66"/>
                  <a:gd name="T11" fmla="*/ 30 h 37"/>
                  <a:gd name="T12" fmla="*/ 23 w 66"/>
                  <a:gd name="T13" fmla="*/ 36 h 37"/>
                  <a:gd name="T14" fmla="*/ 21 w 66"/>
                  <a:gd name="T15" fmla="*/ 36 h 37"/>
                  <a:gd name="T16" fmla="*/ 16 w 66"/>
                  <a:gd name="T17" fmla="*/ 37 h 37"/>
                  <a:gd name="T18" fmla="*/ 14 w 66"/>
                  <a:gd name="T19" fmla="*/ 36 h 37"/>
                  <a:gd name="T20" fmla="*/ 0 w 66"/>
                  <a:gd name="T21" fmla="*/ 8 h 37"/>
                  <a:gd name="T22" fmla="*/ 2 w 66"/>
                  <a:gd name="T23" fmla="*/ 6 h 37"/>
                  <a:gd name="T24" fmla="*/ 32 w 66"/>
                  <a:gd name="T25" fmla="*/ 3 h 37"/>
                  <a:gd name="T26" fmla="*/ 65 w 66"/>
                  <a:gd name="T27" fmla="*/ 1 h 37"/>
                  <a:gd name="T28" fmla="*/ 66 w 66"/>
                  <a:gd name="T29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37">
                    <a:moveTo>
                      <a:pt x="66" y="0"/>
                    </a:moveTo>
                    <a:cubicBezTo>
                      <a:pt x="62" y="9"/>
                      <a:pt x="61" y="18"/>
                      <a:pt x="61" y="27"/>
                    </a:cubicBezTo>
                    <a:cubicBezTo>
                      <a:pt x="60" y="28"/>
                      <a:pt x="60" y="27"/>
                      <a:pt x="59" y="27"/>
                    </a:cubicBezTo>
                    <a:cubicBezTo>
                      <a:pt x="56" y="25"/>
                      <a:pt x="53" y="25"/>
                      <a:pt x="51" y="27"/>
                    </a:cubicBezTo>
                    <a:cubicBezTo>
                      <a:pt x="48" y="28"/>
                      <a:pt x="46" y="28"/>
                      <a:pt x="43" y="27"/>
                    </a:cubicBezTo>
                    <a:cubicBezTo>
                      <a:pt x="38" y="25"/>
                      <a:pt x="33" y="26"/>
                      <a:pt x="28" y="30"/>
                    </a:cubicBezTo>
                    <a:cubicBezTo>
                      <a:pt x="26" y="31"/>
                      <a:pt x="24" y="33"/>
                      <a:pt x="23" y="36"/>
                    </a:cubicBezTo>
                    <a:cubicBezTo>
                      <a:pt x="23" y="36"/>
                      <a:pt x="22" y="36"/>
                      <a:pt x="21" y="36"/>
                    </a:cubicBezTo>
                    <a:cubicBezTo>
                      <a:pt x="20" y="36"/>
                      <a:pt x="18" y="36"/>
                      <a:pt x="16" y="37"/>
                    </a:cubicBezTo>
                    <a:cubicBezTo>
                      <a:pt x="15" y="37"/>
                      <a:pt x="15" y="36"/>
                      <a:pt x="14" y="36"/>
                    </a:cubicBezTo>
                    <a:cubicBezTo>
                      <a:pt x="6" y="29"/>
                      <a:pt x="2" y="19"/>
                      <a:pt x="0" y="8"/>
                    </a:cubicBezTo>
                    <a:cubicBezTo>
                      <a:pt x="0" y="7"/>
                      <a:pt x="1" y="7"/>
                      <a:pt x="2" y="6"/>
                    </a:cubicBezTo>
                    <a:cubicBezTo>
                      <a:pt x="12" y="5"/>
                      <a:pt x="22" y="4"/>
                      <a:pt x="32" y="3"/>
                    </a:cubicBezTo>
                    <a:cubicBezTo>
                      <a:pt x="43" y="3"/>
                      <a:pt x="54" y="3"/>
                      <a:pt x="65" y="1"/>
                    </a:cubicBezTo>
                    <a:cubicBezTo>
                      <a:pt x="65" y="1"/>
                      <a:pt x="66" y="1"/>
                      <a:pt x="6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3" name="Freeform 952"/>
              <p:cNvSpPr>
                <a:spLocks/>
              </p:cNvSpPr>
              <p:nvPr/>
            </p:nvSpPr>
            <p:spPr bwMode="auto">
              <a:xfrm>
                <a:off x="5149" y="2933"/>
                <a:ext cx="95" cy="46"/>
              </a:xfrm>
              <a:custGeom>
                <a:avLst/>
                <a:gdLst>
                  <a:gd name="T0" fmla="*/ 12 w 79"/>
                  <a:gd name="T1" fmla="*/ 17 h 38"/>
                  <a:gd name="T2" fmla="*/ 15 w 79"/>
                  <a:gd name="T3" fmla="*/ 14 h 38"/>
                  <a:gd name="T4" fmla="*/ 17 w 79"/>
                  <a:gd name="T5" fmla="*/ 14 h 38"/>
                  <a:gd name="T6" fmla="*/ 18 w 79"/>
                  <a:gd name="T7" fmla="*/ 16 h 38"/>
                  <a:gd name="T8" fmla="*/ 18 w 79"/>
                  <a:gd name="T9" fmla="*/ 19 h 38"/>
                  <a:gd name="T10" fmla="*/ 18 w 79"/>
                  <a:gd name="T11" fmla="*/ 20 h 38"/>
                  <a:gd name="T12" fmla="*/ 19 w 79"/>
                  <a:gd name="T13" fmla="*/ 19 h 38"/>
                  <a:gd name="T14" fmla="*/ 21 w 79"/>
                  <a:gd name="T15" fmla="*/ 16 h 38"/>
                  <a:gd name="T16" fmla="*/ 23 w 79"/>
                  <a:gd name="T17" fmla="*/ 15 h 38"/>
                  <a:gd name="T18" fmla="*/ 25 w 79"/>
                  <a:gd name="T19" fmla="*/ 19 h 38"/>
                  <a:gd name="T20" fmla="*/ 25 w 79"/>
                  <a:gd name="T21" fmla="*/ 24 h 38"/>
                  <a:gd name="T22" fmla="*/ 25 w 79"/>
                  <a:gd name="T23" fmla="*/ 25 h 38"/>
                  <a:gd name="T24" fmla="*/ 28 w 79"/>
                  <a:gd name="T25" fmla="*/ 19 h 38"/>
                  <a:gd name="T26" fmla="*/ 30 w 79"/>
                  <a:gd name="T27" fmla="*/ 18 h 38"/>
                  <a:gd name="T28" fmla="*/ 33 w 79"/>
                  <a:gd name="T29" fmla="*/ 22 h 38"/>
                  <a:gd name="T30" fmla="*/ 34 w 79"/>
                  <a:gd name="T31" fmla="*/ 28 h 38"/>
                  <a:gd name="T32" fmla="*/ 35 w 79"/>
                  <a:gd name="T33" fmla="*/ 22 h 38"/>
                  <a:gd name="T34" fmla="*/ 37 w 79"/>
                  <a:gd name="T35" fmla="*/ 20 h 38"/>
                  <a:gd name="T36" fmla="*/ 41 w 79"/>
                  <a:gd name="T37" fmla="*/ 16 h 38"/>
                  <a:gd name="T38" fmla="*/ 45 w 79"/>
                  <a:gd name="T39" fmla="*/ 27 h 38"/>
                  <a:gd name="T40" fmla="*/ 46 w 79"/>
                  <a:gd name="T41" fmla="*/ 24 h 38"/>
                  <a:gd name="T42" fmla="*/ 44 w 79"/>
                  <a:gd name="T43" fmla="*/ 16 h 38"/>
                  <a:gd name="T44" fmla="*/ 45 w 79"/>
                  <a:gd name="T45" fmla="*/ 15 h 38"/>
                  <a:gd name="T46" fmla="*/ 49 w 79"/>
                  <a:gd name="T47" fmla="*/ 19 h 38"/>
                  <a:gd name="T48" fmla="*/ 52 w 79"/>
                  <a:gd name="T49" fmla="*/ 25 h 38"/>
                  <a:gd name="T50" fmla="*/ 52 w 79"/>
                  <a:gd name="T51" fmla="*/ 22 h 38"/>
                  <a:gd name="T52" fmla="*/ 52 w 79"/>
                  <a:gd name="T53" fmla="*/ 19 h 38"/>
                  <a:gd name="T54" fmla="*/ 54 w 79"/>
                  <a:gd name="T55" fmla="*/ 14 h 38"/>
                  <a:gd name="T56" fmla="*/ 55 w 79"/>
                  <a:gd name="T57" fmla="*/ 12 h 38"/>
                  <a:gd name="T58" fmla="*/ 58 w 79"/>
                  <a:gd name="T59" fmla="*/ 11 h 38"/>
                  <a:gd name="T60" fmla="*/ 62 w 79"/>
                  <a:gd name="T61" fmla="*/ 14 h 38"/>
                  <a:gd name="T62" fmla="*/ 63 w 79"/>
                  <a:gd name="T63" fmla="*/ 15 h 38"/>
                  <a:gd name="T64" fmla="*/ 63 w 79"/>
                  <a:gd name="T65" fmla="*/ 13 h 38"/>
                  <a:gd name="T66" fmla="*/ 59 w 79"/>
                  <a:gd name="T67" fmla="*/ 8 h 38"/>
                  <a:gd name="T68" fmla="*/ 59 w 79"/>
                  <a:gd name="T69" fmla="*/ 6 h 38"/>
                  <a:gd name="T70" fmla="*/ 64 w 79"/>
                  <a:gd name="T71" fmla="*/ 1 h 38"/>
                  <a:gd name="T72" fmla="*/ 65 w 79"/>
                  <a:gd name="T73" fmla="*/ 1 h 38"/>
                  <a:gd name="T74" fmla="*/ 77 w 79"/>
                  <a:gd name="T75" fmla="*/ 10 h 38"/>
                  <a:gd name="T76" fmla="*/ 75 w 79"/>
                  <a:gd name="T77" fmla="*/ 19 h 38"/>
                  <a:gd name="T78" fmla="*/ 72 w 79"/>
                  <a:gd name="T79" fmla="*/ 20 h 38"/>
                  <a:gd name="T80" fmla="*/ 65 w 79"/>
                  <a:gd name="T81" fmla="*/ 28 h 38"/>
                  <a:gd name="T82" fmla="*/ 64 w 79"/>
                  <a:gd name="T83" fmla="*/ 30 h 38"/>
                  <a:gd name="T84" fmla="*/ 51 w 79"/>
                  <a:gd name="T85" fmla="*/ 36 h 38"/>
                  <a:gd name="T86" fmla="*/ 37 w 79"/>
                  <a:gd name="T87" fmla="*/ 37 h 38"/>
                  <a:gd name="T88" fmla="*/ 26 w 79"/>
                  <a:gd name="T89" fmla="*/ 35 h 38"/>
                  <a:gd name="T90" fmla="*/ 16 w 79"/>
                  <a:gd name="T91" fmla="*/ 33 h 38"/>
                  <a:gd name="T92" fmla="*/ 2 w 79"/>
                  <a:gd name="T93" fmla="*/ 27 h 38"/>
                  <a:gd name="T94" fmla="*/ 2 w 79"/>
                  <a:gd name="T95" fmla="*/ 20 h 38"/>
                  <a:gd name="T96" fmla="*/ 9 w 79"/>
                  <a:gd name="T97" fmla="*/ 10 h 38"/>
                  <a:gd name="T98" fmla="*/ 11 w 79"/>
                  <a:gd name="T99" fmla="*/ 10 h 38"/>
                  <a:gd name="T100" fmla="*/ 13 w 79"/>
                  <a:gd name="T101" fmla="*/ 13 h 38"/>
                  <a:gd name="T102" fmla="*/ 12 w 79"/>
                  <a:gd name="T103" fmla="*/ 17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" h="38">
                    <a:moveTo>
                      <a:pt x="12" y="17"/>
                    </a:moveTo>
                    <a:cubicBezTo>
                      <a:pt x="13" y="17"/>
                      <a:pt x="14" y="15"/>
                      <a:pt x="15" y="14"/>
                    </a:cubicBezTo>
                    <a:cubicBezTo>
                      <a:pt x="15" y="13"/>
                      <a:pt x="16" y="13"/>
                      <a:pt x="17" y="14"/>
                    </a:cubicBezTo>
                    <a:cubicBezTo>
                      <a:pt x="19" y="14"/>
                      <a:pt x="19" y="15"/>
                      <a:pt x="18" y="16"/>
                    </a:cubicBezTo>
                    <a:cubicBezTo>
                      <a:pt x="18" y="17"/>
                      <a:pt x="18" y="18"/>
                      <a:pt x="18" y="19"/>
                    </a:cubicBezTo>
                    <a:cubicBezTo>
                      <a:pt x="18" y="19"/>
                      <a:pt x="18" y="20"/>
                      <a:pt x="18" y="20"/>
                    </a:cubicBezTo>
                    <a:cubicBezTo>
                      <a:pt x="19" y="20"/>
                      <a:pt x="19" y="20"/>
                      <a:pt x="19" y="19"/>
                    </a:cubicBezTo>
                    <a:cubicBezTo>
                      <a:pt x="20" y="18"/>
                      <a:pt x="20" y="17"/>
                      <a:pt x="21" y="16"/>
                    </a:cubicBezTo>
                    <a:cubicBezTo>
                      <a:pt x="21" y="16"/>
                      <a:pt x="22" y="15"/>
                      <a:pt x="23" y="15"/>
                    </a:cubicBezTo>
                    <a:cubicBezTo>
                      <a:pt x="25" y="16"/>
                      <a:pt x="26" y="16"/>
                      <a:pt x="25" y="19"/>
                    </a:cubicBezTo>
                    <a:cubicBezTo>
                      <a:pt x="25" y="20"/>
                      <a:pt x="25" y="22"/>
                      <a:pt x="25" y="24"/>
                    </a:cubicBezTo>
                    <a:cubicBezTo>
                      <a:pt x="25" y="24"/>
                      <a:pt x="25" y="24"/>
                      <a:pt x="25" y="25"/>
                    </a:cubicBezTo>
                    <a:cubicBezTo>
                      <a:pt x="26" y="23"/>
                      <a:pt x="27" y="21"/>
                      <a:pt x="28" y="19"/>
                    </a:cubicBezTo>
                    <a:cubicBezTo>
                      <a:pt x="28" y="18"/>
                      <a:pt x="29" y="18"/>
                      <a:pt x="30" y="18"/>
                    </a:cubicBezTo>
                    <a:cubicBezTo>
                      <a:pt x="32" y="19"/>
                      <a:pt x="33" y="20"/>
                      <a:pt x="33" y="22"/>
                    </a:cubicBezTo>
                    <a:cubicBezTo>
                      <a:pt x="33" y="24"/>
                      <a:pt x="33" y="26"/>
                      <a:pt x="34" y="28"/>
                    </a:cubicBezTo>
                    <a:cubicBezTo>
                      <a:pt x="35" y="26"/>
                      <a:pt x="35" y="24"/>
                      <a:pt x="35" y="22"/>
                    </a:cubicBezTo>
                    <a:cubicBezTo>
                      <a:pt x="35" y="21"/>
                      <a:pt x="36" y="21"/>
                      <a:pt x="37" y="20"/>
                    </a:cubicBezTo>
                    <a:cubicBezTo>
                      <a:pt x="39" y="20"/>
                      <a:pt x="40" y="18"/>
                      <a:pt x="41" y="16"/>
                    </a:cubicBezTo>
                    <a:cubicBezTo>
                      <a:pt x="43" y="19"/>
                      <a:pt x="43" y="23"/>
                      <a:pt x="45" y="27"/>
                    </a:cubicBezTo>
                    <a:cubicBezTo>
                      <a:pt x="46" y="26"/>
                      <a:pt x="46" y="25"/>
                      <a:pt x="46" y="24"/>
                    </a:cubicBezTo>
                    <a:cubicBezTo>
                      <a:pt x="45" y="21"/>
                      <a:pt x="44" y="19"/>
                      <a:pt x="44" y="16"/>
                    </a:cubicBezTo>
                    <a:cubicBezTo>
                      <a:pt x="43" y="15"/>
                      <a:pt x="44" y="15"/>
                      <a:pt x="45" y="15"/>
                    </a:cubicBezTo>
                    <a:cubicBezTo>
                      <a:pt x="47" y="15"/>
                      <a:pt x="49" y="16"/>
                      <a:pt x="49" y="19"/>
                    </a:cubicBezTo>
                    <a:cubicBezTo>
                      <a:pt x="50" y="21"/>
                      <a:pt x="51" y="23"/>
                      <a:pt x="52" y="25"/>
                    </a:cubicBezTo>
                    <a:cubicBezTo>
                      <a:pt x="53" y="24"/>
                      <a:pt x="53" y="23"/>
                      <a:pt x="52" y="22"/>
                    </a:cubicBezTo>
                    <a:cubicBezTo>
                      <a:pt x="52" y="21"/>
                      <a:pt x="52" y="20"/>
                      <a:pt x="52" y="19"/>
                    </a:cubicBezTo>
                    <a:cubicBezTo>
                      <a:pt x="51" y="17"/>
                      <a:pt x="50" y="15"/>
                      <a:pt x="54" y="14"/>
                    </a:cubicBezTo>
                    <a:cubicBezTo>
                      <a:pt x="54" y="13"/>
                      <a:pt x="55" y="12"/>
                      <a:pt x="55" y="12"/>
                    </a:cubicBezTo>
                    <a:cubicBezTo>
                      <a:pt x="56" y="10"/>
                      <a:pt x="56" y="10"/>
                      <a:pt x="58" y="11"/>
                    </a:cubicBezTo>
                    <a:cubicBezTo>
                      <a:pt x="59" y="12"/>
                      <a:pt x="61" y="13"/>
                      <a:pt x="62" y="14"/>
                    </a:cubicBezTo>
                    <a:cubicBezTo>
                      <a:pt x="62" y="15"/>
                      <a:pt x="63" y="16"/>
                      <a:pt x="63" y="15"/>
                    </a:cubicBezTo>
                    <a:cubicBezTo>
                      <a:pt x="64" y="14"/>
                      <a:pt x="64" y="13"/>
                      <a:pt x="63" y="13"/>
                    </a:cubicBezTo>
                    <a:cubicBezTo>
                      <a:pt x="62" y="11"/>
                      <a:pt x="60" y="10"/>
                      <a:pt x="59" y="8"/>
                    </a:cubicBezTo>
                    <a:cubicBezTo>
                      <a:pt x="57" y="7"/>
                      <a:pt x="57" y="7"/>
                      <a:pt x="59" y="6"/>
                    </a:cubicBezTo>
                    <a:cubicBezTo>
                      <a:pt x="61" y="5"/>
                      <a:pt x="63" y="4"/>
                      <a:pt x="64" y="1"/>
                    </a:cubicBezTo>
                    <a:cubicBezTo>
                      <a:pt x="64" y="0"/>
                      <a:pt x="65" y="1"/>
                      <a:pt x="65" y="1"/>
                    </a:cubicBezTo>
                    <a:cubicBezTo>
                      <a:pt x="71" y="2"/>
                      <a:pt x="75" y="5"/>
                      <a:pt x="77" y="10"/>
                    </a:cubicBezTo>
                    <a:cubicBezTo>
                      <a:pt x="79" y="13"/>
                      <a:pt x="78" y="17"/>
                      <a:pt x="75" y="19"/>
                    </a:cubicBezTo>
                    <a:cubicBezTo>
                      <a:pt x="74" y="19"/>
                      <a:pt x="73" y="20"/>
                      <a:pt x="72" y="20"/>
                    </a:cubicBezTo>
                    <a:cubicBezTo>
                      <a:pt x="68" y="22"/>
                      <a:pt x="66" y="24"/>
                      <a:pt x="65" y="28"/>
                    </a:cubicBezTo>
                    <a:cubicBezTo>
                      <a:pt x="65" y="28"/>
                      <a:pt x="64" y="29"/>
                      <a:pt x="64" y="30"/>
                    </a:cubicBezTo>
                    <a:cubicBezTo>
                      <a:pt x="61" y="36"/>
                      <a:pt x="57" y="38"/>
                      <a:pt x="51" y="36"/>
                    </a:cubicBezTo>
                    <a:cubicBezTo>
                      <a:pt x="46" y="35"/>
                      <a:pt x="42" y="35"/>
                      <a:pt x="37" y="37"/>
                    </a:cubicBezTo>
                    <a:cubicBezTo>
                      <a:pt x="33" y="38"/>
                      <a:pt x="30" y="37"/>
                      <a:pt x="26" y="35"/>
                    </a:cubicBezTo>
                    <a:cubicBezTo>
                      <a:pt x="23" y="33"/>
                      <a:pt x="20" y="32"/>
                      <a:pt x="16" y="33"/>
                    </a:cubicBezTo>
                    <a:cubicBezTo>
                      <a:pt x="10" y="35"/>
                      <a:pt x="5" y="31"/>
                      <a:pt x="2" y="27"/>
                    </a:cubicBezTo>
                    <a:cubicBezTo>
                      <a:pt x="0" y="25"/>
                      <a:pt x="0" y="22"/>
                      <a:pt x="2" y="20"/>
                    </a:cubicBezTo>
                    <a:cubicBezTo>
                      <a:pt x="4" y="17"/>
                      <a:pt x="7" y="14"/>
                      <a:pt x="9" y="10"/>
                    </a:cubicBezTo>
                    <a:cubicBezTo>
                      <a:pt x="10" y="10"/>
                      <a:pt x="11" y="9"/>
                      <a:pt x="11" y="10"/>
                    </a:cubicBezTo>
                    <a:cubicBezTo>
                      <a:pt x="12" y="10"/>
                      <a:pt x="14" y="11"/>
                      <a:pt x="13" y="13"/>
                    </a:cubicBezTo>
                    <a:cubicBezTo>
                      <a:pt x="13" y="14"/>
                      <a:pt x="12" y="16"/>
                      <a:pt x="12" y="17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4" name="Freeform 953"/>
              <p:cNvSpPr>
                <a:spLocks/>
              </p:cNvSpPr>
              <p:nvPr/>
            </p:nvSpPr>
            <p:spPr bwMode="auto">
              <a:xfrm>
                <a:off x="5168" y="2826"/>
                <a:ext cx="90" cy="55"/>
              </a:xfrm>
              <a:custGeom>
                <a:avLst/>
                <a:gdLst>
                  <a:gd name="T0" fmla="*/ 54 w 75"/>
                  <a:gd name="T1" fmla="*/ 31 h 46"/>
                  <a:gd name="T2" fmla="*/ 49 w 75"/>
                  <a:gd name="T3" fmla="*/ 33 h 46"/>
                  <a:gd name="T4" fmla="*/ 45 w 75"/>
                  <a:gd name="T5" fmla="*/ 33 h 46"/>
                  <a:gd name="T6" fmla="*/ 45 w 75"/>
                  <a:gd name="T7" fmla="*/ 30 h 46"/>
                  <a:gd name="T8" fmla="*/ 46 w 75"/>
                  <a:gd name="T9" fmla="*/ 27 h 46"/>
                  <a:gd name="T10" fmla="*/ 48 w 75"/>
                  <a:gd name="T11" fmla="*/ 26 h 46"/>
                  <a:gd name="T12" fmla="*/ 48 w 75"/>
                  <a:gd name="T13" fmla="*/ 25 h 46"/>
                  <a:gd name="T14" fmla="*/ 46 w 75"/>
                  <a:gd name="T15" fmla="*/ 25 h 46"/>
                  <a:gd name="T16" fmla="*/ 45 w 75"/>
                  <a:gd name="T17" fmla="*/ 25 h 46"/>
                  <a:gd name="T18" fmla="*/ 42 w 75"/>
                  <a:gd name="T19" fmla="*/ 25 h 46"/>
                  <a:gd name="T20" fmla="*/ 39 w 75"/>
                  <a:gd name="T21" fmla="*/ 25 h 46"/>
                  <a:gd name="T22" fmla="*/ 38 w 75"/>
                  <a:gd name="T23" fmla="*/ 23 h 46"/>
                  <a:gd name="T24" fmla="*/ 38 w 75"/>
                  <a:gd name="T25" fmla="*/ 18 h 46"/>
                  <a:gd name="T26" fmla="*/ 37 w 75"/>
                  <a:gd name="T27" fmla="*/ 16 h 46"/>
                  <a:gd name="T28" fmla="*/ 36 w 75"/>
                  <a:gd name="T29" fmla="*/ 18 h 46"/>
                  <a:gd name="T30" fmla="*/ 36 w 75"/>
                  <a:gd name="T31" fmla="*/ 21 h 46"/>
                  <a:gd name="T32" fmla="*/ 30 w 75"/>
                  <a:gd name="T33" fmla="*/ 25 h 46"/>
                  <a:gd name="T34" fmla="*/ 29 w 75"/>
                  <a:gd name="T35" fmla="*/ 23 h 46"/>
                  <a:gd name="T36" fmla="*/ 28 w 75"/>
                  <a:gd name="T37" fmla="*/ 17 h 46"/>
                  <a:gd name="T38" fmla="*/ 28 w 75"/>
                  <a:gd name="T39" fmla="*/ 16 h 46"/>
                  <a:gd name="T40" fmla="*/ 27 w 75"/>
                  <a:gd name="T41" fmla="*/ 17 h 46"/>
                  <a:gd name="T42" fmla="*/ 27 w 75"/>
                  <a:gd name="T43" fmla="*/ 18 h 46"/>
                  <a:gd name="T44" fmla="*/ 27 w 75"/>
                  <a:gd name="T45" fmla="*/ 22 h 46"/>
                  <a:gd name="T46" fmla="*/ 22 w 75"/>
                  <a:gd name="T47" fmla="*/ 26 h 46"/>
                  <a:gd name="T48" fmla="*/ 21 w 75"/>
                  <a:gd name="T49" fmla="*/ 24 h 46"/>
                  <a:gd name="T50" fmla="*/ 20 w 75"/>
                  <a:gd name="T51" fmla="*/ 18 h 46"/>
                  <a:gd name="T52" fmla="*/ 19 w 75"/>
                  <a:gd name="T53" fmla="*/ 16 h 46"/>
                  <a:gd name="T54" fmla="*/ 18 w 75"/>
                  <a:gd name="T55" fmla="*/ 18 h 46"/>
                  <a:gd name="T56" fmla="*/ 19 w 75"/>
                  <a:gd name="T57" fmla="*/ 22 h 46"/>
                  <a:gd name="T58" fmla="*/ 17 w 75"/>
                  <a:gd name="T59" fmla="*/ 25 h 46"/>
                  <a:gd name="T60" fmla="*/ 12 w 75"/>
                  <a:gd name="T61" fmla="*/ 25 h 46"/>
                  <a:gd name="T62" fmla="*/ 11 w 75"/>
                  <a:gd name="T63" fmla="*/ 23 h 46"/>
                  <a:gd name="T64" fmla="*/ 10 w 75"/>
                  <a:gd name="T65" fmla="*/ 18 h 46"/>
                  <a:gd name="T66" fmla="*/ 2 w 75"/>
                  <a:gd name="T67" fmla="*/ 10 h 46"/>
                  <a:gd name="T68" fmla="*/ 1 w 75"/>
                  <a:gd name="T69" fmla="*/ 9 h 46"/>
                  <a:gd name="T70" fmla="*/ 18 w 75"/>
                  <a:gd name="T71" fmla="*/ 3 h 46"/>
                  <a:gd name="T72" fmla="*/ 26 w 75"/>
                  <a:gd name="T73" fmla="*/ 2 h 46"/>
                  <a:gd name="T74" fmla="*/ 34 w 75"/>
                  <a:gd name="T75" fmla="*/ 3 h 46"/>
                  <a:gd name="T76" fmla="*/ 42 w 75"/>
                  <a:gd name="T77" fmla="*/ 5 h 46"/>
                  <a:gd name="T78" fmla="*/ 54 w 75"/>
                  <a:gd name="T79" fmla="*/ 16 h 46"/>
                  <a:gd name="T80" fmla="*/ 54 w 75"/>
                  <a:gd name="T81" fmla="*/ 16 h 46"/>
                  <a:gd name="T82" fmla="*/ 63 w 75"/>
                  <a:gd name="T83" fmla="*/ 26 h 46"/>
                  <a:gd name="T84" fmla="*/ 72 w 75"/>
                  <a:gd name="T85" fmla="*/ 44 h 46"/>
                  <a:gd name="T86" fmla="*/ 70 w 75"/>
                  <a:gd name="T87" fmla="*/ 45 h 46"/>
                  <a:gd name="T88" fmla="*/ 58 w 75"/>
                  <a:gd name="T89" fmla="*/ 46 h 46"/>
                  <a:gd name="T90" fmla="*/ 55 w 75"/>
                  <a:gd name="T91" fmla="*/ 45 h 46"/>
                  <a:gd name="T92" fmla="*/ 52 w 75"/>
                  <a:gd name="T93" fmla="*/ 43 h 46"/>
                  <a:gd name="T94" fmla="*/ 53 w 75"/>
                  <a:gd name="T95" fmla="*/ 40 h 46"/>
                  <a:gd name="T96" fmla="*/ 58 w 75"/>
                  <a:gd name="T97" fmla="*/ 37 h 46"/>
                  <a:gd name="T98" fmla="*/ 58 w 75"/>
                  <a:gd name="T99" fmla="*/ 36 h 46"/>
                  <a:gd name="T100" fmla="*/ 57 w 75"/>
                  <a:gd name="T101" fmla="*/ 35 h 46"/>
                  <a:gd name="T102" fmla="*/ 50 w 75"/>
                  <a:gd name="T103" fmla="*/ 39 h 46"/>
                  <a:gd name="T104" fmla="*/ 48 w 75"/>
                  <a:gd name="T105" fmla="*/ 39 h 46"/>
                  <a:gd name="T106" fmla="*/ 49 w 75"/>
                  <a:gd name="T107" fmla="*/ 35 h 46"/>
                  <a:gd name="T108" fmla="*/ 54 w 75"/>
                  <a:gd name="T109" fmla="*/ 31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75" h="46">
                    <a:moveTo>
                      <a:pt x="54" y="31"/>
                    </a:moveTo>
                    <a:cubicBezTo>
                      <a:pt x="52" y="31"/>
                      <a:pt x="50" y="32"/>
                      <a:pt x="49" y="33"/>
                    </a:cubicBezTo>
                    <a:cubicBezTo>
                      <a:pt x="47" y="33"/>
                      <a:pt x="47" y="34"/>
                      <a:pt x="45" y="33"/>
                    </a:cubicBezTo>
                    <a:cubicBezTo>
                      <a:pt x="44" y="32"/>
                      <a:pt x="44" y="31"/>
                      <a:pt x="45" y="30"/>
                    </a:cubicBezTo>
                    <a:cubicBezTo>
                      <a:pt x="45" y="29"/>
                      <a:pt x="45" y="28"/>
                      <a:pt x="46" y="27"/>
                    </a:cubicBezTo>
                    <a:cubicBezTo>
                      <a:pt x="47" y="27"/>
                      <a:pt x="47" y="27"/>
                      <a:pt x="48" y="26"/>
                    </a:cubicBezTo>
                    <a:cubicBezTo>
                      <a:pt x="48" y="26"/>
                      <a:pt x="49" y="25"/>
                      <a:pt x="48" y="25"/>
                    </a:cubicBezTo>
                    <a:cubicBezTo>
                      <a:pt x="48" y="24"/>
                      <a:pt x="47" y="24"/>
                      <a:pt x="46" y="25"/>
                    </a:cubicBezTo>
                    <a:cubicBezTo>
                      <a:pt x="46" y="25"/>
                      <a:pt x="45" y="25"/>
                      <a:pt x="45" y="25"/>
                    </a:cubicBezTo>
                    <a:cubicBezTo>
                      <a:pt x="44" y="26"/>
                      <a:pt x="43" y="26"/>
                      <a:pt x="42" y="25"/>
                    </a:cubicBezTo>
                    <a:cubicBezTo>
                      <a:pt x="41" y="25"/>
                      <a:pt x="40" y="24"/>
                      <a:pt x="39" y="25"/>
                    </a:cubicBezTo>
                    <a:cubicBezTo>
                      <a:pt x="38" y="25"/>
                      <a:pt x="38" y="24"/>
                      <a:pt x="38" y="23"/>
                    </a:cubicBezTo>
                    <a:cubicBezTo>
                      <a:pt x="38" y="21"/>
                      <a:pt x="38" y="20"/>
                      <a:pt x="38" y="18"/>
                    </a:cubicBezTo>
                    <a:cubicBezTo>
                      <a:pt x="38" y="17"/>
                      <a:pt x="38" y="16"/>
                      <a:pt x="37" y="16"/>
                    </a:cubicBezTo>
                    <a:cubicBezTo>
                      <a:pt x="36" y="16"/>
                      <a:pt x="36" y="17"/>
                      <a:pt x="36" y="18"/>
                    </a:cubicBezTo>
                    <a:cubicBezTo>
                      <a:pt x="36" y="19"/>
                      <a:pt x="36" y="20"/>
                      <a:pt x="36" y="21"/>
                    </a:cubicBezTo>
                    <a:cubicBezTo>
                      <a:pt x="36" y="24"/>
                      <a:pt x="33" y="26"/>
                      <a:pt x="30" y="25"/>
                    </a:cubicBezTo>
                    <a:cubicBezTo>
                      <a:pt x="29" y="25"/>
                      <a:pt x="29" y="24"/>
                      <a:pt x="29" y="23"/>
                    </a:cubicBezTo>
                    <a:cubicBezTo>
                      <a:pt x="29" y="21"/>
                      <a:pt x="29" y="19"/>
                      <a:pt x="28" y="17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7" y="16"/>
                      <a:pt x="27" y="17"/>
                      <a:pt x="27" y="17"/>
                    </a:cubicBezTo>
                    <a:cubicBezTo>
                      <a:pt x="27" y="17"/>
                      <a:pt x="27" y="18"/>
                      <a:pt x="27" y="18"/>
                    </a:cubicBezTo>
                    <a:cubicBezTo>
                      <a:pt x="27" y="20"/>
                      <a:pt x="27" y="21"/>
                      <a:pt x="27" y="22"/>
                    </a:cubicBezTo>
                    <a:cubicBezTo>
                      <a:pt x="27" y="27"/>
                      <a:pt x="26" y="27"/>
                      <a:pt x="22" y="26"/>
                    </a:cubicBezTo>
                    <a:cubicBezTo>
                      <a:pt x="21" y="26"/>
                      <a:pt x="21" y="25"/>
                      <a:pt x="21" y="24"/>
                    </a:cubicBezTo>
                    <a:cubicBezTo>
                      <a:pt x="20" y="22"/>
                      <a:pt x="20" y="20"/>
                      <a:pt x="20" y="18"/>
                    </a:cubicBezTo>
                    <a:cubicBezTo>
                      <a:pt x="20" y="17"/>
                      <a:pt x="20" y="16"/>
                      <a:pt x="19" y="16"/>
                    </a:cubicBezTo>
                    <a:cubicBezTo>
                      <a:pt x="18" y="16"/>
                      <a:pt x="18" y="17"/>
                      <a:pt x="18" y="18"/>
                    </a:cubicBezTo>
                    <a:cubicBezTo>
                      <a:pt x="19" y="19"/>
                      <a:pt x="19" y="21"/>
                      <a:pt x="19" y="22"/>
                    </a:cubicBezTo>
                    <a:cubicBezTo>
                      <a:pt x="19" y="25"/>
                      <a:pt x="19" y="25"/>
                      <a:pt x="17" y="25"/>
                    </a:cubicBezTo>
                    <a:cubicBezTo>
                      <a:pt x="15" y="25"/>
                      <a:pt x="14" y="25"/>
                      <a:pt x="12" y="25"/>
                    </a:cubicBezTo>
                    <a:cubicBezTo>
                      <a:pt x="11" y="25"/>
                      <a:pt x="11" y="24"/>
                      <a:pt x="11" y="23"/>
                    </a:cubicBezTo>
                    <a:cubicBezTo>
                      <a:pt x="11" y="22"/>
                      <a:pt x="11" y="20"/>
                      <a:pt x="10" y="18"/>
                    </a:cubicBezTo>
                    <a:cubicBezTo>
                      <a:pt x="9" y="13"/>
                      <a:pt x="7" y="11"/>
                      <a:pt x="2" y="10"/>
                    </a:cubicBezTo>
                    <a:cubicBezTo>
                      <a:pt x="0" y="10"/>
                      <a:pt x="0" y="10"/>
                      <a:pt x="1" y="9"/>
                    </a:cubicBezTo>
                    <a:cubicBezTo>
                      <a:pt x="4" y="3"/>
                      <a:pt x="13" y="0"/>
                      <a:pt x="18" y="3"/>
                    </a:cubicBezTo>
                    <a:cubicBezTo>
                      <a:pt x="21" y="4"/>
                      <a:pt x="23" y="4"/>
                      <a:pt x="26" y="2"/>
                    </a:cubicBezTo>
                    <a:cubicBezTo>
                      <a:pt x="29" y="1"/>
                      <a:pt x="31" y="1"/>
                      <a:pt x="34" y="3"/>
                    </a:cubicBezTo>
                    <a:cubicBezTo>
                      <a:pt x="36" y="5"/>
                      <a:pt x="39" y="5"/>
                      <a:pt x="42" y="5"/>
                    </a:cubicBezTo>
                    <a:cubicBezTo>
                      <a:pt x="48" y="5"/>
                      <a:pt x="53" y="10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5" y="22"/>
                      <a:pt x="58" y="25"/>
                      <a:pt x="63" y="26"/>
                    </a:cubicBezTo>
                    <a:cubicBezTo>
                      <a:pt x="71" y="29"/>
                      <a:pt x="75" y="36"/>
                      <a:pt x="72" y="44"/>
                    </a:cubicBezTo>
                    <a:cubicBezTo>
                      <a:pt x="72" y="45"/>
                      <a:pt x="71" y="46"/>
                      <a:pt x="70" y="45"/>
                    </a:cubicBezTo>
                    <a:cubicBezTo>
                      <a:pt x="66" y="42"/>
                      <a:pt x="62" y="43"/>
                      <a:pt x="58" y="46"/>
                    </a:cubicBezTo>
                    <a:cubicBezTo>
                      <a:pt x="57" y="46"/>
                      <a:pt x="56" y="46"/>
                      <a:pt x="55" y="45"/>
                    </a:cubicBezTo>
                    <a:cubicBezTo>
                      <a:pt x="54" y="45"/>
                      <a:pt x="53" y="44"/>
                      <a:pt x="52" y="43"/>
                    </a:cubicBezTo>
                    <a:cubicBezTo>
                      <a:pt x="51" y="42"/>
                      <a:pt x="51" y="41"/>
                      <a:pt x="53" y="40"/>
                    </a:cubicBezTo>
                    <a:cubicBezTo>
                      <a:pt x="54" y="39"/>
                      <a:pt x="56" y="38"/>
                      <a:pt x="58" y="37"/>
                    </a:cubicBezTo>
                    <a:cubicBezTo>
                      <a:pt x="58" y="37"/>
                      <a:pt x="59" y="36"/>
                      <a:pt x="58" y="36"/>
                    </a:cubicBezTo>
                    <a:cubicBezTo>
                      <a:pt x="58" y="35"/>
                      <a:pt x="57" y="35"/>
                      <a:pt x="57" y="35"/>
                    </a:cubicBezTo>
                    <a:cubicBezTo>
                      <a:pt x="54" y="36"/>
                      <a:pt x="52" y="38"/>
                      <a:pt x="50" y="39"/>
                    </a:cubicBezTo>
                    <a:cubicBezTo>
                      <a:pt x="49" y="40"/>
                      <a:pt x="49" y="40"/>
                      <a:pt x="48" y="39"/>
                    </a:cubicBezTo>
                    <a:cubicBezTo>
                      <a:pt x="46" y="37"/>
                      <a:pt x="46" y="37"/>
                      <a:pt x="49" y="35"/>
                    </a:cubicBezTo>
                    <a:cubicBezTo>
                      <a:pt x="51" y="34"/>
                      <a:pt x="52" y="33"/>
                      <a:pt x="54" y="3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5" name="Freeform 954"/>
              <p:cNvSpPr>
                <a:spLocks noEditPoints="1"/>
              </p:cNvSpPr>
              <p:nvPr/>
            </p:nvSpPr>
            <p:spPr bwMode="auto">
              <a:xfrm>
                <a:off x="4956" y="2609"/>
                <a:ext cx="95" cy="71"/>
              </a:xfrm>
              <a:custGeom>
                <a:avLst/>
                <a:gdLst>
                  <a:gd name="T0" fmla="*/ 28 w 79"/>
                  <a:gd name="T1" fmla="*/ 45 h 59"/>
                  <a:gd name="T2" fmla="*/ 25 w 79"/>
                  <a:gd name="T3" fmla="*/ 48 h 59"/>
                  <a:gd name="T4" fmla="*/ 22 w 79"/>
                  <a:gd name="T5" fmla="*/ 46 h 59"/>
                  <a:gd name="T6" fmla="*/ 21 w 79"/>
                  <a:gd name="T7" fmla="*/ 50 h 59"/>
                  <a:gd name="T8" fmla="*/ 14 w 79"/>
                  <a:gd name="T9" fmla="*/ 53 h 59"/>
                  <a:gd name="T10" fmla="*/ 6 w 79"/>
                  <a:gd name="T11" fmla="*/ 58 h 59"/>
                  <a:gd name="T12" fmla="*/ 1 w 79"/>
                  <a:gd name="T13" fmla="*/ 55 h 59"/>
                  <a:gd name="T14" fmla="*/ 3 w 79"/>
                  <a:gd name="T15" fmla="*/ 43 h 59"/>
                  <a:gd name="T16" fmla="*/ 5 w 79"/>
                  <a:gd name="T17" fmla="*/ 47 h 59"/>
                  <a:gd name="T18" fmla="*/ 3 w 79"/>
                  <a:gd name="T19" fmla="*/ 38 h 59"/>
                  <a:gd name="T20" fmla="*/ 11 w 79"/>
                  <a:gd name="T21" fmla="*/ 42 h 59"/>
                  <a:gd name="T22" fmla="*/ 14 w 79"/>
                  <a:gd name="T23" fmla="*/ 43 h 59"/>
                  <a:gd name="T24" fmla="*/ 20 w 79"/>
                  <a:gd name="T25" fmla="*/ 39 h 59"/>
                  <a:gd name="T26" fmla="*/ 21 w 79"/>
                  <a:gd name="T27" fmla="*/ 35 h 59"/>
                  <a:gd name="T28" fmla="*/ 27 w 79"/>
                  <a:gd name="T29" fmla="*/ 32 h 59"/>
                  <a:gd name="T30" fmla="*/ 24 w 79"/>
                  <a:gd name="T31" fmla="*/ 2 h 59"/>
                  <a:gd name="T32" fmla="*/ 32 w 79"/>
                  <a:gd name="T33" fmla="*/ 0 h 59"/>
                  <a:gd name="T34" fmla="*/ 35 w 79"/>
                  <a:gd name="T35" fmla="*/ 21 h 59"/>
                  <a:gd name="T36" fmla="*/ 34 w 79"/>
                  <a:gd name="T37" fmla="*/ 26 h 59"/>
                  <a:gd name="T38" fmla="*/ 37 w 79"/>
                  <a:gd name="T39" fmla="*/ 28 h 59"/>
                  <a:gd name="T40" fmla="*/ 38 w 79"/>
                  <a:gd name="T41" fmla="*/ 22 h 59"/>
                  <a:gd name="T42" fmla="*/ 41 w 79"/>
                  <a:gd name="T43" fmla="*/ 22 h 59"/>
                  <a:gd name="T44" fmla="*/ 57 w 79"/>
                  <a:gd name="T45" fmla="*/ 10 h 59"/>
                  <a:gd name="T46" fmla="*/ 72 w 79"/>
                  <a:gd name="T47" fmla="*/ 21 h 59"/>
                  <a:gd name="T48" fmla="*/ 40 w 79"/>
                  <a:gd name="T49" fmla="*/ 27 h 59"/>
                  <a:gd name="T50" fmla="*/ 42 w 79"/>
                  <a:gd name="T51" fmla="*/ 27 h 59"/>
                  <a:gd name="T52" fmla="*/ 70 w 79"/>
                  <a:gd name="T53" fmla="*/ 25 h 59"/>
                  <a:gd name="T54" fmla="*/ 43 w 79"/>
                  <a:gd name="T55" fmla="*/ 40 h 59"/>
                  <a:gd name="T56" fmla="*/ 40 w 79"/>
                  <a:gd name="T57" fmla="*/ 36 h 59"/>
                  <a:gd name="T58" fmla="*/ 40 w 79"/>
                  <a:gd name="T59" fmla="*/ 32 h 59"/>
                  <a:gd name="T60" fmla="*/ 39 w 79"/>
                  <a:gd name="T61" fmla="*/ 32 h 59"/>
                  <a:gd name="T62" fmla="*/ 40 w 79"/>
                  <a:gd name="T63" fmla="*/ 42 h 59"/>
                  <a:gd name="T64" fmla="*/ 38 w 79"/>
                  <a:gd name="T65" fmla="*/ 42 h 59"/>
                  <a:gd name="T66" fmla="*/ 37 w 79"/>
                  <a:gd name="T67" fmla="*/ 31 h 59"/>
                  <a:gd name="T68" fmla="*/ 36 w 79"/>
                  <a:gd name="T69" fmla="*/ 31 h 59"/>
                  <a:gd name="T70" fmla="*/ 31 w 79"/>
                  <a:gd name="T71" fmla="*/ 46 h 59"/>
                  <a:gd name="T72" fmla="*/ 30 w 79"/>
                  <a:gd name="T73" fmla="*/ 40 h 59"/>
                  <a:gd name="T74" fmla="*/ 27 w 79"/>
                  <a:gd name="T75" fmla="*/ 35 h 59"/>
                  <a:gd name="T76" fmla="*/ 8 w 79"/>
                  <a:gd name="T77" fmla="*/ 56 h 59"/>
                  <a:gd name="T78" fmla="*/ 8 w 79"/>
                  <a:gd name="T79" fmla="*/ 52 h 59"/>
                  <a:gd name="T80" fmla="*/ 8 w 79"/>
                  <a:gd name="T81" fmla="*/ 56 h 59"/>
                  <a:gd name="T82" fmla="*/ 6 w 79"/>
                  <a:gd name="T83" fmla="*/ 48 h 59"/>
                  <a:gd name="T84" fmla="*/ 6 w 79"/>
                  <a:gd name="T85" fmla="*/ 51 h 59"/>
                  <a:gd name="T86" fmla="*/ 22 w 79"/>
                  <a:gd name="T87" fmla="*/ 44 h 59"/>
                  <a:gd name="T88" fmla="*/ 20 w 79"/>
                  <a:gd name="T89" fmla="*/ 43 h 59"/>
                  <a:gd name="T90" fmla="*/ 22 w 79"/>
                  <a:gd name="T91" fmla="*/ 44 h 59"/>
                  <a:gd name="T92" fmla="*/ 42 w 79"/>
                  <a:gd name="T93" fmla="*/ 3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9" h="59">
                    <a:moveTo>
                      <a:pt x="27" y="35"/>
                    </a:moveTo>
                    <a:cubicBezTo>
                      <a:pt x="27" y="39"/>
                      <a:pt x="28" y="42"/>
                      <a:pt x="28" y="45"/>
                    </a:cubicBezTo>
                    <a:cubicBezTo>
                      <a:pt x="29" y="47"/>
                      <a:pt x="28" y="48"/>
                      <a:pt x="27" y="48"/>
                    </a:cubicBezTo>
                    <a:cubicBezTo>
                      <a:pt x="26" y="48"/>
                      <a:pt x="25" y="48"/>
                      <a:pt x="25" y="48"/>
                    </a:cubicBezTo>
                    <a:cubicBezTo>
                      <a:pt x="24" y="49"/>
                      <a:pt x="23" y="49"/>
                      <a:pt x="23" y="48"/>
                    </a:cubicBezTo>
                    <a:cubicBezTo>
                      <a:pt x="23" y="47"/>
                      <a:pt x="23" y="46"/>
                      <a:pt x="22" y="46"/>
                    </a:cubicBezTo>
                    <a:cubicBezTo>
                      <a:pt x="22" y="47"/>
                      <a:pt x="21" y="47"/>
                      <a:pt x="21" y="48"/>
                    </a:cubicBezTo>
                    <a:cubicBezTo>
                      <a:pt x="21" y="48"/>
                      <a:pt x="22" y="49"/>
                      <a:pt x="21" y="50"/>
                    </a:cubicBezTo>
                    <a:cubicBezTo>
                      <a:pt x="20" y="50"/>
                      <a:pt x="18" y="51"/>
                      <a:pt x="17" y="51"/>
                    </a:cubicBezTo>
                    <a:cubicBezTo>
                      <a:pt x="16" y="51"/>
                      <a:pt x="15" y="52"/>
                      <a:pt x="14" y="53"/>
                    </a:cubicBezTo>
                    <a:cubicBezTo>
                      <a:pt x="12" y="54"/>
                      <a:pt x="11" y="57"/>
                      <a:pt x="7" y="57"/>
                    </a:cubicBezTo>
                    <a:cubicBezTo>
                      <a:pt x="7" y="57"/>
                      <a:pt x="6" y="57"/>
                      <a:pt x="6" y="58"/>
                    </a:cubicBezTo>
                    <a:cubicBezTo>
                      <a:pt x="5" y="59"/>
                      <a:pt x="3" y="58"/>
                      <a:pt x="2" y="57"/>
                    </a:cubicBezTo>
                    <a:cubicBezTo>
                      <a:pt x="2" y="56"/>
                      <a:pt x="1" y="56"/>
                      <a:pt x="1" y="55"/>
                    </a:cubicBezTo>
                    <a:cubicBezTo>
                      <a:pt x="0" y="54"/>
                      <a:pt x="0" y="52"/>
                      <a:pt x="1" y="50"/>
                    </a:cubicBezTo>
                    <a:cubicBezTo>
                      <a:pt x="2" y="48"/>
                      <a:pt x="3" y="46"/>
                      <a:pt x="3" y="43"/>
                    </a:cubicBezTo>
                    <a:cubicBezTo>
                      <a:pt x="3" y="44"/>
                      <a:pt x="4" y="45"/>
                      <a:pt x="4" y="47"/>
                    </a:cubicBezTo>
                    <a:cubicBezTo>
                      <a:pt x="4" y="47"/>
                      <a:pt x="4" y="48"/>
                      <a:pt x="5" y="47"/>
                    </a:cubicBezTo>
                    <a:cubicBezTo>
                      <a:pt x="6" y="47"/>
                      <a:pt x="6" y="47"/>
                      <a:pt x="6" y="46"/>
                    </a:cubicBezTo>
                    <a:cubicBezTo>
                      <a:pt x="5" y="43"/>
                      <a:pt x="4" y="41"/>
                      <a:pt x="3" y="38"/>
                    </a:cubicBezTo>
                    <a:cubicBezTo>
                      <a:pt x="6" y="39"/>
                      <a:pt x="8" y="40"/>
                      <a:pt x="10" y="40"/>
                    </a:cubicBezTo>
                    <a:cubicBezTo>
                      <a:pt x="11" y="40"/>
                      <a:pt x="11" y="41"/>
                      <a:pt x="11" y="42"/>
                    </a:cubicBezTo>
                    <a:cubicBezTo>
                      <a:pt x="12" y="45"/>
                      <a:pt x="13" y="47"/>
                      <a:pt x="16" y="49"/>
                    </a:cubicBezTo>
                    <a:cubicBezTo>
                      <a:pt x="15" y="47"/>
                      <a:pt x="15" y="45"/>
                      <a:pt x="14" y="43"/>
                    </a:cubicBezTo>
                    <a:cubicBezTo>
                      <a:pt x="13" y="41"/>
                      <a:pt x="13" y="40"/>
                      <a:pt x="15" y="39"/>
                    </a:cubicBezTo>
                    <a:cubicBezTo>
                      <a:pt x="17" y="38"/>
                      <a:pt x="19" y="37"/>
                      <a:pt x="20" y="39"/>
                    </a:cubicBezTo>
                    <a:cubicBezTo>
                      <a:pt x="21" y="38"/>
                      <a:pt x="20" y="38"/>
                      <a:pt x="20" y="37"/>
                    </a:cubicBezTo>
                    <a:cubicBezTo>
                      <a:pt x="20" y="37"/>
                      <a:pt x="20" y="36"/>
                      <a:pt x="21" y="35"/>
                    </a:cubicBezTo>
                    <a:cubicBezTo>
                      <a:pt x="24" y="33"/>
                      <a:pt x="24" y="29"/>
                      <a:pt x="25" y="26"/>
                    </a:cubicBezTo>
                    <a:cubicBezTo>
                      <a:pt x="26" y="28"/>
                      <a:pt x="26" y="30"/>
                      <a:pt x="27" y="32"/>
                    </a:cubicBezTo>
                    <a:cubicBezTo>
                      <a:pt x="28" y="31"/>
                      <a:pt x="28" y="29"/>
                      <a:pt x="28" y="28"/>
                    </a:cubicBezTo>
                    <a:cubicBezTo>
                      <a:pt x="26" y="19"/>
                      <a:pt x="25" y="11"/>
                      <a:pt x="24" y="2"/>
                    </a:cubicBezTo>
                    <a:cubicBezTo>
                      <a:pt x="24" y="1"/>
                      <a:pt x="24" y="0"/>
                      <a:pt x="26" y="0"/>
                    </a:cubicBezTo>
                    <a:cubicBezTo>
                      <a:pt x="28" y="0"/>
                      <a:pt x="30" y="0"/>
                      <a:pt x="32" y="0"/>
                    </a:cubicBezTo>
                    <a:cubicBezTo>
                      <a:pt x="33" y="0"/>
                      <a:pt x="34" y="1"/>
                      <a:pt x="34" y="3"/>
                    </a:cubicBezTo>
                    <a:cubicBezTo>
                      <a:pt x="34" y="9"/>
                      <a:pt x="35" y="15"/>
                      <a:pt x="35" y="21"/>
                    </a:cubicBezTo>
                    <a:cubicBezTo>
                      <a:pt x="35" y="22"/>
                      <a:pt x="35" y="23"/>
                      <a:pt x="34" y="24"/>
                    </a:cubicBezTo>
                    <a:cubicBezTo>
                      <a:pt x="33" y="25"/>
                      <a:pt x="33" y="26"/>
                      <a:pt x="34" y="26"/>
                    </a:cubicBezTo>
                    <a:cubicBezTo>
                      <a:pt x="34" y="26"/>
                      <a:pt x="35" y="26"/>
                      <a:pt x="35" y="27"/>
                    </a:cubicBezTo>
                    <a:cubicBezTo>
                      <a:pt x="36" y="27"/>
                      <a:pt x="37" y="28"/>
                      <a:pt x="37" y="28"/>
                    </a:cubicBezTo>
                    <a:cubicBezTo>
                      <a:pt x="37" y="26"/>
                      <a:pt x="40" y="26"/>
                      <a:pt x="38" y="24"/>
                    </a:cubicBezTo>
                    <a:cubicBezTo>
                      <a:pt x="37" y="24"/>
                      <a:pt x="38" y="23"/>
                      <a:pt x="38" y="22"/>
                    </a:cubicBezTo>
                    <a:cubicBezTo>
                      <a:pt x="38" y="22"/>
                      <a:pt x="38" y="21"/>
                      <a:pt x="38" y="22"/>
                    </a:cubicBezTo>
                    <a:cubicBezTo>
                      <a:pt x="39" y="24"/>
                      <a:pt x="40" y="22"/>
                      <a:pt x="41" y="22"/>
                    </a:cubicBezTo>
                    <a:cubicBezTo>
                      <a:pt x="45" y="18"/>
                      <a:pt x="50" y="15"/>
                      <a:pt x="54" y="11"/>
                    </a:cubicBezTo>
                    <a:cubicBezTo>
                      <a:pt x="55" y="10"/>
                      <a:pt x="56" y="10"/>
                      <a:pt x="57" y="10"/>
                    </a:cubicBezTo>
                    <a:cubicBezTo>
                      <a:pt x="64" y="13"/>
                      <a:pt x="71" y="16"/>
                      <a:pt x="79" y="19"/>
                    </a:cubicBezTo>
                    <a:cubicBezTo>
                      <a:pt x="77" y="20"/>
                      <a:pt x="75" y="21"/>
                      <a:pt x="72" y="21"/>
                    </a:cubicBezTo>
                    <a:cubicBezTo>
                      <a:pt x="62" y="22"/>
                      <a:pt x="52" y="23"/>
                      <a:pt x="42" y="24"/>
                    </a:cubicBezTo>
                    <a:cubicBezTo>
                      <a:pt x="39" y="24"/>
                      <a:pt x="39" y="24"/>
                      <a:pt x="40" y="27"/>
                    </a:cubicBezTo>
                    <a:cubicBezTo>
                      <a:pt x="40" y="27"/>
                      <a:pt x="41" y="28"/>
                      <a:pt x="41" y="28"/>
                    </a:cubicBezTo>
                    <a:cubicBezTo>
                      <a:pt x="41" y="28"/>
                      <a:pt x="41" y="27"/>
                      <a:pt x="42" y="27"/>
                    </a:cubicBezTo>
                    <a:cubicBezTo>
                      <a:pt x="51" y="26"/>
                      <a:pt x="60" y="25"/>
                      <a:pt x="69" y="24"/>
                    </a:cubicBezTo>
                    <a:cubicBezTo>
                      <a:pt x="69" y="24"/>
                      <a:pt x="69" y="24"/>
                      <a:pt x="70" y="25"/>
                    </a:cubicBezTo>
                    <a:cubicBezTo>
                      <a:pt x="67" y="26"/>
                      <a:pt x="65" y="27"/>
                      <a:pt x="63" y="28"/>
                    </a:cubicBezTo>
                    <a:cubicBezTo>
                      <a:pt x="57" y="32"/>
                      <a:pt x="50" y="36"/>
                      <a:pt x="43" y="40"/>
                    </a:cubicBezTo>
                    <a:cubicBezTo>
                      <a:pt x="42" y="41"/>
                      <a:pt x="42" y="41"/>
                      <a:pt x="42" y="39"/>
                    </a:cubicBezTo>
                    <a:cubicBezTo>
                      <a:pt x="42" y="38"/>
                      <a:pt x="42" y="37"/>
                      <a:pt x="40" y="36"/>
                    </a:cubicBezTo>
                    <a:cubicBezTo>
                      <a:pt x="40" y="36"/>
                      <a:pt x="40" y="35"/>
                      <a:pt x="40" y="35"/>
                    </a:cubicBezTo>
                    <a:cubicBezTo>
                      <a:pt x="41" y="34"/>
                      <a:pt x="41" y="33"/>
                      <a:pt x="40" y="32"/>
                    </a:cubicBezTo>
                    <a:cubicBezTo>
                      <a:pt x="40" y="31"/>
                      <a:pt x="40" y="31"/>
                      <a:pt x="39" y="31"/>
                    </a:cubicBezTo>
                    <a:cubicBezTo>
                      <a:pt x="39" y="31"/>
                      <a:pt x="39" y="32"/>
                      <a:pt x="39" y="32"/>
                    </a:cubicBezTo>
                    <a:cubicBezTo>
                      <a:pt x="39" y="35"/>
                      <a:pt x="39" y="37"/>
                      <a:pt x="40" y="40"/>
                    </a:cubicBezTo>
                    <a:cubicBezTo>
                      <a:pt x="40" y="41"/>
                      <a:pt x="40" y="41"/>
                      <a:pt x="40" y="42"/>
                    </a:cubicBezTo>
                    <a:cubicBezTo>
                      <a:pt x="40" y="42"/>
                      <a:pt x="40" y="43"/>
                      <a:pt x="39" y="43"/>
                    </a:cubicBezTo>
                    <a:cubicBezTo>
                      <a:pt x="38" y="43"/>
                      <a:pt x="38" y="42"/>
                      <a:pt x="38" y="42"/>
                    </a:cubicBezTo>
                    <a:cubicBezTo>
                      <a:pt x="38" y="39"/>
                      <a:pt x="38" y="35"/>
                      <a:pt x="38" y="32"/>
                    </a:cubicBezTo>
                    <a:cubicBezTo>
                      <a:pt x="38" y="31"/>
                      <a:pt x="38" y="31"/>
                      <a:pt x="37" y="31"/>
                    </a:cubicBezTo>
                    <a:cubicBezTo>
                      <a:pt x="37" y="30"/>
                      <a:pt x="37" y="29"/>
                      <a:pt x="36" y="29"/>
                    </a:cubicBezTo>
                    <a:cubicBezTo>
                      <a:pt x="35" y="29"/>
                      <a:pt x="36" y="30"/>
                      <a:pt x="36" y="31"/>
                    </a:cubicBezTo>
                    <a:cubicBezTo>
                      <a:pt x="36" y="35"/>
                      <a:pt x="36" y="39"/>
                      <a:pt x="36" y="43"/>
                    </a:cubicBezTo>
                    <a:cubicBezTo>
                      <a:pt x="36" y="45"/>
                      <a:pt x="33" y="47"/>
                      <a:pt x="31" y="46"/>
                    </a:cubicBezTo>
                    <a:cubicBezTo>
                      <a:pt x="31" y="46"/>
                      <a:pt x="31" y="45"/>
                      <a:pt x="30" y="45"/>
                    </a:cubicBezTo>
                    <a:cubicBezTo>
                      <a:pt x="30" y="43"/>
                      <a:pt x="30" y="41"/>
                      <a:pt x="30" y="40"/>
                    </a:cubicBezTo>
                    <a:cubicBezTo>
                      <a:pt x="29" y="38"/>
                      <a:pt x="29" y="36"/>
                      <a:pt x="27" y="35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7" y="35"/>
                      <a:pt x="27" y="35"/>
                      <a:pt x="27" y="35"/>
                    </a:cubicBezTo>
                    <a:close/>
                    <a:moveTo>
                      <a:pt x="8" y="56"/>
                    </a:moveTo>
                    <a:cubicBezTo>
                      <a:pt x="9" y="55"/>
                      <a:pt x="10" y="55"/>
                      <a:pt x="10" y="55"/>
                    </a:cubicBezTo>
                    <a:cubicBezTo>
                      <a:pt x="9" y="54"/>
                      <a:pt x="9" y="52"/>
                      <a:pt x="8" y="52"/>
                    </a:cubicBezTo>
                    <a:cubicBezTo>
                      <a:pt x="7" y="52"/>
                      <a:pt x="7" y="53"/>
                      <a:pt x="7" y="53"/>
                    </a:cubicBezTo>
                    <a:cubicBezTo>
                      <a:pt x="7" y="55"/>
                      <a:pt x="7" y="55"/>
                      <a:pt x="8" y="56"/>
                    </a:cubicBezTo>
                    <a:close/>
                    <a:moveTo>
                      <a:pt x="8" y="50"/>
                    </a:moveTo>
                    <a:cubicBezTo>
                      <a:pt x="7" y="49"/>
                      <a:pt x="7" y="48"/>
                      <a:pt x="6" y="48"/>
                    </a:cubicBezTo>
                    <a:cubicBezTo>
                      <a:pt x="6" y="48"/>
                      <a:pt x="5" y="49"/>
                      <a:pt x="5" y="50"/>
                    </a:cubicBezTo>
                    <a:cubicBezTo>
                      <a:pt x="5" y="50"/>
                      <a:pt x="5" y="51"/>
                      <a:pt x="6" y="51"/>
                    </a:cubicBezTo>
                    <a:cubicBezTo>
                      <a:pt x="7" y="51"/>
                      <a:pt x="8" y="51"/>
                      <a:pt x="8" y="50"/>
                    </a:cubicBezTo>
                    <a:close/>
                    <a:moveTo>
                      <a:pt x="22" y="44"/>
                    </a:moveTo>
                    <a:cubicBezTo>
                      <a:pt x="22" y="43"/>
                      <a:pt x="21" y="42"/>
                      <a:pt x="20" y="42"/>
                    </a:cubicBezTo>
                    <a:cubicBezTo>
                      <a:pt x="20" y="42"/>
                      <a:pt x="20" y="43"/>
                      <a:pt x="20" y="43"/>
                    </a:cubicBezTo>
                    <a:cubicBezTo>
                      <a:pt x="20" y="44"/>
                      <a:pt x="20" y="46"/>
                      <a:pt x="21" y="46"/>
                    </a:cubicBezTo>
                    <a:cubicBezTo>
                      <a:pt x="22" y="46"/>
                      <a:pt x="22" y="45"/>
                      <a:pt x="22" y="44"/>
                    </a:cubicBezTo>
                    <a:close/>
                    <a:moveTo>
                      <a:pt x="41" y="31"/>
                    </a:moveTo>
                    <a:cubicBezTo>
                      <a:pt x="41" y="32"/>
                      <a:pt x="41" y="33"/>
                      <a:pt x="42" y="35"/>
                    </a:cubicBezTo>
                    <a:cubicBezTo>
                      <a:pt x="42" y="33"/>
                      <a:pt x="42" y="32"/>
                      <a:pt x="41" y="3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6" name="Freeform 955"/>
              <p:cNvSpPr>
                <a:spLocks/>
              </p:cNvSpPr>
              <p:nvPr/>
            </p:nvSpPr>
            <p:spPr bwMode="auto">
              <a:xfrm>
                <a:off x="5251" y="2756"/>
                <a:ext cx="56" cy="61"/>
              </a:xfrm>
              <a:custGeom>
                <a:avLst/>
                <a:gdLst>
                  <a:gd name="T0" fmla="*/ 14 w 47"/>
                  <a:gd name="T1" fmla="*/ 51 h 51"/>
                  <a:gd name="T2" fmla="*/ 14 w 47"/>
                  <a:gd name="T3" fmla="*/ 41 h 51"/>
                  <a:gd name="T4" fmla="*/ 1 w 47"/>
                  <a:gd name="T5" fmla="*/ 22 h 51"/>
                  <a:gd name="T6" fmla="*/ 1 w 47"/>
                  <a:gd name="T7" fmla="*/ 20 h 51"/>
                  <a:gd name="T8" fmla="*/ 20 w 47"/>
                  <a:gd name="T9" fmla="*/ 7 h 51"/>
                  <a:gd name="T10" fmla="*/ 25 w 47"/>
                  <a:gd name="T11" fmla="*/ 1 h 51"/>
                  <a:gd name="T12" fmla="*/ 27 w 47"/>
                  <a:gd name="T13" fmla="*/ 1 h 51"/>
                  <a:gd name="T14" fmla="*/ 46 w 47"/>
                  <a:gd name="T15" fmla="*/ 25 h 51"/>
                  <a:gd name="T16" fmla="*/ 46 w 47"/>
                  <a:gd name="T17" fmla="*/ 28 h 51"/>
                  <a:gd name="T18" fmla="*/ 19 w 47"/>
                  <a:gd name="T19" fmla="*/ 49 h 51"/>
                  <a:gd name="T20" fmla="*/ 14 w 47"/>
                  <a:gd name="T2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7" h="51">
                    <a:moveTo>
                      <a:pt x="14" y="51"/>
                    </a:moveTo>
                    <a:cubicBezTo>
                      <a:pt x="15" y="48"/>
                      <a:pt x="15" y="44"/>
                      <a:pt x="14" y="41"/>
                    </a:cubicBezTo>
                    <a:cubicBezTo>
                      <a:pt x="12" y="33"/>
                      <a:pt x="8" y="26"/>
                      <a:pt x="1" y="22"/>
                    </a:cubicBezTo>
                    <a:cubicBezTo>
                      <a:pt x="0" y="21"/>
                      <a:pt x="0" y="21"/>
                      <a:pt x="1" y="20"/>
                    </a:cubicBezTo>
                    <a:cubicBezTo>
                      <a:pt x="7" y="16"/>
                      <a:pt x="14" y="12"/>
                      <a:pt x="20" y="7"/>
                    </a:cubicBezTo>
                    <a:cubicBezTo>
                      <a:pt x="22" y="5"/>
                      <a:pt x="23" y="3"/>
                      <a:pt x="25" y="1"/>
                    </a:cubicBezTo>
                    <a:cubicBezTo>
                      <a:pt x="26" y="0"/>
                      <a:pt x="26" y="0"/>
                      <a:pt x="27" y="1"/>
                    </a:cubicBezTo>
                    <a:cubicBezTo>
                      <a:pt x="33" y="9"/>
                      <a:pt x="39" y="17"/>
                      <a:pt x="46" y="25"/>
                    </a:cubicBezTo>
                    <a:cubicBezTo>
                      <a:pt x="47" y="26"/>
                      <a:pt x="47" y="27"/>
                      <a:pt x="46" y="28"/>
                    </a:cubicBezTo>
                    <a:cubicBezTo>
                      <a:pt x="38" y="36"/>
                      <a:pt x="29" y="44"/>
                      <a:pt x="19" y="49"/>
                    </a:cubicBezTo>
                    <a:cubicBezTo>
                      <a:pt x="18" y="50"/>
                      <a:pt x="16" y="51"/>
                      <a:pt x="14" y="51"/>
                    </a:cubicBezTo>
                    <a:close/>
                  </a:path>
                </a:pathLst>
              </a:custGeom>
              <a:solidFill>
                <a:srgbClr val="F9B23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7" name="Freeform 956"/>
              <p:cNvSpPr>
                <a:spLocks noEditPoints="1"/>
              </p:cNvSpPr>
              <p:nvPr/>
            </p:nvSpPr>
            <p:spPr bwMode="auto">
              <a:xfrm>
                <a:off x="5214" y="2781"/>
                <a:ext cx="54" cy="71"/>
              </a:xfrm>
              <a:custGeom>
                <a:avLst/>
                <a:gdLst>
                  <a:gd name="T0" fmla="*/ 14 w 45"/>
                  <a:gd name="T1" fmla="*/ 44 h 59"/>
                  <a:gd name="T2" fmla="*/ 4 w 45"/>
                  <a:gd name="T3" fmla="*/ 39 h 59"/>
                  <a:gd name="T4" fmla="*/ 1 w 45"/>
                  <a:gd name="T5" fmla="*/ 36 h 59"/>
                  <a:gd name="T6" fmla="*/ 8 w 45"/>
                  <a:gd name="T7" fmla="*/ 10 h 59"/>
                  <a:gd name="T8" fmla="*/ 24 w 45"/>
                  <a:gd name="T9" fmla="*/ 1 h 59"/>
                  <a:gd name="T10" fmla="*/ 41 w 45"/>
                  <a:gd name="T11" fmla="*/ 16 h 59"/>
                  <a:gd name="T12" fmla="*/ 39 w 45"/>
                  <a:gd name="T13" fmla="*/ 44 h 59"/>
                  <a:gd name="T14" fmla="*/ 29 w 45"/>
                  <a:gd name="T15" fmla="*/ 58 h 59"/>
                  <a:gd name="T16" fmla="*/ 27 w 45"/>
                  <a:gd name="T17" fmla="*/ 58 h 59"/>
                  <a:gd name="T18" fmla="*/ 23 w 45"/>
                  <a:gd name="T19" fmla="*/ 53 h 59"/>
                  <a:gd name="T20" fmla="*/ 23 w 45"/>
                  <a:gd name="T21" fmla="*/ 51 h 59"/>
                  <a:gd name="T22" fmla="*/ 31 w 45"/>
                  <a:gd name="T23" fmla="*/ 33 h 59"/>
                  <a:gd name="T24" fmla="*/ 29 w 45"/>
                  <a:gd name="T25" fmla="*/ 21 h 59"/>
                  <a:gd name="T26" fmla="*/ 16 w 45"/>
                  <a:gd name="T27" fmla="*/ 21 h 59"/>
                  <a:gd name="T28" fmla="*/ 13 w 45"/>
                  <a:gd name="T29" fmla="*/ 33 h 59"/>
                  <a:gd name="T30" fmla="*/ 14 w 45"/>
                  <a:gd name="T31" fmla="*/ 44 h 59"/>
                  <a:gd name="T32" fmla="*/ 35 w 45"/>
                  <a:gd name="T33" fmla="*/ 19 h 59"/>
                  <a:gd name="T34" fmla="*/ 35 w 45"/>
                  <a:gd name="T35" fmla="*/ 19 h 59"/>
                  <a:gd name="T36" fmla="*/ 35 w 45"/>
                  <a:gd name="T37" fmla="*/ 19 h 59"/>
                  <a:gd name="T38" fmla="*/ 23 w 45"/>
                  <a:gd name="T39" fmla="*/ 7 h 59"/>
                  <a:gd name="T40" fmla="*/ 13 w 45"/>
                  <a:gd name="T41" fmla="*/ 14 h 59"/>
                  <a:gd name="T42" fmla="*/ 15 w 45"/>
                  <a:gd name="T43" fmla="*/ 13 h 59"/>
                  <a:gd name="T44" fmla="*/ 32 w 45"/>
                  <a:gd name="T45" fmla="*/ 15 h 59"/>
                  <a:gd name="T46" fmla="*/ 35 w 45"/>
                  <a:gd name="T47" fmla="*/ 1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5" h="59">
                    <a:moveTo>
                      <a:pt x="14" y="44"/>
                    </a:moveTo>
                    <a:cubicBezTo>
                      <a:pt x="11" y="41"/>
                      <a:pt x="8" y="40"/>
                      <a:pt x="4" y="39"/>
                    </a:cubicBezTo>
                    <a:cubicBezTo>
                      <a:pt x="2" y="39"/>
                      <a:pt x="1" y="38"/>
                      <a:pt x="1" y="36"/>
                    </a:cubicBezTo>
                    <a:cubicBezTo>
                      <a:pt x="0" y="27"/>
                      <a:pt x="2" y="18"/>
                      <a:pt x="8" y="10"/>
                    </a:cubicBezTo>
                    <a:cubicBezTo>
                      <a:pt x="12" y="4"/>
                      <a:pt x="17" y="0"/>
                      <a:pt x="24" y="1"/>
                    </a:cubicBezTo>
                    <a:cubicBezTo>
                      <a:pt x="33" y="2"/>
                      <a:pt x="38" y="8"/>
                      <a:pt x="41" y="16"/>
                    </a:cubicBezTo>
                    <a:cubicBezTo>
                      <a:pt x="45" y="25"/>
                      <a:pt x="43" y="35"/>
                      <a:pt x="39" y="44"/>
                    </a:cubicBezTo>
                    <a:cubicBezTo>
                      <a:pt x="36" y="49"/>
                      <a:pt x="33" y="54"/>
                      <a:pt x="29" y="58"/>
                    </a:cubicBezTo>
                    <a:cubicBezTo>
                      <a:pt x="29" y="59"/>
                      <a:pt x="28" y="59"/>
                      <a:pt x="27" y="58"/>
                    </a:cubicBezTo>
                    <a:cubicBezTo>
                      <a:pt x="26" y="57"/>
                      <a:pt x="25" y="55"/>
                      <a:pt x="23" y="53"/>
                    </a:cubicBezTo>
                    <a:cubicBezTo>
                      <a:pt x="22" y="52"/>
                      <a:pt x="22" y="52"/>
                      <a:pt x="23" y="51"/>
                    </a:cubicBezTo>
                    <a:cubicBezTo>
                      <a:pt x="27" y="45"/>
                      <a:pt x="30" y="39"/>
                      <a:pt x="31" y="33"/>
                    </a:cubicBezTo>
                    <a:cubicBezTo>
                      <a:pt x="32" y="29"/>
                      <a:pt x="31" y="25"/>
                      <a:pt x="29" y="21"/>
                    </a:cubicBezTo>
                    <a:cubicBezTo>
                      <a:pt x="26" y="16"/>
                      <a:pt x="20" y="16"/>
                      <a:pt x="16" y="21"/>
                    </a:cubicBezTo>
                    <a:cubicBezTo>
                      <a:pt x="14" y="24"/>
                      <a:pt x="13" y="29"/>
                      <a:pt x="13" y="33"/>
                    </a:cubicBezTo>
                    <a:cubicBezTo>
                      <a:pt x="13" y="37"/>
                      <a:pt x="13" y="40"/>
                      <a:pt x="14" y="44"/>
                    </a:cubicBezTo>
                    <a:close/>
                    <a:moveTo>
                      <a:pt x="35" y="19"/>
                    </a:move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9"/>
                      <a:pt x="35" y="19"/>
                      <a:pt x="35" y="19"/>
                    </a:cubicBezTo>
                    <a:cubicBezTo>
                      <a:pt x="35" y="12"/>
                      <a:pt x="29" y="7"/>
                      <a:pt x="23" y="7"/>
                    </a:cubicBezTo>
                    <a:cubicBezTo>
                      <a:pt x="18" y="7"/>
                      <a:pt x="13" y="10"/>
                      <a:pt x="13" y="14"/>
                    </a:cubicBezTo>
                    <a:cubicBezTo>
                      <a:pt x="13" y="14"/>
                      <a:pt x="14" y="13"/>
                      <a:pt x="15" y="13"/>
                    </a:cubicBezTo>
                    <a:cubicBezTo>
                      <a:pt x="21" y="9"/>
                      <a:pt x="27" y="9"/>
                      <a:pt x="32" y="15"/>
                    </a:cubicBezTo>
                    <a:cubicBezTo>
                      <a:pt x="33" y="16"/>
                      <a:pt x="34" y="18"/>
                      <a:pt x="35" y="1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8" name="Freeform 957"/>
              <p:cNvSpPr>
                <a:spLocks/>
              </p:cNvSpPr>
              <p:nvPr/>
            </p:nvSpPr>
            <p:spPr bwMode="auto">
              <a:xfrm>
                <a:off x="5117" y="2895"/>
                <a:ext cx="42" cy="66"/>
              </a:xfrm>
              <a:custGeom>
                <a:avLst/>
                <a:gdLst>
                  <a:gd name="T0" fmla="*/ 13 w 35"/>
                  <a:gd name="T1" fmla="*/ 9 h 55"/>
                  <a:gd name="T2" fmla="*/ 18 w 35"/>
                  <a:gd name="T3" fmla="*/ 9 h 55"/>
                  <a:gd name="T4" fmla="*/ 21 w 35"/>
                  <a:gd name="T5" fmla="*/ 11 h 55"/>
                  <a:gd name="T6" fmla="*/ 20 w 35"/>
                  <a:gd name="T7" fmla="*/ 13 h 55"/>
                  <a:gd name="T8" fmla="*/ 12 w 35"/>
                  <a:gd name="T9" fmla="*/ 16 h 55"/>
                  <a:gd name="T10" fmla="*/ 20 w 35"/>
                  <a:gd name="T11" fmla="*/ 15 h 55"/>
                  <a:gd name="T12" fmla="*/ 26 w 35"/>
                  <a:gd name="T13" fmla="*/ 18 h 55"/>
                  <a:gd name="T14" fmla="*/ 25 w 35"/>
                  <a:gd name="T15" fmla="*/ 19 h 55"/>
                  <a:gd name="T16" fmla="*/ 17 w 35"/>
                  <a:gd name="T17" fmla="*/ 22 h 55"/>
                  <a:gd name="T18" fmla="*/ 13 w 35"/>
                  <a:gd name="T19" fmla="*/ 24 h 55"/>
                  <a:gd name="T20" fmla="*/ 24 w 35"/>
                  <a:gd name="T21" fmla="*/ 22 h 55"/>
                  <a:gd name="T22" fmla="*/ 24 w 35"/>
                  <a:gd name="T23" fmla="*/ 22 h 55"/>
                  <a:gd name="T24" fmla="*/ 27 w 35"/>
                  <a:gd name="T25" fmla="*/ 22 h 55"/>
                  <a:gd name="T26" fmla="*/ 26 w 35"/>
                  <a:gd name="T27" fmla="*/ 26 h 55"/>
                  <a:gd name="T28" fmla="*/ 17 w 35"/>
                  <a:gd name="T29" fmla="*/ 30 h 55"/>
                  <a:gd name="T30" fmla="*/ 20 w 35"/>
                  <a:gd name="T31" fmla="*/ 30 h 55"/>
                  <a:gd name="T32" fmla="*/ 26 w 35"/>
                  <a:gd name="T33" fmla="*/ 28 h 55"/>
                  <a:gd name="T34" fmla="*/ 29 w 35"/>
                  <a:gd name="T35" fmla="*/ 29 h 55"/>
                  <a:gd name="T36" fmla="*/ 27 w 35"/>
                  <a:gd name="T37" fmla="*/ 34 h 55"/>
                  <a:gd name="T38" fmla="*/ 24 w 35"/>
                  <a:gd name="T39" fmla="*/ 38 h 55"/>
                  <a:gd name="T40" fmla="*/ 29 w 35"/>
                  <a:gd name="T41" fmla="*/ 36 h 55"/>
                  <a:gd name="T42" fmla="*/ 33 w 35"/>
                  <a:gd name="T43" fmla="*/ 36 h 55"/>
                  <a:gd name="T44" fmla="*/ 33 w 35"/>
                  <a:gd name="T45" fmla="*/ 43 h 55"/>
                  <a:gd name="T46" fmla="*/ 26 w 35"/>
                  <a:gd name="T47" fmla="*/ 51 h 55"/>
                  <a:gd name="T48" fmla="*/ 14 w 35"/>
                  <a:gd name="T49" fmla="*/ 51 h 55"/>
                  <a:gd name="T50" fmla="*/ 6 w 35"/>
                  <a:gd name="T51" fmla="*/ 40 h 55"/>
                  <a:gd name="T52" fmla="*/ 3 w 35"/>
                  <a:gd name="T53" fmla="*/ 25 h 55"/>
                  <a:gd name="T54" fmla="*/ 0 w 35"/>
                  <a:gd name="T55" fmla="*/ 11 h 55"/>
                  <a:gd name="T56" fmla="*/ 2 w 35"/>
                  <a:gd name="T57" fmla="*/ 7 h 55"/>
                  <a:gd name="T58" fmla="*/ 18 w 35"/>
                  <a:gd name="T59" fmla="*/ 1 h 55"/>
                  <a:gd name="T60" fmla="*/ 20 w 35"/>
                  <a:gd name="T61" fmla="*/ 7 h 55"/>
                  <a:gd name="T62" fmla="*/ 19 w 35"/>
                  <a:gd name="T63" fmla="*/ 7 h 55"/>
                  <a:gd name="T64" fmla="*/ 13 w 35"/>
                  <a:gd name="T65" fmla="*/ 9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" h="55">
                    <a:moveTo>
                      <a:pt x="13" y="9"/>
                    </a:moveTo>
                    <a:cubicBezTo>
                      <a:pt x="15" y="10"/>
                      <a:pt x="17" y="10"/>
                      <a:pt x="18" y="9"/>
                    </a:cubicBezTo>
                    <a:cubicBezTo>
                      <a:pt x="20" y="9"/>
                      <a:pt x="21" y="9"/>
                      <a:pt x="21" y="11"/>
                    </a:cubicBezTo>
                    <a:cubicBezTo>
                      <a:pt x="22" y="13"/>
                      <a:pt x="21" y="13"/>
                      <a:pt x="20" y="13"/>
                    </a:cubicBezTo>
                    <a:cubicBezTo>
                      <a:pt x="17" y="14"/>
                      <a:pt x="14" y="15"/>
                      <a:pt x="12" y="16"/>
                    </a:cubicBezTo>
                    <a:cubicBezTo>
                      <a:pt x="14" y="16"/>
                      <a:pt x="17" y="16"/>
                      <a:pt x="20" y="15"/>
                    </a:cubicBezTo>
                    <a:cubicBezTo>
                      <a:pt x="21" y="15"/>
                      <a:pt x="25" y="17"/>
                      <a:pt x="26" y="18"/>
                    </a:cubicBezTo>
                    <a:cubicBezTo>
                      <a:pt x="26" y="19"/>
                      <a:pt x="25" y="19"/>
                      <a:pt x="25" y="19"/>
                    </a:cubicBezTo>
                    <a:cubicBezTo>
                      <a:pt x="22" y="20"/>
                      <a:pt x="20" y="21"/>
                      <a:pt x="17" y="22"/>
                    </a:cubicBezTo>
                    <a:cubicBezTo>
                      <a:pt x="16" y="23"/>
                      <a:pt x="14" y="23"/>
                      <a:pt x="13" y="24"/>
                    </a:cubicBezTo>
                    <a:cubicBezTo>
                      <a:pt x="17" y="24"/>
                      <a:pt x="20" y="23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5" y="22"/>
                      <a:pt x="26" y="20"/>
                      <a:pt x="27" y="22"/>
                    </a:cubicBezTo>
                    <a:cubicBezTo>
                      <a:pt x="28" y="23"/>
                      <a:pt x="27" y="25"/>
                      <a:pt x="26" y="26"/>
                    </a:cubicBezTo>
                    <a:cubicBezTo>
                      <a:pt x="23" y="27"/>
                      <a:pt x="20" y="28"/>
                      <a:pt x="17" y="30"/>
                    </a:cubicBezTo>
                    <a:cubicBezTo>
                      <a:pt x="18" y="31"/>
                      <a:pt x="19" y="31"/>
                      <a:pt x="20" y="30"/>
                    </a:cubicBezTo>
                    <a:cubicBezTo>
                      <a:pt x="22" y="30"/>
                      <a:pt x="24" y="29"/>
                      <a:pt x="26" y="28"/>
                    </a:cubicBezTo>
                    <a:cubicBezTo>
                      <a:pt x="27" y="27"/>
                      <a:pt x="28" y="27"/>
                      <a:pt x="29" y="29"/>
                    </a:cubicBezTo>
                    <a:cubicBezTo>
                      <a:pt x="30" y="33"/>
                      <a:pt x="30" y="32"/>
                      <a:pt x="27" y="34"/>
                    </a:cubicBezTo>
                    <a:cubicBezTo>
                      <a:pt x="26" y="35"/>
                      <a:pt x="25" y="37"/>
                      <a:pt x="24" y="38"/>
                    </a:cubicBezTo>
                    <a:cubicBezTo>
                      <a:pt x="26" y="38"/>
                      <a:pt x="27" y="37"/>
                      <a:pt x="29" y="36"/>
                    </a:cubicBezTo>
                    <a:cubicBezTo>
                      <a:pt x="31" y="34"/>
                      <a:pt x="31" y="34"/>
                      <a:pt x="33" y="36"/>
                    </a:cubicBezTo>
                    <a:cubicBezTo>
                      <a:pt x="35" y="40"/>
                      <a:pt x="35" y="40"/>
                      <a:pt x="33" y="43"/>
                    </a:cubicBezTo>
                    <a:cubicBezTo>
                      <a:pt x="31" y="46"/>
                      <a:pt x="29" y="49"/>
                      <a:pt x="26" y="51"/>
                    </a:cubicBezTo>
                    <a:cubicBezTo>
                      <a:pt x="23" y="55"/>
                      <a:pt x="18" y="55"/>
                      <a:pt x="14" y="51"/>
                    </a:cubicBezTo>
                    <a:cubicBezTo>
                      <a:pt x="10" y="49"/>
                      <a:pt x="7" y="45"/>
                      <a:pt x="6" y="40"/>
                    </a:cubicBezTo>
                    <a:cubicBezTo>
                      <a:pt x="6" y="35"/>
                      <a:pt x="4" y="30"/>
                      <a:pt x="3" y="25"/>
                    </a:cubicBezTo>
                    <a:cubicBezTo>
                      <a:pt x="1" y="20"/>
                      <a:pt x="0" y="16"/>
                      <a:pt x="0" y="11"/>
                    </a:cubicBezTo>
                    <a:cubicBezTo>
                      <a:pt x="0" y="10"/>
                      <a:pt x="0" y="8"/>
                      <a:pt x="2" y="7"/>
                    </a:cubicBezTo>
                    <a:cubicBezTo>
                      <a:pt x="6" y="3"/>
                      <a:pt x="11" y="0"/>
                      <a:pt x="18" y="1"/>
                    </a:cubicBezTo>
                    <a:cubicBezTo>
                      <a:pt x="20" y="2"/>
                      <a:pt x="22" y="5"/>
                      <a:pt x="20" y="7"/>
                    </a:cubicBezTo>
                    <a:cubicBezTo>
                      <a:pt x="20" y="7"/>
                      <a:pt x="20" y="7"/>
                      <a:pt x="19" y="7"/>
                    </a:cubicBezTo>
                    <a:cubicBezTo>
                      <a:pt x="17" y="8"/>
                      <a:pt x="15" y="9"/>
                      <a:pt x="13" y="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29" name="Freeform 958"/>
              <p:cNvSpPr>
                <a:spLocks/>
              </p:cNvSpPr>
              <p:nvPr/>
            </p:nvSpPr>
            <p:spPr bwMode="auto">
              <a:xfrm>
                <a:off x="5166" y="2603"/>
                <a:ext cx="80" cy="53"/>
              </a:xfrm>
              <a:custGeom>
                <a:avLst/>
                <a:gdLst>
                  <a:gd name="T0" fmla="*/ 67 w 67"/>
                  <a:gd name="T1" fmla="*/ 31 h 44"/>
                  <a:gd name="T2" fmla="*/ 62 w 67"/>
                  <a:gd name="T3" fmla="*/ 42 h 44"/>
                  <a:gd name="T4" fmla="*/ 58 w 67"/>
                  <a:gd name="T5" fmla="*/ 43 h 44"/>
                  <a:gd name="T6" fmla="*/ 47 w 67"/>
                  <a:gd name="T7" fmla="*/ 41 h 44"/>
                  <a:gd name="T8" fmla="*/ 6 w 67"/>
                  <a:gd name="T9" fmla="*/ 19 h 44"/>
                  <a:gd name="T10" fmla="*/ 3 w 67"/>
                  <a:gd name="T11" fmla="*/ 17 h 44"/>
                  <a:gd name="T12" fmla="*/ 2 w 67"/>
                  <a:gd name="T13" fmla="*/ 7 h 44"/>
                  <a:gd name="T14" fmla="*/ 4 w 67"/>
                  <a:gd name="T15" fmla="*/ 1 h 44"/>
                  <a:gd name="T16" fmla="*/ 6 w 67"/>
                  <a:gd name="T17" fmla="*/ 1 h 44"/>
                  <a:gd name="T18" fmla="*/ 44 w 67"/>
                  <a:gd name="T19" fmla="*/ 24 h 44"/>
                  <a:gd name="T20" fmla="*/ 67 w 67"/>
                  <a:gd name="T21" fmla="*/ 3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" h="44">
                    <a:moveTo>
                      <a:pt x="67" y="31"/>
                    </a:moveTo>
                    <a:cubicBezTo>
                      <a:pt x="66" y="35"/>
                      <a:pt x="64" y="38"/>
                      <a:pt x="62" y="42"/>
                    </a:cubicBezTo>
                    <a:cubicBezTo>
                      <a:pt x="61" y="43"/>
                      <a:pt x="60" y="44"/>
                      <a:pt x="58" y="43"/>
                    </a:cubicBezTo>
                    <a:cubicBezTo>
                      <a:pt x="54" y="43"/>
                      <a:pt x="50" y="42"/>
                      <a:pt x="47" y="41"/>
                    </a:cubicBezTo>
                    <a:cubicBezTo>
                      <a:pt x="32" y="36"/>
                      <a:pt x="18" y="28"/>
                      <a:pt x="6" y="19"/>
                    </a:cubicBezTo>
                    <a:cubicBezTo>
                      <a:pt x="5" y="18"/>
                      <a:pt x="4" y="17"/>
                      <a:pt x="3" y="17"/>
                    </a:cubicBezTo>
                    <a:cubicBezTo>
                      <a:pt x="0" y="13"/>
                      <a:pt x="0" y="11"/>
                      <a:pt x="2" y="7"/>
                    </a:cubicBezTo>
                    <a:cubicBezTo>
                      <a:pt x="2" y="5"/>
                      <a:pt x="4" y="3"/>
                      <a:pt x="4" y="1"/>
                    </a:cubicBezTo>
                    <a:cubicBezTo>
                      <a:pt x="5" y="0"/>
                      <a:pt x="5" y="0"/>
                      <a:pt x="6" y="1"/>
                    </a:cubicBezTo>
                    <a:cubicBezTo>
                      <a:pt x="17" y="11"/>
                      <a:pt x="31" y="18"/>
                      <a:pt x="44" y="24"/>
                    </a:cubicBezTo>
                    <a:cubicBezTo>
                      <a:pt x="52" y="28"/>
                      <a:pt x="59" y="31"/>
                      <a:pt x="67" y="3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0" name="Freeform 959"/>
              <p:cNvSpPr>
                <a:spLocks/>
              </p:cNvSpPr>
              <p:nvPr/>
            </p:nvSpPr>
            <p:spPr bwMode="auto">
              <a:xfrm>
                <a:off x="5172" y="2879"/>
                <a:ext cx="43" cy="41"/>
              </a:xfrm>
              <a:custGeom>
                <a:avLst/>
                <a:gdLst>
                  <a:gd name="T0" fmla="*/ 35 w 36"/>
                  <a:gd name="T1" fmla="*/ 17 h 34"/>
                  <a:gd name="T2" fmla="*/ 17 w 36"/>
                  <a:gd name="T3" fmla="*/ 34 h 34"/>
                  <a:gd name="T4" fmla="*/ 0 w 36"/>
                  <a:gd name="T5" fmla="*/ 17 h 34"/>
                  <a:gd name="T6" fmla="*/ 17 w 36"/>
                  <a:gd name="T7" fmla="*/ 0 h 34"/>
                  <a:gd name="T8" fmla="*/ 35 w 36"/>
                  <a:gd name="T9" fmla="*/ 1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4">
                    <a:moveTo>
                      <a:pt x="35" y="17"/>
                    </a:moveTo>
                    <a:cubicBezTo>
                      <a:pt x="35" y="27"/>
                      <a:pt x="27" y="34"/>
                      <a:pt x="17" y="34"/>
                    </a:cubicBezTo>
                    <a:cubicBezTo>
                      <a:pt x="7" y="34"/>
                      <a:pt x="0" y="27"/>
                      <a:pt x="0" y="17"/>
                    </a:cubicBezTo>
                    <a:cubicBezTo>
                      <a:pt x="0" y="9"/>
                      <a:pt x="10" y="0"/>
                      <a:pt x="17" y="0"/>
                    </a:cubicBezTo>
                    <a:cubicBezTo>
                      <a:pt x="26" y="0"/>
                      <a:pt x="36" y="9"/>
                      <a:pt x="35" y="1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1" name="Freeform 960"/>
              <p:cNvSpPr>
                <a:spLocks noEditPoints="1"/>
              </p:cNvSpPr>
              <p:nvPr/>
            </p:nvSpPr>
            <p:spPr bwMode="auto">
              <a:xfrm>
                <a:off x="4982" y="2725"/>
                <a:ext cx="35" cy="52"/>
              </a:xfrm>
              <a:custGeom>
                <a:avLst/>
                <a:gdLst>
                  <a:gd name="T0" fmla="*/ 29 w 29"/>
                  <a:gd name="T1" fmla="*/ 16 h 43"/>
                  <a:gd name="T2" fmla="*/ 20 w 29"/>
                  <a:gd name="T3" fmla="*/ 37 h 43"/>
                  <a:gd name="T4" fmla="*/ 4 w 29"/>
                  <a:gd name="T5" fmla="*/ 36 h 43"/>
                  <a:gd name="T6" fmla="*/ 0 w 29"/>
                  <a:gd name="T7" fmla="*/ 23 h 43"/>
                  <a:gd name="T8" fmla="*/ 5 w 29"/>
                  <a:gd name="T9" fmla="*/ 5 h 43"/>
                  <a:gd name="T10" fmla="*/ 17 w 29"/>
                  <a:gd name="T11" fmla="*/ 0 h 43"/>
                  <a:gd name="T12" fmla="*/ 28 w 29"/>
                  <a:gd name="T13" fmla="*/ 9 h 43"/>
                  <a:gd name="T14" fmla="*/ 29 w 29"/>
                  <a:gd name="T15" fmla="*/ 16 h 43"/>
                  <a:gd name="T16" fmla="*/ 17 w 29"/>
                  <a:gd name="T17" fmla="*/ 6 h 43"/>
                  <a:gd name="T18" fmla="*/ 14 w 29"/>
                  <a:gd name="T19" fmla="*/ 8 h 43"/>
                  <a:gd name="T20" fmla="*/ 18 w 29"/>
                  <a:gd name="T21" fmla="*/ 12 h 43"/>
                  <a:gd name="T22" fmla="*/ 21 w 29"/>
                  <a:gd name="T23" fmla="*/ 10 h 43"/>
                  <a:gd name="T24" fmla="*/ 17 w 29"/>
                  <a:gd name="T25" fmla="*/ 6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43">
                    <a:moveTo>
                      <a:pt x="29" y="16"/>
                    </a:moveTo>
                    <a:cubicBezTo>
                      <a:pt x="28" y="24"/>
                      <a:pt x="26" y="31"/>
                      <a:pt x="20" y="37"/>
                    </a:cubicBezTo>
                    <a:cubicBezTo>
                      <a:pt x="15" y="43"/>
                      <a:pt x="9" y="43"/>
                      <a:pt x="4" y="36"/>
                    </a:cubicBezTo>
                    <a:cubicBezTo>
                      <a:pt x="1" y="33"/>
                      <a:pt x="0" y="28"/>
                      <a:pt x="0" y="23"/>
                    </a:cubicBezTo>
                    <a:cubicBezTo>
                      <a:pt x="0" y="17"/>
                      <a:pt x="1" y="11"/>
                      <a:pt x="5" y="5"/>
                    </a:cubicBezTo>
                    <a:cubicBezTo>
                      <a:pt x="8" y="2"/>
                      <a:pt x="12" y="0"/>
                      <a:pt x="17" y="0"/>
                    </a:cubicBezTo>
                    <a:cubicBezTo>
                      <a:pt x="22" y="0"/>
                      <a:pt x="26" y="4"/>
                      <a:pt x="28" y="9"/>
                    </a:cubicBezTo>
                    <a:cubicBezTo>
                      <a:pt x="28" y="12"/>
                      <a:pt x="29" y="14"/>
                      <a:pt x="29" y="16"/>
                    </a:cubicBezTo>
                    <a:close/>
                    <a:moveTo>
                      <a:pt x="17" y="6"/>
                    </a:moveTo>
                    <a:cubicBezTo>
                      <a:pt x="15" y="6"/>
                      <a:pt x="14" y="7"/>
                      <a:pt x="14" y="8"/>
                    </a:cubicBezTo>
                    <a:cubicBezTo>
                      <a:pt x="14" y="10"/>
                      <a:pt x="16" y="12"/>
                      <a:pt x="18" y="12"/>
                    </a:cubicBezTo>
                    <a:cubicBezTo>
                      <a:pt x="19" y="11"/>
                      <a:pt x="21" y="12"/>
                      <a:pt x="21" y="10"/>
                    </a:cubicBezTo>
                    <a:cubicBezTo>
                      <a:pt x="21" y="8"/>
                      <a:pt x="19" y="6"/>
                      <a:pt x="17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2" name="Freeform 961"/>
              <p:cNvSpPr>
                <a:spLocks noEditPoints="1"/>
              </p:cNvSpPr>
              <p:nvPr/>
            </p:nvSpPr>
            <p:spPr bwMode="auto">
              <a:xfrm>
                <a:off x="4946" y="2754"/>
                <a:ext cx="42" cy="43"/>
              </a:xfrm>
              <a:custGeom>
                <a:avLst/>
                <a:gdLst>
                  <a:gd name="T0" fmla="*/ 35 w 35"/>
                  <a:gd name="T1" fmla="*/ 21 h 36"/>
                  <a:gd name="T2" fmla="*/ 34 w 35"/>
                  <a:gd name="T3" fmla="*/ 25 h 36"/>
                  <a:gd name="T4" fmla="*/ 31 w 35"/>
                  <a:gd name="T5" fmla="*/ 32 h 36"/>
                  <a:gd name="T6" fmla="*/ 26 w 35"/>
                  <a:gd name="T7" fmla="*/ 36 h 36"/>
                  <a:gd name="T8" fmla="*/ 3 w 35"/>
                  <a:gd name="T9" fmla="*/ 23 h 36"/>
                  <a:gd name="T10" fmla="*/ 1 w 35"/>
                  <a:gd name="T11" fmla="*/ 11 h 36"/>
                  <a:gd name="T12" fmla="*/ 12 w 35"/>
                  <a:gd name="T13" fmla="*/ 1 h 36"/>
                  <a:gd name="T14" fmla="*/ 28 w 35"/>
                  <a:gd name="T15" fmla="*/ 7 h 36"/>
                  <a:gd name="T16" fmla="*/ 32 w 35"/>
                  <a:gd name="T17" fmla="*/ 12 h 36"/>
                  <a:gd name="T18" fmla="*/ 30 w 35"/>
                  <a:gd name="T19" fmla="*/ 13 h 36"/>
                  <a:gd name="T20" fmla="*/ 29 w 35"/>
                  <a:gd name="T21" fmla="*/ 14 h 36"/>
                  <a:gd name="T22" fmla="*/ 31 w 35"/>
                  <a:gd name="T23" fmla="*/ 14 h 36"/>
                  <a:gd name="T24" fmla="*/ 32 w 35"/>
                  <a:gd name="T25" fmla="*/ 15 h 36"/>
                  <a:gd name="T26" fmla="*/ 31 w 35"/>
                  <a:gd name="T27" fmla="*/ 16 h 36"/>
                  <a:gd name="T28" fmla="*/ 30 w 35"/>
                  <a:gd name="T29" fmla="*/ 16 h 36"/>
                  <a:gd name="T30" fmla="*/ 29 w 35"/>
                  <a:gd name="T31" fmla="*/ 19 h 36"/>
                  <a:gd name="T32" fmla="*/ 31 w 35"/>
                  <a:gd name="T33" fmla="*/ 21 h 36"/>
                  <a:gd name="T34" fmla="*/ 35 w 35"/>
                  <a:gd name="T35" fmla="*/ 21 h 36"/>
                  <a:gd name="T36" fmla="*/ 16 w 35"/>
                  <a:gd name="T37" fmla="*/ 12 h 36"/>
                  <a:gd name="T38" fmla="*/ 20 w 35"/>
                  <a:gd name="T39" fmla="*/ 9 h 36"/>
                  <a:gd name="T40" fmla="*/ 14 w 35"/>
                  <a:gd name="T41" fmla="*/ 7 h 36"/>
                  <a:gd name="T42" fmla="*/ 12 w 35"/>
                  <a:gd name="T43" fmla="*/ 9 h 36"/>
                  <a:gd name="T44" fmla="*/ 16 w 35"/>
                  <a:gd name="T45" fmla="*/ 12 h 36"/>
                  <a:gd name="T46" fmla="*/ 16 w 35"/>
                  <a:gd name="T4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5" h="36">
                    <a:moveTo>
                      <a:pt x="35" y="21"/>
                    </a:moveTo>
                    <a:cubicBezTo>
                      <a:pt x="35" y="22"/>
                      <a:pt x="35" y="24"/>
                      <a:pt x="34" y="25"/>
                    </a:cubicBezTo>
                    <a:cubicBezTo>
                      <a:pt x="33" y="27"/>
                      <a:pt x="32" y="29"/>
                      <a:pt x="31" y="32"/>
                    </a:cubicBezTo>
                    <a:cubicBezTo>
                      <a:pt x="31" y="35"/>
                      <a:pt x="29" y="36"/>
                      <a:pt x="26" y="36"/>
                    </a:cubicBezTo>
                    <a:cubicBezTo>
                      <a:pt x="17" y="35"/>
                      <a:pt x="9" y="32"/>
                      <a:pt x="3" y="23"/>
                    </a:cubicBezTo>
                    <a:cubicBezTo>
                      <a:pt x="1" y="19"/>
                      <a:pt x="0" y="15"/>
                      <a:pt x="1" y="11"/>
                    </a:cubicBezTo>
                    <a:cubicBezTo>
                      <a:pt x="2" y="5"/>
                      <a:pt x="6" y="2"/>
                      <a:pt x="12" y="1"/>
                    </a:cubicBezTo>
                    <a:cubicBezTo>
                      <a:pt x="18" y="0"/>
                      <a:pt x="24" y="2"/>
                      <a:pt x="28" y="7"/>
                    </a:cubicBezTo>
                    <a:cubicBezTo>
                      <a:pt x="30" y="9"/>
                      <a:pt x="31" y="10"/>
                      <a:pt x="32" y="12"/>
                    </a:cubicBezTo>
                    <a:cubicBezTo>
                      <a:pt x="32" y="13"/>
                      <a:pt x="31" y="13"/>
                      <a:pt x="30" y="13"/>
                    </a:cubicBezTo>
                    <a:cubicBezTo>
                      <a:pt x="30" y="13"/>
                      <a:pt x="29" y="13"/>
                      <a:pt x="29" y="14"/>
                    </a:cubicBezTo>
                    <a:cubicBezTo>
                      <a:pt x="29" y="15"/>
                      <a:pt x="30" y="14"/>
                      <a:pt x="31" y="14"/>
                    </a:cubicBezTo>
                    <a:cubicBezTo>
                      <a:pt x="31" y="14"/>
                      <a:pt x="32" y="14"/>
                      <a:pt x="32" y="15"/>
                    </a:cubicBezTo>
                    <a:cubicBezTo>
                      <a:pt x="33" y="16"/>
                      <a:pt x="32" y="16"/>
                      <a:pt x="31" y="16"/>
                    </a:cubicBezTo>
                    <a:cubicBezTo>
                      <a:pt x="31" y="16"/>
                      <a:pt x="30" y="16"/>
                      <a:pt x="30" y="16"/>
                    </a:cubicBezTo>
                    <a:cubicBezTo>
                      <a:pt x="29" y="17"/>
                      <a:pt x="28" y="18"/>
                      <a:pt x="29" y="19"/>
                    </a:cubicBezTo>
                    <a:cubicBezTo>
                      <a:pt x="29" y="20"/>
                      <a:pt x="30" y="21"/>
                      <a:pt x="31" y="21"/>
                    </a:cubicBezTo>
                    <a:cubicBezTo>
                      <a:pt x="32" y="21"/>
                      <a:pt x="33" y="20"/>
                      <a:pt x="35" y="21"/>
                    </a:cubicBezTo>
                    <a:close/>
                    <a:moveTo>
                      <a:pt x="16" y="12"/>
                    </a:moveTo>
                    <a:cubicBezTo>
                      <a:pt x="19" y="12"/>
                      <a:pt x="20" y="11"/>
                      <a:pt x="20" y="9"/>
                    </a:cubicBezTo>
                    <a:cubicBezTo>
                      <a:pt x="19" y="7"/>
                      <a:pt x="17" y="6"/>
                      <a:pt x="14" y="7"/>
                    </a:cubicBezTo>
                    <a:cubicBezTo>
                      <a:pt x="13" y="7"/>
                      <a:pt x="12" y="8"/>
                      <a:pt x="12" y="9"/>
                    </a:cubicBezTo>
                    <a:cubicBezTo>
                      <a:pt x="13" y="11"/>
                      <a:pt x="15" y="11"/>
                      <a:pt x="16" y="12"/>
                    </a:cubicBezTo>
                    <a:cubicBezTo>
                      <a:pt x="16" y="12"/>
                      <a:pt x="16" y="12"/>
                      <a:pt x="16" y="1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3" name="Freeform 962"/>
              <p:cNvSpPr>
                <a:spLocks/>
              </p:cNvSpPr>
              <p:nvPr/>
            </p:nvSpPr>
            <p:spPr bwMode="auto">
              <a:xfrm>
                <a:off x="5269" y="2695"/>
                <a:ext cx="74" cy="44"/>
              </a:xfrm>
              <a:custGeom>
                <a:avLst/>
                <a:gdLst>
                  <a:gd name="T0" fmla="*/ 57 w 62"/>
                  <a:gd name="T1" fmla="*/ 4 h 37"/>
                  <a:gd name="T2" fmla="*/ 53 w 62"/>
                  <a:gd name="T3" fmla="*/ 6 h 37"/>
                  <a:gd name="T4" fmla="*/ 41 w 62"/>
                  <a:gd name="T5" fmla="*/ 12 h 37"/>
                  <a:gd name="T6" fmla="*/ 40 w 62"/>
                  <a:gd name="T7" fmla="*/ 13 h 37"/>
                  <a:gd name="T8" fmla="*/ 41 w 62"/>
                  <a:gd name="T9" fmla="*/ 14 h 37"/>
                  <a:gd name="T10" fmla="*/ 43 w 62"/>
                  <a:gd name="T11" fmla="*/ 14 h 37"/>
                  <a:gd name="T12" fmla="*/ 58 w 62"/>
                  <a:gd name="T13" fmla="*/ 6 h 37"/>
                  <a:gd name="T14" fmla="*/ 60 w 62"/>
                  <a:gd name="T15" fmla="*/ 7 h 37"/>
                  <a:gd name="T16" fmla="*/ 61 w 62"/>
                  <a:gd name="T17" fmla="*/ 14 h 37"/>
                  <a:gd name="T18" fmla="*/ 60 w 62"/>
                  <a:gd name="T19" fmla="*/ 15 h 37"/>
                  <a:gd name="T20" fmla="*/ 36 w 62"/>
                  <a:gd name="T21" fmla="*/ 25 h 37"/>
                  <a:gd name="T22" fmla="*/ 12 w 62"/>
                  <a:gd name="T23" fmla="*/ 35 h 37"/>
                  <a:gd name="T24" fmla="*/ 6 w 62"/>
                  <a:gd name="T25" fmla="*/ 37 h 37"/>
                  <a:gd name="T26" fmla="*/ 3 w 62"/>
                  <a:gd name="T27" fmla="*/ 34 h 37"/>
                  <a:gd name="T28" fmla="*/ 4 w 62"/>
                  <a:gd name="T29" fmla="*/ 33 h 37"/>
                  <a:gd name="T30" fmla="*/ 36 w 62"/>
                  <a:gd name="T31" fmla="*/ 17 h 37"/>
                  <a:gd name="T32" fmla="*/ 39 w 62"/>
                  <a:gd name="T33" fmla="*/ 16 h 37"/>
                  <a:gd name="T34" fmla="*/ 40 w 62"/>
                  <a:gd name="T35" fmla="*/ 15 h 37"/>
                  <a:gd name="T36" fmla="*/ 39 w 62"/>
                  <a:gd name="T37" fmla="*/ 14 h 37"/>
                  <a:gd name="T38" fmla="*/ 35 w 62"/>
                  <a:gd name="T39" fmla="*/ 16 h 37"/>
                  <a:gd name="T40" fmla="*/ 4 w 62"/>
                  <a:gd name="T41" fmla="*/ 31 h 37"/>
                  <a:gd name="T42" fmla="*/ 2 w 62"/>
                  <a:gd name="T43" fmla="*/ 32 h 37"/>
                  <a:gd name="T44" fmla="*/ 0 w 62"/>
                  <a:gd name="T45" fmla="*/ 29 h 37"/>
                  <a:gd name="T46" fmla="*/ 1 w 62"/>
                  <a:gd name="T47" fmla="*/ 28 h 37"/>
                  <a:gd name="T48" fmla="*/ 18 w 62"/>
                  <a:gd name="T49" fmla="*/ 18 h 37"/>
                  <a:gd name="T50" fmla="*/ 44 w 62"/>
                  <a:gd name="T51" fmla="*/ 3 h 37"/>
                  <a:gd name="T52" fmla="*/ 53 w 62"/>
                  <a:gd name="T53" fmla="*/ 1 h 37"/>
                  <a:gd name="T54" fmla="*/ 57 w 62"/>
                  <a:gd name="T55" fmla="*/ 4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37">
                    <a:moveTo>
                      <a:pt x="57" y="4"/>
                    </a:moveTo>
                    <a:cubicBezTo>
                      <a:pt x="56" y="5"/>
                      <a:pt x="54" y="5"/>
                      <a:pt x="53" y="6"/>
                    </a:cubicBezTo>
                    <a:cubicBezTo>
                      <a:pt x="49" y="8"/>
                      <a:pt x="45" y="10"/>
                      <a:pt x="41" y="12"/>
                    </a:cubicBezTo>
                    <a:cubicBezTo>
                      <a:pt x="41" y="13"/>
                      <a:pt x="40" y="13"/>
                      <a:pt x="40" y="13"/>
                    </a:cubicBezTo>
                    <a:cubicBezTo>
                      <a:pt x="40" y="14"/>
                      <a:pt x="41" y="14"/>
                      <a:pt x="41" y="14"/>
                    </a:cubicBezTo>
                    <a:cubicBezTo>
                      <a:pt x="42" y="14"/>
                      <a:pt x="42" y="14"/>
                      <a:pt x="43" y="14"/>
                    </a:cubicBezTo>
                    <a:cubicBezTo>
                      <a:pt x="48" y="11"/>
                      <a:pt x="53" y="9"/>
                      <a:pt x="58" y="6"/>
                    </a:cubicBezTo>
                    <a:cubicBezTo>
                      <a:pt x="59" y="5"/>
                      <a:pt x="60" y="5"/>
                      <a:pt x="60" y="7"/>
                    </a:cubicBezTo>
                    <a:cubicBezTo>
                      <a:pt x="62" y="9"/>
                      <a:pt x="62" y="11"/>
                      <a:pt x="61" y="14"/>
                    </a:cubicBezTo>
                    <a:cubicBezTo>
                      <a:pt x="61" y="15"/>
                      <a:pt x="61" y="15"/>
                      <a:pt x="60" y="15"/>
                    </a:cubicBezTo>
                    <a:cubicBezTo>
                      <a:pt x="52" y="18"/>
                      <a:pt x="44" y="22"/>
                      <a:pt x="36" y="25"/>
                    </a:cubicBezTo>
                    <a:cubicBezTo>
                      <a:pt x="28" y="28"/>
                      <a:pt x="20" y="31"/>
                      <a:pt x="12" y="35"/>
                    </a:cubicBezTo>
                    <a:cubicBezTo>
                      <a:pt x="10" y="35"/>
                      <a:pt x="8" y="36"/>
                      <a:pt x="6" y="37"/>
                    </a:cubicBezTo>
                    <a:cubicBezTo>
                      <a:pt x="4" y="37"/>
                      <a:pt x="4" y="35"/>
                      <a:pt x="3" y="34"/>
                    </a:cubicBezTo>
                    <a:cubicBezTo>
                      <a:pt x="3" y="33"/>
                      <a:pt x="4" y="33"/>
                      <a:pt x="4" y="33"/>
                    </a:cubicBezTo>
                    <a:cubicBezTo>
                      <a:pt x="15" y="28"/>
                      <a:pt x="25" y="23"/>
                      <a:pt x="36" y="17"/>
                    </a:cubicBezTo>
                    <a:cubicBezTo>
                      <a:pt x="37" y="17"/>
                      <a:pt x="38" y="16"/>
                      <a:pt x="39" y="16"/>
                    </a:cubicBezTo>
                    <a:cubicBezTo>
                      <a:pt x="40" y="15"/>
                      <a:pt x="41" y="15"/>
                      <a:pt x="40" y="15"/>
                    </a:cubicBezTo>
                    <a:cubicBezTo>
                      <a:pt x="40" y="14"/>
                      <a:pt x="39" y="14"/>
                      <a:pt x="39" y="14"/>
                    </a:cubicBezTo>
                    <a:cubicBezTo>
                      <a:pt x="37" y="14"/>
                      <a:pt x="36" y="15"/>
                      <a:pt x="35" y="16"/>
                    </a:cubicBezTo>
                    <a:cubicBezTo>
                      <a:pt x="25" y="21"/>
                      <a:pt x="14" y="26"/>
                      <a:pt x="4" y="31"/>
                    </a:cubicBezTo>
                    <a:cubicBezTo>
                      <a:pt x="3" y="31"/>
                      <a:pt x="2" y="32"/>
                      <a:pt x="2" y="32"/>
                    </a:cubicBezTo>
                    <a:cubicBezTo>
                      <a:pt x="1" y="31"/>
                      <a:pt x="0" y="30"/>
                      <a:pt x="0" y="29"/>
                    </a:cubicBezTo>
                    <a:cubicBezTo>
                      <a:pt x="0" y="28"/>
                      <a:pt x="1" y="28"/>
                      <a:pt x="1" y="28"/>
                    </a:cubicBezTo>
                    <a:cubicBezTo>
                      <a:pt x="7" y="24"/>
                      <a:pt x="12" y="21"/>
                      <a:pt x="18" y="18"/>
                    </a:cubicBezTo>
                    <a:cubicBezTo>
                      <a:pt x="27" y="13"/>
                      <a:pt x="35" y="8"/>
                      <a:pt x="44" y="3"/>
                    </a:cubicBezTo>
                    <a:cubicBezTo>
                      <a:pt x="47" y="0"/>
                      <a:pt x="50" y="0"/>
                      <a:pt x="53" y="1"/>
                    </a:cubicBezTo>
                    <a:cubicBezTo>
                      <a:pt x="55" y="2"/>
                      <a:pt x="56" y="3"/>
                      <a:pt x="57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4" name="Freeform 963"/>
              <p:cNvSpPr>
                <a:spLocks/>
              </p:cNvSpPr>
              <p:nvPr/>
            </p:nvSpPr>
            <p:spPr bwMode="auto">
              <a:xfrm>
                <a:off x="5036" y="2545"/>
                <a:ext cx="65" cy="56"/>
              </a:xfrm>
              <a:custGeom>
                <a:avLst/>
                <a:gdLst>
                  <a:gd name="T0" fmla="*/ 22 w 54"/>
                  <a:gd name="T1" fmla="*/ 33 h 46"/>
                  <a:gd name="T2" fmla="*/ 39 w 54"/>
                  <a:gd name="T3" fmla="*/ 33 h 46"/>
                  <a:gd name="T4" fmla="*/ 40 w 54"/>
                  <a:gd name="T5" fmla="*/ 14 h 46"/>
                  <a:gd name="T6" fmla="*/ 22 w 54"/>
                  <a:gd name="T7" fmla="*/ 11 h 46"/>
                  <a:gd name="T8" fmla="*/ 10 w 54"/>
                  <a:gd name="T9" fmla="*/ 24 h 46"/>
                  <a:gd name="T10" fmla="*/ 13 w 54"/>
                  <a:gd name="T11" fmla="*/ 38 h 46"/>
                  <a:gd name="T12" fmla="*/ 13 w 54"/>
                  <a:gd name="T13" fmla="*/ 40 h 46"/>
                  <a:gd name="T14" fmla="*/ 7 w 54"/>
                  <a:gd name="T15" fmla="*/ 45 h 46"/>
                  <a:gd name="T16" fmla="*/ 5 w 54"/>
                  <a:gd name="T17" fmla="*/ 45 h 46"/>
                  <a:gd name="T18" fmla="*/ 7 w 54"/>
                  <a:gd name="T19" fmla="*/ 16 h 46"/>
                  <a:gd name="T20" fmla="*/ 29 w 54"/>
                  <a:gd name="T21" fmla="*/ 2 h 46"/>
                  <a:gd name="T22" fmla="*/ 53 w 54"/>
                  <a:gd name="T23" fmla="*/ 22 h 46"/>
                  <a:gd name="T24" fmla="*/ 53 w 54"/>
                  <a:gd name="T25" fmla="*/ 25 h 46"/>
                  <a:gd name="T26" fmla="*/ 40 w 54"/>
                  <a:gd name="T27" fmla="*/ 42 h 46"/>
                  <a:gd name="T28" fmla="*/ 38 w 54"/>
                  <a:gd name="T29" fmla="*/ 43 h 46"/>
                  <a:gd name="T30" fmla="*/ 22 w 54"/>
                  <a:gd name="T31" fmla="*/ 34 h 46"/>
                  <a:gd name="T32" fmla="*/ 22 w 54"/>
                  <a:gd name="T33" fmla="*/ 3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46">
                    <a:moveTo>
                      <a:pt x="22" y="33"/>
                    </a:moveTo>
                    <a:cubicBezTo>
                      <a:pt x="28" y="36"/>
                      <a:pt x="34" y="36"/>
                      <a:pt x="39" y="33"/>
                    </a:cubicBezTo>
                    <a:cubicBezTo>
                      <a:pt x="45" y="28"/>
                      <a:pt x="45" y="19"/>
                      <a:pt x="40" y="14"/>
                    </a:cubicBezTo>
                    <a:cubicBezTo>
                      <a:pt x="35" y="10"/>
                      <a:pt x="28" y="9"/>
                      <a:pt x="22" y="11"/>
                    </a:cubicBezTo>
                    <a:cubicBezTo>
                      <a:pt x="16" y="13"/>
                      <a:pt x="11" y="17"/>
                      <a:pt x="10" y="24"/>
                    </a:cubicBezTo>
                    <a:cubicBezTo>
                      <a:pt x="9" y="29"/>
                      <a:pt x="10" y="34"/>
                      <a:pt x="13" y="38"/>
                    </a:cubicBezTo>
                    <a:cubicBezTo>
                      <a:pt x="14" y="39"/>
                      <a:pt x="14" y="39"/>
                      <a:pt x="13" y="40"/>
                    </a:cubicBezTo>
                    <a:cubicBezTo>
                      <a:pt x="11" y="42"/>
                      <a:pt x="9" y="43"/>
                      <a:pt x="7" y="45"/>
                    </a:cubicBezTo>
                    <a:cubicBezTo>
                      <a:pt x="6" y="46"/>
                      <a:pt x="5" y="46"/>
                      <a:pt x="5" y="45"/>
                    </a:cubicBezTo>
                    <a:cubicBezTo>
                      <a:pt x="0" y="35"/>
                      <a:pt x="0" y="25"/>
                      <a:pt x="7" y="16"/>
                    </a:cubicBezTo>
                    <a:cubicBezTo>
                      <a:pt x="12" y="9"/>
                      <a:pt x="20" y="4"/>
                      <a:pt x="29" y="2"/>
                    </a:cubicBezTo>
                    <a:cubicBezTo>
                      <a:pt x="43" y="0"/>
                      <a:pt x="53" y="12"/>
                      <a:pt x="53" y="22"/>
                    </a:cubicBezTo>
                    <a:cubicBezTo>
                      <a:pt x="54" y="23"/>
                      <a:pt x="53" y="24"/>
                      <a:pt x="53" y="25"/>
                    </a:cubicBezTo>
                    <a:cubicBezTo>
                      <a:pt x="48" y="30"/>
                      <a:pt x="44" y="36"/>
                      <a:pt x="40" y="42"/>
                    </a:cubicBezTo>
                    <a:cubicBezTo>
                      <a:pt x="39" y="43"/>
                      <a:pt x="39" y="43"/>
                      <a:pt x="38" y="43"/>
                    </a:cubicBezTo>
                    <a:cubicBezTo>
                      <a:pt x="33" y="40"/>
                      <a:pt x="28" y="37"/>
                      <a:pt x="22" y="34"/>
                    </a:cubicBezTo>
                    <a:cubicBezTo>
                      <a:pt x="22" y="34"/>
                      <a:pt x="22" y="34"/>
                      <a:pt x="22" y="3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5" name="Freeform 964"/>
              <p:cNvSpPr>
                <a:spLocks/>
              </p:cNvSpPr>
              <p:nvPr/>
            </p:nvSpPr>
            <p:spPr bwMode="auto">
              <a:xfrm>
                <a:off x="5084" y="2805"/>
                <a:ext cx="51" cy="39"/>
              </a:xfrm>
              <a:custGeom>
                <a:avLst/>
                <a:gdLst>
                  <a:gd name="T0" fmla="*/ 35 w 42"/>
                  <a:gd name="T1" fmla="*/ 30 h 32"/>
                  <a:gd name="T2" fmla="*/ 20 w 42"/>
                  <a:gd name="T3" fmla="*/ 32 h 32"/>
                  <a:gd name="T4" fmla="*/ 18 w 42"/>
                  <a:gd name="T5" fmla="*/ 31 h 32"/>
                  <a:gd name="T6" fmla="*/ 6 w 42"/>
                  <a:gd name="T7" fmla="*/ 29 h 32"/>
                  <a:gd name="T8" fmla="*/ 4 w 42"/>
                  <a:gd name="T9" fmla="*/ 26 h 32"/>
                  <a:gd name="T10" fmla="*/ 1 w 42"/>
                  <a:gd name="T11" fmla="*/ 16 h 32"/>
                  <a:gd name="T12" fmla="*/ 1 w 42"/>
                  <a:gd name="T13" fmla="*/ 14 h 32"/>
                  <a:gd name="T14" fmla="*/ 28 w 42"/>
                  <a:gd name="T15" fmla="*/ 1 h 32"/>
                  <a:gd name="T16" fmla="*/ 30 w 42"/>
                  <a:gd name="T17" fmla="*/ 2 h 32"/>
                  <a:gd name="T18" fmla="*/ 41 w 42"/>
                  <a:gd name="T19" fmla="*/ 28 h 32"/>
                  <a:gd name="T20" fmla="*/ 41 w 42"/>
                  <a:gd name="T21" fmla="*/ 29 h 32"/>
                  <a:gd name="T22" fmla="*/ 39 w 42"/>
                  <a:gd name="T23" fmla="*/ 30 h 32"/>
                  <a:gd name="T24" fmla="*/ 35 w 42"/>
                  <a:gd name="T25" fmla="*/ 3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2" h="32">
                    <a:moveTo>
                      <a:pt x="35" y="30"/>
                    </a:moveTo>
                    <a:cubicBezTo>
                      <a:pt x="30" y="30"/>
                      <a:pt x="25" y="30"/>
                      <a:pt x="20" y="32"/>
                    </a:cubicBezTo>
                    <a:cubicBezTo>
                      <a:pt x="19" y="32"/>
                      <a:pt x="19" y="32"/>
                      <a:pt x="18" y="31"/>
                    </a:cubicBezTo>
                    <a:cubicBezTo>
                      <a:pt x="14" y="30"/>
                      <a:pt x="10" y="29"/>
                      <a:pt x="6" y="29"/>
                    </a:cubicBezTo>
                    <a:cubicBezTo>
                      <a:pt x="5" y="29"/>
                      <a:pt x="4" y="28"/>
                      <a:pt x="4" y="26"/>
                    </a:cubicBezTo>
                    <a:cubicBezTo>
                      <a:pt x="3" y="23"/>
                      <a:pt x="2" y="20"/>
                      <a:pt x="1" y="16"/>
                    </a:cubicBezTo>
                    <a:cubicBezTo>
                      <a:pt x="0" y="15"/>
                      <a:pt x="0" y="15"/>
                      <a:pt x="1" y="14"/>
                    </a:cubicBezTo>
                    <a:cubicBezTo>
                      <a:pt x="10" y="8"/>
                      <a:pt x="19" y="4"/>
                      <a:pt x="28" y="1"/>
                    </a:cubicBezTo>
                    <a:cubicBezTo>
                      <a:pt x="30" y="0"/>
                      <a:pt x="30" y="0"/>
                      <a:pt x="30" y="2"/>
                    </a:cubicBezTo>
                    <a:cubicBezTo>
                      <a:pt x="32" y="11"/>
                      <a:pt x="35" y="20"/>
                      <a:pt x="41" y="28"/>
                    </a:cubicBezTo>
                    <a:cubicBezTo>
                      <a:pt x="41" y="28"/>
                      <a:pt x="42" y="29"/>
                      <a:pt x="41" y="29"/>
                    </a:cubicBezTo>
                    <a:cubicBezTo>
                      <a:pt x="41" y="30"/>
                      <a:pt x="40" y="30"/>
                      <a:pt x="39" y="30"/>
                    </a:cubicBezTo>
                    <a:cubicBezTo>
                      <a:pt x="38" y="30"/>
                      <a:pt x="37" y="30"/>
                      <a:pt x="35" y="3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6" name="Freeform 965"/>
              <p:cNvSpPr>
                <a:spLocks noEditPoints="1"/>
              </p:cNvSpPr>
              <p:nvPr/>
            </p:nvSpPr>
            <p:spPr bwMode="auto">
              <a:xfrm>
                <a:off x="4986" y="2775"/>
                <a:ext cx="31" cy="51"/>
              </a:xfrm>
              <a:custGeom>
                <a:avLst/>
                <a:gdLst>
                  <a:gd name="T0" fmla="*/ 0 w 26"/>
                  <a:gd name="T1" fmla="*/ 21 h 42"/>
                  <a:gd name="T2" fmla="*/ 2 w 26"/>
                  <a:gd name="T3" fmla="*/ 10 h 42"/>
                  <a:gd name="T4" fmla="*/ 18 w 26"/>
                  <a:gd name="T5" fmla="*/ 2 h 42"/>
                  <a:gd name="T6" fmla="*/ 23 w 26"/>
                  <a:gd name="T7" fmla="*/ 8 h 42"/>
                  <a:gd name="T8" fmla="*/ 25 w 26"/>
                  <a:gd name="T9" fmla="*/ 24 h 42"/>
                  <a:gd name="T10" fmla="*/ 20 w 26"/>
                  <a:gd name="T11" fmla="*/ 37 h 42"/>
                  <a:gd name="T12" fmla="*/ 8 w 26"/>
                  <a:gd name="T13" fmla="*/ 38 h 42"/>
                  <a:gd name="T14" fmla="*/ 0 w 26"/>
                  <a:gd name="T15" fmla="*/ 21 h 42"/>
                  <a:gd name="T16" fmla="*/ 14 w 26"/>
                  <a:gd name="T17" fmla="*/ 7 h 42"/>
                  <a:gd name="T18" fmla="*/ 12 w 26"/>
                  <a:gd name="T19" fmla="*/ 9 h 42"/>
                  <a:gd name="T20" fmla="*/ 16 w 26"/>
                  <a:gd name="T21" fmla="*/ 13 h 42"/>
                  <a:gd name="T22" fmla="*/ 18 w 26"/>
                  <a:gd name="T23" fmla="*/ 10 h 42"/>
                  <a:gd name="T24" fmla="*/ 14 w 26"/>
                  <a:gd name="T25" fmla="*/ 7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6" h="42">
                    <a:moveTo>
                      <a:pt x="0" y="21"/>
                    </a:moveTo>
                    <a:cubicBezTo>
                      <a:pt x="1" y="17"/>
                      <a:pt x="1" y="13"/>
                      <a:pt x="2" y="10"/>
                    </a:cubicBezTo>
                    <a:cubicBezTo>
                      <a:pt x="4" y="3"/>
                      <a:pt x="12" y="0"/>
                      <a:pt x="18" y="2"/>
                    </a:cubicBezTo>
                    <a:cubicBezTo>
                      <a:pt x="20" y="3"/>
                      <a:pt x="22" y="6"/>
                      <a:pt x="23" y="8"/>
                    </a:cubicBezTo>
                    <a:cubicBezTo>
                      <a:pt x="26" y="13"/>
                      <a:pt x="26" y="18"/>
                      <a:pt x="25" y="24"/>
                    </a:cubicBezTo>
                    <a:cubicBezTo>
                      <a:pt x="24" y="29"/>
                      <a:pt x="23" y="33"/>
                      <a:pt x="20" y="37"/>
                    </a:cubicBezTo>
                    <a:cubicBezTo>
                      <a:pt x="17" y="41"/>
                      <a:pt x="13" y="42"/>
                      <a:pt x="8" y="38"/>
                    </a:cubicBezTo>
                    <a:cubicBezTo>
                      <a:pt x="3" y="34"/>
                      <a:pt x="0" y="28"/>
                      <a:pt x="0" y="21"/>
                    </a:cubicBezTo>
                    <a:close/>
                    <a:moveTo>
                      <a:pt x="14" y="7"/>
                    </a:moveTo>
                    <a:cubicBezTo>
                      <a:pt x="13" y="7"/>
                      <a:pt x="12" y="8"/>
                      <a:pt x="12" y="9"/>
                    </a:cubicBezTo>
                    <a:cubicBezTo>
                      <a:pt x="12" y="11"/>
                      <a:pt x="14" y="13"/>
                      <a:pt x="16" y="13"/>
                    </a:cubicBezTo>
                    <a:cubicBezTo>
                      <a:pt x="18" y="13"/>
                      <a:pt x="18" y="11"/>
                      <a:pt x="18" y="10"/>
                    </a:cubicBezTo>
                    <a:cubicBezTo>
                      <a:pt x="18" y="9"/>
                      <a:pt x="16" y="7"/>
                      <a:pt x="14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7" name="Freeform 966"/>
              <p:cNvSpPr>
                <a:spLocks/>
              </p:cNvSpPr>
              <p:nvPr/>
            </p:nvSpPr>
            <p:spPr bwMode="auto">
              <a:xfrm>
                <a:off x="5151" y="2913"/>
                <a:ext cx="46" cy="42"/>
              </a:xfrm>
              <a:custGeom>
                <a:avLst/>
                <a:gdLst>
                  <a:gd name="T0" fmla="*/ 11 w 38"/>
                  <a:gd name="T1" fmla="*/ 9 h 35"/>
                  <a:gd name="T2" fmla="*/ 15 w 38"/>
                  <a:gd name="T3" fmla="*/ 7 h 35"/>
                  <a:gd name="T4" fmla="*/ 19 w 38"/>
                  <a:gd name="T5" fmla="*/ 4 h 35"/>
                  <a:gd name="T6" fmla="*/ 21 w 38"/>
                  <a:gd name="T7" fmla="*/ 4 h 35"/>
                  <a:gd name="T8" fmla="*/ 21 w 38"/>
                  <a:gd name="T9" fmla="*/ 6 h 35"/>
                  <a:gd name="T10" fmla="*/ 17 w 38"/>
                  <a:gd name="T11" fmla="*/ 12 h 35"/>
                  <a:gd name="T12" fmla="*/ 16 w 38"/>
                  <a:gd name="T13" fmla="*/ 14 h 35"/>
                  <a:gd name="T14" fmla="*/ 18 w 38"/>
                  <a:gd name="T15" fmla="*/ 12 h 35"/>
                  <a:gd name="T16" fmla="*/ 22 w 38"/>
                  <a:gd name="T17" fmla="*/ 7 h 35"/>
                  <a:gd name="T18" fmla="*/ 25 w 38"/>
                  <a:gd name="T19" fmla="*/ 7 h 35"/>
                  <a:gd name="T20" fmla="*/ 26 w 38"/>
                  <a:gd name="T21" fmla="*/ 9 h 35"/>
                  <a:gd name="T22" fmla="*/ 24 w 38"/>
                  <a:gd name="T23" fmla="*/ 17 h 35"/>
                  <a:gd name="T24" fmla="*/ 28 w 38"/>
                  <a:gd name="T25" fmla="*/ 11 h 35"/>
                  <a:gd name="T26" fmla="*/ 30 w 38"/>
                  <a:gd name="T27" fmla="*/ 9 h 35"/>
                  <a:gd name="T28" fmla="*/ 34 w 38"/>
                  <a:gd name="T29" fmla="*/ 11 h 35"/>
                  <a:gd name="T30" fmla="*/ 37 w 38"/>
                  <a:gd name="T31" fmla="*/ 23 h 35"/>
                  <a:gd name="T32" fmla="*/ 37 w 38"/>
                  <a:gd name="T33" fmla="*/ 30 h 35"/>
                  <a:gd name="T34" fmla="*/ 30 w 38"/>
                  <a:gd name="T35" fmla="*/ 33 h 35"/>
                  <a:gd name="T36" fmla="*/ 18 w 38"/>
                  <a:gd name="T37" fmla="*/ 28 h 35"/>
                  <a:gd name="T38" fmla="*/ 1 w 38"/>
                  <a:gd name="T39" fmla="*/ 9 h 35"/>
                  <a:gd name="T40" fmla="*/ 2 w 38"/>
                  <a:gd name="T41" fmla="*/ 5 h 35"/>
                  <a:gd name="T42" fmla="*/ 16 w 38"/>
                  <a:gd name="T43" fmla="*/ 0 h 35"/>
                  <a:gd name="T44" fmla="*/ 18 w 38"/>
                  <a:gd name="T45" fmla="*/ 1 h 35"/>
                  <a:gd name="T46" fmla="*/ 17 w 38"/>
                  <a:gd name="T47" fmla="*/ 3 h 35"/>
                  <a:gd name="T48" fmla="*/ 11 w 38"/>
                  <a:gd name="T4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8" h="35">
                    <a:moveTo>
                      <a:pt x="11" y="9"/>
                    </a:moveTo>
                    <a:cubicBezTo>
                      <a:pt x="13" y="8"/>
                      <a:pt x="14" y="8"/>
                      <a:pt x="15" y="7"/>
                    </a:cubicBezTo>
                    <a:cubicBezTo>
                      <a:pt x="17" y="6"/>
                      <a:pt x="18" y="5"/>
                      <a:pt x="19" y="4"/>
                    </a:cubicBezTo>
                    <a:cubicBezTo>
                      <a:pt x="20" y="4"/>
                      <a:pt x="20" y="3"/>
                      <a:pt x="21" y="4"/>
                    </a:cubicBezTo>
                    <a:cubicBezTo>
                      <a:pt x="22" y="5"/>
                      <a:pt x="21" y="5"/>
                      <a:pt x="21" y="6"/>
                    </a:cubicBezTo>
                    <a:cubicBezTo>
                      <a:pt x="19" y="8"/>
                      <a:pt x="18" y="10"/>
                      <a:pt x="17" y="12"/>
                    </a:cubicBezTo>
                    <a:cubicBezTo>
                      <a:pt x="17" y="12"/>
                      <a:pt x="16" y="13"/>
                      <a:pt x="16" y="14"/>
                    </a:cubicBezTo>
                    <a:cubicBezTo>
                      <a:pt x="17" y="14"/>
                      <a:pt x="18" y="13"/>
                      <a:pt x="18" y="12"/>
                    </a:cubicBezTo>
                    <a:cubicBezTo>
                      <a:pt x="19" y="11"/>
                      <a:pt x="21" y="9"/>
                      <a:pt x="22" y="7"/>
                    </a:cubicBezTo>
                    <a:cubicBezTo>
                      <a:pt x="23" y="6"/>
                      <a:pt x="24" y="7"/>
                      <a:pt x="25" y="7"/>
                    </a:cubicBezTo>
                    <a:cubicBezTo>
                      <a:pt x="27" y="8"/>
                      <a:pt x="26" y="8"/>
                      <a:pt x="26" y="9"/>
                    </a:cubicBezTo>
                    <a:cubicBezTo>
                      <a:pt x="25" y="12"/>
                      <a:pt x="24" y="14"/>
                      <a:pt x="24" y="17"/>
                    </a:cubicBezTo>
                    <a:cubicBezTo>
                      <a:pt x="26" y="14"/>
                      <a:pt x="27" y="13"/>
                      <a:pt x="28" y="11"/>
                    </a:cubicBezTo>
                    <a:cubicBezTo>
                      <a:pt x="29" y="10"/>
                      <a:pt x="29" y="9"/>
                      <a:pt x="30" y="9"/>
                    </a:cubicBezTo>
                    <a:cubicBezTo>
                      <a:pt x="32" y="9"/>
                      <a:pt x="33" y="10"/>
                      <a:pt x="34" y="11"/>
                    </a:cubicBezTo>
                    <a:cubicBezTo>
                      <a:pt x="35" y="15"/>
                      <a:pt x="36" y="19"/>
                      <a:pt x="37" y="23"/>
                    </a:cubicBezTo>
                    <a:cubicBezTo>
                      <a:pt x="38" y="26"/>
                      <a:pt x="38" y="28"/>
                      <a:pt x="37" y="30"/>
                    </a:cubicBezTo>
                    <a:cubicBezTo>
                      <a:pt x="36" y="35"/>
                      <a:pt x="34" y="35"/>
                      <a:pt x="30" y="33"/>
                    </a:cubicBezTo>
                    <a:cubicBezTo>
                      <a:pt x="26" y="31"/>
                      <a:pt x="22" y="30"/>
                      <a:pt x="18" y="28"/>
                    </a:cubicBezTo>
                    <a:cubicBezTo>
                      <a:pt x="9" y="25"/>
                      <a:pt x="3" y="18"/>
                      <a:pt x="1" y="9"/>
                    </a:cubicBezTo>
                    <a:cubicBezTo>
                      <a:pt x="0" y="7"/>
                      <a:pt x="1" y="6"/>
                      <a:pt x="2" y="5"/>
                    </a:cubicBezTo>
                    <a:cubicBezTo>
                      <a:pt x="6" y="1"/>
                      <a:pt x="11" y="0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18" y="2"/>
                      <a:pt x="18" y="2"/>
                      <a:pt x="17" y="3"/>
                    </a:cubicBezTo>
                    <a:cubicBezTo>
                      <a:pt x="15" y="5"/>
                      <a:pt x="13" y="6"/>
                      <a:pt x="11" y="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8" name="Freeform 967"/>
              <p:cNvSpPr>
                <a:spLocks noEditPoints="1"/>
              </p:cNvSpPr>
              <p:nvPr/>
            </p:nvSpPr>
            <p:spPr bwMode="auto">
              <a:xfrm>
                <a:off x="5293" y="2866"/>
                <a:ext cx="43" cy="38"/>
              </a:xfrm>
              <a:custGeom>
                <a:avLst/>
                <a:gdLst>
                  <a:gd name="T0" fmla="*/ 17 w 36"/>
                  <a:gd name="T1" fmla="*/ 32 h 32"/>
                  <a:gd name="T2" fmla="*/ 2 w 36"/>
                  <a:gd name="T3" fmla="*/ 24 h 32"/>
                  <a:gd name="T4" fmla="*/ 1 w 36"/>
                  <a:gd name="T5" fmla="*/ 17 h 32"/>
                  <a:gd name="T6" fmla="*/ 7 w 36"/>
                  <a:gd name="T7" fmla="*/ 4 h 32"/>
                  <a:gd name="T8" fmla="*/ 16 w 36"/>
                  <a:gd name="T9" fmla="*/ 0 h 32"/>
                  <a:gd name="T10" fmla="*/ 31 w 36"/>
                  <a:gd name="T11" fmla="*/ 10 h 32"/>
                  <a:gd name="T12" fmla="*/ 24 w 36"/>
                  <a:gd name="T13" fmla="*/ 30 h 32"/>
                  <a:gd name="T14" fmla="*/ 17 w 36"/>
                  <a:gd name="T15" fmla="*/ 32 h 32"/>
                  <a:gd name="T16" fmla="*/ 19 w 36"/>
                  <a:gd name="T17" fmla="*/ 16 h 32"/>
                  <a:gd name="T18" fmla="*/ 20 w 36"/>
                  <a:gd name="T19" fmla="*/ 19 h 32"/>
                  <a:gd name="T20" fmla="*/ 21 w 36"/>
                  <a:gd name="T21" fmla="*/ 17 h 32"/>
                  <a:gd name="T22" fmla="*/ 22 w 36"/>
                  <a:gd name="T23" fmla="*/ 16 h 32"/>
                  <a:gd name="T24" fmla="*/ 24 w 36"/>
                  <a:gd name="T25" fmla="*/ 16 h 32"/>
                  <a:gd name="T26" fmla="*/ 27 w 36"/>
                  <a:gd name="T27" fmla="*/ 17 h 32"/>
                  <a:gd name="T28" fmla="*/ 27 w 36"/>
                  <a:gd name="T29" fmla="*/ 14 h 32"/>
                  <a:gd name="T30" fmla="*/ 27 w 36"/>
                  <a:gd name="T31" fmla="*/ 13 h 32"/>
                  <a:gd name="T32" fmla="*/ 27 w 36"/>
                  <a:gd name="T33" fmla="*/ 11 h 32"/>
                  <a:gd name="T34" fmla="*/ 28 w 36"/>
                  <a:gd name="T35" fmla="*/ 9 h 32"/>
                  <a:gd name="T36" fmla="*/ 26 w 36"/>
                  <a:gd name="T37" fmla="*/ 8 h 32"/>
                  <a:gd name="T38" fmla="*/ 25 w 36"/>
                  <a:gd name="T39" fmla="*/ 9 h 32"/>
                  <a:gd name="T40" fmla="*/ 23 w 36"/>
                  <a:gd name="T41" fmla="*/ 8 h 32"/>
                  <a:gd name="T42" fmla="*/ 16 w 36"/>
                  <a:gd name="T43" fmla="*/ 5 h 32"/>
                  <a:gd name="T44" fmla="*/ 15 w 36"/>
                  <a:gd name="T45" fmla="*/ 6 h 32"/>
                  <a:gd name="T46" fmla="*/ 16 w 36"/>
                  <a:gd name="T47" fmla="*/ 8 h 32"/>
                  <a:gd name="T48" fmla="*/ 16 w 36"/>
                  <a:gd name="T49" fmla="*/ 11 h 32"/>
                  <a:gd name="T50" fmla="*/ 15 w 36"/>
                  <a:gd name="T51" fmla="*/ 14 h 32"/>
                  <a:gd name="T52" fmla="*/ 18 w 36"/>
                  <a:gd name="T53" fmla="*/ 13 h 32"/>
                  <a:gd name="T54" fmla="*/ 19 w 36"/>
                  <a:gd name="T55" fmla="*/ 13 h 32"/>
                  <a:gd name="T56" fmla="*/ 19 w 36"/>
                  <a:gd name="T57" fmla="*/ 14 h 32"/>
                  <a:gd name="T58" fmla="*/ 19 w 36"/>
                  <a:gd name="T59" fmla="*/ 1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36" h="32">
                    <a:moveTo>
                      <a:pt x="17" y="32"/>
                    </a:moveTo>
                    <a:cubicBezTo>
                      <a:pt x="10" y="32"/>
                      <a:pt x="5" y="29"/>
                      <a:pt x="2" y="24"/>
                    </a:cubicBezTo>
                    <a:cubicBezTo>
                      <a:pt x="0" y="22"/>
                      <a:pt x="0" y="20"/>
                      <a:pt x="1" y="17"/>
                    </a:cubicBezTo>
                    <a:cubicBezTo>
                      <a:pt x="1" y="12"/>
                      <a:pt x="3" y="8"/>
                      <a:pt x="7" y="4"/>
                    </a:cubicBezTo>
                    <a:cubicBezTo>
                      <a:pt x="9" y="1"/>
                      <a:pt x="12" y="0"/>
                      <a:pt x="16" y="0"/>
                    </a:cubicBezTo>
                    <a:cubicBezTo>
                      <a:pt x="23" y="0"/>
                      <a:pt x="28" y="3"/>
                      <a:pt x="31" y="10"/>
                    </a:cubicBezTo>
                    <a:cubicBezTo>
                      <a:pt x="36" y="17"/>
                      <a:pt x="32" y="26"/>
                      <a:pt x="24" y="30"/>
                    </a:cubicBezTo>
                    <a:cubicBezTo>
                      <a:pt x="22" y="31"/>
                      <a:pt x="19" y="32"/>
                      <a:pt x="17" y="32"/>
                    </a:cubicBezTo>
                    <a:close/>
                    <a:moveTo>
                      <a:pt x="19" y="16"/>
                    </a:moveTo>
                    <a:cubicBezTo>
                      <a:pt x="19" y="17"/>
                      <a:pt x="19" y="18"/>
                      <a:pt x="20" y="19"/>
                    </a:cubicBezTo>
                    <a:cubicBezTo>
                      <a:pt x="21" y="19"/>
                      <a:pt x="21" y="18"/>
                      <a:pt x="21" y="17"/>
                    </a:cubicBezTo>
                    <a:cubicBezTo>
                      <a:pt x="21" y="17"/>
                      <a:pt x="22" y="16"/>
                      <a:pt x="22" y="16"/>
                    </a:cubicBezTo>
                    <a:cubicBezTo>
                      <a:pt x="22" y="15"/>
                      <a:pt x="23" y="15"/>
                      <a:pt x="24" y="16"/>
                    </a:cubicBezTo>
                    <a:cubicBezTo>
                      <a:pt x="25" y="16"/>
                      <a:pt x="26" y="17"/>
                      <a:pt x="27" y="17"/>
                    </a:cubicBezTo>
                    <a:cubicBezTo>
                      <a:pt x="28" y="16"/>
                      <a:pt x="27" y="15"/>
                      <a:pt x="27" y="14"/>
                    </a:cubicBezTo>
                    <a:cubicBezTo>
                      <a:pt x="27" y="14"/>
                      <a:pt x="27" y="14"/>
                      <a:pt x="27" y="13"/>
                    </a:cubicBezTo>
                    <a:cubicBezTo>
                      <a:pt x="26" y="12"/>
                      <a:pt x="26" y="12"/>
                      <a:pt x="27" y="11"/>
                    </a:cubicBezTo>
                    <a:cubicBezTo>
                      <a:pt x="28" y="10"/>
                      <a:pt x="29" y="10"/>
                      <a:pt x="28" y="9"/>
                    </a:cubicBezTo>
                    <a:cubicBezTo>
                      <a:pt x="28" y="8"/>
                      <a:pt x="27" y="9"/>
                      <a:pt x="26" y="8"/>
                    </a:cubicBezTo>
                    <a:cubicBezTo>
                      <a:pt x="26" y="8"/>
                      <a:pt x="25" y="9"/>
                      <a:pt x="25" y="9"/>
                    </a:cubicBezTo>
                    <a:cubicBezTo>
                      <a:pt x="24" y="9"/>
                      <a:pt x="23" y="9"/>
                      <a:pt x="23" y="8"/>
                    </a:cubicBezTo>
                    <a:cubicBezTo>
                      <a:pt x="21" y="6"/>
                      <a:pt x="19" y="5"/>
                      <a:pt x="16" y="5"/>
                    </a:cubicBezTo>
                    <a:cubicBezTo>
                      <a:pt x="16" y="5"/>
                      <a:pt x="15" y="5"/>
                      <a:pt x="15" y="6"/>
                    </a:cubicBezTo>
                    <a:cubicBezTo>
                      <a:pt x="14" y="7"/>
                      <a:pt x="15" y="7"/>
                      <a:pt x="16" y="8"/>
                    </a:cubicBezTo>
                    <a:cubicBezTo>
                      <a:pt x="18" y="9"/>
                      <a:pt x="18" y="9"/>
                      <a:pt x="16" y="11"/>
                    </a:cubicBezTo>
                    <a:cubicBezTo>
                      <a:pt x="15" y="12"/>
                      <a:pt x="14" y="13"/>
                      <a:pt x="15" y="14"/>
                    </a:cubicBezTo>
                    <a:cubicBezTo>
                      <a:pt x="15" y="15"/>
                      <a:pt x="17" y="14"/>
                      <a:pt x="18" y="13"/>
                    </a:cubicBezTo>
                    <a:cubicBezTo>
                      <a:pt x="18" y="13"/>
                      <a:pt x="19" y="13"/>
                      <a:pt x="19" y="13"/>
                    </a:cubicBezTo>
                    <a:cubicBezTo>
                      <a:pt x="20" y="13"/>
                      <a:pt x="19" y="14"/>
                      <a:pt x="19" y="14"/>
                    </a:cubicBezTo>
                    <a:cubicBezTo>
                      <a:pt x="19" y="15"/>
                      <a:pt x="19" y="16"/>
                      <a:pt x="19" y="1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39" name="Freeform 968"/>
              <p:cNvSpPr>
                <a:spLocks/>
              </p:cNvSpPr>
              <p:nvPr/>
            </p:nvSpPr>
            <p:spPr bwMode="auto">
              <a:xfrm>
                <a:off x="5264" y="2832"/>
                <a:ext cx="60" cy="38"/>
              </a:xfrm>
              <a:custGeom>
                <a:avLst/>
                <a:gdLst>
                  <a:gd name="T0" fmla="*/ 44 w 50"/>
                  <a:gd name="T1" fmla="*/ 6 h 32"/>
                  <a:gd name="T2" fmla="*/ 49 w 50"/>
                  <a:gd name="T3" fmla="*/ 26 h 32"/>
                  <a:gd name="T4" fmla="*/ 45 w 50"/>
                  <a:gd name="T5" fmla="*/ 28 h 32"/>
                  <a:gd name="T6" fmla="*/ 44 w 50"/>
                  <a:gd name="T7" fmla="*/ 24 h 32"/>
                  <a:gd name="T8" fmla="*/ 41 w 50"/>
                  <a:gd name="T9" fmla="*/ 12 h 32"/>
                  <a:gd name="T10" fmla="*/ 27 w 50"/>
                  <a:gd name="T11" fmla="*/ 8 h 32"/>
                  <a:gd name="T12" fmla="*/ 33 w 50"/>
                  <a:gd name="T13" fmla="*/ 10 h 32"/>
                  <a:gd name="T14" fmla="*/ 41 w 50"/>
                  <a:gd name="T15" fmla="*/ 20 h 32"/>
                  <a:gd name="T16" fmla="*/ 40 w 50"/>
                  <a:gd name="T17" fmla="*/ 26 h 32"/>
                  <a:gd name="T18" fmla="*/ 39 w 50"/>
                  <a:gd name="T19" fmla="*/ 27 h 32"/>
                  <a:gd name="T20" fmla="*/ 34 w 50"/>
                  <a:gd name="T21" fmla="*/ 27 h 32"/>
                  <a:gd name="T22" fmla="*/ 35 w 50"/>
                  <a:gd name="T23" fmla="*/ 22 h 32"/>
                  <a:gd name="T24" fmla="*/ 29 w 50"/>
                  <a:gd name="T25" fmla="*/ 15 h 32"/>
                  <a:gd name="T26" fmla="*/ 15 w 50"/>
                  <a:gd name="T27" fmla="*/ 21 h 32"/>
                  <a:gd name="T28" fmla="*/ 11 w 50"/>
                  <a:gd name="T29" fmla="*/ 31 h 32"/>
                  <a:gd name="T30" fmla="*/ 9 w 50"/>
                  <a:gd name="T31" fmla="*/ 32 h 32"/>
                  <a:gd name="T32" fmla="*/ 1 w 50"/>
                  <a:gd name="T33" fmla="*/ 29 h 32"/>
                  <a:gd name="T34" fmla="*/ 0 w 50"/>
                  <a:gd name="T35" fmla="*/ 27 h 32"/>
                  <a:gd name="T36" fmla="*/ 29 w 50"/>
                  <a:gd name="T37" fmla="*/ 1 h 32"/>
                  <a:gd name="T38" fmla="*/ 40 w 50"/>
                  <a:gd name="T39" fmla="*/ 3 h 32"/>
                  <a:gd name="T40" fmla="*/ 44 w 50"/>
                  <a:gd name="T41" fmla="*/ 6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50" h="32">
                    <a:moveTo>
                      <a:pt x="44" y="6"/>
                    </a:moveTo>
                    <a:cubicBezTo>
                      <a:pt x="49" y="12"/>
                      <a:pt x="50" y="18"/>
                      <a:pt x="49" y="26"/>
                    </a:cubicBezTo>
                    <a:cubicBezTo>
                      <a:pt x="48" y="29"/>
                      <a:pt x="48" y="29"/>
                      <a:pt x="45" y="28"/>
                    </a:cubicBezTo>
                    <a:cubicBezTo>
                      <a:pt x="43" y="27"/>
                      <a:pt x="43" y="27"/>
                      <a:pt x="44" y="24"/>
                    </a:cubicBezTo>
                    <a:cubicBezTo>
                      <a:pt x="45" y="20"/>
                      <a:pt x="44" y="15"/>
                      <a:pt x="41" y="12"/>
                    </a:cubicBezTo>
                    <a:cubicBezTo>
                      <a:pt x="37" y="8"/>
                      <a:pt x="33" y="7"/>
                      <a:pt x="27" y="8"/>
                    </a:cubicBezTo>
                    <a:cubicBezTo>
                      <a:pt x="29" y="9"/>
                      <a:pt x="31" y="9"/>
                      <a:pt x="33" y="10"/>
                    </a:cubicBezTo>
                    <a:cubicBezTo>
                      <a:pt x="37" y="12"/>
                      <a:pt x="40" y="15"/>
                      <a:pt x="41" y="20"/>
                    </a:cubicBezTo>
                    <a:cubicBezTo>
                      <a:pt x="41" y="22"/>
                      <a:pt x="41" y="24"/>
                      <a:pt x="40" y="26"/>
                    </a:cubicBezTo>
                    <a:cubicBezTo>
                      <a:pt x="40" y="27"/>
                      <a:pt x="40" y="27"/>
                      <a:pt x="39" y="27"/>
                    </a:cubicBezTo>
                    <a:cubicBezTo>
                      <a:pt x="38" y="27"/>
                      <a:pt x="36" y="27"/>
                      <a:pt x="34" y="27"/>
                    </a:cubicBezTo>
                    <a:cubicBezTo>
                      <a:pt x="35" y="26"/>
                      <a:pt x="35" y="24"/>
                      <a:pt x="35" y="22"/>
                    </a:cubicBezTo>
                    <a:cubicBezTo>
                      <a:pt x="35" y="18"/>
                      <a:pt x="33" y="15"/>
                      <a:pt x="29" y="15"/>
                    </a:cubicBezTo>
                    <a:cubicBezTo>
                      <a:pt x="23" y="14"/>
                      <a:pt x="18" y="16"/>
                      <a:pt x="15" y="21"/>
                    </a:cubicBezTo>
                    <a:cubicBezTo>
                      <a:pt x="13" y="24"/>
                      <a:pt x="12" y="27"/>
                      <a:pt x="11" y="31"/>
                    </a:cubicBezTo>
                    <a:cubicBezTo>
                      <a:pt x="11" y="32"/>
                      <a:pt x="10" y="32"/>
                      <a:pt x="9" y="32"/>
                    </a:cubicBezTo>
                    <a:cubicBezTo>
                      <a:pt x="6" y="31"/>
                      <a:pt x="4" y="30"/>
                      <a:pt x="1" y="29"/>
                    </a:cubicBezTo>
                    <a:cubicBezTo>
                      <a:pt x="0" y="29"/>
                      <a:pt x="0" y="28"/>
                      <a:pt x="0" y="27"/>
                    </a:cubicBezTo>
                    <a:cubicBezTo>
                      <a:pt x="5" y="14"/>
                      <a:pt x="14" y="4"/>
                      <a:pt x="29" y="1"/>
                    </a:cubicBezTo>
                    <a:cubicBezTo>
                      <a:pt x="33" y="0"/>
                      <a:pt x="36" y="1"/>
                      <a:pt x="40" y="3"/>
                    </a:cubicBezTo>
                    <a:cubicBezTo>
                      <a:pt x="40" y="6"/>
                      <a:pt x="42" y="6"/>
                      <a:pt x="44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0" name="Freeform 969"/>
              <p:cNvSpPr>
                <a:spLocks/>
              </p:cNvSpPr>
              <p:nvPr/>
            </p:nvSpPr>
            <p:spPr bwMode="auto">
              <a:xfrm>
                <a:off x="5143" y="2863"/>
                <a:ext cx="37" cy="52"/>
              </a:xfrm>
              <a:custGeom>
                <a:avLst/>
                <a:gdLst>
                  <a:gd name="T0" fmla="*/ 21 w 31"/>
                  <a:gd name="T1" fmla="*/ 28 h 43"/>
                  <a:gd name="T2" fmla="*/ 12 w 31"/>
                  <a:gd name="T3" fmla="*/ 27 h 43"/>
                  <a:gd name="T4" fmla="*/ 14 w 31"/>
                  <a:gd name="T5" fmla="*/ 29 h 43"/>
                  <a:gd name="T6" fmla="*/ 20 w 31"/>
                  <a:gd name="T7" fmla="*/ 31 h 43"/>
                  <a:gd name="T8" fmla="*/ 21 w 31"/>
                  <a:gd name="T9" fmla="*/ 31 h 43"/>
                  <a:gd name="T10" fmla="*/ 20 w 31"/>
                  <a:gd name="T11" fmla="*/ 32 h 43"/>
                  <a:gd name="T12" fmla="*/ 18 w 31"/>
                  <a:gd name="T13" fmla="*/ 33 h 43"/>
                  <a:gd name="T14" fmla="*/ 12 w 31"/>
                  <a:gd name="T15" fmla="*/ 33 h 43"/>
                  <a:gd name="T16" fmla="*/ 11 w 31"/>
                  <a:gd name="T17" fmla="*/ 33 h 43"/>
                  <a:gd name="T18" fmla="*/ 12 w 31"/>
                  <a:gd name="T19" fmla="*/ 34 h 43"/>
                  <a:gd name="T20" fmla="*/ 20 w 31"/>
                  <a:gd name="T21" fmla="*/ 35 h 43"/>
                  <a:gd name="T22" fmla="*/ 22 w 31"/>
                  <a:gd name="T23" fmla="*/ 37 h 43"/>
                  <a:gd name="T24" fmla="*/ 20 w 31"/>
                  <a:gd name="T25" fmla="*/ 38 h 43"/>
                  <a:gd name="T26" fmla="*/ 10 w 31"/>
                  <a:gd name="T27" fmla="*/ 42 h 43"/>
                  <a:gd name="T28" fmla="*/ 1 w 31"/>
                  <a:gd name="T29" fmla="*/ 36 h 43"/>
                  <a:gd name="T30" fmla="*/ 1 w 31"/>
                  <a:gd name="T31" fmla="*/ 21 h 43"/>
                  <a:gd name="T32" fmla="*/ 6 w 31"/>
                  <a:gd name="T33" fmla="*/ 13 h 43"/>
                  <a:gd name="T34" fmla="*/ 13 w 31"/>
                  <a:gd name="T35" fmla="*/ 5 h 43"/>
                  <a:gd name="T36" fmla="*/ 27 w 31"/>
                  <a:gd name="T37" fmla="*/ 6 h 43"/>
                  <a:gd name="T38" fmla="*/ 31 w 31"/>
                  <a:gd name="T39" fmla="*/ 14 h 43"/>
                  <a:gd name="T40" fmla="*/ 30 w 31"/>
                  <a:gd name="T41" fmla="*/ 16 h 43"/>
                  <a:gd name="T42" fmla="*/ 27 w 31"/>
                  <a:gd name="T43" fmla="*/ 19 h 43"/>
                  <a:gd name="T44" fmla="*/ 23 w 31"/>
                  <a:gd name="T45" fmla="*/ 19 h 43"/>
                  <a:gd name="T46" fmla="*/ 18 w 31"/>
                  <a:gd name="T47" fmla="*/ 16 h 43"/>
                  <a:gd name="T48" fmla="*/ 16 w 31"/>
                  <a:gd name="T49" fmla="*/ 16 h 43"/>
                  <a:gd name="T50" fmla="*/ 17 w 31"/>
                  <a:gd name="T51" fmla="*/ 17 h 43"/>
                  <a:gd name="T52" fmla="*/ 22 w 31"/>
                  <a:gd name="T53" fmla="*/ 22 h 43"/>
                  <a:gd name="T54" fmla="*/ 22 w 31"/>
                  <a:gd name="T55" fmla="*/ 24 h 43"/>
                  <a:gd name="T56" fmla="*/ 21 w 31"/>
                  <a:gd name="T57" fmla="*/ 24 h 43"/>
                  <a:gd name="T58" fmla="*/ 14 w 31"/>
                  <a:gd name="T59" fmla="*/ 21 h 43"/>
                  <a:gd name="T60" fmla="*/ 13 w 31"/>
                  <a:gd name="T61" fmla="*/ 21 h 43"/>
                  <a:gd name="T62" fmla="*/ 13 w 31"/>
                  <a:gd name="T63" fmla="*/ 23 h 43"/>
                  <a:gd name="T64" fmla="*/ 19 w 31"/>
                  <a:gd name="T65" fmla="*/ 26 h 43"/>
                  <a:gd name="T66" fmla="*/ 21 w 31"/>
                  <a:gd name="T67" fmla="*/ 28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1" h="43">
                    <a:moveTo>
                      <a:pt x="21" y="28"/>
                    </a:moveTo>
                    <a:cubicBezTo>
                      <a:pt x="18" y="29"/>
                      <a:pt x="15" y="27"/>
                      <a:pt x="12" y="27"/>
                    </a:cubicBezTo>
                    <a:cubicBezTo>
                      <a:pt x="12" y="29"/>
                      <a:pt x="13" y="29"/>
                      <a:pt x="14" y="29"/>
                    </a:cubicBezTo>
                    <a:cubicBezTo>
                      <a:pt x="16" y="30"/>
                      <a:pt x="18" y="30"/>
                      <a:pt x="20" y="31"/>
                    </a:cubicBezTo>
                    <a:cubicBezTo>
                      <a:pt x="20" y="31"/>
                      <a:pt x="21" y="30"/>
                      <a:pt x="21" y="31"/>
                    </a:cubicBezTo>
                    <a:cubicBezTo>
                      <a:pt x="21" y="32"/>
                      <a:pt x="21" y="32"/>
                      <a:pt x="20" y="32"/>
                    </a:cubicBezTo>
                    <a:cubicBezTo>
                      <a:pt x="19" y="32"/>
                      <a:pt x="19" y="33"/>
                      <a:pt x="18" y="33"/>
                    </a:cubicBezTo>
                    <a:cubicBezTo>
                      <a:pt x="16" y="33"/>
                      <a:pt x="14" y="33"/>
                      <a:pt x="12" y="33"/>
                    </a:cubicBezTo>
                    <a:cubicBezTo>
                      <a:pt x="12" y="33"/>
                      <a:pt x="11" y="32"/>
                      <a:pt x="11" y="33"/>
                    </a:cubicBezTo>
                    <a:cubicBezTo>
                      <a:pt x="11" y="34"/>
                      <a:pt x="12" y="34"/>
                      <a:pt x="12" y="34"/>
                    </a:cubicBezTo>
                    <a:cubicBezTo>
                      <a:pt x="15" y="34"/>
                      <a:pt x="17" y="35"/>
                      <a:pt x="20" y="35"/>
                    </a:cubicBezTo>
                    <a:cubicBezTo>
                      <a:pt x="21" y="35"/>
                      <a:pt x="22" y="36"/>
                      <a:pt x="22" y="37"/>
                    </a:cubicBezTo>
                    <a:cubicBezTo>
                      <a:pt x="22" y="38"/>
                      <a:pt x="21" y="38"/>
                      <a:pt x="20" y="38"/>
                    </a:cubicBezTo>
                    <a:cubicBezTo>
                      <a:pt x="17" y="40"/>
                      <a:pt x="14" y="41"/>
                      <a:pt x="10" y="42"/>
                    </a:cubicBezTo>
                    <a:cubicBezTo>
                      <a:pt x="6" y="43"/>
                      <a:pt x="2" y="42"/>
                      <a:pt x="1" y="36"/>
                    </a:cubicBezTo>
                    <a:cubicBezTo>
                      <a:pt x="1" y="31"/>
                      <a:pt x="0" y="26"/>
                      <a:pt x="1" y="21"/>
                    </a:cubicBezTo>
                    <a:cubicBezTo>
                      <a:pt x="2" y="18"/>
                      <a:pt x="3" y="15"/>
                      <a:pt x="6" y="13"/>
                    </a:cubicBezTo>
                    <a:cubicBezTo>
                      <a:pt x="9" y="11"/>
                      <a:pt x="11" y="8"/>
                      <a:pt x="13" y="5"/>
                    </a:cubicBezTo>
                    <a:cubicBezTo>
                      <a:pt x="18" y="0"/>
                      <a:pt x="24" y="1"/>
                      <a:pt x="27" y="6"/>
                    </a:cubicBezTo>
                    <a:cubicBezTo>
                      <a:pt x="29" y="9"/>
                      <a:pt x="30" y="11"/>
                      <a:pt x="31" y="14"/>
                    </a:cubicBezTo>
                    <a:cubicBezTo>
                      <a:pt x="31" y="15"/>
                      <a:pt x="31" y="15"/>
                      <a:pt x="30" y="16"/>
                    </a:cubicBezTo>
                    <a:cubicBezTo>
                      <a:pt x="29" y="17"/>
                      <a:pt x="28" y="18"/>
                      <a:pt x="27" y="19"/>
                    </a:cubicBezTo>
                    <a:cubicBezTo>
                      <a:pt x="25" y="20"/>
                      <a:pt x="24" y="20"/>
                      <a:pt x="23" y="19"/>
                    </a:cubicBezTo>
                    <a:cubicBezTo>
                      <a:pt x="21" y="18"/>
                      <a:pt x="20" y="17"/>
                      <a:pt x="18" y="16"/>
                    </a:cubicBezTo>
                    <a:cubicBezTo>
                      <a:pt x="17" y="16"/>
                      <a:pt x="16" y="15"/>
                      <a:pt x="16" y="16"/>
                    </a:cubicBezTo>
                    <a:cubicBezTo>
                      <a:pt x="15" y="17"/>
                      <a:pt x="16" y="17"/>
                      <a:pt x="17" y="17"/>
                    </a:cubicBezTo>
                    <a:cubicBezTo>
                      <a:pt x="18" y="19"/>
                      <a:pt x="20" y="20"/>
                      <a:pt x="22" y="22"/>
                    </a:cubicBezTo>
                    <a:cubicBezTo>
                      <a:pt x="23" y="22"/>
                      <a:pt x="23" y="23"/>
                      <a:pt x="22" y="24"/>
                    </a:cubicBezTo>
                    <a:cubicBezTo>
                      <a:pt x="22" y="25"/>
                      <a:pt x="21" y="24"/>
                      <a:pt x="21" y="24"/>
                    </a:cubicBezTo>
                    <a:cubicBezTo>
                      <a:pt x="18" y="23"/>
                      <a:pt x="16" y="22"/>
                      <a:pt x="14" y="21"/>
                    </a:cubicBezTo>
                    <a:cubicBezTo>
                      <a:pt x="14" y="21"/>
                      <a:pt x="13" y="21"/>
                      <a:pt x="13" y="21"/>
                    </a:cubicBezTo>
                    <a:cubicBezTo>
                      <a:pt x="13" y="22"/>
                      <a:pt x="13" y="22"/>
                      <a:pt x="13" y="23"/>
                    </a:cubicBezTo>
                    <a:cubicBezTo>
                      <a:pt x="15" y="24"/>
                      <a:pt x="17" y="25"/>
                      <a:pt x="19" y="26"/>
                    </a:cubicBezTo>
                    <a:cubicBezTo>
                      <a:pt x="20" y="26"/>
                      <a:pt x="21" y="27"/>
                      <a:pt x="21" y="28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1" name="Freeform 970"/>
              <p:cNvSpPr>
                <a:spLocks/>
              </p:cNvSpPr>
              <p:nvPr/>
            </p:nvSpPr>
            <p:spPr bwMode="auto">
              <a:xfrm>
                <a:off x="5179" y="2857"/>
                <a:ext cx="55" cy="38"/>
              </a:xfrm>
              <a:custGeom>
                <a:avLst/>
                <a:gdLst>
                  <a:gd name="T0" fmla="*/ 32 w 46"/>
                  <a:gd name="T1" fmla="*/ 31 h 31"/>
                  <a:gd name="T2" fmla="*/ 30 w 46"/>
                  <a:gd name="T3" fmla="*/ 28 h 31"/>
                  <a:gd name="T4" fmla="*/ 31 w 46"/>
                  <a:gd name="T5" fmla="*/ 24 h 31"/>
                  <a:gd name="T6" fmla="*/ 33 w 46"/>
                  <a:gd name="T7" fmla="*/ 21 h 31"/>
                  <a:gd name="T8" fmla="*/ 29 w 46"/>
                  <a:gd name="T9" fmla="*/ 23 h 31"/>
                  <a:gd name="T10" fmla="*/ 26 w 46"/>
                  <a:gd name="T11" fmla="*/ 22 h 31"/>
                  <a:gd name="T12" fmla="*/ 28 w 46"/>
                  <a:gd name="T13" fmla="*/ 18 h 31"/>
                  <a:gd name="T14" fmla="*/ 29 w 46"/>
                  <a:gd name="T15" fmla="*/ 16 h 31"/>
                  <a:gd name="T16" fmla="*/ 29 w 46"/>
                  <a:gd name="T17" fmla="*/ 15 h 31"/>
                  <a:gd name="T18" fmla="*/ 28 w 46"/>
                  <a:gd name="T19" fmla="*/ 15 h 31"/>
                  <a:gd name="T20" fmla="*/ 25 w 46"/>
                  <a:gd name="T21" fmla="*/ 18 h 31"/>
                  <a:gd name="T22" fmla="*/ 21 w 46"/>
                  <a:gd name="T23" fmla="*/ 19 h 31"/>
                  <a:gd name="T24" fmla="*/ 22 w 46"/>
                  <a:gd name="T25" fmla="*/ 15 h 31"/>
                  <a:gd name="T26" fmla="*/ 24 w 46"/>
                  <a:gd name="T27" fmla="*/ 10 h 31"/>
                  <a:gd name="T28" fmla="*/ 21 w 46"/>
                  <a:gd name="T29" fmla="*/ 14 h 31"/>
                  <a:gd name="T30" fmla="*/ 20 w 46"/>
                  <a:gd name="T31" fmla="*/ 16 h 31"/>
                  <a:gd name="T32" fmla="*/ 19 w 46"/>
                  <a:gd name="T33" fmla="*/ 17 h 31"/>
                  <a:gd name="T34" fmla="*/ 18 w 46"/>
                  <a:gd name="T35" fmla="*/ 15 h 31"/>
                  <a:gd name="T36" fmla="*/ 18 w 46"/>
                  <a:gd name="T37" fmla="*/ 11 h 31"/>
                  <a:gd name="T38" fmla="*/ 18 w 46"/>
                  <a:gd name="T39" fmla="*/ 9 h 31"/>
                  <a:gd name="T40" fmla="*/ 16 w 46"/>
                  <a:gd name="T41" fmla="*/ 11 h 31"/>
                  <a:gd name="T42" fmla="*/ 16 w 46"/>
                  <a:gd name="T43" fmla="*/ 14 h 31"/>
                  <a:gd name="T44" fmla="*/ 14 w 46"/>
                  <a:gd name="T45" fmla="*/ 16 h 31"/>
                  <a:gd name="T46" fmla="*/ 12 w 46"/>
                  <a:gd name="T47" fmla="*/ 14 h 31"/>
                  <a:gd name="T48" fmla="*/ 10 w 46"/>
                  <a:gd name="T49" fmla="*/ 9 h 31"/>
                  <a:gd name="T50" fmla="*/ 10 w 46"/>
                  <a:gd name="T51" fmla="*/ 13 h 31"/>
                  <a:gd name="T52" fmla="*/ 7 w 46"/>
                  <a:gd name="T53" fmla="*/ 17 h 31"/>
                  <a:gd name="T54" fmla="*/ 4 w 46"/>
                  <a:gd name="T55" fmla="*/ 16 h 31"/>
                  <a:gd name="T56" fmla="*/ 1 w 46"/>
                  <a:gd name="T57" fmla="*/ 6 h 31"/>
                  <a:gd name="T58" fmla="*/ 9 w 46"/>
                  <a:gd name="T59" fmla="*/ 1 h 31"/>
                  <a:gd name="T60" fmla="*/ 23 w 46"/>
                  <a:gd name="T61" fmla="*/ 1 h 31"/>
                  <a:gd name="T62" fmla="*/ 28 w 46"/>
                  <a:gd name="T63" fmla="*/ 1 h 31"/>
                  <a:gd name="T64" fmla="*/ 34 w 46"/>
                  <a:gd name="T65" fmla="*/ 7 h 31"/>
                  <a:gd name="T66" fmla="*/ 40 w 46"/>
                  <a:gd name="T67" fmla="*/ 17 h 31"/>
                  <a:gd name="T68" fmla="*/ 45 w 46"/>
                  <a:gd name="T69" fmla="*/ 22 h 31"/>
                  <a:gd name="T70" fmla="*/ 41 w 46"/>
                  <a:gd name="T71" fmla="*/ 29 h 31"/>
                  <a:gd name="T72" fmla="*/ 37 w 46"/>
                  <a:gd name="T73" fmla="*/ 29 h 31"/>
                  <a:gd name="T74" fmla="*/ 32 w 46"/>
                  <a:gd name="T7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31">
                    <a:moveTo>
                      <a:pt x="32" y="31"/>
                    </a:moveTo>
                    <a:cubicBezTo>
                      <a:pt x="31" y="30"/>
                      <a:pt x="31" y="29"/>
                      <a:pt x="30" y="28"/>
                    </a:cubicBezTo>
                    <a:cubicBezTo>
                      <a:pt x="29" y="26"/>
                      <a:pt x="29" y="25"/>
                      <a:pt x="31" y="24"/>
                    </a:cubicBezTo>
                    <a:cubicBezTo>
                      <a:pt x="32" y="23"/>
                      <a:pt x="33" y="23"/>
                      <a:pt x="33" y="21"/>
                    </a:cubicBezTo>
                    <a:cubicBezTo>
                      <a:pt x="32" y="21"/>
                      <a:pt x="30" y="22"/>
                      <a:pt x="29" y="23"/>
                    </a:cubicBezTo>
                    <a:cubicBezTo>
                      <a:pt x="27" y="24"/>
                      <a:pt x="27" y="23"/>
                      <a:pt x="26" y="22"/>
                    </a:cubicBezTo>
                    <a:cubicBezTo>
                      <a:pt x="26" y="20"/>
                      <a:pt x="27" y="19"/>
                      <a:pt x="28" y="18"/>
                    </a:cubicBezTo>
                    <a:cubicBezTo>
                      <a:pt x="28" y="17"/>
                      <a:pt x="29" y="17"/>
                      <a:pt x="29" y="16"/>
                    </a:cubicBezTo>
                    <a:cubicBezTo>
                      <a:pt x="29" y="16"/>
                      <a:pt x="29" y="16"/>
                      <a:pt x="29" y="15"/>
                    </a:cubicBezTo>
                    <a:cubicBezTo>
                      <a:pt x="29" y="15"/>
                      <a:pt x="28" y="15"/>
                      <a:pt x="28" y="15"/>
                    </a:cubicBezTo>
                    <a:cubicBezTo>
                      <a:pt x="27" y="16"/>
                      <a:pt x="26" y="17"/>
                      <a:pt x="25" y="18"/>
                    </a:cubicBezTo>
                    <a:cubicBezTo>
                      <a:pt x="24" y="18"/>
                      <a:pt x="23" y="20"/>
                      <a:pt x="21" y="19"/>
                    </a:cubicBezTo>
                    <a:cubicBezTo>
                      <a:pt x="20" y="18"/>
                      <a:pt x="22" y="16"/>
                      <a:pt x="22" y="15"/>
                    </a:cubicBezTo>
                    <a:cubicBezTo>
                      <a:pt x="23" y="14"/>
                      <a:pt x="23" y="12"/>
                      <a:pt x="24" y="10"/>
                    </a:cubicBezTo>
                    <a:cubicBezTo>
                      <a:pt x="22" y="12"/>
                      <a:pt x="22" y="13"/>
                      <a:pt x="21" y="14"/>
                    </a:cubicBezTo>
                    <a:cubicBezTo>
                      <a:pt x="21" y="15"/>
                      <a:pt x="21" y="16"/>
                      <a:pt x="20" y="16"/>
                    </a:cubicBezTo>
                    <a:cubicBezTo>
                      <a:pt x="20" y="17"/>
                      <a:pt x="19" y="17"/>
                      <a:pt x="19" y="17"/>
                    </a:cubicBezTo>
                    <a:cubicBezTo>
                      <a:pt x="18" y="16"/>
                      <a:pt x="18" y="16"/>
                      <a:pt x="18" y="15"/>
                    </a:cubicBezTo>
                    <a:cubicBezTo>
                      <a:pt x="18" y="14"/>
                      <a:pt x="18" y="13"/>
                      <a:pt x="18" y="11"/>
                    </a:cubicBezTo>
                    <a:cubicBezTo>
                      <a:pt x="19" y="10"/>
                      <a:pt x="19" y="9"/>
                      <a:pt x="18" y="9"/>
                    </a:cubicBezTo>
                    <a:cubicBezTo>
                      <a:pt x="17" y="9"/>
                      <a:pt x="17" y="10"/>
                      <a:pt x="16" y="11"/>
                    </a:cubicBezTo>
                    <a:cubicBezTo>
                      <a:pt x="16" y="12"/>
                      <a:pt x="16" y="13"/>
                      <a:pt x="16" y="14"/>
                    </a:cubicBezTo>
                    <a:cubicBezTo>
                      <a:pt x="15" y="15"/>
                      <a:pt x="15" y="16"/>
                      <a:pt x="14" y="16"/>
                    </a:cubicBezTo>
                    <a:cubicBezTo>
                      <a:pt x="13" y="15"/>
                      <a:pt x="12" y="16"/>
                      <a:pt x="12" y="14"/>
                    </a:cubicBezTo>
                    <a:cubicBezTo>
                      <a:pt x="12" y="12"/>
                      <a:pt x="11" y="11"/>
                      <a:pt x="10" y="9"/>
                    </a:cubicBezTo>
                    <a:cubicBezTo>
                      <a:pt x="10" y="11"/>
                      <a:pt x="10" y="12"/>
                      <a:pt x="10" y="13"/>
                    </a:cubicBezTo>
                    <a:cubicBezTo>
                      <a:pt x="10" y="16"/>
                      <a:pt x="9" y="16"/>
                      <a:pt x="7" y="17"/>
                    </a:cubicBezTo>
                    <a:cubicBezTo>
                      <a:pt x="6" y="18"/>
                      <a:pt x="5" y="17"/>
                      <a:pt x="4" y="16"/>
                    </a:cubicBezTo>
                    <a:cubicBezTo>
                      <a:pt x="2" y="13"/>
                      <a:pt x="0" y="10"/>
                      <a:pt x="1" y="6"/>
                    </a:cubicBezTo>
                    <a:cubicBezTo>
                      <a:pt x="2" y="2"/>
                      <a:pt x="5" y="0"/>
                      <a:pt x="9" y="1"/>
                    </a:cubicBezTo>
                    <a:cubicBezTo>
                      <a:pt x="14" y="3"/>
                      <a:pt x="18" y="3"/>
                      <a:pt x="23" y="1"/>
                    </a:cubicBezTo>
                    <a:cubicBezTo>
                      <a:pt x="25" y="1"/>
                      <a:pt x="26" y="1"/>
                      <a:pt x="28" y="1"/>
                    </a:cubicBezTo>
                    <a:cubicBezTo>
                      <a:pt x="32" y="1"/>
                      <a:pt x="34" y="3"/>
                      <a:pt x="34" y="7"/>
                    </a:cubicBezTo>
                    <a:cubicBezTo>
                      <a:pt x="35" y="11"/>
                      <a:pt x="37" y="14"/>
                      <a:pt x="40" y="17"/>
                    </a:cubicBezTo>
                    <a:cubicBezTo>
                      <a:pt x="42" y="18"/>
                      <a:pt x="44" y="19"/>
                      <a:pt x="45" y="22"/>
                    </a:cubicBezTo>
                    <a:cubicBezTo>
                      <a:pt x="46" y="25"/>
                      <a:pt x="45" y="28"/>
                      <a:pt x="41" y="29"/>
                    </a:cubicBezTo>
                    <a:cubicBezTo>
                      <a:pt x="40" y="29"/>
                      <a:pt x="39" y="29"/>
                      <a:pt x="37" y="29"/>
                    </a:cubicBezTo>
                    <a:cubicBezTo>
                      <a:pt x="35" y="29"/>
                      <a:pt x="33" y="30"/>
                      <a:pt x="32" y="3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2" name="Freeform 971"/>
              <p:cNvSpPr>
                <a:spLocks/>
              </p:cNvSpPr>
              <p:nvPr/>
            </p:nvSpPr>
            <p:spPr bwMode="auto">
              <a:xfrm>
                <a:off x="4852" y="2790"/>
                <a:ext cx="40" cy="46"/>
              </a:xfrm>
              <a:custGeom>
                <a:avLst/>
                <a:gdLst>
                  <a:gd name="T0" fmla="*/ 18 w 34"/>
                  <a:gd name="T1" fmla="*/ 38 h 38"/>
                  <a:gd name="T2" fmla="*/ 17 w 34"/>
                  <a:gd name="T3" fmla="*/ 36 h 38"/>
                  <a:gd name="T4" fmla="*/ 4 w 34"/>
                  <a:gd name="T5" fmla="*/ 15 h 38"/>
                  <a:gd name="T6" fmla="*/ 1 w 34"/>
                  <a:gd name="T7" fmla="*/ 10 h 38"/>
                  <a:gd name="T8" fmla="*/ 1 w 34"/>
                  <a:gd name="T9" fmla="*/ 8 h 38"/>
                  <a:gd name="T10" fmla="*/ 16 w 34"/>
                  <a:gd name="T11" fmla="*/ 0 h 38"/>
                  <a:gd name="T12" fmla="*/ 18 w 34"/>
                  <a:gd name="T13" fmla="*/ 1 h 38"/>
                  <a:gd name="T14" fmla="*/ 33 w 34"/>
                  <a:gd name="T15" fmla="*/ 28 h 38"/>
                  <a:gd name="T16" fmla="*/ 33 w 34"/>
                  <a:gd name="T17" fmla="*/ 29 h 38"/>
                  <a:gd name="T18" fmla="*/ 19 w 34"/>
                  <a:gd name="T19" fmla="*/ 37 h 38"/>
                  <a:gd name="T20" fmla="*/ 18 w 34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38">
                    <a:moveTo>
                      <a:pt x="18" y="38"/>
                    </a:moveTo>
                    <a:cubicBezTo>
                      <a:pt x="18" y="37"/>
                      <a:pt x="18" y="37"/>
                      <a:pt x="17" y="36"/>
                    </a:cubicBezTo>
                    <a:cubicBezTo>
                      <a:pt x="13" y="29"/>
                      <a:pt x="8" y="22"/>
                      <a:pt x="4" y="15"/>
                    </a:cubicBezTo>
                    <a:cubicBezTo>
                      <a:pt x="3" y="13"/>
                      <a:pt x="2" y="11"/>
                      <a:pt x="1" y="10"/>
                    </a:cubicBezTo>
                    <a:cubicBezTo>
                      <a:pt x="0" y="9"/>
                      <a:pt x="0" y="9"/>
                      <a:pt x="1" y="8"/>
                    </a:cubicBezTo>
                    <a:cubicBezTo>
                      <a:pt x="6" y="6"/>
                      <a:pt x="11" y="3"/>
                      <a:pt x="16" y="0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3" y="10"/>
                      <a:pt x="28" y="19"/>
                      <a:pt x="33" y="28"/>
                    </a:cubicBezTo>
                    <a:cubicBezTo>
                      <a:pt x="34" y="29"/>
                      <a:pt x="34" y="29"/>
                      <a:pt x="33" y="29"/>
                    </a:cubicBezTo>
                    <a:cubicBezTo>
                      <a:pt x="28" y="31"/>
                      <a:pt x="23" y="34"/>
                      <a:pt x="19" y="37"/>
                    </a:cubicBezTo>
                    <a:cubicBezTo>
                      <a:pt x="19" y="37"/>
                      <a:pt x="19" y="37"/>
                      <a:pt x="18" y="3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3" name="Freeform 972"/>
              <p:cNvSpPr>
                <a:spLocks/>
              </p:cNvSpPr>
              <p:nvPr/>
            </p:nvSpPr>
            <p:spPr bwMode="auto">
              <a:xfrm>
                <a:off x="5003" y="2909"/>
                <a:ext cx="36" cy="76"/>
              </a:xfrm>
              <a:custGeom>
                <a:avLst/>
                <a:gdLst>
                  <a:gd name="T0" fmla="*/ 9 w 30"/>
                  <a:gd name="T1" fmla="*/ 63 h 63"/>
                  <a:gd name="T2" fmla="*/ 1 w 30"/>
                  <a:gd name="T3" fmla="*/ 58 h 63"/>
                  <a:gd name="T4" fmla="*/ 1 w 30"/>
                  <a:gd name="T5" fmla="*/ 55 h 63"/>
                  <a:gd name="T6" fmla="*/ 13 w 30"/>
                  <a:gd name="T7" fmla="*/ 28 h 63"/>
                  <a:gd name="T8" fmla="*/ 23 w 30"/>
                  <a:gd name="T9" fmla="*/ 3 h 63"/>
                  <a:gd name="T10" fmla="*/ 23 w 30"/>
                  <a:gd name="T11" fmla="*/ 2 h 63"/>
                  <a:gd name="T12" fmla="*/ 27 w 30"/>
                  <a:gd name="T13" fmla="*/ 1 h 63"/>
                  <a:gd name="T14" fmla="*/ 29 w 30"/>
                  <a:gd name="T15" fmla="*/ 7 h 63"/>
                  <a:gd name="T16" fmla="*/ 13 w 30"/>
                  <a:gd name="T17" fmla="*/ 60 h 63"/>
                  <a:gd name="T18" fmla="*/ 9 w 30"/>
                  <a:gd name="T19" fmla="*/ 6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3">
                    <a:moveTo>
                      <a:pt x="9" y="63"/>
                    </a:moveTo>
                    <a:cubicBezTo>
                      <a:pt x="6" y="63"/>
                      <a:pt x="4" y="61"/>
                      <a:pt x="1" y="58"/>
                    </a:cubicBezTo>
                    <a:cubicBezTo>
                      <a:pt x="0" y="57"/>
                      <a:pt x="1" y="56"/>
                      <a:pt x="1" y="55"/>
                    </a:cubicBezTo>
                    <a:cubicBezTo>
                      <a:pt x="5" y="46"/>
                      <a:pt x="9" y="37"/>
                      <a:pt x="13" y="28"/>
                    </a:cubicBezTo>
                    <a:cubicBezTo>
                      <a:pt x="16" y="20"/>
                      <a:pt x="20" y="11"/>
                      <a:pt x="23" y="3"/>
                    </a:cubicBezTo>
                    <a:cubicBezTo>
                      <a:pt x="23" y="3"/>
                      <a:pt x="23" y="2"/>
                      <a:pt x="23" y="2"/>
                    </a:cubicBezTo>
                    <a:cubicBezTo>
                      <a:pt x="25" y="0"/>
                      <a:pt x="26" y="0"/>
                      <a:pt x="27" y="1"/>
                    </a:cubicBezTo>
                    <a:cubicBezTo>
                      <a:pt x="30" y="3"/>
                      <a:pt x="29" y="5"/>
                      <a:pt x="29" y="7"/>
                    </a:cubicBezTo>
                    <a:cubicBezTo>
                      <a:pt x="23" y="25"/>
                      <a:pt x="18" y="43"/>
                      <a:pt x="13" y="60"/>
                    </a:cubicBezTo>
                    <a:cubicBezTo>
                      <a:pt x="13" y="62"/>
                      <a:pt x="12" y="63"/>
                      <a:pt x="9" y="6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4" name="Freeform 973"/>
              <p:cNvSpPr>
                <a:spLocks noEditPoints="1"/>
              </p:cNvSpPr>
              <p:nvPr/>
            </p:nvSpPr>
            <p:spPr bwMode="auto">
              <a:xfrm>
                <a:off x="5253" y="2945"/>
                <a:ext cx="40" cy="36"/>
              </a:xfrm>
              <a:custGeom>
                <a:avLst/>
                <a:gdLst>
                  <a:gd name="T0" fmla="*/ 32 w 33"/>
                  <a:gd name="T1" fmla="*/ 14 h 30"/>
                  <a:gd name="T2" fmla="*/ 25 w 33"/>
                  <a:gd name="T3" fmla="*/ 23 h 30"/>
                  <a:gd name="T4" fmla="*/ 23 w 33"/>
                  <a:gd name="T5" fmla="*/ 23 h 30"/>
                  <a:gd name="T6" fmla="*/ 23 w 33"/>
                  <a:gd name="T7" fmla="*/ 24 h 30"/>
                  <a:gd name="T8" fmla="*/ 20 w 33"/>
                  <a:gd name="T9" fmla="*/ 25 h 30"/>
                  <a:gd name="T10" fmla="*/ 18 w 33"/>
                  <a:gd name="T11" fmla="*/ 24 h 30"/>
                  <a:gd name="T12" fmla="*/ 17 w 33"/>
                  <a:gd name="T13" fmla="*/ 24 h 30"/>
                  <a:gd name="T14" fmla="*/ 17 w 33"/>
                  <a:gd name="T15" fmla="*/ 23 h 30"/>
                  <a:gd name="T16" fmla="*/ 17 w 33"/>
                  <a:gd name="T17" fmla="*/ 24 h 30"/>
                  <a:gd name="T18" fmla="*/ 17 w 33"/>
                  <a:gd name="T19" fmla="*/ 24 h 30"/>
                  <a:gd name="T20" fmla="*/ 20 w 33"/>
                  <a:gd name="T21" fmla="*/ 26 h 30"/>
                  <a:gd name="T22" fmla="*/ 15 w 33"/>
                  <a:gd name="T23" fmla="*/ 27 h 30"/>
                  <a:gd name="T24" fmla="*/ 12 w 33"/>
                  <a:gd name="T25" fmla="*/ 25 h 30"/>
                  <a:gd name="T26" fmla="*/ 16 w 33"/>
                  <a:gd name="T27" fmla="*/ 28 h 30"/>
                  <a:gd name="T28" fmla="*/ 10 w 33"/>
                  <a:gd name="T29" fmla="*/ 28 h 30"/>
                  <a:gd name="T30" fmla="*/ 6 w 33"/>
                  <a:gd name="T31" fmla="*/ 25 h 30"/>
                  <a:gd name="T32" fmla="*/ 6 w 33"/>
                  <a:gd name="T33" fmla="*/ 25 h 30"/>
                  <a:gd name="T34" fmla="*/ 10 w 33"/>
                  <a:gd name="T35" fmla="*/ 29 h 30"/>
                  <a:gd name="T36" fmla="*/ 0 w 33"/>
                  <a:gd name="T37" fmla="*/ 21 h 30"/>
                  <a:gd name="T38" fmla="*/ 2 w 33"/>
                  <a:gd name="T39" fmla="*/ 15 h 30"/>
                  <a:gd name="T40" fmla="*/ 12 w 33"/>
                  <a:gd name="T41" fmla="*/ 5 h 30"/>
                  <a:gd name="T42" fmla="*/ 15 w 33"/>
                  <a:gd name="T43" fmla="*/ 3 h 30"/>
                  <a:gd name="T44" fmla="*/ 15 w 33"/>
                  <a:gd name="T45" fmla="*/ 3 h 30"/>
                  <a:gd name="T46" fmla="*/ 18 w 33"/>
                  <a:gd name="T47" fmla="*/ 2 h 30"/>
                  <a:gd name="T48" fmla="*/ 27 w 33"/>
                  <a:gd name="T49" fmla="*/ 1 h 30"/>
                  <a:gd name="T50" fmla="*/ 31 w 33"/>
                  <a:gd name="T51" fmla="*/ 2 h 30"/>
                  <a:gd name="T52" fmla="*/ 31 w 33"/>
                  <a:gd name="T53" fmla="*/ 2 h 30"/>
                  <a:gd name="T54" fmla="*/ 31 w 33"/>
                  <a:gd name="T55" fmla="*/ 3 h 30"/>
                  <a:gd name="T56" fmla="*/ 31 w 33"/>
                  <a:gd name="T57" fmla="*/ 3 h 30"/>
                  <a:gd name="T58" fmla="*/ 32 w 33"/>
                  <a:gd name="T59" fmla="*/ 5 h 30"/>
                  <a:gd name="T60" fmla="*/ 32 w 33"/>
                  <a:gd name="T61" fmla="*/ 12 h 30"/>
                  <a:gd name="T62" fmla="*/ 32 w 33"/>
                  <a:gd name="T63" fmla="*/ 14 h 30"/>
                  <a:gd name="T64" fmla="*/ 23 w 33"/>
                  <a:gd name="T65" fmla="*/ 10 h 30"/>
                  <a:gd name="T66" fmla="*/ 28 w 33"/>
                  <a:gd name="T67" fmla="*/ 9 h 30"/>
                  <a:gd name="T68" fmla="*/ 27 w 33"/>
                  <a:gd name="T69" fmla="*/ 6 h 30"/>
                  <a:gd name="T70" fmla="*/ 19 w 33"/>
                  <a:gd name="T71" fmla="*/ 6 h 30"/>
                  <a:gd name="T72" fmla="*/ 19 w 33"/>
                  <a:gd name="T73" fmla="*/ 9 h 30"/>
                  <a:gd name="T74" fmla="*/ 23 w 33"/>
                  <a:gd name="T75" fmla="*/ 1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0">
                    <a:moveTo>
                      <a:pt x="32" y="14"/>
                    </a:moveTo>
                    <a:cubicBezTo>
                      <a:pt x="31" y="18"/>
                      <a:pt x="28" y="20"/>
                      <a:pt x="25" y="23"/>
                    </a:cubicBezTo>
                    <a:cubicBezTo>
                      <a:pt x="24" y="24"/>
                      <a:pt x="23" y="22"/>
                      <a:pt x="23" y="23"/>
                    </a:cubicBezTo>
                    <a:cubicBezTo>
                      <a:pt x="22" y="23"/>
                      <a:pt x="24" y="23"/>
                      <a:pt x="23" y="24"/>
                    </a:cubicBezTo>
                    <a:cubicBezTo>
                      <a:pt x="23" y="25"/>
                      <a:pt x="22" y="26"/>
                      <a:pt x="20" y="25"/>
                    </a:cubicBezTo>
                    <a:cubicBezTo>
                      <a:pt x="19" y="25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9" y="26"/>
                      <a:pt x="20" y="26"/>
                    </a:cubicBezTo>
                    <a:cubicBezTo>
                      <a:pt x="18" y="28"/>
                      <a:pt x="17" y="28"/>
                      <a:pt x="15" y="27"/>
                    </a:cubicBezTo>
                    <a:cubicBezTo>
                      <a:pt x="14" y="26"/>
                      <a:pt x="14" y="25"/>
                      <a:pt x="12" y="25"/>
                    </a:cubicBezTo>
                    <a:cubicBezTo>
                      <a:pt x="13" y="26"/>
                      <a:pt x="14" y="27"/>
                      <a:pt x="16" y="28"/>
                    </a:cubicBezTo>
                    <a:cubicBezTo>
                      <a:pt x="14" y="29"/>
                      <a:pt x="12" y="30"/>
                      <a:pt x="10" y="28"/>
                    </a:cubicBezTo>
                    <a:cubicBezTo>
                      <a:pt x="9" y="27"/>
                      <a:pt x="7" y="26"/>
                      <a:pt x="6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7" y="27"/>
                      <a:pt x="8" y="28"/>
                      <a:pt x="10" y="29"/>
                    </a:cubicBezTo>
                    <a:cubicBezTo>
                      <a:pt x="5" y="30"/>
                      <a:pt x="0" y="26"/>
                      <a:pt x="0" y="21"/>
                    </a:cubicBezTo>
                    <a:cubicBezTo>
                      <a:pt x="0" y="18"/>
                      <a:pt x="1" y="17"/>
                      <a:pt x="2" y="15"/>
                    </a:cubicBezTo>
                    <a:cubicBezTo>
                      <a:pt x="4" y="11"/>
                      <a:pt x="8" y="7"/>
                      <a:pt x="12" y="5"/>
                    </a:cubicBezTo>
                    <a:cubicBezTo>
                      <a:pt x="14" y="5"/>
                      <a:pt x="15" y="4"/>
                      <a:pt x="15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6" y="3"/>
                      <a:pt x="17" y="2"/>
                      <a:pt x="18" y="2"/>
                    </a:cubicBezTo>
                    <a:cubicBezTo>
                      <a:pt x="21" y="1"/>
                      <a:pt x="23" y="0"/>
                      <a:pt x="27" y="1"/>
                    </a:cubicBezTo>
                    <a:cubicBezTo>
                      <a:pt x="28" y="1"/>
                      <a:pt x="29" y="2"/>
                      <a:pt x="31" y="2"/>
                    </a:cubicBezTo>
                    <a:cubicBezTo>
                      <a:pt x="31" y="2"/>
                      <a:pt x="31" y="2"/>
                      <a:pt x="31" y="2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4"/>
                      <a:pt x="31" y="4"/>
                      <a:pt x="32" y="5"/>
                    </a:cubicBezTo>
                    <a:cubicBezTo>
                      <a:pt x="33" y="7"/>
                      <a:pt x="33" y="9"/>
                      <a:pt x="32" y="12"/>
                    </a:cubicBezTo>
                    <a:cubicBezTo>
                      <a:pt x="32" y="12"/>
                      <a:pt x="31" y="13"/>
                      <a:pt x="32" y="14"/>
                    </a:cubicBezTo>
                    <a:close/>
                    <a:moveTo>
                      <a:pt x="23" y="10"/>
                    </a:moveTo>
                    <a:cubicBezTo>
                      <a:pt x="25" y="10"/>
                      <a:pt x="26" y="10"/>
                      <a:pt x="28" y="9"/>
                    </a:cubicBezTo>
                    <a:cubicBezTo>
                      <a:pt x="29" y="8"/>
                      <a:pt x="29" y="7"/>
                      <a:pt x="27" y="6"/>
                    </a:cubicBezTo>
                    <a:cubicBezTo>
                      <a:pt x="25" y="4"/>
                      <a:pt x="21" y="4"/>
                      <a:pt x="19" y="6"/>
                    </a:cubicBezTo>
                    <a:cubicBezTo>
                      <a:pt x="17" y="7"/>
                      <a:pt x="17" y="8"/>
                      <a:pt x="19" y="9"/>
                    </a:cubicBezTo>
                    <a:cubicBezTo>
                      <a:pt x="20" y="10"/>
                      <a:pt x="21" y="10"/>
                      <a:pt x="23" y="1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5" name="Freeform 974"/>
              <p:cNvSpPr>
                <a:spLocks/>
              </p:cNvSpPr>
              <p:nvPr/>
            </p:nvSpPr>
            <p:spPr bwMode="auto">
              <a:xfrm>
                <a:off x="4908" y="2748"/>
                <a:ext cx="42" cy="48"/>
              </a:xfrm>
              <a:custGeom>
                <a:avLst/>
                <a:gdLst>
                  <a:gd name="T0" fmla="*/ 14 w 35"/>
                  <a:gd name="T1" fmla="*/ 28 h 40"/>
                  <a:gd name="T2" fmla="*/ 24 w 35"/>
                  <a:gd name="T3" fmla="*/ 24 h 40"/>
                  <a:gd name="T4" fmla="*/ 22 w 35"/>
                  <a:gd name="T5" fmla="*/ 24 h 40"/>
                  <a:gd name="T6" fmla="*/ 12 w 35"/>
                  <a:gd name="T7" fmla="*/ 24 h 40"/>
                  <a:gd name="T8" fmla="*/ 3 w 35"/>
                  <a:gd name="T9" fmla="*/ 18 h 40"/>
                  <a:gd name="T10" fmla="*/ 1 w 35"/>
                  <a:gd name="T11" fmla="*/ 12 h 40"/>
                  <a:gd name="T12" fmla="*/ 8 w 35"/>
                  <a:gd name="T13" fmla="*/ 9 h 40"/>
                  <a:gd name="T14" fmla="*/ 15 w 35"/>
                  <a:gd name="T15" fmla="*/ 15 h 40"/>
                  <a:gd name="T16" fmla="*/ 18 w 35"/>
                  <a:gd name="T17" fmla="*/ 18 h 40"/>
                  <a:gd name="T18" fmla="*/ 19 w 35"/>
                  <a:gd name="T19" fmla="*/ 13 h 40"/>
                  <a:gd name="T20" fmla="*/ 25 w 35"/>
                  <a:gd name="T21" fmla="*/ 2 h 40"/>
                  <a:gd name="T22" fmla="*/ 28 w 35"/>
                  <a:gd name="T23" fmla="*/ 1 h 40"/>
                  <a:gd name="T24" fmla="*/ 33 w 35"/>
                  <a:gd name="T25" fmla="*/ 2 h 40"/>
                  <a:gd name="T26" fmla="*/ 34 w 35"/>
                  <a:gd name="T27" fmla="*/ 7 h 40"/>
                  <a:gd name="T28" fmla="*/ 30 w 35"/>
                  <a:gd name="T29" fmla="*/ 14 h 40"/>
                  <a:gd name="T30" fmla="*/ 30 w 35"/>
                  <a:gd name="T31" fmla="*/ 33 h 40"/>
                  <a:gd name="T32" fmla="*/ 29 w 35"/>
                  <a:gd name="T33" fmla="*/ 36 h 40"/>
                  <a:gd name="T34" fmla="*/ 21 w 35"/>
                  <a:gd name="T35" fmla="*/ 39 h 40"/>
                  <a:gd name="T36" fmla="*/ 20 w 35"/>
                  <a:gd name="T37" fmla="*/ 39 h 40"/>
                  <a:gd name="T38" fmla="*/ 14 w 35"/>
                  <a:gd name="T39" fmla="*/ 2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5" h="40">
                    <a:moveTo>
                      <a:pt x="14" y="28"/>
                    </a:moveTo>
                    <a:cubicBezTo>
                      <a:pt x="18" y="28"/>
                      <a:pt x="22" y="28"/>
                      <a:pt x="24" y="24"/>
                    </a:cubicBezTo>
                    <a:cubicBezTo>
                      <a:pt x="23" y="23"/>
                      <a:pt x="23" y="24"/>
                      <a:pt x="22" y="24"/>
                    </a:cubicBezTo>
                    <a:cubicBezTo>
                      <a:pt x="19" y="27"/>
                      <a:pt x="15" y="26"/>
                      <a:pt x="12" y="24"/>
                    </a:cubicBezTo>
                    <a:cubicBezTo>
                      <a:pt x="9" y="22"/>
                      <a:pt x="6" y="20"/>
                      <a:pt x="3" y="18"/>
                    </a:cubicBezTo>
                    <a:cubicBezTo>
                      <a:pt x="1" y="16"/>
                      <a:pt x="0" y="14"/>
                      <a:pt x="1" y="12"/>
                    </a:cubicBezTo>
                    <a:cubicBezTo>
                      <a:pt x="2" y="10"/>
                      <a:pt x="5" y="9"/>
                      <a:pt x="8" y="9"/>
                    </a:cubicBezTo>
                    <a:cubicBezTo>
                      <a:pt x="11" y="11"/>
                      <a:pt x="13" y="13"/>
                      <a:pt x="15" y="15"/>
                    </a:cubicBezTo>
                    <a:cubicBezTo>
                      <a:pt x="16" y="16"/>
                      <a:pt x="17" y="17"/>
                      <a:pt x="18" y="18"/>
                    </a:cubicBezTo>
                    <a:cubicBezTo>
                      <a:pt x="18" y="16"/>
                      <a:pt x="19" y="14"/>
                      <a:pt x="19" y="13"/>
                    </a:cubicBezTo>
                    <a:cubicBezTo>
                      <a:pt x="20" y="9"/>
                      <a:pt x="22" y="5"/>
                      <a:pt x="25" y="2"/>
                    </a:cubicBezTo>
                    <a:cubicBezTo>
                      <a:pt x="26" y="2"/>
                      <a:pt x="27" y="1"/>
                      <a:pt x="28" y="1"/>
                    </a:cubicBezTo>
                    <a:cubicBezTo>
                      <a:pt x="30" y="0"/>
                      <a:pt x="32" y="0"/>
                      <a:pt x="33" y="2"/>
                    </a:cubicBezTo>
                    <a:cubicBezTo>
                      <a:pt x="34" y="3"/>
                      <a:pt x="35" y="5"/>
                      <a:pt x="34" y="7"/>
                    </a:cubicBezTo>
                    <a:cubicBezTo>
                      <a:pt x="33" y="9"/>
                      <a:pt x="32" y="12"/>
                      <a:pt x="30" y="14"/>
                    </a:cubicBezTo>
                    <a:cubicBezTo>
                      <a:pt x="25" y="20"/>
                      <a:pt x="26" y="27"/>
                      <a:pt x="30" y="33"/>
                    </a:cubicBezTo>
                    <a:cubicBezTo>
                      <a:pt x="31" y="35"/>
                      <a:pt x="31" y="36"/>
                      <a:pt x="29" y="36"/>
                    </a:cubicBezTo>
                    <a:cubicBezTo>
                      <a:pt x="27" y="38"/>
                      <a:pt x="24" y="39"/>
                      <a:pt x="21" y="39"/>
                    </a:cubicBezTo>
                    <a:cubicBezTo>
                      <a:pt x="20" y="40"/>
                      <a:pt x="20" y="39"/>
                      <a:pt x="20" y="39"/>
                    </a:cubicBezTo>
                    <a:cubicBezTo>
                      <a:pt x="18" y="35"/>
                      <a:pt x="17" y="32"/>
                      <a:pt x="14" y="2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6" name="Freeform 975"/>
              <p:cNvSpPr>
                <a:spLocks/>
              </p:cNvSpPr>
              <p:nvPr/>
            </p:nvSpPr>
            <p:spPr bwMode="auto">
              <a:xfrm>
                <a:off x="5021" y="2915"/>
                <a:ext cx="24" cy="75"/>
              </a:xfrm>
              <a:custGeom>
                <a:avLst/>
                <a:gdLst>
                  <a:gd name="T0" fmla="*/ 8 w 20"/>
                  <a:gd name="T1" fmla="*/ 62 h 62"/>
                  <a:gd name="T2" fmla="*/ 0 w 20"/>
                  <a:gd name="T3" fmla="*/ 57 h 62"/>
                  <a:gd name="T4" fmla="*/ 0 w 20"/>
                  <a:gd name="T5" fmla="*/ 56 h 62"/>
                  <a:gd name="T6" fmla="*/ 13 w 20"/>
                  <a:gd name="T7" fmla="*/ 12 h 62"/>
                  <a:gd name="T8" fmla="*/ 16 w 20"/>
                  <a:gd name="T9" fmla="*/ 1 h 62"/>
                  <a:gd name="T10" fmla="*/ 17 w 20"/>
                  <a:gd name="T11" fmla="*/ 1 h 62"/>
                  <a:gd name="T12" fmla="*/ 20 w 20"/>
                  <a:gd name="T13" fmla="*/ 7 h 62"/>
                  <a:gd name="T14" fmla="*/ 13 w 20"/>
                  <a:gd name="T15" fmla="*/ 56 h 62"/>
                  <a:gd name="T16" fmla="*/ 12 w 20"/>
                  <a:gd name="T17" fmla="*/ 60 h 62"/>
                  <a:gd name="T18" fmla="*/ 8 w 20"/>
                  <a:gd name="T19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62">
                    <a:moveTo>
                      <a:pt x="8" y="62"/>
                    </a:moveTo>
                    <a:cubicBezTo>
                      <a:pt x="5" y="62"/>
                      <a:pt x="3" y="60"/>
                      <a:pt x="0" y="57"/>
                    </a:cubicBezTo>
                    <a:cubicBezTo>
                      <a:pt x="0" y="57"/>
                      <a:pt x="0" y="56"/>
                      <a:pt x="0" y="56"/>
                    </a:cubicBezTo>
                    <a:cubicBezTo>
                      <a:pt x="4" y="41"/>
                      <a:pt x="8" y="27"/>
                      <a:pt x="13" y="12"/>
                    </a:cubicBezTo>
                    <a:cubicBezTo>
                      <a:pt x="14" y="9"/>
                      <a:pt x="15" y="5"/>
                      <a:pt x="16" y="1"/>
                    </a:cubicBezTo>
                    <a:cubicBezTo>
                      <a:pt x="16" y="0"/>
                      <a:pt x="16" y="0"/>
                      <a:pt x="17" y="1"/>
                    </a:cubicBezTo>
                    <a:cubicBezTo>
                      <a:pt x="20" y="2"/>
                      <a:pt x="20" y="4"/>
                      <a:pt x="20" y="7"/>
                    </a:cubicBezTo>
                    <a:cubicBezTo>
                      <a:pt x="17" y="23"/>
                      <a:pt x="15" y="40"/>
                      <a:pt x="13" y="56"/>
                    </a:cubicBezTo>
                    <a:cubicBezTo>
                      <a:pt x="13" y="57"/>
                      <a:pt x="12" y="58"/>
                      <a:pt x="12" y="60"/>
                    </a:cubicBezTo>
                    <a:cubicBezTo>
                      <a:pt x="12" y="62"/>
                      <a:pt x="12" y="62"/>
                      <a:pt x="8" y="6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7" name="Freeform 976"/>
              <p:cNvSpPr>
                <a:spLocks/>
              </p:cNvSpPr>
              <p:nvPr/>
            </p:nvSpPr>
            <p:spPr bwMode="auto">
              <a:xfrm>
                <a:off x="5087" y="2921"/>
                <a:ext cx="36" cy="61"/>
              </a:xfrm>
              <a:custGeom>
                <a:avLst/>
                <a:gdLst>
                  <a:gd name="T0" fmla="*/ 21 w 30"/>
                  <a:gd name="T1" fmla="*/ 51 h 51"/>
                  <a:gd name="T2" fmla="*/ 17 w 30"/>
                  <a:gd name="T3" fmla="*/ 49 h 51"/>
                  <a:gd name="T4" fmla="*/ 1 w 30"/>
                  <a:gd name="T5" fmla="*/ 4 h 51"/>
                  <a:gd name="T6" fmla="*/ 2 w 30"/>
                  <a:gd name="T7" fmla="*/ 2 h 51"/>
                  <a:gd name="T8" fmla="*/ 4 w 30"/>
                  <a:gd name="T9" fmla="*/ 2 h 51"/>
                  <a:gd name="T10" fmla="*/ 9 w 30"/>
                  <a:gd name="T11" fmla="*/ 4 h 51"/>
                  <a:gd name="T12" fmla="*/ 30 w 30"/>
                  <a:gd name="T13" fmla="*/ 45 h 51"/>
                  <a:gd name="T14" fmla="*/ 29 w 30"/>
                  <a:gd name="T15" fmla="*/ 48 h 51"/>
                  <a:gd name="T16" fmla="*/ 21 w 30"/>
                  <a:gd name="T1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51">
                    <a:moveTo>
                      <a:pt x="21" y="51"/>
                    </a:moveTo>
                    <a:cubicBezTo>
                      <a:pt x="18" y="51"/>
                      <a:pt x="18" y="51"/>
                      <a:pt x="17" y="49"/>
                    </a:cubicBezTo>
                    <a:cubicBezTo>
                      <a:pt x="11" y="34"/>
                      <a:pt x="6" y="19"/>
                      <a:pt x="1" y="4"/>
                    </a:cubicBezTo>
                    <a:cubicBezTo>
                      <a:pt x="0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8" y="0"/>
                      <a:pt x="8" y="0"/>
                      <a:pt x="9" y="4"/>
                    </a:cubicBezTo>
                    <a:cubicBezTo>
                      <a:pt x="16" y="18"/>
                      <a:pt x="23" y="32"/>
                      <a:pt x="30" y="45"/>
                    </a:cubicBezTo>
                    <a:cubicBezTo>
                      <a:pt x="30" y="47"/>
                      <a:pt x="30" y="47"/>
                      <a:pt x="29" y="48"/>
                    </a:cubicBezTo>
                    <a:cubicBezTo>
                      <a:pt x="27" y="50"/>
                      <a:pt x="24" y="51"/>
                      <a:pt x="21" y="5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8" name="Freeform 977"/>
              <p:cNvSpPr>
                <a:spLocks/>
              </p:cNvSpPr>
              <p:nvPr/>
            </p:nvSpPr>
            <p:spPr bwMode="auto">
              <a:xfrm>
                <a:off x="4866" y="2699"/>
                <a:ext cx="59" cy="37"/>
              </a:xfrm>
              <a:custGeom>
                <a:avLst/>
                <a:gdLst>
                  <a:gd name="T0" fmla="*/ 3 w 49"/>
                  <a:gd name="T1" fmla="*/ 0 h 30"/>
                  <a:gd name="T2" fmla="*/ 7 w 49"/>
                  <a:gd name="T3" fmla="*/ 2 h 30"/>
                  <a:gd name="T4" fmla="*/ 41 w 49"/>
                  <a:gd name="T5" fmla="*/ 18 h 30"/>
                  <a:gd name="T6" fmla="*/ 48 w 49"/>
                  <a:gd name="T7" fmla="*/ 25 h 30"/>
                  <a:gd name="T8" fmla="*/ 48 w 49"/>
                  <a:gd name="T9" fmla="*/ 29 h 30"/>
                  <a:gd name="T10" fmla="*/ 46 w 49"/>
                  <a:gd name="T11" fmla="*/ 29 h 30"/>
                  <a:gd name="T12" fmla="*/ 9 w 49"/>
                  <a:gd name="T13" fmla="*/ 15 h 30"/>
                  <a:gd name="T14" fmla="*/ 1 w 49"/>
                  <a:gd name="T15" fmla="*/ 13 h 30"/>
                  <a:gd name="T16" fmla="*/ 0 w 49"/>
                  <a:gd name="T17" fmla="*/ 11 h 30"/>
                  <a:gd name="T18" fmla="*/ 2 w 49"/>
                  <a:gd name="T19" fmla="*/ 1 h 30"/>
                  <a:gd name="T20" fmla="*/ 3 w 49"/>
                  <a:gd name="T2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30">
                    <a:moveTo>
                      <a:pt x="3" y="0"/>
                    </a:moveTo>
                    <a:cubicBezTo>
                      <a:pt x="4" y="1"/>
                      <a:pt x="6" y="2"/>
                      <a:pt x="7" y="2"/>
                    </a:cubicBezTo>
                    <a:cubicBezTo>
                      <a:pt x="19" y="7"/>
                      <a:pt x="30" y="12"/>
                      <a:pt x="41" y="18"/>
                    </a:cubicBezTo>
                    <a:cubicBezTo>
                      <a:pt x="44" y="20"/>
                      <a:pt x="46" y="22"/>
                      <a:pt x="48" y="25"/>
                    </a:cubicBezTo>
                    <a:cubicBezTo>
                      <a:pt x="49" y="26"/>
                      <a:pt x="48" y="27"/>
                      <a:pt x="48" y="29"/>
                    </a:cubicBezTo>
                    <a:cubicBezTo>
                      <a:pt x="47" y="30"/>
                      <a:pt x="46" y="29"/>
                      <a:pt x="46" y="29"/>
                    </a:cubicBezTo>
                    <a:cubicBezTo>
                      <a:pt x="33" y="24"/>
                      <a:pt x="21" y="19"/>
                      <a:pt x="9" y="15"/>
                    </a:cubicBezTo>
                    <a:cubicBezTo>
                      <a:pt x="6" y="15"/>
                      <a:pt x="4" y="14"/>
                      <a:pt x="1" y="13"/>
                    </a:cubicBezTo>
                    <a:cubicBezTo>
                      <a:pt x="0" y="13"/>
                      <a:pt x="0" y="13"/>
                      <a:pt x="0" y="11"/>
                    </a:cubicBezTo>
                    <a:cubicBezTo>
                      <a:pt x="1" y="8"/>
                      <a:pt x="1" y="5"/>
                      <a:pt x="2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49" name="Freeform 978"/>
              <p:cNvSpPr>
                <a:spLocks/>
              </p:cNvSpPr>
              <p:nvPr/>
            </p:nvSpPr>
            <p:spPr bwMode="auto">
              <a:xfrm>
                <a:off x="4988" y="2913"/>
                <a:ext cx="40" cy="63"/>
              </a:xfrm>
              <a:custGeom>
                <a:avLst/>
                <a:gdLst>
                  <a:gd name="T0" fmla="*/ 33 w 33"/>
                  <a:gd name="T1" fmla="*/ 0 h 53"/>
                  <a:gd name="T2" fmla="*/ 28 w 33"/>
                  <a:gd name="T3" fmla="*/ 13 h 53"/>
                  <a:gd name="T4" fmla="*/ 12 w 33"/>
                  <a:gd name="T5" fmla="*/ 50 h 53"/>
                  <a:gd name="T6" fmla="*/ 7 w 33"/>
                  <a:gd name="T7" fmla="*/ 52 h 53"/>
                  <a:gd name="T8" fmla="*/ 2 w 33"/>
                  <a:gd name="T9" fmla="*/ 50 h 53"/>
                  <a:gd name="T10" fmla="*/ 1 w 33"/>
                  <a:gd name="T11" fmla="*/ 45 h 53"/>
                  <a:gd name="T12" fmla="*/ 8 w 33"/>
                  <a:gd name="T13" fmla="*/ 33 h 53"/>
                  <a:gd name="T14" fmla="*/ 24 w 33"/>
                  <a:gd name="T15" fmla="*/ 6 h 53"/>
                  <a:gd name="T16" fmla="*/ 28 w 33"/>
                  <a:gd name="T17" fmla="*/ 3 h 53"/>
                  <a:gd name="T18" fmla="*/ 33 w 33"/>
                  <a:gd name="T19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53">
                    <a:moveTo>
                      <a:pt x="33" y="0"/>
                    </a:moveTo>
                    <a:cubicBezTo>
                      <a:pt x="31" y="4"/>
                      <a:pt x="30" y="9"/>
                      <a:pt x="28" y="13"/>
                    </a:cubicBezTo>
                    <a:cubicBezTo>
                      <a:pt x="23" y="25"/>
                      <a:pt x="17" y="37"/>
                      <a:pt x="12" y="50"/>
                    </a:cubicBezTo>
                    <a:cubicBezTo>
                      <a:pt x="11" y="52"/>
                      <a:pt x="10" y="53"/>
                      <a:pt x="7" y="52"/>
                    </a:cubicBezTo>
                    <a:cubicBezTo>
                      <a:pt x="5" y="52"/>
                      <a:pt x="3" y="51"/>
                      <a:pt x="2" y="50"/>
                    </a:cubicBezTo>
                    <a:cubicBezTo>
                      <a:pt x="0" y="48"/>
                      <a:pt x="0" y="47"/>
                      <a:pt x="1" y="45"/>
                    </a:cubicBezTo>
                    <a:cubicBezTo>
                      <a:pt x="4" y="41"/>
                      <a:pt x="6" y="37"/>
                      <a:pt x="8" y="33"/>
                    </a:cubicBezTo>
                    <a:cubicBezTo>
                      <a:pt x="14" y="24"/>
                      <a:pt x="19" y="15"/>
                      <a:pt x="24" y="6"/>
                    </a:cubicBezTo>
                    <a:cubicBezTo>
                      <a:pt x="25" y="4"/>
                      <a:pt x="26" y="3"/>
                      <a:pt x="28" y="3"/>
                    </a:cubicBezTo>
                    <a:cubicBezTo>
                      <a:pt x="29" y="2"/>
                      <a:pt x="31" y="1"/>
                      <a:pt x="33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0" name="Freeform 979"/>
              <p:cNvSpPr>
                <a:spLocks/>
              </p:cNvSpPr>
              <p:nvPr/>
            </p:nvSpPr>
            <p:spPr bwMode="auto">
              <a:xfrm>
                <a:off x="4973" y="2919"/>
                <a:ext cx="43" cy="48"/>
              </a:xfrm>
              <a:custGeom>
                <a:avLst/>
                <a:gdLst>
                  <a:gd name="T0" fmla="*/ 36 w 36"/>
                  <a:gd name="T1" fmla="*/ 0 h 40"/>
                  <a:gd name="T2" fmla="*/ 29 w 36"/>
                  <a:gd name="T3" fmla="*/ 11 h 40"/>
                  <a:gd name="T4" fmla="*/ 13 w 36"/>
                  <a:gd name="T5" fmla="*/ 37 h 40"/>
                  <a:gd name="T6" fmla="*/ 8 w 36"/>
                  <a:gd name="T7" fmla="*/ 40 h 40"/>
                  <a:gd name="T8" fmla="*/ 1 w 36"/>
                  <a:gd name="T9" fmla="*/ 35 h 40"/>
                  <a:gd name="T10" fmla="*/ 1 w 36"/>
                  <a:gd name="T11" fmla="*/ 30 h 40"/>
                  <a:gd name="T12" fmla="*/ 13 w 36"/>
                  <a:gd name="T13" fmla="*/ 15 h 40"/>
                  <a:gd name="T14" fmla="*/ 14 w 36"/>
                  <a:gd name="T15" fmla="*/ 14 h 40"/>
                  <a:gd name="T16" fmla="*/ 26 w 36"/>
                  <a:gd name="T17" fmla="*/ 5 h 40"/>
                  <a:gd name="T18" fmla="*/ 28 w 36"/>
                  <a:gd name="T19" fmla="*/ 3 h 40"/>
                  <a:gd name="T20" fmla="*/ 36 w 36"/>
                  <a:gd name="T21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40">
                    <a:moveTo>
                      <a:pt x="36" y="0"/>
                    </a:moveTo>
                    <a:cubicBezTo>
                      <a:pt x="34" y="4"/>
                      <a:pt x="32" y="7"/>
                      <a:pt x="29" y="11"/>
                    </a:cubicBezTo>
                    <a:cubicBezTo>
                      <a:pt x="24" y="20"/>
                      <a:pt x="19" y="29"/>
                      <a:pt x="13" y="37"/>
                    </a:cubicBezTo>
                    <a:cubicBezTo>
                      <a:pt x="12" y="40"/>
                      <a:pt x="10" y="40"/>
                      <a:pt x="8" y="40"/>
                    </a:cubicBezTo>
                    <a:cubicBezTo>
                      <a:pt x="5" y="40"/>
                      <a:pt x="2" y="38"/>
                      <a:pt x="1" y="35"/>
                    </a:cubicBezTo>
                    <a:cubicBezTo>
                      <a:pt x="0" y="34"/>
                      <a:pt x="0" y="32"/>
                      <a:pt x="1" y="30"/>
                    </a:cubicBezTo>
                    <a:cubicBezTo>
                      <a:pt x="5" y="25"/>
                      <a:pt x="9" y="20"/>
                      <a:pt x="13" y="15"/>
                    </a:cubicBezTo>
                    <a:cubicBezTo>
                      <a:pt x="13" y="14"/>
                      <a:pt x="14" y="14"/>
                      <a:pt x="14" y="14"/>
                    </a:cubicBezTo>
                    <a:cubicBezTo>
                      <a:pt x="19" y="12"/>
                      <a:pt x="22" y="8"/>
                      <a:pt x="26" y="5"/>
                    </a:cubicBezTo>
                    <a:cubicBezTo>
                      <a:pt x="27" y="5"/>
                      <a:pt x="28" y="4"/>
                      <a:pt x="28" y="3"/>
                    </a:cubicBezTo>
                    <a:cubicBezTo>
                      <a:pt x="30" y="1"/>
                      <a:pt x="33" y="0"/>
                      <a:pt x="3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1" name="Freeform 980"/>
              <p:cNvSpPr>
                <a:spLocks/>
              </p:cNvSpPr>
              <p:nvPr/>
            </p:nvSpPr>
            <p:spPr bwMode="auto">
              <a:xfrm>
                <a:off x="5077" y="2925"/>
                <a:ext cx="29" cy="63"/>
              </a:xfrm>
              <a:custGeom>
                <a:avLst/>
                <a:gdLst>
                  <a:gd name="T0" fmla="*/ 18 w 24"/>
                  <a:gd name="T1" fmla="*/ 53 h 53"/>
                  <a:gd name="T2" fmla="*/ 17 w 24"/>
                  <a:gd name="T3" fmla="*/ 51 h 53"/>
                  <a:gd name="T4" fmla="*/ 18 w 24"/>
                  <a:gd name="T5" fmla="*/ 48 h 53"/>
                  <a:gd name="T6" fmla="*/ 17 w 24"/>
                  <a:gd name="T7" fmla="*/ 46 h 53"/>
                  <a:gd name="T8" fmla="*/ 11 w 24"/>
                  <a:gd name="T9" fmla="*/ 44 h 53"/>
                  <a:gd name="T10" fmla="*/ 10 w 24"/>
                  <a:gd name="T11" fmla="*/ 43 h 53"/>
                  <a:gd name="T12" fmla="*/ 1 w 24"/>
                  <a:gd name="T13" fmla="*/ 3 h 53"/>
                  <a:gd name="T14" fmla="*/ 2 w 24"/>
                  <a:gd name="T15" fmla="*/ 1 h 53"/>
                  <a:gd name="T16" fmla="*/ 9 w 24"/>
                  <a:gd name="T17" fmla="*/ 4 h 53"/>
                  <a:gd name="T18" fmla="*/ 23 w 24"/>
                  <a:gd name="T19" fmla="*/ 47 h 53"/>
                  <a:gd name="T20" fmla="*/ 23 w 24"/>
                  <a:gd name="T21" fmla="*/ 50 h 53"/>
                  <a:gd name="T22" fmla="*/ 19 w 24"/>
                  <a:gd name="T23" fmla="*/ 53 h 53"/>
                  <a:gd name="T24" fmla="*/ 18 w 24"/>
                  <a:gd name="T2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4" h="53">
                    <a:moveTo>
                      <a:pt x="18" y="53"/>
                    </a:moveTo>
                    <a:cubicBezTo>
                      <a:pt x="16" y="53"/>
                      <a:pt x="16" y="53"/>
                      <a:pt x="17" y="51"/>
                    </a:cubicBezTo>
                    <a:cubicBezTo>
                      <a:pt x="18" y="50"/>
                      <a:pt x="18" y="49"/>
                      <a:pt x="18" y="48"/>
                    </a:cubicBezTo>
                    <a:cubicBezTo>
                      <a:pt x="19" y="46"/>
                      <a:pt x="18" y="46"/>
                      <a:pt x="17" y="46"/>
                    </a:cubicBezTo>
                    <a:cubicBezTo>
                      <a:pt x="15" y="45"/>
                      <a:pt x="13" y="45"/>
                      <a:pt x="11" y="44"/>
                    </a:cubicBezTo>
                    <a:cubicBezTo>
                      <a:pt x="10" y="44"/>
                      <a:pt x="10" y="44"/>
                      <a:pt x="10" y="43"/>
                    </a:cubicBezTo>
                    <a:cubicBezTo>
                      <a:pt x="7" y="29"/>
                      <a:pt x="4" y="16"/>
                      <a:pt x="1" y="3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7" y="0"/>
                      <a:pt x="7" y="0"/>
                      <a:pt x="9" y="4"/>
                    </a:cubicBezTo>
                    <a:cubicBezTo>
                      <a:pt x="13" y="19"/>
                      <a:pt x="18" y="33"/>
                      <a:pt x="23" y="47"/>
                    </a:cubicBezTo>
                    <a:cubicBezTo>
                      <a:pt x="23" y="48"/>
                      <a:pt x="24" y="49"/>
                      <a:pt x="23" y="50"/>
                    </a:cubicBezTo>
                    <a:cubicBezTo>
                      <a:pt x="22" y="52"/>
                      <a:pt x="21" y="53"/>
                      <a:pt x="19" y="53"/>
                    </a:cubicBezTo>
                    <a:cubicBezTo>
                      <a:pt x="19" y="53"/>
                      <a:pt x="18" y="53"/>
                      <a:pt x="18" y="5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2" name="Freeform 981"/>
              <p:cNvSpPr>
                <a:spLocks/>
              </p:cNvSpPr>
              <p:nvPr/>
            </p:nvSpPr>
            <p:spPr bwMode="auto">
              <a:xfrm>
                <a:off x="4913" y="2710"/>
                <a:ext cx="67" cy="46"/>
              </a:xfrm>
              <a:custGeom>
                <a:avLst/>
                <a:gdLst>
                  <a:gd name="T0" fmla="*/ 6 w 56"/>
                  <a:gd name="T1" fmla="*/ 0 h 38"/>
                  <a:gd name="T2" fmla="*/ 9 w 56"/>
                  <a:gd name="T3" fmla="*/ 2 h 38"/>
                  <a:gd name="T4" fmla="*/ 43 w 56"/>
                  <a:gd name="T5" fmla="*/ 18 h 38"/>
                  <a:gd name="T6" fmla="*/ 53 w 56"/>
                  <a:gd name="T7" fmla="*/ 29 h 38"/>
                  <a:gd name="T8" fmla="*/ 55 w 56"/>
                  <a:gd name="T9" fmla="*/ 38 h 38"/>
                  <a:gd name="T10" fmla="*/ 54 w 56"/>
                  <a:gd name="T11" fmla="*/ 37 h 38"/>
                  <a:gd name="T12" fmla="*/ 18 w 56"/>
                  <a:gd name="T13" fmla="*/ 13 h 38"/>
                  <a:gd name="T14" fmla="*/ 5 w 56"/>
                  <a:gd name="T15" fmla="*/ 3 h 38"/>
                  <a:gd name="T16" fmla="*/ 0 w 56"/>
                  <a:gd name="T17" fmla="*/ 0 h 38"/>
                  <a:gd name="T18" fmla="*/ 6 w 56"/>
                  <a:gd name="T19" fmla="*/ 0 h 38"/>
                  <a:gd name="T20" fmla="*/ 5 w 56"/>
                  <a:gd name="T21" fmla="*/ 1 h 38"/>
                  <a:gd name="T22" fmla="*/ 5 w 56"/>
                  <a:gd name="T23" fmla="*/ 1 h 38"/>
                  <a:gd name="T24" fmla="*/ 6 w 56"/>
                  <a:gd name="T2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" h="38">
                    <a:moveTo>
                      <a:pt x="6" y="0"/>
                    </a:moveTo>
                    <a:cubicBezTo>
                      <a:pt x="7" y="1"/>
                      <a:pt x="8" y="2"/>
                      <a:pt x="9" y="2"/>
                    </a:cubicBezTo>
                    <a:cubicBezTo>
                      <a:pt x="21" y="6"/>
                      <a:pt x="33" y="10"/>
                      <a:pt x="43" y="18"/>
                    </a:cubicBezTo>
                    <a:cubicBezTo>
                      <a:pt x="47" y="21"/>
                      <a:pt x="50" y="25"/>
                      <a:pt x="53" y="29"/>
                    </a:cubicBezTo>
                    <a:cubicBezTo>
                      <a:pt x="55" y="32"/>
                      <a:pt x="56" y="35"/>
                      <a:pt x="55" y="38"/>
                    </a:cubicBezTo>
                    <a:cubicBezTo>
                      <a:pt x="55" y="38"/>
                      <a:pt x="54" y="38"/>
                      <a:pt x="54" y="37"/>
                    </a:cubicBezTo>
                    <a:cubicBezTo>
                      <a:pt x="43" y="28"/>
                      <a:pt x="30" y="20"/>
                      <a:pt x="18" y="13"/>
                    </a:cubicBezTo>
                    <a:cubicBezTo>
                      <a:pt x="14" y="10"/>
                      <a:pt x="9" y="7"/>
                      <a:pt x="5" y="3"/>
                    </a:cubicBezTo>
                    <a:cubicBezTo>
                      <a:pt x="3" y="2"/>
                      <a:pt x="1" y="1"/>
                      <a:pt x="0" y="0"/>
                    </a:cubicBezTo>
                    <a:cubicBezTo>
                      <a:pt x="2" y="0"/>
                      <a:pt x="4" y="0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6" y="1"/>
                      <a:pt x="6" y="1"/>
                      <a:pt x="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3" name="Freeform 982"/>
              <p:cNvSpPr>
                <a:spLocks/>
              </p:cNvSpPr>
              <p:nvPr/>
            </p:nvSpPr>
            <p:spPr bwMode="auto">
              <a:xfrm>
                <a:off x="5048" y="2559"/>
                <a:ext cx="40" cy="32"/>
              </a:xfrm>
              <a:custGeom>
                <a:avLst/>
                <a:gdLst>
                  <a:gd name="T0" fmla="*/ 12 w 33"/>
                  <a:gd name="T1" fmla="*/ 23 h 27"/>
                  <a:gd name="T2" fmla="*/ 11 w 33"/>
                  <a:gd name="T3" fmla="*/ 23 h 27"/>
                  <a:gd name="T4" fmla="*/ 7 w 33"/>
                  <a:gd name="T5" fmla="*/ 26 h 27"/>
                  <a:gd name="T6" fmla="*/ 4 w 33"/>
                  <a:gd name="T7" fmla="*/ 26 h 27"/>
                  <a:gd name="T8" fmla="*/ 5 w 33"/>
                  <a:gd name="T9" fmla="*/ 8 h 27"/>
                  <a:gd name="T10" fmla="*/ 24 w 33"/>
                  <a:gd name="T11" fmla="*/ 3 h 27"/>
                  <a:gd name="T12" fmla="*/ 30 w 33"/>
                  <a:gd name="T13" fmla="*/ 17 h 27"/>
                  <a:gd name="T14" fmla="*/ 14 w 33"/>
                  <a:gd name="T15" fmla="*/ 20 h 27"/>
                  <a:gd name="T16" fmla="*/ 12 w 33"/>
                  <a:gd name="T17" fmla="*/ 12 h 27"/>
                  <a:gd name="T18" fmla="*/ 21 w 33"/>
                  <a:gd name="T19" fmla="*/ 11 h 27"/>
                  <a:gd name="T20" fmla="*/ 22 w 33"/>
                  <a:gd name="T21" fmla="*/ 12 h 27"/>
                  <a:gd name="T22" fmla="*/ 21 w 33"/>
                  <a:gd name="T23" fmla="*/ 14 h 27"/>
                  <a:gd name="T24" fmla="*/ 17 w 33"/>
                  <a:gd name="T25" fmla="*/ 14 h 27"/>
                  <a:gd name="T26" fmla="*/ 16 w 33"/>
                  <a:gd name="T27" fmla="*/ 14 h 27"/>
                  <a:gd name="T28" fmla="*/ 16 w 33"/>
                  <a:gd name="T29" fmla="*/ 16 h 27"/>
                  <a:gd name="T30" fmla="*/ 22 w 33"/>
                  <a:gd name="T31" fmla="*/ 17 h 27"/>
                  <a:gd name="T32" fmla="*/ 23 w 33"/>
                  <a:gd name="T33" fmla="*/ 9 h 27"/>
                  <a:gd name="T34" fmla="*/ 11 w 33"/>
                  <a:gd name="T35" fmla="*/ 10 h 27"/>
                  <a:gd name="T36" fmla="*/ 11 w 33"/>
                  <a:gd name="T37" fmla="*/ 21 h 27"/>
                  <a:gd name="T38" fmla="*/ 12 w 33"/>
                  <a:gd name="T39" fmla="*/ 22 h 27"/>
                  <a:gd name="T40" fmla="*/ 12 w 33"/>
                  <a:gd name="T41" fmla="*/ 2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" h="27">
                    <a:moveTo>
                      <a:pt x="12" y="23"/>
                    </a:moveTo>
                    <a:cubicBezTo>
                      <a:pt x="12" y="22"/>
                      <a:pt x="11" y="23"/>
                      <a:pt x="11" y="23"/>
                    </a:cubicBezTo>
                    <a:cubicBezTo>
                      <a:pt x="9" y="24"/>
                      <a:pt x="8" y="25"/>
                      <a:pt x="7" y="26"/>
                    </a:cubicBezTo>
                    <a:cubicBezTo>
                      <a:pt x="6" y="27"/>
                      <a:pt x="5" y="27"/>
                      <a:pt x="4" y="26"/>
                    </a:cubicBezTo>
                    <a:cubicBezTo>
                      <a:pt x="0" y="20"/>
                      <a:pt x="1" y="13"/>
                      <a:pt x="5" y="8"/>
                    </a:cubicBezTo>
                    <a:cubicBezTo>
                      <a:pt x="10" y="2"/>
                      <a:pt x="18" y="0"/>
                      <a:pt x="24" y="3"/>
                    </a:cubicBezTo>
                    <a:cubicBezTo>
                      <a:pt x="30" y="5"/>
                      <a:pt x="33" y="11"/>
                      <a:pt x="30" y="17"/>
                    </a:cubicBezTo>
                    <a:cubicBezTo>
                      <a:pt x="27" y="22"/>
                      <a:pt x="19" y="24"/>
                      <a:pt x="14" y="20"/>
                    </a:cubicBezTo>
                    <a:cubicBezTo>
                      <a:pt x="11" y="19"/>
                      <a:pt x="10" y="15"/>
                      <a:pt x="12" y="12"/>
                    </a:cubicBezTo>
                    <a:cubicBezTo>
                      <a:pt x="14" y="10"/>
                      <a:pt x="19" y="9"/>
                      <a:pt x="21" y="11"/>
                    </a:cubicBezTo>
                    <a:cubicBezTo>
                      <a:pt x="22" y="11"/>
                      <a:pt x="22" y="12"/>
                      <a:pt x="22" y="12"/>
                    </a:cubicBezTo>
                    <a:cubicBezTo>
                      <a:pt x="22" y="13"/>
                      <a:pt x="21" y="13"/>
                      <a:pt x="21" y="14"/>
                    </a:cubicBezTo>
                    <a:cubicBezTo>
                      <a:pt x="20" y="14"/>
                      <a:pt x="18" y="14"/>
                      <a:pt x="17" y="14"/>
                    </a:cubicBezTo>
                    <a:cubicBezTo>
                      <a:pt x="17" y="13"/>
                      <a:pt x="16" y="13"/>
                      <a:pt x="16" y="14"/>
                    </a:cubicBezTo>
                    <a:cubicBezTo>
                      <a:pt x="15" y="15"/>
                      <a:pt x="16" y="16"/>
                      <a:pt x="16" y="16"/>
                    </a:cubicBezTo>
                    <a:cubicBezTo>
                      <a:pt x="18" y="17"/>
                      <a:pt x="20" y="18"/>
                      <a:pt x="22" y="17"/>
                    </a:cubicBezTo>
                    <a:cubicBezTo>
                      <a:pt x="25" y="15"/>
                      <a:pt x="26" y="12"/>
                      <a:pt x="23" y="9"/>
                    </a:cubicBezTo>
                    <a:cubicBezTo>
                      <a:pt x="20" y="6"/>
                      <a:pt x="14" y="7"/>
                      <a:pt x="11" y="10"/>
                    </a:cubicBezTo>
                    <a:cubicBezTo>
                      <a:pt x="8" y="13"/>
                      <a:pt x="8" y="18"/>
                      <a:pt x="11" y="21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23"/>
                      <a:pt x="12" y="23"/>
                      <a:pt x="12" y="2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4" name="Freeform 983"/>
              <p:cNvSpPr>
                <a:spLocks/>
              </p:cNvSpPr>
              <p:nvPr/>
            </p:nvSpPr>
            <p:spPr bwMode="auto">
              <a:xfrm>
                <a:off x="4853" y="2851"/>
                <a:ext cx="73" cy="47"/>
              </a:xfrm>
              <a:custGeom>
                <a:avLst/>
                <a:gdLst>
                  <a:gd name="T0" fmla="*/ 8 w 61"/>
                  <a:gd name="T1" fmla="*/ 28 h 39"/>
                  <a:gd name="T2" fmla="*/ 10 w 61"/>
                  <a:gd name="T3" fmla="*/ 26 h 39"/>
                  <a:gd name="T4" fmla="*/ 12 w 61"/>
                  <a:gd name="T5" fmla="*/ 28 h 39"/>
                  <a:gd name="T6" fmla="*/ 14 w 61"/>
                  <a:gd name="T7" fmla="*/ 27 h 39"/>
                  <a:gd name="T8" fmla="*/ 13 w 61"/>
                  <a:gd name="T9" fmla="*/ 25 h 39"/>
                  <a:gd name="T10" fmla="*/ 13 w 61"/>
                  <a:gd name="T11" fmla="*/ 25 h 39"/>
                  <a:gd name="T12" fmla="*/ 16 w 61"/>
                  <a:gd name="T13" fmla="*/ 22 h 39"/>
                  <a:gd name="T14" fmla="*/ 20 w 61"/>
                  <a:gd name="T15" fmla="*/ 23 h 39"/>
                  <a:gd name="T16" fmla="*/ 58 w 61"/>
                  <a:gd name="T17" fmla="*/ 1 h 39"/>
                  <a:gd name="T18" fmla="*/ 61 w 61"/>
                  <a:gd name="T19" fmla="*/ 0 h 39"/>
                  <a:gd name="T20" fmla="*/ 61 w 61"/>
                  <a:gd name="T21" fmla="*/ 5 h 39"/>
                  <a:gd name="T22" fmla="*/ 60 w 61"/>
                  <a:gd name="T23" fmla="*/ 7 h 39"/>
                  <a:gd name="T24" fmla="*/ 20 w 61"/>
                  <a:gd name="T25" fmla="*/ 30 h 39"/>
                  <a:gd name="T26" fmla="*/ 7 w 61"/>
                  <a:gd name="T27" fmla="*/ 38 h 39"/>
                  <a:gd name="T28" fmla="*/ 0 w 61"/>
                  <a:gd name="T29" fmla="*/ 38 h 39"/>
                  <a:gd name="T30" fmla="*/ 0 w 61"/>
                  <a:gd name="T31" fmla="*/ 38 h 39"/>
                  <a:gd name="T32" fmla="*/ 0 w 61"/>
                  <a:gd name="T33" fmla="*/ 38 h 39"/>
                  <a:gd name="T34" fmla="*/ 0 w 61"/>
                  <a:gd name="T35" fmla="*/ 34 h 39"/>
                  <a:gd name="T36" fmla="*/ 1 w 61"/>
                  <a:gd name="T37" fmla="*/ 33 h 39"/>
                  <a:gd name="T38" fmla="*/ 2 w 61"/>
                  <a:gd name="T39" fmla="*/ 35 h 39"/>
                  <a:gd name="T40" fmla="*/ 5 w 61"/>
                  <a:gd name="T41" fmla="*/ 33 h 39"/>
                  <a:gd name="T42" fmla="*/ 4 w 61"/>
                  <a:gd name="T43" fmla="*/ 31 h 39"/>
                  <a:gd name="T44" fmla="*/ 5 w 61"/>
                  <a:gd name="T45" fmla="*/ 30 h 39"/>
                  <a:gd name="T46" fmla="*/ 7 w 61"/>
                  <a:gd name="T47" fmla="*/ 32 h 39"/>
                  <a:gd name="T48" fmla="*/ 10 w 61"/>
                  <a:gd name="T49" fmla="*/ 30 h 39"/>
                  <a:gd name="T50" fmla="*/ 8 w 61"/>
                  <a:gd name="T51" fmla="*/ 2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61" h="39">
                    <a:moveTo>
                      <a:pt x="8" y="28"/>
                    </a:moveTo>
                    <a:cubicBezTo>
                      <a:pt x="9" y="27"/>
                      <a:pt x="9" y="27"/>
                      <a:pt x="10" y="26"/>
                    </a:cubicBezTo>
                    <a:cubicBezTo>
                      <a:pt x="10" y="27"/>
                      <a:pt x="10" y="29"/>
                      <a:pt x="12" y="28"/>
                    </a:cubicBezTo>
                    <a:cubicBezTo>
                      <a:pt x="13" y="28"/>
                      <a:pt x="14" y="27"/>
                      <a:pt x="14" y="27"/>
                    </a:cubicBezTo>
                    <a:cubicBezTo>
                      <a:pt x="15" y="26"/>
                      <a:pt x="13" y="25"/>
                      <a:pt x="13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4" y="24"/>
                      <a:pt x="15" y="23"/>
                      <a:pt x="16" y="22"/>
                    </a:cubicBezTo>
                    <a:cubicBezTo>
                      <a:pt x="18" y="25"/>
                      <a:pt x="18" y="25"/>
                      <a:pt x="20" y="23"/>
                    </a:cubicBezTo>
                    <a:cubicBezTo>
                      <a:pt x="33" y="15"/>
                      <a:pt x="45" y="8"/>
                      <a:pt x="58" y="1"/>
                    </a:cubicBezTo>
                    <a:cubicBezTo>
                      <a:pt x="59" y="1"/>
                      <a:pt x="60" y="0"/>
                      <a:pt x="61" y="0"/>
                    </a:cubicBezTo>
                    <a:cubicBezTo>
                      <a:pt x="61" y="2"/>
                      <a:pt x="61" y="3"/>
                      <a:pt x="61" y="5"/>
                    </a:cubicBezTo>
                    <a:cubicBezTo>
                      <a:pt x="61" y="6"/>
                      <a:pt x="60" y="6"/>
                      <a:pt x="60" y="7"/>
                    </a:cubicBezTo>
                    <a:cubicBezTo>
                      <a:pt x="46" y="15"/>
                      <a:pt x="33" y="22"/>
                      <a:pt x="20" y="30"/>
                    </a:cubicBezTo>
                    <a:cubicBezTo>
                      <a:pt x="16" y="33"/>
                      <a:pt x="11" y="35"/>
                      <a:pt x="7" y="38"/>
                    </a:cubicBezTo>
                    <a:cubicBezTo>
                      <a:pt x="5" y="39"/>
                      <a:pt x="3" y="39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1" y="37"/>
                      <a:pt x="1" y="36"/>
                      <a:pt x="0" y="34"/>
                    </a:cubicBezTo>
                    <a:cubicBezTo>
                      <a:pt x="0" y="34"/>
                      <a:pt x="0" y="34"/>
                      <a:pt x="1" y="33"/>
                    </a:cubicBezTo>
                    <a:cubicBezTo>
                      <a:pt x="1" y="34"/>
                      <a:pt x="1" y="35"/>
                      <a:pt x="2" y="35"/>
                    </a:cubicBezTo>
                    <a:cubicBezTo>
                      <a:pt x="3" y="35"/>
                      <a:pt x="5" y="34"/>
                      <a:pt x="5" y="33"/>
                    </a:cubicBezTo>
                    <a:cubicBezTo>
                      <a:pt x="5" y="32"/>
                      <a:pt x="5" y="31"/>
                      <a:pt x="4" y="31"/>
                    </a:cubicBezTo>
                    <a:cubicBezTo>
                      <a:pt x="4" y="31"/>
                      <a:pt x="5" y="30"/>
                      <a:pt x="5" y="30"/>
                    </a:cubicBezTo>
                    <a:cubicBezTo>
                      <a:pt x="5" y="31"/>
                      <a:pt x="6" y="32"/>
                      <a:pt x="7" y="32"/>
                    </a:cubicBezTo>
                    <a:cubicBezTo>
                      <a:pt x="8" y="31"/>
                      <a:pt x="9" y="31"/>
                      <a:pt x="10" y="30"/>
                    </a:cubicBezTo>
                    <a:cubicBezTo>
                      <a:pt x="10" y="29"/>
                      <a:pt x="9" y="28"/>
                      <a:pt x="8" y="28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5" name="Freeform 984"/>
              <p:cNvSpPr>
                <a:spLocks/>
              </p:cNvSpPr>
              <p:nvPr/>
            </p:nvSpPr>
            <p:spPr bwMode="auto">
              <a:xfrm>
                <a:off x="5098" y="2917"/>
                <a:ext cx="37" cy="58"/>
              </a:xfrm>
              <a:custGeom>
                <a:avLst/>
                <a:gdLst>
                  <a:gd name="T0" fmla="*/ 31 w 31"/>
                  <a:gd name="T1" fmla="*/ 42 h 48"/>
                  <a:gd name="T2" fmla="*/ 29 w 31"/>
                  <a:gd name="T3" fmla="*/ 46 h 48"/>
                  <a:gd name="T4" fmla="*/ 26 w 31"/>
                  <a:gd name="T5" fmla="*/ 47 h 48"/>
                  <a:gd name="T6" fmla="*/ 21 w 31"/>
                  <a:gd name="T7" fmla="*/ 45 h 48"/>
                  <a:gd name="T8" fmla="*/ 1 w 31"/>
                  <a:gd name="T9" fmla="*/ 4 h 48"/>
                  <a:gd name="T10" fmla="*/ 2 w 31"/>
                  <a:gd name="T11" fmla="*/ 2 h 48"/>
                  <a:gd name="T12" fmla="*/ 8 w 31"/>
                  <a:gd name="T13" fmla="*/ 4 h 48"/>
                  <a:gd name="T14" fmla="*/ 19 w 31"/>
                  <a:gd name="T15" fmla="*/ 23 h 48"/>
                  <a:gd name="T16" fmla="*/ 29 w 31"/>
                  <a:gd name="T17" fmla="*/ 39 h 48"/>
                  <a:gd name="T18" fmla="*/ 31 w 31"/>
                  <a:gd name="T19" fmla="*/ 4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1" h="48">
                    <a:moveTo>
                      <a:pt x="31" y="42"/>
                    </a:moveTo>
                    <a:cubicBezTo>
                      <a:pt x="30" y="44"/>
                      <a:pt x="30" y="45"/>
                      <a:pt x="29" y="46"/>
                    </a:cubicBezTo>
                    <a:cubicBezTo>
                      <a:pt x="28" y="46"/>
                      <a:pt x="27" y="47"/>
                      <a:pt x="26" y="47"/>
                    </a:cubicBezTo>
                    <a:cubicBezTo>
                      <a:pt x="23" y="48"/>
                      <a:pt x="22" y="48"/>
                      <a:pt x="21" y="45"/>
                    </a:cubicBezTo>
                    <a:cubicBezTo>
                      <a:pt x="14" y="31"/>
                      <a:pt x="7" y="18"/>
                      <a:pt x="1" y="4"/>
                    </a:cubicBezTo>
                    <a:cubicBezTo>
                      <a:pt x="0" y="3"/>
                      <a:pt x="0" y="3"/>
                      <a:pt x="2" y="2"/>
                    </a:cubicBezTo>
                    <a:cubicBezTo>
                      <a:pt x="6" y="0"/>
                      <a:pt x="5" y="0"/>
                      <a:pt x="8" y="4"/>
                    </a:cubicBezTo>
                    <a:cubicBezTo>
                      <a:pt x="12" y="10"/>
                      <a:pt x="16" y="17"/>
                      <a:pt x="19" y="23"/>
                    </a:cubicBezTo>
                    <a:cubicBezTo>
                      <a:pt x="22" y="29"/>
                      <a:pt x="26" y="34"/>
                      <a:pt x="29" y="39"/>
                    </a:cubicBezTo>
                    <a:cubicBezTo>
                      <a:pt x="30" y="40"/>
                      <a:pt x="31" y="41"/>
                      <a:pt x="31" y="4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956" name="Freeform 985"/>
              <p:cNvSpPr>
                <a:spLocks/>
              </p:cNvSpPr>
              <p:nvPr/>
            </p:nvSpPr>
            <p:spPr bwMode="auto">
              <a:xfrm>
                <a:off x="4864" y="2718"/>
                <a:ext cx="58" cy="22"/>
              </a:xfrm>
              <a:custGeom>
                <a:avLst/>
                <a:gdLst>
                  <a:gd name="T0" fmla="*/ 49 w 49"/>
                  <a:gd name="T1" fmla="*/ 17 h 19"/>
                  <a:gd name="T2" fmla="*/ 48 w 49"/>
                  <a:gd name="T3" fmla="*/ 17 h 19"/>
                  <a:gd name="T4" fmla="*/ 30 w 49"/>
                  <a:gd name="T5" fmla="*/ 19 h 19"/>
                  <a:gd name="T6" fmla="*/ 28 w 49"/>
                  <a:gd name="T7" fmla="*/ 19 h 19"/>
                  <a:gd name="T8" fmla="*/ 2 w 49"/>
                  <a:gd name="T9" fmla="*/ 12 h 19"/>
                  <a:gd name="T10" fmla="*/ 0 w 49"/>
                  <a:gd name="T11" fmla="*/ 11 h 19"/>
                  <a:gd name="T12" fmla="*/ 1 w 49"/>
                  <a:gd name="T13" fmla="*/ 2 h 19"/>
                  <a:gd name="T14" fmla="*/ 4 w 49"/>
                  <a:gd name="T15" fmla="*/ 1 h 19"/>
                  <a:gd name="T16" fmla="*/ 44 w 49"/>
                  <a:gd name="T17" fmla="*/ 15 h 19"/>
                  <a:gd name="T18" fmla="*/ 49 w 49"/>
                  <a:gd name="T19" fmla="*/ 1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19">
                    <a:moveTo>
                      <a:pt x="49" y="17"/>
                    </a:moveTo>
                    <a:cubicBezTo>
                      <a:pt x="49" y="17"/>
                      <a:pt x="48" y="17"/>
                      <a:pt x="48" y="17"/>
                    </a:cubicBezTo>
                    <a:cubicBezTo>
                      <a:pt x="42" y="17"/>
                      <a:pt x="36" y="18"/>
                      <a:pt x="30" y="19"/>
                    </a:cubicBezTo>
                    <a:cubicBezTo>
                      <a:pt x="30" y="19"/>
                      <a:pt x="29" y="19"/>
                      <a:pt x="28" y="19"/>
                    </a:cubicBezTo>
                    <a:cubicBezTo>
                      <a:pt x="20" y="16"/>
                      <a:pt x="11" y="14"/>
                      <a:pt x="2" y="12"/>
                    </a:cubicBezTo>
                    <a:cubicBezTo>
                      <a:pt x="1" y="12"/>
                      <a:pt x="0" y="12"/>
                      <a:pt x="0" y="11"/>
                    </a:cubicBezTo>
                    <a:cubicBezTo>
                      <a:pt x="1" y="8"/>
                      <a:pt x="1" y="5"/>
                      <a:pt x="1" y="2"/>
                    </a:cubicBezTo>
                    <a:cubicBezTo>
                      <a:pt x="2" y="0"/>
                      <a:pt x="1" y="0"/>
                      <a:pt x="4" y="1"/>
                    </a:cubicBezTo>
                    <a:cubicBezTo>
                      <a:pt x="17" y="5"/>
                      <a:pt x="31" y="10"/>
                      <a:pt x="44" y="15"/>
                    </a:cubicBezTo>
                    <a:cubicBezTo>
                      <a:pt x="46" y="15"/>
                      <a:pt x="47" y="15"/>
                      <a:pt x="49" y="1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</p:grpSp>
        <p:grpSp>
          <p:nvGrpSpPr>
            <p:cNvPr id="3318" name="Group 1187"/>
            <p:cNvGrpSpPr>
              <a:grpSpLocks/>
            </p:cNvGrpSpPr>
            <p:nvPr/>
          </p:nvGrpSpPr>
          <p:grpSpPr bwMode="auto">
            <a:xfrm>
              <a:off x="7651750" y="4021138"/>
              <a:ext cx="825500" cy="755650"/>
              <a:chOff x="4820" y="2533"/>
              <a:chExt cx="520" cy="476"/>
            </a:xfrm>
          </p:grpSpPr>
          <p:sp>
            <p:nvSpPr>
              <p:cNvPr id="3557" name="Freeform 987"/>
              <p:cNvSpPr>
                <a:spLocks/>
              </p:cNvSpPr>
              <p:nvPr/>
            </p:nvSpPr>
            <p:spPr bwMode="auto">
              <a:xfrm>
                <a:off x="4874" y="2669"/>
                <a:ext cx="59" cy="44"/>
              </a:xfrm>
              <a:custGeom>
                <a:avLst/>
                <a:gdLst>
                  <a:gd name="T0" fmla="*/ 5 w 49"/>
                  <a:gd name="T1" fmla="*/ 0 h 36"/>
                  <a:gd name="T2" fmla="*/ 6 w 49"/>
                  <a:gd name="T3" fmla="*/ 1 h 36"/>
                  <a:gd name="T4" fmla="*/ 43 w 49"/>
                  <a:gd name="T5" fmla="*/ 28 h 36"/>
                  <a:gd name="T6" fmla="*/ 49 w 49"/>
                  <a:gd name="T7" fmla="*/ 34 h 36"/>
                  <a:gd name="T8" fmla="*/ 49 w 49"/>
                  <a:gd name="T9" fmla="*/ 35 h 36"/>
                  <a:gd name="T10" fmla="*/ 47 w 49"/>
                  <a:gd name="T11" fmla="*/ 35 h 36"/>
                  <a:gd name="T12" fmla="*/ 35 w 49"/>
                  <a:gd name="T13" fmla="*/ 30 h 36"/>
                  <a:gd name="T14" fmla="*/ 1 w 49"/>
                  <a:gd name="T15" fmla="*/ 11 h 36"/>
                  <a:gd name="T16" fmla="*/ 0 w 49"/>
                  <a:gd name="T17" fmla="*/ 8 h 36"/>
                  <a:gd name="T18" fmla="*/ 4 w 49"/>
                  <a:gd name="T19" fmla="*/ 1 h 36"/>
                  <a:gd name="T20" fmla="*/ 5 w 49"/>
                  <a:gd name="T2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9" h="36">
                    <a:moveTo>
                      <a:pt x="5" y="0"/>
                    </a:moveTo>
                    <a:cubicBezTo>
                      <a:pt x="5" y="0"/>
                      <a:pt x="5" y="1"/>
                      <a:pt x="6" y="1"/>
                    </a:cubicBezTo>
                    <a:cubicBezTo>
                      <a:pt x="18" y="10"/>
                      <a:pt x="31" y="19"/>
                      <a:pt x="43" y="28"/>
                    </a:cubicBezTo>
                    <a:cubicBezTo>
                      <a:pt x="46" y="30"/>
                      <a:pt x="47" y="32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8" y="36"/>
                      <a:pt x="48" y="35"/>
                      <a:pt x="47" y="35"/>
                    </a:cubicBezTo>
                    <a:cubicBezTo>
                      <a:pt x="43" y="34"/>
                      <a:pt x="39" y="32"/>
                      <a:pt x="35" y="30"/>
                    </a:cubicBezTo>
                    <a:cubicBezTo>
                      <a:pt x="24" y="23"/>
                      <a:pt x="13" y="16"/>
                      <a:pt x="1" y="11"/>
                    </a:cubicBezTo>
                    <a:cubicBezTo>
                      <a:pt x="0" y="10"/>
                      <a:pt x="0" y="9"/>
                      <a:pt x="0" y="8"/>
                    </a:cubicBezTo>
                    <a:cubicBezTo>
                      <a:pt x="1" y="6"/>
                      <a:pt x="3" y="3"/>
                      <a:pt x="4" y="1"/>
                    </a:cubicBezTo>
                    <a:cubicBezTo>
                      <a:pt x="4" y="1"/>
                      <a:pt x="4" y="0"/>
                      <a:pt x="5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8" name="Freeform 988"/>
              <p:cNvSpPr>
                <a:spLocks/>
              </p:cNvSpPr>
              <p:nvPr/>
            </p:nvSpPr>
            <p:spPr bwMode="auto">
              <a:xfrm>
                <a:off x="5047" y="2640"/>
                <a:ext cx="39" cy="28"/>
              </a:xfrm>
              <a:custGeom>
                <a:avLst/>
                <a:gdLst>
                  <a:gd name="T0" fmla="*/ 32 w 32"/>
                  <a:gd name="T1" fmla="*/ 19 h 23"/>
                  <a:gd name="T2" fmla="*/ 0 w 32"/>
                  <a:gd name="T3" fmla="*/ 23 h 23"/>
                  <a:gd name="T4" fmla="*/ 4 w 32"/>
                  <a:gd name="T5" fmla="*/ 17 h 23"/>
                  <a:gd name="T6" fmla="*/ 12 w 32"/>
                  <a:gd name="T7" fmla="*/ 2 h 23"/>
                  <a:gd name="T8" fmla="*/ 15 w 32"/>
                  <a:gd name="T9" fmla="*/ 1 h 23"/>
                  <a:gd name="T10" fmla="*/ 16 w 32"/>
                  <a:gd name="T11" fmla="*/ 1 h 23"/>
                  <a:gd name="T12" fmla="*/ 21 w 32"/>
                  <a:gd name="T13" fmla="*/ 2 h 23"/>
                  <a:gd name="T14" fmla="*/ 31 w 32"/>
                  <a:gd name="T15" fmla="*/ 18 h 23"/>
                  <a:gd name="T16" fmla="*/ 32 w 32"/>
                  <a:gd name="T17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23">
                    <a:moveTo>
                      <a:pt x="32" y="19"/>
                    </a:moveTo>
                    <a:cubicBezTo>
                      <a:pt x="21" y="21"/>
                      <a:pt x="11" y="22"/>
                      <a:pt x="0" y="23"/>
                    </a:cubicBezTo>
                    <a:cubicBezTo>
                      <a:pt x="1" y="21"/>
                      <a:pt x="2" y="19"/>
                      <a:pt x="4" y="17"/>
                    </a:cubicBezTo>
                    <a:cubicBezTo>
                      <a:pt x="7" y="12"/>
                      <a:pt x="9" y="7"/>
                      <a:pt x="12" y="2"/>
                    </a:cubicBezTo>
                    <a:cubicBezTo>
                      <a:pt x="13" y="1"/>
                      <a:pt x="13" y="0"/>
                      <a:pt x="15" y="1"/>
                    </a:cubicBezTo>
                    <a:cubicBezTo>
                      <a:pt x="15" y="1"/>
                      <a:pt x="16" y="1"/>
                      <a:pt x="16" y="1"/>
                    </a:cubicBezTo>
                    <a:cubicBezTo>
                      <a:pt x="19" y="0"/>
                      <a:pt x="20" y="1"/>
                      <a:pt x="21" y="2"/>
                    </a:cubicBezTo>
                    <a:cubicBezTo>
                      <a:pt x="24" y="8"/>
                      <a:pt x="28" y="13"/>
                      <a:pt x="31" y="18"/>
                    </a:cubicBezTo>
                    <a:cubicBezTo>
                      <a:pt x="32" y="18"/>
                      <a:pt x="32" y="19"/>
                      <a:pt x="32" y="1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9" name="Freeform 989"/>
              <p:cNvSpPr>
                <a:spLocks/>
              </p:cNvSpPr>
              <p:nvPr/>
            </p:nvSpPr>
            <p:spPr bwMode="auto">
              <a:xfrm>
                <a:off x="5068" y="2925"/>
                <a:ext cx="19" cy="53"/>
              </a:xfrm>
              <a:custGeom>
                <a:avLst/>
                <a:gdLst>
                  <a:gd name="T0" fmla="*/ 3 w 16"/>
                  <a:gd name="T1" fmla="*/ 1 h 44"/>
                  <a:gd name="T2" fmla="*/ 7 w 16"/>
                  <a:gd name="T3" fmla="*/ 4 h 44"/>
                  <a:gd name="T4" fmla="*/ 15 w 16"/>
                  <a:gd name="T5" fmla="*/ 39 h 44"/>
                  <a:gd name="T6" fmla="*/ 16 w 16"/>
                  <a:gd name="T7" fmla="*/ 43 h 44"/>
                  <a:gd name="T8" fmla="*/ 15 w 16"/>
                  <a:gd name="T9" fmla="*/ 43 h 44"/>
                  <a:gd name="T10" fmla="*/ 4 w 16"/>
                  <a:gd name="T11" fmla="*/ 41 h 44"/>
                  <a:gd name="T12" fmla="*/ 3 w 16"/>
                  <a:gd name="T13" fmla="*/ 38 h 44"/>
                  <a:gd name="T14" fmla="*/ 2 w 16"/>
                  <a:gd name="T15" fmla="*/ 23 h 44"/>
                  <a:gd name="T16" fmla="*/ 0 w 16"/>
                  <a:gd name="T17" fmla="*/ 3 h 44"/>
                  <a:gd name="T18" fmla="*/ 2 w 16"/>
                  <a:gd name="T19" fmla="*/ 1 h 44"/>
                  <a:gd name="T20" fmla="*/ 3 w 16"/>
                  <a:gd name="T21" fmla="*/ 1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44">
                    <a:moveTo>
                      <a:pt x="3" y="1"/>
                    </a:moveTo>
                    <a:cubicBezTo>
                      <a:pt x="7" y="1"/>
                      <a:pt x="7" y="1"/>
                      <a:pt x="7" y="4"/>
                    </a:cubicBezTo>
                    <a:cubicBezTo>
                      <a:pt x="9" y="16"/>
                      <a:pt x="12" y="27"/>
                      <a:pt x="15" y="39"/>
                    </a:cubicBezTo>
                    <a:cubicBezTo>
                      <a:pt x="15" y="40"/>
                      <a:pt x="16" y="41"/>
                      <a:pt x="16" y="43"/>
                    </a:cubicBezTo>
                    <a:cubicBezTo>
                      <a:pt x="16" y="43"/>
                      <a:pt x="16" y="44"/>
                      <a:pt x="15" y="43"/>
                    </a:cubicBezTo>
                    <a:cubicBezTo>
                      <a:pt x="11" y="42"/>
                      <a:pt x="8" y="41"/>
                      <a:pt x="4" y="41"/>
                    </a:cubicBezTo>
                    <a:cubicBezTo>
                      <a:pt x="3" y="40"/>
                      <a:pt x="3" y="39"/>
                      <a:pt x="3" y="38"/>
                    </a:cubicBezTo>
                    <a:cubicBezTo>
                      <a:pt x="3" y="33"/>
                      <a:pt x="2" y="28"/>
                      <a:pt x="2" y="23"/>
                    </a:cubicBezTo>
                    <a:cubicBezTo>
                      <a:pt x="1" y="16"/>
                      <a:pt x="0" y="10"/>
                      <a:pt x="0" y="3"/>
                    </a:cubicBezTo>
                    <a:cubicBezTo>
                      <a:pt x="0" y="1"/>
                      <a:pt x="0" y="0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0" name="Freeform 990"/>
              <p:cNvSpPr>
                <a:spLocks/>
              </p:cNvSpPr>
              <p:nvPr/>
            </p:nvSpPr>
            <p:spPr bwMode="auto">
              <a:xfrm>
                <a:off x="4957" y="2679"/>
                <a:ext cx="31" cy="61"/>
              </a:xfrm>
              <a:custGeom>
                <a:avLst/>
                <a:gdLst>
                  <a:gd name="T0" fmla="*/ 19 w 26"/>
                  <a:gd name="T1" fmla="*/ 51 h 51"/>
                  <a:gd name="T2" fmla="*/ 0 w 26"/>
                  <a:gd name="T3" fmla="*/ 0 h 51"/>
                  <a:gd name="T4" fmla="*/ 2 w 26"/>
                  <a:gd name="T5" fmla="*/ 2 h 51"/>
                  <a:gd name="T6" fmla="*/ 17 w 26"/>
                  <a:gd name="T7" fmla="*/ 21 h 51"/>
                  <a:gd name="T8" fmla="*/ 24 w 26"/>
                  <a:gd name="T9" fmla="*/ 35 h 51"/>
                  <a:gd name="T10" fmla="*/ 25 w 26"/>
                  <a:gd name="T11" fmla="*/ 40 h 51"/>
                  <a:gd name="T12" fmla="*/ 25 w 26"/>
                  <a:gd name="T13" fmla="*/ 42 h 51"/>
                  <a:gd name="T14" fmla="*/ 19 w 26"/>
                  <a:gd name="T15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51">
                    <a:moveTo>
                      <a:pt x="19" y="51"/>
                    </a:moveTo>
                    <a:cubicBezTo>
                      <a:pt x="13" y="34"/>
                      <a:pt x="6" y="17"/>
                      <a:pt x="0" y="0"/>
                    </a:cubicBezTo>
                    <a:cubicBezTo>
                      <a:pt x="1" y="0"/>
                      <a:pt x="2" y="1"/>
                      <a:pt x="2" y="2"/>
                    </a:cubicBezTo>
                    <a:cubicBezTo>
                      <a:pt x="8" y="8"/>
                      <a:pt x="13" y="15"/>
                      <a:pt x="17" y="21"/>
                    </a:cubicBezTo>
                    <a:cubicBezTo>
                      <a:pt x="20" y="26"/>
                      <a:pt x="22" y="30"/>
                      <a:pt x="24" y="35"/>
                    </a:cubicBezTo>
                    <a:cubicBezTo>
                      <a:pt x="25" y="36"/>
                      <a:pt x="25" y="38"/>
                      <a:pt x="25" y="40"/>
                    </a:cubicBezTo>
                    <a:cubicBezTo>
                      <a:pt x="26" y="41"/>
                      <a:pt x="25" y="41"/>
                      <a:pt x="25" y="42"/>
                    </a:cubicBezTo>
                    <a:cubicBezTo>
                      <a:pt x="23" y="45"/>
                      <a:pt x="21" y="48"/>
                      <a:pt x="19" y="5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1" name="Freeform 991"/>
              <p:cNvSpPr>
                <a:spLocks/>
              </p:cNvSpPr>
              <p:nvPr/>
            </p:nvSpPr>
            <p:spPr bwMode="auto">
              <a:xfrm>
                <a:off x="5183" y="2585"/>
                <a:ext cx="70" cy="40"/>
              </a:xfrm>
              <a:custGeom>
                <a:avLst/>
                <a:gdLst>
                  <a:gd name="T0" fmla="*/ 58 w 59"/>
                  <a:gd name="T1" fmla="*/ 32 h 33"/>
                  <a:gd name="T2" fmla="*/ 47 w 59"/>
                  <a:gd name="T3" fmla="*/ 29 h 33"/>
                  <a:gd name="T4" fmla="*/ 6 w 59"/>
                  <a:gd name="T5" fmla="*/ 7 h 33"/>
                  <a:gd name="T6" fmla="*/ 1 w 59"/>
                  <a:gd name="T7" fmla="*/ 2 h 33"/>
                  <a:gd name="T8" fmla="*/ 0 w 59"/>
                  <a:gd name="T9" fmla="*/ 1 h 33"/>
                  <a:gd name="T10" fmla="*/ 2 w 59"/>
                  <a:gd name="T11" fmla="*/ 1 h 33"/>
                  <a:gd name="T12" fmla="*/ 10 w 59"/>
                  <a:gd name="T13" fmla="*/ 3 h 33"/>
                  <a:gd name="T14" fmla="*/ 55 w 59"/>
                  <a:gd name="T15" fmla="*/ 28 h 33"/>
                  <a:gd name="T16" fmla="*/ 58 w 59"/>
                  <a:gd name="T17" fmla="*/ 31 h 33"/>
                  <a:gd name="T18" fmla="*/ 59 w 59"/>
                  <a:gd name="T19" fmla="*/ 32 h 33"/>
                  <a:gd name="T20" fmla="*/ 58 w 59"/>
                  <a:gd name="T21" fmla="*/ 32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33">
                    <a:moveTo>
                      <a:pt x="58" y="32"/>
                    </a:moveTo>
                    <a:cubicBezTo>
                      <a:pt x="54" y="32"/>
                      <a:pt x="51" y="30"/>
                      <a:pt x="47" y="29"/>
                    </a:cubicBezTo>
                    <a:cubicBezTo>
                      <a:pt x="33" y="23"/>
                      <a:pt x="19" y="16"/>
                      <a:pt x="6" y="7"/>
                    </a:cubicBezTo>
                    <a:cubicBezTo>
                      <a:pt x="4" y="5"/>
                      <a:pt x="2" y="4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1" y="1"/>
                      <a:pt x="2" y="1"/>
                    </a:cubicBezTo>
                    <a:cubicBezTo>
                      <a:pt x="4" y="1"/>
                      <a:pt x="7" y="2"/>
                      <a:pt x="10" y="3"/>
                    </a:cubicBezTo>
                    <a:cubicBezTo>
                      <a:pt x="26" y="10"/>
                      <a:pt x="41" y="18"/>
                      <a:pt x="55" y="28"/>
                    </a:cubicBezTo>
                    <a:cubicBezTo>
                      <a:pt x="56" y="29"/>
                      <a:pt x="57" y="30"/>
                      <a:pt x="58" y="31"/>
                    </a:cubicBezTo>
                    <a:cubicBezTo>
                      <a:pt x="59" y="31"/>
                      <a:pt x="59" y="31"/>
                      <a:pt x="59" y="32"/>
                    </a:cubicBezTo>
                    <a:cubicBezTo>
                      <a:pt x="59" y="33"/>
                      <a:pt x="58" y="32"/>
                      <a:pt x="58" y="3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2" name="Freeform 992"/>
              <p:cNvSpPr>
                <a:spLocks/>
              </p:cNvSpPr>
              <p:nvPr/>
            </p:nvSpPr>
            <p:spPr bwMode="auto">
              <a:xfrm>
                <a:off x="5045" y="2589"/>
                <a:ext cx="36" cy="27"/>
              </a:xfrm>
              <a:custGeom>
                <a:avLst/>
                <a:gdLst>
                  <a:gd name="T0" fmla="*/ 8 w 30"/>
                  <a:gd name="T1" fmla="*/ 6 h 23"/>
                  <a:gd name="T2" fmla="*/ 14 w 30"/>
                  <a:gd name="T3" fmla="*/ 1 h 23"/>
                  <a:gd name="T4" fmla="*/ 16 w 30"/>
                  <a:gd name="T5" fmla="*/ 1 h 23"/>
                  <a:gd name="T6" fmla="*/ 29 w 30"/>
                  <a:gd name="T7" fmla="*/ 8 h 23"/>
                  <a:gd name="T8" fmla="*/ 29 w 30"/>
                  <a:gd name="T9" fmla="*/ 10 h 23"/>
                  <a:gd name="T10" fmla="*/ 21 w 30"/>
                  <a:gd name="T11" fmla="*/ 22 h 23"/>
                  <a:gd name="T12" fmla="*/ 19 w 30"/>
                  <a:gd name="T13" fmla="*/ 22 h 23"/>
                  <a:gd name="T14" fmla="*/ 13 w 30"/>
                  <a:gd name="T15" fmla="*/ 23 h 23"/>
                  <a:gd name="T16" fmla="*/ 11 w 30"/>
                  <a:gd name="T17" fmla="*/ 23 h 23"/>
                  <a:gd name="T18" fmla="*/ 1 w 30"/>
                  <a:gd name="T19" fmla="*/ 12 h 23"/>
                  <a:gd name="T20" fmla="*/ 2 w 30"/>
                  <a:gd name="T21" fmla="*/ 11 h 23"/>
                  <a:gd name="T22" fmla="*/ 3 w 30"/>
                  <a:gd name="T23" fmla="*/ 11 h 23"/>
                  <a:gd name="T24" fmla="*/ 7 w 30"/>
                  <a:gd name="T25" fmla="*/ 10 h 23"/>
                  <a:gd name="T26" fmla="*/ 8 w 30"/>
                  <a:gd name="T27" fmla="*/ 7 h 23"/>
                  <a:gd name="T28" fmla="*/ 8 w 30"/>
                  <a:gd name="T29" fmla="*/ 6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0" h="23">
                    <a:moveTo>
                      <a:pt x="8" y="6"/>
                    </a:moveTo>
                    <a:cubicBezTo>
                      <a:pt x="10" y="4"/>
                      <a:pt x="12" y="3"/>
                      <a:pt x="14" y="1"/>
                    </a:cubicBezTo>
                    <a:cubicBezTo>
                      <a:pt x="15" y="0"/>
                      <a:pt x="15" y="1"/>
                      <a:pt x="16" y="1"/>
                    </a:cubicBezTo>
                    <a:cubicBezTo>
                      <a:pt x="20" y="3"/>
                      <a:pt x="24" y="6"/>
                      <a:pt x="29" y="8"/>
                    </a:cubicBezTo>
                    <a:cubicBezTo>
                      <a:pt x="30" y="9"/>
                      <a:pt x="30" y="9"/>
                      <a:pt x="29" y="10"/>
                    </a:cubicBezTo>
                    <a:cubicBezTo>
                      <a:pt x="27" y="14"/>
                      <a:pt x="24" y="18"/>
                      <a:pt x="21" y="22"/>
                    </a:cubicBezTo>
                    <a:cubicBezTo>
                      <a:pt x="20" y="22"/>
                      <a:pt x="20" y="23"/>
                      <a:pt x="19" y="22"/>
                    </a:cubicBezTo>
                    <a:cubicBezTo>
                      <a:pt x="17" y="22"/>
                      <a:pt x="15" y="22"/>
                      <a:pt x="13" y="23"/>
                    </a:cubicBezTo>
                    <a:cubicBezTo>
                      <a:pt x="13" y="23"/>
                      <a:pt x="12" y="23"/>
                      <a:pt x="11" y="23"/>
                    </a:cubicBezTo>
                    <a:cubicBezTo>
                      <a:pt x="8" y="19"/>
                      <a:pt x="5" y="16"/>
                      <a:pt x="1" y="12"/>
                    </a:cubicBezTo>
                    <a:cubicBezTo>
                      <a:pt x="0" y="11"/>
                      <a:pt x="2" y="11"/>
                      <a:pt x="2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5" y="11"/>
                      <a:pt x="6" y="10"/>
                      <a:pt x="7" y="10"/>
                    </a:cubicBezTo>
                    <a:cubicBezTo>
                      <a:pt x="8" y="10"/>
                      <a:pt x="8" y="10"/>
                      <a:pt x="8" y="7"/>
                    </a:cubicBezTo>
                    <a:cubicBezTo>
                      <a:pt x="8" y="7"/>
                      <a:pt x="8" y="6"/>
                      <a:pt x="8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3" name="Freeform 993"/>
              <p:cNvSpPr>
                <a:spLocks/>
              </p:cNvSpPr>
              <p:nvPr/>
            </p:nvSpPr>
            <p:spPr bwMode="auto">
              <a:xfrm>
                <a:off x="4823" y="2739"/>
                <a:ext cx="32" cy="31"/>
              </a:xfrm>
              <a:custGeom>
                <a:avLst/>
                <a:gdLst>
                  <a:gd name="T0" fmla="*/ 27 w 27"/>
                  <a:gd name="T1" fmla="*/ 16 h 26"/>
                  <a:gd name="T2" fmla="*/ 26 w 27"/>
                  <a:gd name="T3" fmla="*/ 17 h 26"/>
                  <a:gd name="T4" fmla="*/ 12 w 27"/>
                  <a:gd name="T5" fmla="*/ 25 h 26"/>
                  <a:gd name="T6" fmla="*/ 11 w 27"/>
                  <a:gd name="T7" fmla="*/ 25 h 26"/>
                  <a:gd name="T8" fmla="*/ 0 w 27"/>
                  <a:gd name="T9" fmla="*/ 13 h 26"/>
                  <a:gd name="T10" fmla="*/ 1 w 27"/>
                  <a:gd name="T11" fmla="*/ 12 h 26"/>
                  <a:gd name="T12" fmla="*/ 21 w 27"/>
                  <a:gd name="T13" fmla="*/ 1 h 26"/>
                  <a:gd name="T14" fmla="*/ 22 w 27"/>
                  <a:gd name="T15" fmla="*/ 1 h 26"/>
                  <a:gd name="T16" fmla="*/ 27 w 27"/>
                  <a:gd name="T17" fmla="*/ 16 h 26"/>
                  <a:gd name="T18" fmla="*/ 27 w 27"/>
                  <a:gd name="T19" fmla="*/ 1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" h="26">
                    <a:moveTo>
                      <a:pt x="27" y="16"/>
                    </a:moveTo>
                    <a:cubicBezTo>
                      <a:pt x="27" y="17"/>
                      <a:pt x="27" y="17"/>
                      <a:pt x="26" y="17"/>
                    </a:cubicBezTo>
                    <a:cubicBezTo>
                      <a:pt x="22" y="20"/>
                      <a:pt x="17" y="23"/>
                      <a:pt x="12" y="25"/>
                    </a:cubicBezTo>
                    <a:cubicBezTo>
                      <a:pt x="12" y="26"/>
                      <a:pt x="11" y="25"/>
                      <a:pt x="11" y="25"/>
                    </a:cubicBezTo>
                    <a:cubicBezTo>
                      <a:pt x="7" y="21"/>
                      <a:pt x="4" y="17"/>
                      <a:pt x="0" y="13"/>
                    </a:cubicBezTo>
                    <a:cubicBezTo>
                      <a:pt x="0" y="12"/>
                      <a:pt x="0" y="12"/>
                      <a:pt x="1" y="12"/>
                    </a:cubicBezTo>
                    <a:cubicBezTo>
                      <a:pt x="8" y="9"/>
                      <a:pt x="15" y="5"/>
                      <a:pt x="21" y="1"/>
                    </a:cubicBezTo>
                    <a:cubicBezTo>
                      <a:pt x="22" y="0"/>
                      <a:pt x="22" y="0"/>
                      <a:pt x="22" y="1"/>
                    </a:cubicBezTo>
                    <a:cubicBezTo>
                      <a:pt x="24" y="6"/>
                      <a:pt x="25" y="11"/>
                      <a:pt x="27" y="16"/>
                    </a:cubicBezTo>
                    <a:cubicBezTo>
                      <a:pt x="27" y="16"/>
                      <a:pt x="27" y="16"/>
                      <a:pt x="27" y="1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4" name="Freeform 994"/>
              <p:cNvSpPr>
                <a:spLocks/>
              </p:cNvSpPr>
              <p:nvPr/>
            </p:nvSpPr>
            <p:spPr bwMode="auto">
              <a:xfrm>
                <a:off x="4870" y="2684"/>
                <a:ext cx="45" cy="31"/>
              </a:xfrm>
              <a:custGeom>
                <a:avLst/>
                <a:gdLst>
                  <a:gd name="T0" fmla="*/ 38 w 38"/>
                  <a:gd name="T1" fmla="*/ 20 h 26"/>
                  <a:gd name="T2" fmla="*/ 32 w 38"/>
                  <a:gd name="T3" fmla="*/ 20 h 26"/>
                  <a:gd name="T4" fmla="*/ 31 w 38"/>
                  <a:gd name="T5" fmla="*/ 22 h 26"/>
                  <a:gd name="T6" fmla="*/ 33 w 38"/>
                  <a:gd name="T7" fmla="*/ 26 h 26"/>
                  <a:gd name="T8" fmla="*/ 21 w 38"/>
                  <a:gd name="T9" fmla="*/ 20 h 26"/>
                  <a:gd name="T10" fmla="*/ 1 w 38"/>
                  <a:gd name="T11" fmla="*/ 11 h 26"/>
                  <a:gd name="T12" fmla="*/ 0 w 38"/>
                  <a:gd name="T13" fmla="*/ 9 h 26"/>
                  <a:gd name="T14" fmla="*/ 2 w 38"/>
                  <a:gd name="T15" fmla="*/ 2 h 26"/>
                  <a:gd name="T16" fmla="*/ 5 w 38"/>
                  <a:gd name="T17" fmla="*/ 1 h 26"/>
                  <a:gd name="T18" fmla="*/ 33 w 38"/>
                  <a:gd name="T19" fmla="*/ 16 h 26"/>
                  <a:gd name="T20" fmla="*/ 38 w 38"/>
                  <a:gd name="T21" fmla="*/ 2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8" h="26">
                    <a:moveTo>
                      <a:pt x="38" y="20"/>
                    </a:moveTo>
                    <a:cubicBezTo>
                      <a:pt x="36" y="20"/>
                      <a:pt x="34" y="20"/>
                      <a:pt x="32" y="20"/>
                    </a:cubicBezTo>
                    <a:cubicBezTo>
                      <a:pt x="31" y="20"/>
                      <a:pt x="31" y="21"/>
                      <a:pt x="31" y="22"/>
                    </a:cubicBezTo>
                    <a:cubicBezTo>
                      <a:pt x="32" y="23"/>
                      <a:pt x="33" y="24"/>
                      <a:pt x="33" y="26"/>
                    </a:cubicBezTo>
                    <a:cubicBezTo>
                      <a:pt x="29" y="24"/>
                      <a:pt x="25" y="22"/>
                      <a:pt x="21" y="20"/>
                    </a:cubicBezTo>
                    <a:cubicBezTo>
                      <a:pt x="14" y="17"/>
                      <a:pt x="8" y="14"/>
                      <a:pt x="1" y="11"/>
                    </a:cubicBezTo>
                    <a:cubicBezTo>
                      <a:pt x="0" y="11"/>
                      <a:pt x="0" y="10"/>
                      <a:pt x="0" y="9"/>
                    </a:cubicBezTo>
                    <a:cubicBezTo>
                      <a:pt x="1" y="6"/>
                      <a:pt x="1" y="4"/>
                      <a:pt x="2" y="2"/>
                    </a:cubicBezTo>
                    <a:cubicBezTo>
                      <a:pt x="3" y="0"/>
                      <a:pt x="3" y="0"/>
                      <a:pt x="5" y="1"/>
                    </a:cubicBezTo>
                    <a:cubicBezTo>
                      <a:pt x="14" y="6"/>
                      <a:pt x="24" y="11"/>
                      <a:pt x="33" y="16"/>
                    </a:cubicBezTo>
                    <a:cubicBezTo>
                      <a:pt x="35" y="18"/>
                      <a:pt x="36" y="19"/>
                      <a:pt x="38" y="2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5" name="Freeform 995"/>
              <p:cNvSpPr>
                <a:spLocks/>
              </p:cNvSpPr>
              <p:nvPr/>
            </p:nvSpPr>
            <p:spPr bwMode="auto">
              <a:xfrm>
                <a:off x="4892" y="2760"/>
                <a:ext cx="41" cy="65"/>
              </a:xfrm>
              <a:custGeom>
                <a:avLst/>
                <a:gdLst>
                  <a:gd name="T0" fmla="*/ 33 w 34"/>
                  <a:gd name="T1" fmla="*/ 54 h 54"/>
                  <a:gd name="T2" fmla="*/ 26 w 34"/>
                  <a:gd name="T3" fmla="*/ 52 h 54"/>
                  <a:gd name="T4" fmla="*/ 25 w 34"/>
                  <a:gd name="T5" fmla="*/ 50 h 54"/>
                  <a:gd name="T6" fmla="*/ 7 w 34"/>
                  <a:gd name="T7" fmla="*/ 14 h 54"/>
                  <a:gd name="T8" fmla="*/ 2 w 34"/>
                  <a:gd name="T9" fmla="*/ 3 h 54"/>
                  <a:gd name="T10" fmla="*/ 0 w 34"/>
                  <a:gd name="T11" fmla="*/ 0 h 54"/>
                  <a:gd name="T12" fmla="*/ 7 w 34"/>
                  <a:gd name="T13" fmla="*/ 2 h 54"/>
                  <a:gd name="T14" fmla="*/ 8 w 34"/>
                  <a:gd name="T15" fmla="*/ 4 h 54"/>
                  <a:gd name="T16" fmla="*/ 29 w 34"/>
                  <a:gd name="T17" fmla="*/ 44 h 54"/>
                  <a:gd name="T18" fmla="*/ 33 w 34"/>
                  <a:gd name="T19" fmla="*/ 50 h 54"/>
                  <a:gd name="T20" fmla="*/ 33 w 34"/>
                  <a:gd name="T2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4" h="54">
                    <a:moveTo>
                      <a:pt x="33" y="54"/>
                    </a:moveTo>
                    <a:cubicBezTo>
                      <a:pt x="31" y="53"/>
                      <a:pt x="29" y="52"/>
                      <a:pt x="26" y="52"/>
                    </a:cubicBezTo>
                    <a:cubicBezTo>
                      <a:pt x="26" y="52"/>
                      <a:pt x="25" y="51"/>
                      <a:pt x="25" y="50"/>
                    </a:cubicBezTo>
                    <a:cubicBezTo>
                      <a:pt x="19" y="38"/>
                      <a:pt x="13" y="26"/>
                      <a:pt x="7" y="14"/>
                    </a:cubicBezTo>
                    <a:cubicBezTo>
                      <a:pt x="5" y="11"/>
                      <a:pt x="3" y="7"/>
                      <a:pt x="2" y="3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2" y="1"/>
                      <a:pt x="5" y="2"/>
                      <a:pt x="7" y="2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15" y="17"/>
                      <a:pt x="22" y="30"/>
                      <a:pt x="29" y="44"/>
                    </a:cubicBezTo>
                    <a:cubicBezTo>
                      <a:pt x="30" y="46"/>
                      <a:pt x="31" y="48"/>
                      <a:pt x="33" y="50"/>
                    </a:cubicBezTo>
                    <a:cubicBezTo>
                      <a:pt x="34" y="51"/>
                      <a:pt x="33" y="52"/>
                      <a:pt x="33" y="5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6" name="Freeform 996"/>
              <p:cNvSpPr>
                <a:spLocks/>
              </p:cNvSpPr>
              <p:nvPr/>
            </p:nvSpPr>
            <p:spPr bwMode="auto">
              <a:xfrm>
                <a:off x="5033" y="2899"/>
                <a:ext cx="81" cy="23"/>
              </a:xfrm>
              <a:custGeom>
                <a:avLst/>
                <a:gdLst>
                  <a:gd name="T0" fmla="*/ 0 w 68"/>
                  <a:gd name="T1" fmla="*/ 0 h 19"/>
                  <a:gd name="T2" fmla="*/ 18 w 68"/>
                  <a:gd name="T3" fmla="*/ 12 h 19"/>
                  <a:gd name="T4" fmla="*/ 65 w 68"/>
                  <a:gd name="T5" fmla="*/ 2 h 19"/>
                  <a:gd name="T6" fmla="*/ 67 w 68"/>
                  <a:gd name="T7" fmla="*/ 1 h 19"/>
                  <a:gd name="T8" fmla="*/ 68 w 68"/>
                  <a:gd name="T9" fmla="*/ 0 h 19"/>
                  <a:gd name="T10" fmla="*/ 68 w 68"/>
                  <a:gd name="T11" fmla="*/ 1 h 19"/>
                  <a:gd name="T12" fmla="*/ 59 w 68"/>
                  <a:gd name="T13" fmla="*/ 10 h 19"/>
                  <a:gd name="T14" fmla="*/ 49 w 68"/>
                  <a:gd name="T15" fmla="*/ 16 h 19"/>
                  <a:gd name="T16" fmla="*/ 30 w 68"/>
                  <a:gd name="T17" fmla="*/ 19 h 19"/>
                  <a:gd name="T18" fmla="*/ 12 w 68"/>
                  <a:gd name="T19" fmla="*/ 13 h 19"/>
                  <a:gd name="T20" fmla="*/ 1 w 68"/>
                  <a:gd name="T21" fmla="*/ 2 h 19"/>
                  <a:gd name="T22" fmla="*/ 0 w 68"/>
                  <a:gd name="T2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8" h="19">
                    <a:moveTo>
                      <a:pt x="0" y="0"/>
                    </a:moveTo>
                    <a:cubicBezTo>
                      <a:pt x="5" y="6"/>
                      <a:pt x="11" y="10"/>
                      <a:pt x="18" y="12"/>
                    </a:cubicBezTo>
                    <a:cubicBezTo>
                      <a:pt x="35" y="16"/>
                      <a:pt x="50" y="12"/>
                      <a:pt x="65" y="2"/>
                    </a:cubicBezTo>
                    <a:cubicBezTo>
                      <a:pt x="65" y="2"/>
                      <a:pt x="66" y="1"/>
                      <a:pt x="67" y="1"/>
                    </a:cubicBezTo>
                    <a:cubicBezTo>
                      <a:pt x="67" y="0"/>
                      <a:pt x="67" y="0"/>
                      <a:pt x="68" y="0"/>
                    </a:cubicBezTo>
                    <a:cubicBezTo>
                      <a:pt x="68" y="0"/>
                      <a:pt x="68" y="1"/>
                      <a:pt x="68" y="1"/>
                    </a:cubicBezTo>
                    <a:cubicBezTo>
                      <a:pt x="65" y="5"/>
                      <a:pt x="62" y="7"/>
                      <a:pt x="59" y="10"/>
                    </a:cubicBezTo>
                    <a:cubicBezTo>
                      <a:pt x="56" y="13"/>
                      <a:pt x="53" y="14"/>
                      <a:pt x="49" y="16"/>
                    </a:cubicBezTo>
                    <a:cubicBezTo>
                      <a:pt x="43" y="19"/>
                      <a:pt x="37" y="19"/>
                      <a:pt x="30" y="19"/>
                    </a:cubicBezTo>
                    <a:cubicBezTo>
                      <a:pt x="24" y="19"/>
                      <a:pt x="17" y="17"/>
                      <a:pt x="12" y="13"/>
                    </a:cubicBezTo>
                    <a:cubicBezTo>
                      <a:pt x="7" y="10"/>
                      <a:pt x="4" y="6"/>
                      <a:pt x="1" y="2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7" name="Freeform 997"/>
              <p:cNvSpPr>
                <a:spLocks/>
              </p:cNvSpPr>
              <p:nvPr/>
            </p:nvSpPr>
            <p:spPr bwMode="auto">
              <a:xfrm>
                <a:off x="5056" y="2923"/>
                <a:ext cx="13" cy="49"/>
              </a:xfrm>
              <a:custGeom>
                <a:avLst/>
                <a:gdLst>
                  <a:gd name="T0" fmla="*/ 1 w 11"/>
                  <a:gd name="T1" fmla="*/ 18 h 40"/>
                  <a:gd name="T2" fmla="*/ 1 w 11"/>
                  <a:gd name="T3" fmla="*/ 2 h 40"/>
                  <a:gd name="T4" fmla="*/ 2 w 11"/>
                  <a:gd name="T5" fmla="*/ 0 h 40"/>
                  <a:gd name="T6" fmla="*/ 4 w 11"/>
                  <a:gd name="T7" fmla="*/ 1 h 40"/>
                  <a:gd name="T8" fmla="*/ 8 w 11"/>
                  <a:gd name="T9" fmla="*/ 5 h 40"/>
                  <a:gd name="T10" fmla="*/ 10 w 11"/>
                  <a:gd name="T11" fmla="*/ 38 h 40"/>
                  <a:gd name="T12" fmla="*/ 8 w 11"/>
                  <a:gd name="T13" fmla="*/ 40 h 40"/>
                  <a:gd name="T14" fmla="*/ 2 w 11"/>
                  <a:gd name="T15" fmla="*/ 37 h 40"/>
                  <a:gd name="T16" fmla="*/ 0 w 11"/>
                  <a:gd name="T17" fmla="*/ 35 h 40"/>
                  <a:gd name="T18" fmla="*/ 0 w 11"/>
                  <a:gd name="T19" fmla="*/ 18 h 40"/>
                  <a:gd name="T20" fmla="*/ 1 w 11"/>
                  <a:gd name="T21" fmla="*/ 1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40">
                    <a:moveTo>
                      <a:pt x="1" y="18"/>
                    </a:moveTo>
                    <a:cubicBezTo>
                      <a:pt x="1" y="13"/>
                      <a:pt x="1" y="7"/>
                      <a:pt x="1" y="2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7" y="2"/>
                      <a:pt x="7" y="2"/>
                      <a:pt x="8" y="5"/>
                    </a:cubicBezTo>
                    <a:cubicBezTo>
                      <a:pt x="8" y="16"/>
                      <a:pt x="9" y="27"/>
                      <a:pt x="10" y="38"/>
                    </a:cubicBezTo>
                    <a:cubicBezTo>
                      <a:pt x="11" y="40"/>
                      <a:pt x="11" y="40"/>
                      <a:pt x="8" y="40"/>
                    </a:cubicBezTo>
                    <a:cubicBezTo>
                      <a:pt x="6" y="39"/>
                      <a:pt x="4" y="38"/>
                      <a:pt x="2" y="37"/>
                    </a:cubicBezTo>
                    <a:cubicBezTo>
                      <a:pt x="0" y="37"/>
                      <a:pt x="0" y="36"/>
                      <a:pt x="0" y="35"/>
                    </a:cubicBezTo>
                    <a:cubicBezTo>
                      <a:pt x="0" y="30"/>
                      <a:pt x="0" y="24"/>
                      <a:pt x="0" y="18"/>
                    </a:cubicBezTo>
                    <a:cubicBezTo>
                      <a:pt x="0" y="18"/>
                      <a:pt x="0" y="18"/>
                      <a:pt x="1" y="18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8" name="Freeform 998"/>
              <p:cNvSpPr>
                <a:spLocks/>
              </p:cNvSpPr>
              <p:nvPr/>
            </p:nvSpPr>
            <p:spPr bwMode="auto">
              <a:xfrm>
                <a:off x="4916" y="2677"/>
                <a:ext cx="46" cy="47"/>
              </a:xfrm>
              <a:custGeom>
                <a:avLst/>
                <a:gdLst>
                  <a:gd name="T0" fmla="*/ 38 w 38"/>
                  <a:gd name="T1" fmla="*/ 39 h 39"/>
                  <a:gd name="T2" fmla="*/ 0 w 38"/>
                  <a:gd name="T3" fmla="*/ 0 h 39"/>
                  <a:gd name="T4" fmla="*/ 4 w 38"/>
                  <a:gd name="T5" fmla="*/ 1 h 39"/>
                  <a:gd name="T6" fmla="*/ 27 w 38"/>
                  <a:gd name="T7" fmla="*/ 16 h 39"/>
                  <a:gd name="T8" fmla="*/ 35 w 38"/>
                  <a:gd name="T9" fmla="*/ 25 h 39"/>
                  <a:gd name="T10" fmla="*/ 36 w 38"/>
                  <a:gd name="T11" fmla="*/ 30 h 39"/>
                  <a:gd name="T12" fmla="*/ 38 w 38"/>
                  <a:gd name="T13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" h="39">
                    <a:moveTo>
                      <a:pt x="38" y="39"/>
                    </a:moveTo>
                    <a:cubicBezTo>
                      <a:pt x="25" y="26"/>
                      <a:pt x="13" y="13"/>
                      <a:pt x="0" y="0"/>
                    </a:cubicBezTo>
                    <a:cubicBezTo>
                      <a:pt x="2" y="0"/>
                      <a:pt x="3" y="1"/>
                      <a:pt x="4" y="1"/>
                    </a:cubicBezTo>
                    <a:cubicBezTo>
                      <a:pt x="12" y="5"/>
                      <a:pt x="20" y="9"/>
                      <a:pt x="27" y="16"/>
                    </a:cubicBezTo>
                    <a:cubicBezTo>
                      <a:pt x="30" y="18"/>
                      <a:pt x="32" y="22"/>
                      <a:pt x="35" y="25"/>
                    </a:cubicBezTo>
                    <a:cubicBezTo>
                      <a:pt x="36" y="27"/>
                      <a:pt x="35" y="28"/>
                      <a:pt x="36" y="30"/>
                    </a:cubicBezTo>
                    <a:cubicBezTo>
                      <a:pt x="36" y="33"/>
                      <a:pt x="37" y="36"/>
                      <a:pt x="38" y="3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69" name="Freeform 999"/>
              <p:cNvSpPr>
                <a:spLocks/>
              </p:cNvSpPr>
              <p:nvPr/>
            </p:nvSpPr>
            <p:spPr bwMode="auto">
              <a:xfrm>
                <a:off x="4990" y="2692"/>
                <a:ext cx="28" cy="32"/>
              </a:xfrm>
              <a:custGeom>
                <a:avLst/>
                <a:gdLst>
                  <a:gd name="T0" fmla="*/ 17 w 24"/>
                  <a:gd name="T1" fmla="*/ 26 h 26"/>
                  <a:gd name="T2" fmla="*/ 15 w 24"/>
                  <a:gd name="T3" fmla="*/ 26 h 26"/>
                  <a:gd name="T4" fmla="*/ 0 w 24"/>
                  <a:gd name="T5" fmla="*/ 11 h 26"/>
                  <a:gd name="T6" fmla="*/ 0 w 24"/>
                  <a:gd name="T7" fmla="*/ 10 h 26"/>
                  <a:gd name="T8" fmla="*/ 9 w 24"/>
                  <a:gd name="T9" fmla="*/ 1 h 26"/>
                  <a:gd name="T10" fmla="*/ 11 w 24"/>
                  <a:gd name="T11" fmla="*/ 1 h 26"/>
                  <a:gd name="T12" fmla="*/ 23 w 24"/>
                  <a:gd name="T13" fmla="*/ 13 h 26"/>
                  <a:gd name="T14" fmla="*/ 24 w 24"/>
                  <a:gd name="T15" fmla="*/ 15 h 26"/>
                  <a:gd name="T16" fmla="*/ 17 w 24"/>
                  <a:gd name="T17" fmla="*/ 26 h 26"/>
                  <a:gd name="T18" fmla="*/ 17 w 24"/>
                  <a:gd name="T1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6">
                    <a:moveTo>
                      <a:pt x="17" y="26"/>
                    </a:moveTo>
                    <a:cubicBezTo>
                      <a:pt x="16" y="26"/>
                      <a:pt x="16" y="26"/>
                      <a:pt x="15" y="26"/>
                    </a:cubicBezTo>
                    <a:cubicBezTo>
                      <a:pt x="10" y="21"/>
                      <a:pt x="5" y="16"/>
                      <a:pt x="0" y="11"/>
                    </a:cubicBezTo>
                    <a:cubicBezTo>
                      <a:pt x="0" y="11"/>
                      <a:pt x="0" y="10"/>
                      <a:pt x="0" y="10"/>
                    </a:cubicBezTo>
                    <a:cubicBezTo>
                      <a:pt x="3" y="7"/>
                      <a:pt x="6" y="4"/>
                      <a:pt x="9" y="1"/>
                    </a:cubicBezTo>
                    <a:cubicBezTo>
                      <a:pt x="10" y="0"/>
                      <a:pt x="10" y="0"/>
                      <a:pt x="11" y="1"/>
                    </a:cubicBezTo>
                    <a:cubicBezTo>
                      <a:pt x="15" y="5"/>
                      <a:pt x="19" y="9"/>
                      <a:pt x="23" y="13"/>
                    </a:cubicBezTo>
                    <a:cubicBezTo>
                      <a:pt x="24" y="14"/>
                      <a:pt x="24" y="14"/>
                      <a:pt x="24" y="15"/>
                    </a:cubicBezTo>
                    <a:cubicBezTo>
                      <a:pt x="22" y="19"/>
                      <a:pt x="20" y="22"/>
                      <a:pt x="17" y="26"/>
                    </a:cubicBezTo>
                    <a:cubicBezTo>
                      <a:pt x="17" y="26"/>
                      <a:pt x="17" y="26"/>
                      <a:pt x="17" y="2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0" name="Freeform 1000"/>
              <p:cNvSpPr>
                <a:spLocks/>
              </p:cNvSpPr>
              <p:nvPr/>
            </p:nvSpPr>
            <p:spPr bwMode="auto">
              <a:xfrm>
                <a:off x="4882" y="2656"/>
                <a:ext cx="40" cy="41"/>
              </a:xfrm>
              <a:custGeom>
                <a:avLst/>
                <a:gdLst>
                  <a:gd name="T0" fmla="*/ 7 w 34"/>
                  <a:gd name="T1" fmla="*/ 0 h 34"/>
                  <a:gd name="T2" fmla="*/ 16 w 34"/>
                  <a:gd name="T3" fmla="*/ 9 h 34"/>
                  <a:gd name="T4" fmla="*/ 24 w 34"/>
                  <a:gd name="T5" fmla="*/ 16 h 34"/>
                  <a:gd name="T6" fmla="*/ 25 w 34"/>
                  <a:gd name="T7" fmla="*/ 17 h 34"/>
                  <a:gd name="T8" fmla="*/ 28 w 34"/>
                  <a:gd name="T9" fmla="*/ 25 h 34"/>
                  <a:gd name="T10" fmla="*/ 34 w 34"/>
                  <a:gd name="T11" fmla="*/ 34 h 34"/>
                  <a:gd name="T12" fmla="*/ 26 w 34"/>
                  <a:gd name="T13" fmla="*/ 28 h 34"/>
                  <a:gd name="T14" fmla="*/ 1 w 34"/>
                  <a:gd name="T15" fmla="*/ 10 h 34"/>
                  <a:gd name="T16" fmla="*/ 1 w 34"/>
                  <a:gd name="T17" fmla="*/ 7 h 34"/>
                  <a:gd name="T18" fmla="*/ 7 w 34"/>
                  <a:gd name="T1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4" h="34">
                    <a:moveTo>
                      <a:pt x="7" y="0"/>
                    </a:moveTo>
                    <a:cubicBezTo>
                      <a:pt x="9" y="5"/>
                      <a:pt x="12" y="7"/>
                      <a:pt x="16" y="9"/>
                    </a:cubicBezTo>
                    <a:cubicBezTo>
                      <a:pt x="20" y="10"/>
                      <a:pt x="22" y="14"/>
                      <a:pt x="24" y="16"/>
                    </a:cubicBezTo>
                    <a:cubicBezTo>
                      <a:pt x="25" y="16"/>
                      <a:pt x="25" y="17"/>
                      <a:pt x="25" y="17"/>
                    </a:cubicBezTo>
                    <a:cubicBezTo>
                      <a:pt x="25" y="20"/>
                      <a:pt x="27" y="22"/>
                      <a:pt x="28" y="25"/>
                    </a:cubicBezTo>
                    <a:cubicBezTo>
                      <a:pt x="30" y="28"/>
                      <a:pt x="32" y="31"/>
                      <a:pt x="34" y="34"/>
                    </a:cubicBezTo>
                    <a:cubicBezTo>
                      <a:pt x="31" y="32"/>
                      <a:pt x="28" y="30"/>
                      <a:pt x="26" y="28"/>
                    </a:cubicBezTo>
                    <a:cubicBezTo>
                      <a:pt x="18" y="22"/>
                      <a:pt x="9" y="16"/>
                      <a:pt x="1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3" y="5"/>
                      <a:pt x="5" y="2"/>
                      <a:pt x="7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1" name="Freeform 1001"/>
              <p:cNvSpPr>
                <a:spLocks/>
              </p:cNvSpPr>
              <p:nvPr/>
            </p:nvSpPr>
            <p:spPr bwMode="auto">
              <a:xfrm>
                <a:off x="5116" y="2681"/>
                <a:ext cx="29" cy="29"/>
              </a:xfrm>
              <a:custGeom>
                <a:avLst/>
                <a:gdLst>
                  <a:gd name="T0" fmla="*/ 6 w 25"/>
                  <a:gd name="T1" fmla="*/ 24 h 24"/>
                  <a:gd name="T2" fmla="*/ 5 w 25"/>
                  <a:gd name="T3" fmla="*/ 23 h 24"/>
                  <a:gd name="T4" fmla="*/ 1 w 25"/>
                  <a:gd name="T5" fmla="*/ 17 h 24"/>
                  <a:gd name="T6" fmla="*/ 1 w 25"/>
                  <a:gd name="T7" fmla="*/ 15 h 24"/>
                  <a:gd name="T8" fmla="*/ 14 w 25"/>
                  <a:gd name="T9" fmla="*/ 1 h 24"/>
                  <a:gd name="T10" fmla="*/ 15 w 25"/>
                  <a:gd name="T11" fmla="*/ 0 h 24"/>
                  <a:gd name="T12" fmla="*/ 24 w 25"/>
                  <a:gd name="T13" fmla="*/ 7 h 24"/>
                  <a:gd name="T14" fmla="*/ 25 w 25"/>
                  <a:gd name="T15" fmla="*/ 9 h 24"/>
                  <a:gd name="T16" fmla="*/ 12 w 25"/>
                  <a:gd name="T17" fmla="*/ 23 h 24"/>
                  <a:gd name="T18" fmla="*/ 10 w 25"/>
                  <a:gd name="T19" fmla="*/ 24 h 24"/>
                  <a:gd name="T20" fmla="*/ 6 w 25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5" h="24">
                    <a:moveTo>
                      <a:pt x="6" y="24"/>
                    </a:moveTo>
                    <a:cubicBezTo>
                      <a:pt x="6" y="24"/>
                      <a:pt x="5" y="24"/>
                      <a:pt x="5" y="23"/>
                    </a:cubicBezTo>
                    <a:cubicBezTo>
                      <a:pt x="4" y="21"/>
                      <a:pt x="2" y="19"/>
                      <a:pt x="1" y="17"/>
                    </a:cubicBezTo>
                    <a:cubicBezTo>
                      <a:pt x="0" y="16"/>
                      <a:pt x="1" y="16"/>
                      <a:pt x="1" y="15"/>
                    </a:cubicBezTo>
                    <a:cubicBezTo>
                      <a:pt x="5" y="10"/>
                      <a:pt x="10" y="6"/>
                      <a:pt x="14" y="1"/>
                    </a:cubicBezTo>
                    <a:cubicBezTo>
                      <a:pt x="14" y="0"/>
                      <a:pt x="15" y="0"/>
                      <a:pt x="15" y="0"/>
                    </a:cubicBezTo>
                    <a:cubicBezTo>
                      <a:pt x="18" y="3"/>
                      <a:pt x="21" y="5"/>
                      <a:pt x="24" y="7"/>
                    </a:cubicBezTo>
                    <a:cubicBezTo>
                      <a:pt x="25" y="8"/>
                      <a:pt x="25" y="8"/>
                      <a:pt x="25" y="9"/>
                    </a:cubicBezTo>
                    <a:cubicBezTo>
                      <a:pt x="20" y="13"/>
                      <a:pt x="16" y="18"/>
                      <a:pt x="12" y="23"/>
                    </a:cubicBezTo>
                    <a:cubicBezTo>
                      <a:pt x="12" y="23"/>
                      <a:pt x="11" y="24"/>
                      <a:pt x="10" y="24"/>
                    </a:cubicBezTo>
                    <a:cubicBezTo>
                      <a:pt x="9" y="24"/>
                      <a:pt x="8" y="24"/>
                      <a:pt x="6" y="2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2" name="Freeform 1002"/>
              <p:cNvSpPr>
                <a:spLocks/>
              </p:cNvSpPr>
              <p:nvPr/>
            </p:nvSpPr>
            <p:spPr bwMode="auto">
              <a:xfrm>
                <a:off x="5041" y="2920"/>
                <a:ext cx="13" cy="47"/>
              </a:xfrm>
              <a:custGeom>
                <a:avLst/>
                <a:gdLst>
                  <a:gd name="T0" fmla="*/ 0 w 11"/>
                  <a:gd name="T1" fmla="*/ 37 h 39"/>
                  <a:gd name="T2" fmla="*/ 4 w 11"/>
                  <a:gd name="T3" fmla="*/ 9 h 39"/>
                  <a:gd name="T4" fmla="*/ 5 w 11"/>
                  <a:gd name="T5" fmla="*/ 1 h 39"/>
                  <a:gd name="T6" fmla="*/ 6 w 11"/>
                  <a:gd name="T7" fmla="*/ 0 h 39"/>
                  <a:gd name="T8" fmla="*/ 11 w 11"/>
                  <a:gd name="T9" fmla="*/ 8 h 39"/>
                  <a:gd name="T10" fmla="*/ 11 w 11"/>
                  <a:gd name="T11" fmla="*/ 29 h 39"/>
                  <a:gd name="T12" fmla="*/ 10 w 11"/>
                  <a:gd name="T13" fmla="*/ 38 h 39"/>
                  <a:gd name="T14" fmla="*/ 9 w 11"/>
                  <a:gd name="T15" fmla="*/ 38 h 39"/>
                  <a:gd name="T16" fmla="*/ 4 w 11"/>
                  <a:gd name="T17" fmla="*/ 36 h 39"/>
                  <a:gd name="T18" fmla="*/ 0 w 11"/>
                  <a:gd name="T19" fmla="*/ 37 h 39"/>
                  <a:gd name="T20" fmla="*/ 0 w 11"/>
                  <a:gd name="T21" fmla="*/ 37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39">
                    <a:moveTo>
                      <a:pt x="0" y="37"/>
                    </a:moveTo>
                    <a:cubicBezTo>
                      <a:pt x="1" y="28"/>
                      <a:pt x="3" y="18"/>
                      <a:pt x="4" y="9"/>
                    </a:cubicBezTo>
                    <a:cubicBezTo>
                      <a:pt x="4" y="6"/>
                      <a:pt x="4" y="4"/>
                      <a:pt x="5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10" y="1"/>
                      <a:pt x="11" y="4"/>
                      <a:pt x="11" y="8"/>
                    </a:cubicBezTo>
                    <a:cubicBezTo>
                      <a:pt x="11" y="15"/>
                      <a:pt x="11" y="22"/>
                      <a:pt x="11" y="29"/>
                    </a:cubicBezTo>
                    <a:cubicBezTo>
                      <a:pt x="11" y="32"/>
                      <a:pt x="10" y="35"/>
                      <a:pt x="10" y="38"/>
                    </a:cubicBezTo>
                    <a:cubicBezTo>
                      <a:pt x="10" y="39"/>
                      <a:pt x="10" y="39"/>
                      <a:pt x="9" y="38"/>
                    </a:cubicBezTo>
                    <a:cubicBezTo>
                      <a:pt x="7" y="37"/>
                      <a:pt x="6" y="37"/>
                      <a:pt x="4" y="36"/>
                    </a:cubicBezTo>
                    <a:cubicBezTo>
                      <a:pt x="3" y="36"/>
                      <a:pt x="1" y="36"/>
                      <a:pt x="0" y="37"/>
                    </a:cubicBezTo>
                    <a:cubicBezTo>
                      <a:pt x="0" y="37"/>
                      <a:pt x="0" y="37"/>
                      <a:pt x="0" y="3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3" name="Freeform 1003"/>
              <p:cNvSpPr>
                <a:spLocks/>
              </p:cNvSpPr>
              <p:nvPr/>
            </p:nvSpPr>
            <p:spPr bwMode="auto">
              <a:xfrm>
                <a:off x="4968" y="2675"/>
                <a:ext cx="31" cy="28"/>
              </a:xfrm>
              <a:custGeom>
                <a:avLst/>
                <a:gdLst>
                  <a:gd name="T0" fmla="*/ 0 w 26"/>
                  <a:gd name="T1" fmla="*/ 8 h 23"/>
                  <a:gd name="T2" fmla="*/ 13 w 26"/>
                  <a:gd name="T3" fmla="*/ 1 h 23"/>
                  <a:gd name="T4" fmla="*/ 14 w 26"/>
                  <a:gd name="T5" fmla="*/ 1 h 23"/>
                  <a:gd name="T6" fmla="*/ 25 w 26"/>
                  <a:gd name="T7" fmla="*/ 12 h 23"/>
                  <a:gd name="T8" fmla="*/ 25 w 26"/>
                  <a:gd name="T9" fmla="*/ 14 h 23"/>
                  <a:gd name="T10" fmla="*/ 17 w 26"/>
                  <a:gd name="T11" fmla="*/ 22 h 23"/>
                  <a:gd name="T12" fmla="*/ 15 w 26"/>
                  <a:gd name="T13" fmla="*/ 22 h 23"/>
                  <a:gd name="T14" fmla="*/ 0 w 26"/>
                  <a:gd name="T15" fmla="*/ 8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3">
                    <a:moveTo>
                      <a:pt x="0" y="8"/>
                    </a:moveTo>
                    <a:cubicBezTo>
                      <a:pt x="4" y="6"/>
                      <a:pt x="9" y="3"/>
                      <a:pt x="13" y="1"/>
                    </a:cubicBezTo>
                    <a:cubicBezTo>
                      <a:pt x="13" y="0"/>
                      <a:pt x="14" y="0"/>
                      <a:pt x="14" y="1"/>
                    </a:cubicBezTo>
                    <a:cubicBezTo>
                      <a:pt x="18" y="4"/>
                      <a:pt x="22" y="8"/>
                      <a:pt x="25" y="12"/>
                    </a:cubicBezTo>
                    <a:cubicBezTo>
                      <a:pt x="26" y="13"/>
                      <a:pt x="26" y="13"/>
                      <a:pt x="25" y="14"/>
                    </a:cubicBezTo>
                    <a:cubicBezTo>
                      <a:pt x="22" y="17"/>
                      <a:pt x="20" y="19"/>
                      <a:pt x="17" y="22"/>
                    </a:cubicBezTo>
                    <a:cubicBezTo>
                      <a:pt x="16" y="23"/>
                      <a:pt x="16" y="23"/>
                      <a:pt x="15" y="22"/>
                    </a:cubicBezTo>
                    <a:cubicBezTo>
                      <a:pt x="10" y="18"/>
                      <a:pt x="5" y="13"/>
                      <a:pt x="0" y="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4" name="Freeform 1004"/>
              <p:cNvSpPr>
                <a:spLocks/>
              </p:cNvSpPr>
              <p:nvPr/>
            </p:nvSpPr>
            <p:spPr bwMode="auto">
              <a:xfrm>
                <a:off x="5214" y="2589"/>
                <a:ext cx="39" cy="29"/>
              </a:xfrm>
              <a:custGeom>
                <a:avLst/>
                <a:gdLst>
                  <a:gd name="T0" fmla="*/ 0 w 33"/>
                  <a:gd name="T1" fmla="*/ 5 h 24"/>
                  <a:gd name="T2" fmla="*/ 11 w 33"/>
                  <a:gd name="T3" fmla="*/ 0 h 24"/>
                  <a:gd name="T4" fmla="*/ 23 w 33"/>
                  <a:gd name="T5" fmla="*/ 5 h 24"/>
                  <a:gd name="T6" fmla="*/ 30 w 33"/>
                  <a:gd name="T7" fmla="*/ 13 h 24"/>
                  <a:gd name="T8" fmla="*/ 32 w 33"/>
                  <a:gd name="T9" fmla="*/ 24 h 24"/>
                  <a:gd name="T10" fmla="*/ 26 w 33"/>
                  <a:gd name="T11" fmla="*/ 20 h 24"/>
                  <a:gd name="T12" fmla="*/ 20 w 33"/>
                  <a:gd name="T13" fmla="*/ 15 h 24"/>
                  <a:gd name="T14" fmla="*/ 10 w 33"/>
                  <a:gd name="T15" fmla="*/ 9 h 24"/>
                  <a:gd name="T16" fmla="*/ 9 w 33"/>
                  <a:gd name="T17" fmla="*/ 9 h 24"/>
                  <a:gd name="T18" fmla="*/ 0 w 33"/>
                  <a:gd name="T19" fmla="*/ 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24">
                    <a:moveTo>
                      <a:pt x="0" y="5"/>
                    </a:moveTo>
                    <a:cubicBezTo>
                      <a:pt x="4" y="3"/>
                      <a:pt x="7" y="0"/>
                      <a:pt x="11" y="0"/>
                    </a:cubicBezTo>
                    <a:cubicBezTo>
                      <a:pt x="15" y="0"/>
                      <a:pt x="19" y="2"/>
                      <a:pt x="23" y="5"/>
                    </a:cubicBezTo>
                    <a:cubicBezTo>
                      <a:pt x="26" y="7"/>
                      <a:pt x="28" y="10"/>
                      <a:pt x="30" y="13"/>
                    </a:cubicBezTo>
                    <a:cubicBezTo>
                      <a:pt x="32" y="16"/>
                      <a:pt x="33" y="20"/>
                      <a:pt x="32" y="24"/>
                    </a:cubicBezTo>
                    <a:cubicBezTo>
                      <a:pt x="30" y="23"/>
                      <a:pt x="28" y="21"/>
                      <a:pt x="26" y="20"/>
                    </a:cubicBezTo>
                    <a:cubicBezTo>
                      <a:pt x="24" y="18"/>
                      <a:pt x="22" y="17"/>
                      <a:pt x="20" y="15"/>
                    </a:cubicBezTo>
                    <a:cubicBezTo>
                      <a:pt x="18" y="11"/>
                      <a:pt x="14" y="9"/>
                      <a:pt x="10" y="9"/>
                    </a:cubicBezTo>
                    <a:cubicBezTo>
                      <a:pt x="10" y="9"/>
                      <a:pt x="9" y="9"/>
                      <a:pt x="9" y="9"/>
                    </a:cubicBezTo>
                    <a:cubicBezTo>
                      <a:pt x="6" y="8"/>
                      <a:pt x="3" y="6"/>
                      <a:pt x="0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5" name="Freeform 1005"/>
              <p:cNvSpPr>
                <a:spLocks/>
              </p:cNvSpPr>
              <p:nvPr/>
            </p:nvSpPr>
            <p:spPr bwMode="auto">
              <a:xfrm>
                <a:off x="4950" y="2569"/>
                <a:ext cx="34" cy="27"/>
              </a:xfrm>
              <a:custGeom>
                <a:avLst/>
                <a:gdLst>
                  <a:gd name="T0" fmla="*/ 0 w 28"/>
                  <a:gd name="T1" fmla="*/ 17 h 22"/>
                  <a:gd name="T2" fmla="*/ 17 w 28"/>
                  <a:gd name="T3" fmla="*/ 1 h 22"/>
                  <a:gd name="T4" fmla="*/ 18 w 28"/>
                  <a:gd name="T5" fmla="*/ 1 h 22"/>
                  <a:gd name="T6" fmla="*/ 27 w 28"/>
                  <a:gd name="T7" fmla="*/ 7 h 22"/>
                  <a:gd name="T8" fmla="*/ 27 w 28"/>
                  <a:gd name="T9" fmla="*/ 8 h 22"/>
                  <a:gd name="T10" fmla="*/ 15 w 28"/>
                  <a:gd name="T11" fmla="*/ 21 h 22"/>
                  <a:gd name="T12" fmla="*/ 13 w 28"/>
                  <a:gd name="T13" fmla="*/ 22 h 22"/>
                  <a:gd name="T14" fmla="*/ 0 w 28"/>
                  <a:gd name="T15" fmla="*/ 17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8" h="22">
                    <a:moveTo>
                      <a:pt x="0" y="17"/>
                    </a:moveTo>
                    <a:cubicBezTo>
                      <a:pt x="6" y="11"/>
                      <a:pt x="11" y="6"/>
                      <a:pt x="17" y="1"/>
                    </a:cubicBezTo>
                    <a:cubicBezTo>
                      <a:pt x="17" y="0"/>
                      <a:pt x="17" y="0"/>
                      <a:pt x="18" y="1"/>
                    </a:cubicBezTo>
                    <a:cubicBezTo>
                      <a:pt x="21" y="3"/>
                      <a:pt x="24" y="5"/>
                      <a:pt x="27" y="7"/>
                    </a:cubicBezTo>
                    <a:cubicBezTo>
                      <a:pt x="28" y="7"/>
                      <a:pt x="28" y="7"/>
                      <a:pt x="27" y="8"/>
                    </a:cubicBezTo>
                    <a:cubicBezTo>
                      <a:pt x="23" y="12"/>
                      <a:pt x="19" y="17"/>
                      <a:pt x="15" y="21"/>
                    </a:cubicBezTo>
                    <a:cubicBezTo>
                      <a:pt x="14" y="22"/>
                      <a:pt x="14" y="22"/>
                      <a:pt x="13" y="22"/>
                    </a:cubicBezTo>
                    <a:cubicBezTo>
                      <a:pt x="9" y="20"/>
                      <a:pt x="5" y="18"/>
                      <a:pt x="0" y="1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6" name="Freeform 1006"/>
              <p:cNvSpPr>
                <a:spLocks/>
              </p:cNvSpPr>
              <p:nvPr/>
            </p:nvSpPr>
            <p:spPr bwMode="auto">
              <a:xfrm>
                <a:off x="4883" y="2739"/>
                <a:ext cx="59" cy="12"/>
              </a:xfrm>
              <a:custGeom>
                <a:avLst/>
                <a:gdLst>
                  <a:gd name="T0" fmla="*/ 0 w 49"/>
                  <a:gd name="T1" fmla="*/ 7 h 10"/>
                  <a:gd name="T2" fmla="*/ 19 w 49"/>
                  <a:gd name="T3" fmla="*/ 3 h 10"/>
                  <a:gd name="T4" fmla="*/ 46 w 49"/>
                  <a:gd name="T5" fmla="*/ 3 h 10"/>
                  <a:gd name="T6" fmla="*/ 49 w 49"/>
                  <a:gd name="T7" fmla="*/ 5 h 10"/>
                  <a:gd name="T8" fmla="*/ 42 w 49"/>
                  <a:gd name="T9" fmla="*/ 9 h 10"/>
                  <a:gd name="T10" fmla="*/ 41 w 49"/>
                  <a:gd name="T11" fmla="*/ 10 h 10"/>
                  <a:gd name="T12" fmla="*/ 1 w 49"/>
                  <a:gd name="T13" fmla="*/ 8 h 10"/>
                  <a:gd name="T14" fmla="*/ 0 w 49"/>
                  <a:gd name="T15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10">
                    <a:moveTo>
                      <a:pt x="0" y="7"/>
                    </a:moveTo>
                    <a:cubicBezTo>
                      <a:pt x="6" y="5"/>
                      <a:pt x="12" y="4"/>
                      <a:pt x="19" y="3"/>
                    </a:cubicBezTo>
                    <a:cubicBezTo>
                      <a:pt x="28" y="0"/>
                      <a:pt x="37" y="1"/>
                      <a:pt x="46" y="3"/>
                    </a:cubicBezTo>
                    <a:cubicBezTo>
                      <a:pt x="47" y="3"/>
                      <a:pt x="48" y="4"/>
                      <a:pt x="49" y="5"/>
                    </a:cubicBezTo>
                    <a:cubicBezTo>
                      <a:pt x="46" y="5"/>
                      <a:pt x="44" y="7"/>
                      <a:pt x="42" y="9"/>
                    </a:cubicBezTo>
                    <a:cubicBezTo>
                      <a:pt x="42" y="10"/>
                      <a:pt x="41" y="10"/>
                      <a:pt x="41" y="10"/>
                    </a:cubicBezTo>
                    <a:cubicBezTo>
                      <a:pt x="27" y="9"/>
                      <a:pt x="14" y="9"/>
                      <a:pt x="1" y="8"/>
                    </a:cubicBezTo>
                    <a:cubicBezTo>
                      <a:pt x="1" y="8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7" name="Freeform 1007"/>
              <p:cNvSpPr>
                <a:spLocks/>
              </p:cNvSpPr>
              <p:nvPr/>
            </p:nvSpPr>
            <p:spPr bwMode="auto">
              <a:xfrm>
                <a:off x="5277" y="2716"/>
                <a:ext cx="63" cy="29"/>
              </a:xfrm>
              <a:custGeom>
                <a:avLst/>
                <a:gdLst>
                  <a:gd name="T0" fmla="*/ 52 w 52"/>
                  <a:gd name="T1" fmla="*/ 0 h 24"/>
                  <a:gd name="T2" fmla="*/ 44 w 52"/>
                  <a:gd name="T3" fmla="*/ 10 h 24"/>
                  <a:gd name="T4" fmla="*/ 35 w 52"/>
                  <a:gd name="T5" fmla="*/ 14 h 24"/>
                  <a:gd name="T6" fmla="*/ 4 w 52"/>
                  <a:gd name="T7" fmla="*/ 23 h 24"/>
                  <a:gd name="T8" fmla="*/ 1 w 52"/>
                  <a:gd name="T9" fmla="*/ 23 h 24"/>
                  <a:gd name="T10" fmla="*/ 0 w 52"/>
                  <a:gd name="T11" fmla="*/ 21 h 24"/>
                  <a:gd name="T12" fmla="*/ 2 w 52"/>
                  <a:gd name="T13" fmla="*/ 20 h 24"/>
                  <a:gd name="T14" fmla="*/ 31 w 52"/>
                  <a:gd name="T15" fmla="*/ 9 h 24"/>
                  <a:gd name="T16" fmla="*/ 51 w 52"/>
                  <a:gd name="T17" fmla="*/ 0 h 24"/>
                  <a:gd name="T18" fmla="*/ 52 w 52"/>
                  <a:gd name="T1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" h="24">
                    <a:moveTo>
                      <a:pt x="52" y="0"/>
                    </a:moveTo>
                    <a:cubicBezTo>
                      <a:pt x="50" y="4"/>
                      <a:pt x="47" y="7"/>
                      <a:pt x="44" y="10"/>
                    </a:cubicBezTo>
                    <a:cubicBezTo>
                      <a:pt x="41" y="12"/>
                      <a:pt x="38" y="13"/>
                      <a:pt x="35" y="14"/>
                    </a:cubicBezTo>
                    <a:cubicBezTo>
                      <a:pt x="25" y="17"/>
                      <a:pt x="14" y="20"/>
                      <a:pt x="4" y="23"/>
                    </a:cubicBezTo>
                    <a:cubicBezTo>
                      <a:pt x="3" y="24"/>
                      <a:pt x="2" y="24"/>
                      <a:pt x="1" y="23"/>
                    </a:cubicBezTo>
                    <a:cubicBezTo>
                      <a:pt x="1" y="23"/>
                      <a:pt x="0" y="22"/>
                      <a:pt x="0" y="21"/>
                    </a:cubicBezTo>
                    <a:cubicBezTo>
                      <a:pt x="0" y="20"/>
                      <a:pt x="1" y="20"/>
                      <a:pt x="2" y="20"/>
                    </a:cubicBezTo>
                    <a:cubicBezTo>
                      <a:pt x="11" y="16"/>
                      <a:pt x="21" y="13"/>
                      <a:pt x="31" y="9"/>
                    </a:cubicBezTo>
                    <a:cubicBezTo>
                      <a:pt x="38" y="6"/>
                      <a:pt x="44" y="3"/>
                      <a:pt x="51" y="0"/>
                    </a:cubicBezTo>
                    <a:cubicBezTo>
                      <a:pt x="51" y="0"/>
                      <a:pt x="52" y="0"/>
                      <a:pt x="5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8" name="Freeform 1008"/>
              <p:cNvSpPr>
                <a:spLocks/>
              </p:cNvSpPr>
              <p:nvPr/>
            </p:nvSpPr>
            <p:spPr bwMode="auto">
              <a:xfrm>
                <a:off x="4914" y="2715"/>
                <a:ext cx="55" cy="39"/>
              </a:xfrm>
              <a:custGeom>
                <a:avLst/>
                <a:gdLst>
                  <a:gd name="T0" fmla="*/ 46 w 46"/>
                  <a:gd name="T1" fmla="*/ 31 h 32"/>
                  <a:gd name="T2" fmla="*/ 36 w 46"/>
                  <a:gd name="T3" fmla="*/ 31 h 32"/>
                  <a:gd name="T4" fmla="*/ 34 w 46"/>
                  <a:gd name="T5" fmla="*/ 30 h 32"/>
                  <a:gd name="T6" fmla="*/ 5 w 46"/>
                  <a:gd name="T7" fmla="*/ 5 h 32"/>
                  <a:gd name="T8" fmla="*/ 0 w 46"/>
                  <a:gd name="T9" fmla="*/ 0 h 32"/>
                  <a:gd name="T10" fmla="*/ 46 w 46"/>
                  <a:gd name="T11" fmla="*/ 31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" h="32">
                    <a:moveTo>
                      <a:pt x="46" y="31"/>
                    </a:moveTo>
                    <a:cubicBezTo>
                      <a:pt x="43" y="31"/>
                      <a:pt x="39" y="31"/>
                      <a:pt x="36" y="31"/>
                    </a:cubicBezTo>
                    <a:cubicBezTo>
                      <a:pt x="35" y="32"/>
                      <a:pt x="35" y="31"/>
                      <a:pt x="34" y="30"/>
                    </a:cubicBezTo>
                    <a:cubicBezTo>
                      <a:pt x="24" y="22"/>
                      <a:pt x="14" y="15"/>
                      <a:pt x="5" y="5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16" y="10"/>
                      <a:pt x="32" y="19"/>
                      <a:pt x="46" y="3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79" name="Freeform 1009"/>
              <p:cNvSpPr>
                <a:spLocks/>
              </p:cNvSpPr>
              <p:nvPr/>
            </p:nvSpPr>
            <p:spPr bwMode="auto">
              <a:xfrm>
                <a:off x="4969" y="2579"/>
                <a:ext cx="30" cy="24"/>
              </a:xfrm>
              <a:custGeom>
                <a:avLst/>
                <a:gdLst>
                  <a:gd name="T0" fmla="*/ 14 w 25"/>
                  <a:gd name="T1" fmla="*/ 20 h 20"/>
                  <a:gd name="T2" fmla="*/ 13 w 25"/>
                  <a:gd name="T3" fmla="*/ 20 h 20"/>
                  <a:gd name="T4" fmla="*/ 2 w 25"/>
                  <a:gd name="T5" fmla="*/ 15 h 20"/>
                  <a:gd name="T6" fmla="*/ 1 w 25"/>
                  <a:gd name="T7" fmla="*/ 14 h 20"/>
                  <a:gd name="T8" fmla="*/ 13 w 25"/>
                  <a:gd name="T9" fmla="*/ 1 h 20"/>
                  <a:gd name="T10" fmla="*/ 15 w 25"/>
                  <a:gd name="T11" fmla="*/ 1 h 20"/>
                  <a:gd name="T12" fmla="*/ 24 w 25"/>
                  <a:gd name="T13" fmla="*/ 7 h 20"/>
                  <a:gd name="T14" fmla="*/ 24 w 25"/>
                  <a:gd name="T15" fmla="*/ 9 h 20"/>
                  <a:gd name="T16" fmla="*/ 15 w 25"/>
                  <a:gd name="T17" fmla="*/ 19 h 20"/>
                  <a:gd name="T18" fmla="*/ 14 w 25"/>
                  <a:gd name="T1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20">
                    <a:moveTo>
                      <a:pt x="14" y="20"/>
                    </a:moveTo>
                    <a:cubicBezTo>
                      <a:pt x="14" y="20"/>
                      <a:pt x="13" y="20"/>
                      <a:pt x="13" y="20"/>
                    </a:cubicBezTo>
                    <a:cubicBezTo>
                      <a:pt x="9" y="18"/>
                      <a:pt x="5" y="17"/>
                      <a:pt x="2" y="15"/>
                    </a:cubicBezTo>
                    <a:cubicBezTo>
                      <a:pt x="1" y="15"/>
                      <a:pt x="0" y="15"/>
                      <a:pt x="1" y="14"/>
                    </a:cubicBezTo>
                    <a:cubicBezTo>
                      <a:pt x="5" y="10"/>
                      <a:pt x="9" y="6"/>
                      <a:pt x="13" y="1"/>
                    </a:cubicBezTo>
                    <a:cubicBezTo>
                      <a:pt x="13" y="1"/>
                      <a:pt x="14" y="0"/>
                      <a:pt x="15" y="1"/>
                    </a:cubicBezTo>
                    <a:cubicBezTo>
                      <a:pt x="18" y="3"/>
                      <a:pt x="21" y="5"/>
                      <a:pt x="24" y="7"/>
                    </a:cubicBezTo>
                    <a:cubicBezTo>
                      <a:pt x="25" y="8"/>
                      <a:pt x="25" y="8"/>
                      <a:pt x="24" y="9"/>
                    </a:cubicBezTo>
                    <a:cubicBezTo>
                      <a:pt x="21" y="12"/>
                      <a:pt x="18" y="16"/>
                      <a:pt x="15" y="19"/>
                    </a:cubicBezTo>
                    <a:cubicBezTo>
                      <a:pt x="15" y="20"/>
                      <a:pt x="15" y="20"/>
                      <a:pt x="14" y="2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0" name="Freeform 1010"/>
              <p:cNvSpPr>
                <a:spLocks/>
              </p:cNvSpPr>
              <p:nvPr/>
            </p:nvSpPr>
            <p:spPr bwMode="auto">
              <a:xfrm>
                <a:off x="5003" y="2679"/>
                <a:ext cx="25" cy="29"/>
              </a:xfrm>
              <a:custGeom>
                <a:avLst/>
                <a:gdLst>
                  <a:gd name="T0" fmla="*/ 14 w 21"/>
                  <a:gd name="T1" fmla="*/ 24 h 24"/>
                  <a:gd name="T2" fmla="*/ 14 w 21"/>
                  <a:gd name="T3" fmla="*/ 23 h 24"/>
                  <a:gd name="T4" fmla="*/ 9 w 21"/>
                  <a:gd name="T5" fmla="*/ 19 h 24"/>
                  <a:gd name="T6" fmla="*/ 1 w 21"/>
                  <a:gd name="T7" fmla="*/ 11 h 24"/>
                  <a:gd name="T8" fmla="*/ 1 w 21"/>
                  <a:gd name="T9" fmla="*/ 9 h 24"/>
                  <a:gd name="T10" fmla="*/ 9 w 21"/>
                  <a:gd name="T11" fmla="*/ 1 h 24"/>
                  <a:gd name="T12" fmla="*/ 11 w 21"/>
                  <a:gd name="T13" fmla="*/ 1 h 24"/>
                  <a:gd name="T14" fmla="*/ 20 w 21"/>
                  <a:gd name="T15" fmla="*/ 10 h 24"/>
                  <a:gd name="T16" fmla="*/ 21 w 21"/>
                  <a:gd name="T17" fmla="*/ 13 h 24"/>
                  <a:gd name="T18" fmla="*/ 15 w 21"/>
                  <a:gd name="T19" fmla="*/ 23 h 24"/>
                  <a:gd name="T20" fmla="*/ 14 w 21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4">
                    <a:moveTo>
                      <a:pt x="14" y="24"/>
                    </a:moveTo>
                    <a:cubicBezTo>
                      <a:pt x="14" y="24"/>
                      <a:pt x="14" y="23"/>
                      <a:pt x="14" y="23"/>
                    </a:cubicBezTo>
                    <a:cubicBezTo>
                      <a:pt x="12" y="22"/>
                      <a:pt x="10" y="20"/>
                      <a:pt x="9" y="19"/>
                    </a:cubicBezTo>
                    <a:cubicBezTo>
                      <a:pt x="7" y="16"/>
                      <a:pt x="4" y="14"/>
                      <a:pt x="1" y="11"/>
                    </a:cubicBezTo>
                    <a:cubicBezTo>
                      <a:pt x="0" y="10"/>
                      <a:pt x="0" y="10"/>
                      <a:pt x="1" y="9"/>
                    </a:cubicBezTo>
                    <a:cubicBezTo>
                      <a:pt x="4" y="6"/>
                      <a:pt x="7" y="4"/>
                      <a:pt x="9" y="1"/>
                    </a:cubicBezTo>
                    <a:cubicBezTo>
                      <a:pt x="10" y="0"/>
                      <a:pt x="10" y="0"/>
                      <a:pt x="11" y="1"/>
                    </a:cubicBezTo>
                    <a:cubicBezTo>
                      <a:pt x="14" y="4"/>
                      <a:pt x="17" y="7"/>
                      <a:pt x="20" y="10"/>
                    </a:cubicBezTo>
                    <a:cubicBezTo>
                      <a:pt x="21" y="11"/>
                      <a:pt x="21" y="12"/>
                      <a:pt x="21" y="13"/>
                    </a:cubicBezTo>
                    <a:cubicBezTo>
                      <a:pt x="19" y="16"/>
                      <a:pt x="17" y="19"/>
                      <a:pt x="15" y="23"/>
                    </a:cubicBezTo>
                    <a:cubicBezTo>
                      <a:pt x="15" y="23"/>
                      <a:pt x="15" y="23"/>
                      <a:pt x="14" y="2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1" name="Freeform 1011"/>
              <p:cNvSpPr>
                <a:spLocks/>
              </p:cNvSpPr>
              <p:nvPr/>
            </p:nvSpPr>
            <p:spPr bwMode="auto">
              <a:xfrm>
                <a:off x="5105" y="2671"/>
                <a:ext cx="26" cy="28"/>
              </a:xfrm>
              <a:custGeom>
                <a:avLst/>
                <a:gdLst>
                  <a:gd name="T0" fmla="*/ 0 w 22"/>
                  <a:gd name="T1" fmla="*/ 12 h 24"/>
                  <a:gd name="T2" fmla="*/ 1 w 22"/>
                  <a:gd name="T3" fmla="*/ 11 h 24"/>
                  <a:gd name="T4" fmla="*/ 10 w 22"/>
                  <a:gd name="T5" fmla="*/ 1 h 24"/>
                  <a:gd name="T6" fmla="*/ 12 w 22"/>
                  <a:gd name="T7" fmla="*/ 1 h 24"/>
                  <a:gd name="T8" fmla="*/ 21 w 22"/>
                  <a:gd name="T9" fmla="*/ 7 h 24"/>
                  <a:gd name="T10" fmla="*/ 21 w 22"/>
                  <a:gd name="T11" fmla="*/ 9 h 24"/>
                  <a:gd name="T12" fmla="*/ 9 w 22"/>
                  <a:gd name="T13" fmla="*/ 23 h 24"/>
                  <a:gd name="T14" fmla="*/ 8 w 22"/>
                  <a:gd name="T15" fmla="*/ 23 h 24"/>
                  <a:gd name="T16" fmla="*/ 1 w 22"/>
                  <a:gd name="T17" fmla="*/ 13 h 24"/>
                  <a:gd name="T18" fmla="*/ 0 w 22"/>
                  <a:gd name="T1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4">
                    <a:moveTo>
                      <a:pt x="0" y="12"/>
                    </a:moveTo>
                    <a:cubicBezTo>
                      <a:pt x="1" y="12"/>
                      <a:pt x="1" y="12"/>
                      <a:pt x="1" y="11"/>
                    </a:cubicBezTo>
                    <a:cubicBezTo>
                      <a:pt x="4" y="8"/>
                      <a:pt x="7" y="5"/>
                      <a:pt x="10" y="1"/>
                    </a:cubicBezTo>
                    <a:cubicBezTo>
                      <a:pt x="11" y="0"/>
                      <a:pt x="11" y="0"/>
                      <a:pt x="12" y="1"/>
                    </a:cubicBezTo>
                    <a:cubicBezTo>
                      <a:pt x="15" y="3"/>
                      <a:pt x="18" y="5"/>
                      <a:pt x="21" y="7"/>
                    </a:cubicBezTo>
                    <a:cubicBezTo>
                      <a:pt x="22" y="8"/>
                      <a:pt x="22" y="8"/>
                      <a:pt x="21" y="9"/>
                    </a:cubicBezTo>
                    <a:cubicBezTo>
                      <a:pt x="17" y="13"/>
                      <a:pt x="13" y="18"/>
                      <a:pt x="9" y="23"/>
                    </a:cubicBezTo>
                    <a:cubicBezTo>
                      <a:pt x="9" y="23"/>
                      <a:pt x="8" y="24"/>
                      <a:pt x="8" y="23"/>
                    </a:cubicBezTo>
                    <a:cubicBezTo>
                      <a:pt x="5" y="20"/>
                      <a:pt x="3" y="16"/>
                      <a:pt x="1" y="13"/>
                    </a:cubicBezTo>
                    <a:cubicBezTo>
                      <a:pt x="1" y="13"/>
                      <a:pt x="1" y="13"/>
                      <a:pt x="0" y="1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2" name="Freeform 1012"/>
              <p:cNvSpPr>
                <a:spLocks/>
              </p:cNvSpPr>
              <p:nvPr/>
            </p:nvSpPr>
            <p:spPr bwMode="auto">
              <a:xfrm>
                <a:off x="5264" y="2693"/>
                <a:ext cx="57" cy="34"/>
              </a:xfrm>
              <a:custGeom>
                <a:avLst/>
                <a:gdLst>
                  <a:gd name="T0" fmla="*/ 0 w 47"/>
                  <a:gd name="T1" fmla="*/ 24 h 28"/>
                  <a:gd name="T2" fmla="*/ 6 w 47"/>
                  <a:gd name="T3" fmla="*/ 24 h 28"/>
                  <a:gd name="T4" fmla="*/ 8 w 47"/>
                  <a:gd name="T5" fmla="*/ 22 h 28"/>
                  <a:gd name="T6" fmla="*/ 13 w 47"/>
                  <a:gd name="T7" fmla="*/ 16 h 28"/>
                  <a:gd name="T8" fmla="*/ 37 w 47"/>
                  <a:gd name="T9" fmla="*/ 2 h 28"/>
                  <a:gd name="T10" fmla="*/ 45 w 47"/>
                  <a:gd name="T11" fmla="*/ 1 h 28"/>
                  <a:gd name="T12" fmla="*/ 47 w 47"/>
                  <a:gd name="T13" fmla="*/ 1 h 28"/>
                  <a:gd name="T14" fmla="*/ 43 w 47"/>
                  <a:gd name="T15" fmla="*/ 4 h 28"/>
                  <a:gd name="T16" fmla="*/ 8 w 47"/>
                  <a:gd name="T17" fmla="*/ 25 h 28"/>
                  <a:gd name="T18" fmla="*/ 4 w 47"/>
                  <a:gd name="T19" fmla="*/ 27 h 28"/>
                  <a:gd name="T20" fmla="*/ 2 w 47"/>
                  <a:gd name="T21" fmla="*/ 27 h 28"/>
                  <a:gd name="T22" fmla="*/ 0 w 47"/>
                  <a:gd name="T23" fmla="*/ 2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7" h="28">
                    <a:moveTo>
                      <a:pt x="0" y="24"/>
                    </a:moveTo>
                    <a:cubicBezTo>
                      <a:pt x="2" y="24"/>
                      <a:pt x="4" y="25"/>
                      <a:pt x="6" y="24"/>
                    </a:cubicBezTo>
                    <a:cubicBezTo>
                      <a:pt x="7" y="23"/>
                      <a:pt x="8" y="23"/>
                      <a:pt x="8" y="22"/>
                    </a:cubicBezTo>
                    <a:cubicBezTo>
                      <a:pt x="8" y="19"/>
                      <a:pt x="11" y="18"/>
                      <a:pt x="13" y="16"/>
                    </a:cubicBezTo>
                    <a:cubicBezTo>
                      <a:pt x="21" y="12"/>
                      <a:pt x="29" y="7"/>
                      <a:pt x="37" y="2"/>
                    </a:cubicBezTo>
                    <a:cubicBezTo>
                      <a:pt x="40" y="0"/>
                      <a:pt x="42" y="1"/>
                      <a:pt x="45" y="1"/>
                    </a:cubicBezTo>
                    <a:cubicBezTo>
                      <a:pt x="46" y="1"/>
                      <a:pt x="47" y="1"/>
                      <a:pt x="47" y="1"/>
                    </a:cubicBezTo>
                    <a:cubicBezTo>
                      <a:pt x="46" y="3"/>
                      <a:pt x="44" y="3"/>
                      <a:pt x="43" y="4"/>
                    </a:cubicBezTo>
                    <a:cubicBezTo>
                      <a:pt x="31" y="11"/>
                      <a:pt x="20" y="18"/>
                      <a:pt x="8" y="25"/>
                    </a:cubicBezTo>
                    <a:cubicBezTo>
                      <a:pt x="6" y="25"/>
                      <a:pt x="5" y="26"/>
                      <a:pt x="4" y="27"/>
                    </a:cubicBezTo>
                    <a:cubicBezTo>
                      <a:pt x="3" y="28"/>
                      <a:pt x="2" y="28"/>
                      <a:pt x="2" y="27"/>
                    </a:cubicBezTo>
                    <a:cubicBezTo>
                      <a:pt x="1" y="26"/>
                      <a:pt x="1" y="25"/>
                      <a:pt x="0" y="2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3" name="Freeform 1013"/>
              <p:cNvSpPr>
                <a:spLocks/>
              </p:cNvSpPr>
              <p:nvPr/>
            </p:nvSpPr>
            <p:spPr bwMode="auto">
              <a:xfrm>
                <a:off x="5077" y="2612"/>
                <a:ext cx="34" cy="20"/>
              </a:xfrm>
              <a:custGeom>
                <a:avLst/>
                <a:gdLst>
                  <a:gd name="T0" fmla="*/ 1 w 28"/>
                  <a:gd name="T1" fmla="*/ 15 h 17"/>
                  <a:gd name="T2" fmla="*/ 4 w 28"/>
                  <a:gd name="T3" fmla="*/ 11 h 17"/>
                  <a:gd name="T4" fmla="*/ 21 w 28"/>
                  <a:gd name="T5" fmla="*/ 1 h 17"/>
                  <a:gd name="T6" fmla="*/ 23 w 28"/>
                  <a:gd name="T7" fmla="*/ 1 h 17"/>
                  <a:gd name="T8" fmla="*/ 26 w 28"/>
                  <a:gd name="T9" fmla="*/ 3 h 17"/>
                  <a:gd name="T10" fmla="*/ 28 w 28"/>
                  <a:gd name="T11" fmla="*/ 4 h 17"/>
                  <a:gd name="T12" fmla="*/ 27 w 28"/>
                  <a:gd name="T13" fmla="*/ 8 h 17"/>
                  <a:gd name="T14" fmla="*/ 26 w 28"/>
                  <a:gd name="T15" fmla="*/ 8 h 17"/>
                  <a:gd name="T16" fmla="*/ 21 w 28"/>
                  <a:gd name="T17" fmla="*/ 14 h 17"/>
                  <a:gd name="T18" fmla="*/ 19 w 28"/>
                  <a:gd name="T19" fmla="*/ 15 h 17"/>
                  <a:gd name="T20" fmla="*/ 3 w 28"/>
                  <a:gd name="T21" fmla="*/ 17 h 17"/>
                  <a:gd name="T22" fmla="*/ 1 w 28"/>
                  <a:gd name="T23" fmla="*/ 1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17">
                    <a:moveTo>
                      <a:pt x="1" y="15"/>
                    </a:moveTo>
                    <a:cubicBezTo>
                      <a:pt x="1" y="12"/>
                      <a:pt x="3" y="12"/>
                      <a:pt x="4" y="11"/>
                    </a:cubicBezTo>
                    <a:cubicBezTo>
                      <a:pt x="10" y="8"/>
                      <a:pt x="15" y="4"/>
                      <a:pt x="21" y="1"/>
                    </a:cubicBezTo>
                    <a:cubicBezTo>
                      <a:pt x="22" y="1"/>
                      <a:pt x="22" y="0"/>
                      <a:pt x="23" y="1"/>
                    </a:cubicBezTo>
                    <a:cubicBezTo>
                      <a:pt x="24" y="2"/>
                      <a:pt x="25" y="2"/>
                      <a:pt x="26" y="3"/>
                    </a:cubicBezTo>
                    <a:cubicBezTo>
                      <a:pt x="27" y="3"/>
                      <a:pt x="28" y="3"/>
                      <a:pt x="28" y="4"/>
                    </a:cubicBezTo>
                    <a:cubicBezTo>
                      <a:pt x="28" y="6"/>
                      <a:pt x="27" y="7"/>
                      <a:pt x="27" y="8"/>
                    </a:cubicBezTo>
                    <a:cubicBezTo>
                      <a:pt x="27" y="9"/>
                      <a:pt x="26" y="8"/>
                      <a:pt x="26" y="8"/>
                    </a:cubicBezTo>
                    <a:cubicBezTo>
                      <a:pt x="22" y="9"/>
                      <a:pt x="20" y="10"/>
                      <a:pt x="21" y="14"/>
                    </a:cubicBezTo>
                    <a:cubicBezTo>
                      <a:pt x="21" y="15"/>
                      <a:pt x="20" y="15"/>
                      <a:pt x="19" y="15"/>
                    </a:cubicBezTo>
                    <a:cubicBezTo>
                      <a:pt x="14" y="16"/>
                      <a:pt x="8" y="16"/>
                      <a:pt x="3" y="17"/>
                    </a:cubicBezTo>
                    <a:cubicBezTo>
                      <a:pt x="1" y="17"/>
                      <a:pt x="0" y="17"/>
                      <a:pt x="1" y="1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4" name="Freeform 1014"/>
              <p:cNvSpPr>
                <a:spLocks/>
              </p:cNvSpPr>
              <p:nvPr/>
            </p:nvSpPr>
            <p:spPr bwMode="auto">
              <a:xfrm>
                <a:off x="4986" y="2666"/>
                <a:ext cx="28" cy="24"/>
              </a:xfrm>
              <a:custGeom>
                <a:avLst/>
                <a:gdLst>
                  <a:gd name="T0" fmla="*/ 0 w 23"/>
                  <a:gd name="T1" fmla="*/ 7 h 20"/>
                  <a:gd name="T2" fmla="*/ 12 w 23"/>
                  <a:gd name="T3" fmla="*/ 0 h 20"/>
                  <a:gd name="T4" fmla="*/ 13 w 23"/>
                  <a:gd name="T5" fmla="*/ 0 h 20"/>
                  <a:gd name="T6" fmla="*/ 22 w 23"/>
                  <a:gd name="T7" fmla="*/ 9 h 20"/>
                  <a:gd name="T8" fmla="*/ 22 w 23"/>
                  <a:gd name="T9" fmla="*/ 11 h 20"/>
                  <a:gd name="T10" fmla="*/ 13 w 23"/>
                  <a:gd name="T11" fmla="*/ 19 h 20"/>
                  <a:gd name="T12" fmla="*/ 12 w 23"/>
                  <a:gd name="T13" fmla="*/ 19 h 20"/>
                  <a:gd name="T14" fmla="*/ 0 w 23"/>
                  <a:gd name="T15" fmla="*/ 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20">
                    <a:moveTo>
                      <a:pt x="0" y="7"/>
                    </a:moveTo>
                    <a:cubicBezTo>
                      <a:pt x="4" y="5"/>
                      <a:pt x="8" y="2"/>
                      <a:pt x="12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6" y="3"/>
                      <a:pt x="19" y="6"/>
                      <a:pt x="22" y="9"/>
                    </a:cubicBezTo>
                    <a:cubicBezTo>
                      <a:pt x="23" y="10"/>
                      <a:pt x="22" y="10"/>
                      <a:pt x="22" y="11"/>
                    </a:cubicBezTo>
                    <a:cubicBezTo>
                      <a:pt x="19" y="13"/>
                      <a:pt x="16" y="16"/>
                      <a:pt x="13" y="19"/>
                    </a:cubicBezTo>
                    <a:cubicBezTo>
                      <a:pt x="13" y="19"/>
                      <a:pt x="13" y="20"/>
                      <a:pt x="12" y="19"/>
                    </a:cubicBezTo>
                    <a:cubicBezTo>
                      <a:pt x="8" y="15"/>
                      <a:pt x="4" y="11"/>
                      <a:pt x="0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5" name="Freeform 1015"/>
              <p:cNvSpPr>
                <a:spLocks/>
              </p:cNvSpPr>
              <p:nvPr/>
            </p:nvSpPr>
            <p:spPr bwMode="auto">
              <a:xfrm>
                <a:off x="4961" y="2931"/>
                <a:ext cx="25" cy="24"/>
              </a:xfrm>
              <a:custGeom>
                <a:avLst/>
                <a:gdLst>
                  <a:gd name="T0" fmla="*/ 8 w 21"/>
                  <a:gd name="T1" fmla="*/ 20 h 20"/>
                  <a:gd name="T2" fmla="*/ 6 w 21"/>
                  <a:gd name="T3" fmla="*/ 19 h 20"/>
                  <a:gd name="T4" fmla="*/ 2 w 21"/>
                  <a:gd name="T5" fmla="*/ 16 h 20"/>
                  <a:gd name="T6" fmla="*/ 1 w 21"/>
                  <a:gd name="T7" fmla="*/ 13 h 20"/>
                  <a:gd name="T8" fmla="*/ 2 w 21"/>
                  <a:gd name="T9" fmla="*/ 9 h 20"/>
                  <a:gd name="T10" fmla="*/ 10 w 21"/>
                  <a:gd name="T11" fmla="*/ 1 h 20"/>
                  <a:gd name="T12" fmla="*/ 12 w 21"/>
                  <a:gd name="T13" fmla="*/ 1 h 20"/>
                  <a:gd name="T14" fmla="*/ 20 w 21"/>
                  <a:gd name="T15" fmla="*/ 4 h 20"/>
                  <a:gd name="T16" fmla="*/ 20 w 21"/>
                  <a:gd name="T17" fmla="*/ 5 h 20"/>
                  <a:gd name="T18" fmla="*/ 10 w 21"/>
                  <a:gd name="T19" fmla="*/ 19 h 20"/>
                  <a:gd name="T20" fmla="*/ 8 w 21"/>
                  <a:gd name="T21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1" h="20">
                    <a:moveTo>
                      <a:pt x="8" y="20"/>
                    </a:moveTo>
                    <a:cubicBezTo>
                      <a:pt x="7" y="20"/>
                      <a:pt x="7" y="20"/>
                      <a:pt x="6" y="19"/>
                    </a:cubicBezTo>
                    <a:cubicBezTo>
                      <a:pt x="4" y="19"/>
                      <a:pt x="2" y="18"/>
                      <a:pt x="2" y="16"/>
                    </a:cubicBezTo>
                    <a:cubicBezTo>
                      <a:pt x="2" y="15"/>
                      <a:pt x="1" y="14"/>
                      <a:pt x="1" y="13"/>
                    </a:cubicBezTo>
                    <a:cubicBezTo>
                      <a:pt x="0" y="11"/>
                      <a:pt x="0" y="10"/>
                      <a:pt x="2" y="9"/>
                    </a:cubicBezTo>
                    <a:cubicBezTo>
                      <a:pt x="4" y="6"/>
                      <a:pt x="7" y="4"/>
                      <a:pt x="10" y="1"/>
                    </a:cubicBezTo>
                    <a:cubicBezTo>
                      <a:pt x="11" y="0"/>
                      <a:pt x="11" y="0"/>
                      <a:pt x="12" y="1"/>
                    </a:cubicBezTo>
                    <a:cubicBezTo>
                      <a:pt x="15" y="2"/>
                      <a:pt x="17" y="3"/>
                      <a:pt x="20" y="4"/>
                    </a:cubicBezTo>
                    <a:cubicBezTo>
                      <a:pt x="21" y="4"/>
                      <a:pt x="21" y="4"/>
                      <a:pt x="20" y="5"/>
                    </a:cubicBezTo>
                    <a:cubicBezTo>
                      <a:pt x="17" y="10"/>
                      <a:pt x="13" y="14"/>
                      <a:pt x="10" y="19"/>
                    </a:cubicBezTo>
                    <a:cubicBezTo>
                      <a:pt x="9" y="19"/>
                      <a:pt x="9" y="20"/>
                      <a:pt x="8" y="2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6" name="Freeform 1016"/>
              <p:cNvSpPr>
                <a:spLocks/>
              </p:cNvSpPr>
              <p:nvPr/>
            </p:nvSpPr>
            <p:spPr bwMode="auto">
              <a:xfrm>
                <a:off x="4973" y="2551"/>
                <a:ext cx="26" cy="24"/>
              </a:xfrm>
              <a:custGeom>
                <a:avLst/>
                <a:gdLst>
                  <a:gd name="T0" fmla="*/ 22 w 22"/>
                  <a:gd name="T1" fmla="*/ 9 h 20"/>
                  <a:gd name="T2" fmla="*/ 21 w 22"/>
                  <a:gd name="T3" fmla="*/ 9 h 20"/>
                  <a:gd name="T4" fmla="*/ 12 w 22"/>
                  <a:gd name="T5" fmla="*/ 20 h 20"/>
                  <a:gd name="T6" fmla="*/ 10 w 22"/>
                  <a:gd name="T7" fmla="*/ 20 h 20"/>
                  <a:gd name="T8" fmla="*/ 1 w 22"/>
                  <a:gd name="T9" fmla="*/ 14 h 20"/>
                  <a:gd name="T10" fmla="*/ 1 w 22"/>
                  <a:gd name="T11" fmla="*/ 12 h 20"/>
                  <a:gd name="T12" fmla="*/ 13 w 22"/>
                  <a:gd name="T13" fmla="*/ 1 h 20"/>
                  <a:gd name="T14" fmla="*/ 14 w 22"/>
                  <a:gd name="T15" fmla="*/ 1 h 20"/>
                  <a:gd name="T16" fmla="*/ 22 w 22"/>
                  <a:gd name="T17" fmla="*/ 8 h 20"/>
                  <a:gd name="T18" fmla="*/ 22 w 22"/>
                  <a:gd name="T19" fmla="*/ 9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20">
                    <a:moveTo>
                      <a:pt x="22" y="9"/>
                    </a:moveTo>
                    <a:cubicBezTo>
                      <a:pt x="22" y="9"/>
                      <a:pt x="22" y="9"/>
                      <a:pt x="21" y="9"/>
                    </a:cubicBezTo>
                    <a:cubicBezTo>
                      <a:pt x="18" y="13"/>
                      <a:pt x="15" y="16"/>
                      <a:pt x="12" y="20"/>
                    </a:cubicBezTo>
                    <a:cubicBezTo>
                      <a:pt x="11" y="20"/>
                      <a:pt x="11" y="20"/>
                      <a:pt x="10" y="20"/>
                    </a:cubicBezTo>
                    <a:cubicBezTo>
                      <a:pt x="7" y="18"/>
                      <a:pt x="4" y="16"/>
                      <a:pt x="1" y="14"/>
                    </a:cubicBezTo>
                    <a:cubicBezTo>
                      <a:pt x="1" y="13"/>
                      <a:pt x="0" y="13"/>
                      <a:pt x="1" y="12"/>
                    </a:cubicBezTo>
                    <a:cubicBezTo>
                      <a:pt x="5" y="9"/>
                      <a:pt x="9" y="5"/>
                      <a:pt x="13" y="1"/>
                    </a:cubicBezTo>
                    <a:cubicBezTo>
                      <a:pt x="13" y="1"/>
                      <a:pt x="14" y="0"/>
                      <a:pt x="14" y="1"/>
                    </a:cubicBezTo>
                    <a:cubicBezTo>
                      <a:pt x="17" y="3"/>
                      <a:pt x="19" y="6"/>
                      <a:pt x="22" y="8"/>
                    </a:cubicBezTo>
                    <a:cubicBezTo>
                      <a:pt x="22" y="8"/>
                      <a:pt x="22" y="8"/>
                      <a:pt x="22" y="9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7" name="Freeform 1017"/>
              <p:cNvSpPr>
                <a:spLocks/>
              </p:cNvSpPr>
              <p:nvPr/>
            </p:nvSpPr>
            <p:spPr bwMode="auto">
              <a:xfrm>
                <a:off x="4913" y="2675"/>
                <a:ext cx="43" cy="47"/>
              </a:xfrm>
              <a:custGeom>
                <a:avLst/>
                <a:gdLst>
                  <a:gd name="T0" fmla="*/ 0 w 36"/>
                  <a:gd name="T1" fmla="*/ 0 h 39"/>
                  <a:gd name="T2" fmla="*/ 36 w 36"/>
                  <a:gd name="T3" fmla="*/ 39 h 39"/>
                  <a:gd name="T4" fmla="*/ 15 w 36"/>
                  <a:gd name="T5" fmla="*/ 23 h 39"/>
                  <a:gd name="T6" fmla="*/ 1 w 36"/>
                  <a:gd name="T7" fmla="*/ 3 h 39"/>
                  <a:gd name="T8" fmla="*/ 0 w 36"/>
                  <a:gd name="T9" fmla="*/ 1 h 39"/>
                  <a:gd name="T10" fmla="*/ 0 w 36"/>
                  <a:gd name="T11" fmla="*/ 0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9">
                    <a:moveTo>
                      <a:pt x="0" y="0"/>
                    </a:moveTo>
                    <a:cubicBezTo>
                      <a:pt x="13" y="13"/>
                      <a:pt x="25" y="26"/>
                      <a:pt x="36" y="39"/>
                    </a:cubicBezTo>
                    <a:cubicBezTo>
                      <a:pt x="27" y="36"/>
                      <a:pt x="20" y="31"/>
                      <a:pt x="15" y="23"/>
                    </a:cubicBezTo>
                    <a:cubicBezTo>
                      <a:pt x="10" y="16"/>
                      <a:pt x="5" y="10"/>
                      <a:pt x="1" y="3"/>
                    </a:cubicBezTo>
                    <a:cubicBezTo>
                      <a:pt x="1" y="2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8" name="Freeform 1018"/>
              <p:cNvSpPr>
                <a:spLocks/>
              </p:cNvSpPr>
              <p:nvPr/>
            </p:nvSpPr>
            <p:spPr bwMode="auto">
              <a:xfrm>
                <a:off x="5142" y="2553"/>
                <a:ext cx="29" cy="21"/>
              </a:xfrm>
              <a:custGeom>
                <a:avLst/>
                <a:gdLst>
                  <a:gd name="T0" fmla="*/ 24 w 24"/>
                  <a:gd name="T1" fmla="*/ 11 h 18"/>
                  <a:gd name="T2" fmla="*/ 15 w 24"/>
                  <a:gd name="T3" fmla="*/ 17 h 18"/>
                  <a:gd name="T4" fmla="*/ 12 w 24"/>
                  <a:gd name="T5" fmla="*/ 17 h 18"/>
                  <a:gd name="T6" fmla="*/ 1 w 24"/>
                  <a:gd name="T7" fmla="*/ 8 h 18"/>
                  <a:gd name="T8" fmla="*/ 1 w 24"/>
                  <a:gd name="T9" fmla="*/ 7 h 18"/>
                  <a:gd name="T10" fmla="*/ 8 w 24"/>
                  <a:gd name="T11" fmla="*/ 0 h 18"/>
                  <a:gd name="T12" fmla="*/ 9 w 24"/>
                  <a:gd name="T13" fmla="*/ 0 h 18"/>
                  <a:gd name="T14" fmla="*/ 24 w 24"/>
                  <a:gd name="T15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8">
                    <a:moveTo>
                      <a:pt x="24" y="11"/>
                    </a:moveTo>
                    <a:cubicBezTo>
                      <a:pt x="21" y="13"/>
                      <a:pt x="18" y="15"/>
                      <a:pt x="15" y="17"/>
                    </a:cubicBezTo>
                    <a:cubicBezTo>
                      <a:pt x="14" y="18"/>
                      <a:pt x="13" y="18"/>
                      <a:pt x="12" y="17"/>
                    </a:cubicBezTo>
                    <a:cubicBezTo>
                      <a:pt x="9" y="14"/>
                      <a:pt x="5" y="11"/>
                      <a:pt x="1" y="8"/>
                    </a:cubicBezTo>
                    <a:cubicBezTo>
                      <a:pt x="0" y="8"/>
                      <a:pt x="0" y="7"/>
                      <a:pt x="1" y="7"/>
                    </a:cubicBezTo>
                    <a:cubicBezTo>
                      <a:pt x="3" y="5"/>
                      <a:pt x="5" y="2"/>
                      <a:pt x="8" y="0"/>
                    </a:cubicBezTo>
                    <a:cubicBezTo>
                      <a:pt x="8" y="0"/>
                      <a:pt x="9" y="0"/>
                      <a:pt x="9" y="0"/>
                    </a:cubicBezTo>
                    <a:cubicBezTo>
                      <a:pt x="14" y="4"/>
                      <a:pt x="19" y="7"/>
                      <a:pt x="24" y="1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89" name="Freeform 1019"/>
              <p:cNvSpPr>
                <a:spLocks/>
              </p:cNvSpPr>
              <p:nvPr/>
            </p:nvSpPr>
            <p:spPr bwMode="auto">
              <a:xfrm>
                <a:off x="5082" y="2631"/>
                <a:ext cx="40" cy="17"/>
              </a:xfrm>
              <a:custGeom>
                <a:avLst/>
                <a:gdLst>
                  <a:gd name="T0" fmla="*/ 25 w 33"/>
                  <a:gd name="T1" fmla="*/ 14 h 14"/>
                  <a:gd name="T2" fmla="*/ 0 w 33"/>
                  <a:gd name="T3" fmla="*/ 3 h 14"/>
                  <a:gd name="T4" fmla="*/ 0 w 33"/>
                  <a:gd name="T5" fmla="*/ 2 h 14"/>
                  <a:gd name="T6" fmla="*/ 8 w 33"/>
                  <a:gd name="T7" fmla="*/ 2 h 14"/>
                  <a:gd name="T8" fmla="*/ 17 w 33"/>
                  <a:gd name="T9" fmla="*/ 2 h 14"/>
                  <a:gd name="T10" fmla="*/ 31 w 33"/>
                  <a:gd name="T11" fmla="*/ 1 h 14"/>
                  <a:gd name="T12" fmla="*/ 32 w 33"/>
                  <a:gd name="T13" fmla="*/ 3 h 14"/>
                  <a:gd name="T14" fmla="*/ 31 w 33"/>
                  <a:gd name="T15" fmla="*/ 5 h 14"/>
                  <a:gd name="T16" fmla="*/ 29 w 33"/>
                  <a:gd name="T17" fmla="*/ 7 h 14"/>
                  <a:gd name="T18" fmla="*/ 25 w 33"/>
                  <a:gd name="T1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3" h="14">
                    <a:moveTo>
                      <a:pt x="25" y="14"/>
                    </a:moveTo>
                    <a:cubicBezTo>
                      <a:pt x="16" y="10"/>
                      <a:pt x="8" y="7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3" y="2"/>
                      <a:pt x="5" y="2"/>
                      <a:pt x="8" y="2"/>
                    </a:cubicBezTo>
                    <a:cubicBezTo>
                      <a:pt x="11" y="2"/>
                      <a:pt x="14" y="1"/>
                      <a:pt x="17" y="2"/>
                    </a:cubicBezTo>
                    <a:cubicBezTo>
                      <a:pt x="22" y="2"/>
                      <a:pt x="26" y="0"/>
                      <a:pt x="31" y="1"/>
                    </a:cubicBezTo>
                    <a:cubicBezTo>
                      <a:pt x="33" y="1"/>
                      <a:pt x="33" y="1"/>
                      <a:pt x="32" y="3"/>
                    </a:cubicBezTo>
                    <a:cubicBezTo>
                      <a:pt x="32" y="3"/>
                      <a:pt x="32" y="4"/>
                      <a:pt x="31" y="5"/>
                    </a:cubicBezTo>
                    <a:cubicBezTo>
                      <a:pt x="31" y="6"/>
                      <a:pt x="31" y="7"/>
                      <a:pt x="29" y="7"/>
                    </a:cubicBezTo>
                    <a:cubicBezTo>
                      <a:pt x="27" y="8"/>
                      <a:pt x="24" y="11"/>
                      <a:pt x="25" y="1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0" name="Freeform 1020"/>
              <p:cNvSpPr>
                <a:spLocks/>
              </p:cNvSpPr>
              <p:nvPr/>
            </p:nvSpPr>
            <p:spPr bwMode="auto">
              <a:xfrm>
                <a:off x="5124" y="2537"/>
                <a:ext cx="26" cy="23"/>
              </a:xfrm>
              <a:custGeom>
                <a:avLst/>
                <a:gdLst>
                  <a:gd name="T0" fmla="*/ 22 w 22"/>
                  <a:gd name="T1" fmla="*/ 11 h 19"/>
                  <a:gd name="T2" fmla="*/ 21 w 22"/>
                  <a:gd name="T3" fmla="*/ 12 h 19"/>
                  <a:gd name="T4" fmla="*/ 14 w 22"/>
                  <a:gd name="T5" fmla="*/ 18 h 19"/>
                  <a:gd name="T6" fmla="*/ 13 w 22"/>
                  <a:gd name="T7" fmla="*/ 19 h 19"/>
                  <a:gd name="T8" fmla="*/ 0 w 22"/>
                  <a:gd name="T9" fmla="*/ 9 h 19"/>
                  <a:gd name="T10" fmla="*/ 0 w 22"/>
                  <a:gd name="T11" fmla="*/ 8 h 19"/>
                  <a:gd name="T12" fmla="*/ 6 w 22"/>
                  <a:gd name="T13" fmla="*/ 1 h 19"/>
                  <a:gd name="T14" fmla="*/ 7 w 22"/>
                  <a:gd name="T15" fmla="*/ 1 h 19"/>
                  <a:gd name="T16" fmla="*/ 21 w 22"/>
                  <a:gd name="T17" fmla="*/ 11 h 19"/>
                  <a:gd name="T18" fmla="*/ 22 w 22"/>
                  <a:gd name="T19" fmla="*/ 11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" h="19">
                    <a:moveTo>
                      <a:pt x="22" y="11"/>
                    </a:moveTo>
                    <a:cubicBezTo>
                      <a:pt x="21" y="12"/>
                      <a:pt x="21" y="12"/>
                      <a:pt x="21" y="12"/>
                    </a:cubicBezTo>
                    <a:cubicBezTo>
                      <a:pt x="19" y="14"/>
                      <a:pt x="16" y="16"/>
                      <a:pt x="14" y="18"/>
                    </a:cubicBezTo>
                    <a:cubicBezTo>
                      <a:pt x="14" y="19"/>
                      <a:pt x="13" y="19"/>
                      <a:pt x="13" y="19"/>
                    </a:cubicBezTo>
                    <a:cubicBezTo>
                      <a:pt x="9" y="15"/>
                      <a:pt x="5" y="12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2" y="5"/>
                      <a:pt x="4" y="3"/>
                      <a:pt x="6" y="1"/>
                    </a:cubicBezTo>
                    <a:cubicBezTo>
                      <a:pt x="6" y="0"/>
                      <a:pt x="6" y="0"/>
                      <a:pt x="7" y="1"/>
                    </a:cubicBezTo>
                    <a:cubicBezTo>
                      <a:pt x="12" y="4"/>
                      <a:pt x="16" y="7"/>
                      <a:pt x="21" y="11"/>
                    </a:cubicBezTo>
                    <a:cubicBezTo>
                      <a:pt x="21" y="11"/>
                      <a:pt x="21" y="11"/>
                      <a:pt x="22" y="1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1" name="Freeform 1021"/>
              <p:cNvSpPr>
                <a:spLocks/>
              </p:cNvSpPr>
              <p:nvPr/>
            </p:nvSpPr>
            <p:spPr bwMode="auto">
              <a:xfrm>
                <a:off x="5113" y="2549"/>
                <a:ext cx="25" cy="23"/>
              </a:xfrm>
              <a:custGeom>
                <a:avLst/>
                <a:gdLst>
                  <a:gd name="T0" fmla="*/ 21 w 21"/>
                  <a:gd name="T1" fmla="*/ 10 h 19"/>
                  <a:gd name="T2" fmla="*/ 20 w 21"/>
                  <a:gd name="T3" fmla="*/ 11 h 19"/>
                  <a:gd name="T4" fmla="*/ 12 w 21"/>
                  <a:gd name="T5" fmla="*/ 19 h 19"/>
                  <a:gd name="T6" fmla="*/ 11 w 21"/>
                  <a:gd name="T7" fmla="*/ 19 h 19"/>
                  <a:gd name="T8" fmla="*/ 1 w 21"/>
                  <a:gd name="T9" fmla="*/ 11 h 19"/>
                  <a:gd name="T10" fmla="*/ 1 w 21"/>
                  <a:gd name="T11" fmla="*/ 9 h 19"/>
                  <a:gd name="T12" fmla="*/ 7 w 21"/>
                  <a:gd name="T13" fmla="*/ 1 h 19"/>
                  <a:gd name="T14" fmla="*/ 9 w 21"/>
                  <a:gd name="T15" fmla="*/ 1 h 19"/>
                  <a:gd name="T16" fmla="*/ 20 w 21"/>
                  <a:gd name="T17" fmla="*/ 10 h 19"/>
                  <a:gd name="T18" fmla="*/ 21 w 21"/>
                  <a:gd name="T19" fmla="*/ 1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19">
                    <a:moveTo>
                      <a:pt x="21" y="10"/>
                    </a:moveTo>
                    <a:cubicBezTo>
                      <a:pt x="21" y="11"/>
                      <a:pt x="21" y="11"/>
                      <a:pt x="20" y="11"/>
                    </a:cubicBezTo>
                    <a:cubicBezTo>
                      <a:pt x="18" y="14"/>
                      <a:pt x="15" y="16"/>
                      <a:pt x="12" y="19"/>
                    </a:cubicBezTo>
                    <a:cubicBezTo>
                      <a:pt x="12" y="19"/>
                      <a:pt x="11" y="19"/>
                      <a:pt x="11" y="19"/>
                    </a:cubicBezTo>
                    <a:cubicBezTo>
                      <a:pt x="7" y="16"/>
                      <a:pt x="4" y="13"/>
                      <a:pt x="1" y="11"/>
                    </a:cubicBezTo>
                    <a:cubicBezTo>
                      <a:pt x="0" y="10"/>
                      <a:pt x="0" y="10"/>
                      <a:pt x="1" y="9"/>
                    </a:cubicBezTo>
                    <a:cubicBezTo>
                      <a:pt x="3" y="6"/>
                      <a:pt x="5" y="4"/>
                      <a:pt x="7" y="1"/>
                    </a:cubicBezTo>
                    <a:cubicBezTo>
                      <a:pt x="8" y="0"/>
                      <a:pt x="8" y="0"/>
                      <a:pt x="9" y="1"/>
                    </a:cubicBezTo>
                    <a:cubicBezTo>
                      <a:pt x="12" y="4"/>
                      <a:pt x="16" y="7"/>
                      <a:pt x="20" y="10"/>
                    </a:cubicBezTo>
                    <a:cubicBezTo>
                      <a:pt x="21" y="10"/>
                      <a:pt x="21" y="10"/>
                      <a:pt x="21" y="1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2" name="Freeform 1022"/>
              <p:cNvSpPr>
                <a:spLocks/>
              </p:cNvSpPr>
              <p:nvPr/>
            </p:nvSpPr>
            <p:spPr bwMode="auto">
              <a:xfrm>
                <a:off x="5129" y="2563"/>
                <a:ext cx="27" cy="21"/>
              </a:xfrm>
              <a:custGeom>
                <a:avLst/>
                <a:gdLst>
                  <a:gd name="T0" fmla="*/ 23 w 23"/>
                  <a:gd name="T1" fmla="*/ 10 h 17"/>
                  <a:gd name="T2" fmla="*/ 12 w 23"/>
                  <a:gd name="T3" fmla="*/ 17 h 17"/>
                  <a:gd name="T4" fmla="*/ 10 w 23"/>
                  <a:gd name="T5" fmla="*/ 17 h 17"/>
                  <a:gd name="T6" fmla="*/ 1 w 23"/>
                  <a:gd name="T7" fmla="*/ 9 h 17"/>
                  <a:gd name="T8" fmla="*/ 1 w 23"/>
                  <a:gd name="T9" fmla="*/ 8 h 17"/>
                  <a:gd name="T10" fmla="*/ 9 w 23"/>
                  <a:gd name="T11" fmla="*/ 0 h 17"/>
                  <a:gd name="T12" fmla="*/ 11 w 23"/>
                  <a:gd name="T13" fmla="*/ 0 h 17"/>
                  <a:gd name="T14" fmla="*/ 23 w 23"/>
                  <a:gd name="T15" fmla="*/ 1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" h="17">
                    <a:moveTo>
                      <a:pt x="23" y="10"/>
                    </a:moveTo>
                    <a:cubicBezTo>
                      <a:pt x="19" y="12"/>
                      <a:pt x="15" y="14"/>
                      <a:pt x="12" y="17"/>
                    </a:cubicBezTo>
                    <a:cubicBezTo>
                      <a:pt x="11" y="17"/>
                      <a:pt x="11" y="17"/>
                      <a:pt x="10" y="17"/>
                    </a:cubicBezTo>
                    <a:cubicBezTo>
                      <a:pt x="7" y="14"/>
                      <a:pt x="4" y="12"/>
                      <a:pt x="1" y="9"/>
                    </a:cubicBezTo>
                    <a:cubicBezTo>
                      <a:pt x="0" y="9"/>
                      <a:pt x="0" y="8"/>
                      <a:pt x="1" y="8"/>
                    </a:cubicBezTo>
                    <a:cubicBezTo>
                      <a:pt x="4" y="5"/>
                      <a:pt x="6" y="3"/>
                      <a:pt x="9" y="0"/>
                    </a:cubicBezTo>
                    <a:cubicBezTo>
                      <a:pt x="10" y="0"/>
                      <a:pt x="10" y="0"/>
                      <a:pt x="11" y="0"/>
                    </a:cubicBezTo>
                    <a:cubicBezTo>
                      <a:pt x="15" y="3"/>
                      <a:pt x="19" y="6"/>
                      <a:pt x="23" y="1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3" name="Freeform 1023"/>
              <p:cNvSpPr>
                <a:spLocks/>
              </p:cNvSpPr>
              <p:nvPr/>
            </p:nvSpPr>
            <p:spPr bwMode="auto">
              <a:xfrm>
                <a:off x="4879" y="2751"/>
                <a:ext cx="52" cy="11"/>
              </a:xfrm>
              <a:custGeom>
                <a:avLst/>
                <a:gdLst>
                  <a:gd name="T0" fmla="*/ 0 w 43"/>
                  <a:gd name="T1" fmla="*/ 0 h 9"/>
                  <a:gd name="T2" fmla="*/ 3 w 43"/>
                  <a:gd name="T3" fmla="*/ 0 h 9"/>
                  <a:gd name="T4" fmla="*/ 39 w 43"/>
                  <a:gd name="T5" fmla="*/ 1 h 9"/>
                  <a:gd name="T6" fmla="*/ 43 w 43"/>
                  <a:gd name="T7" fmla="*/ 1 h 9"/>
                  <a:gd name="T8" fmla="*/ 43 w 43"/>
                  <a:gd name="T9" fmla="*/ 2 h 9"/>
                  <a:gd name="T10" fmla="*/ 40 w 43"/>
                  <a:gd name="T11" fmla="*/ 9 h 9"/>
                  <a:gd name="T12" fmla="*/ 36 w 43"/>
                  <a:gd name="T13" fmla="*/ 6 h 9"/>
                  <a:gd name="T14" fmla="*/ 30 w 43"/>
                  <a:gd name="T15" fmla="*/ 4 h 9"/>
                  <a:gd name="T16" fmla="*/ 23 w 43"/>
                  <a:gd name="T17" fmla="*/ 7 h 9"/>
                  <a:gd name="T18" fmla="*/ 21 w 43"/>
                  <a:gd name="T19" fmla="*/ 8 h 9"/>
                  <a:gd name="T20" fmla="*/ 0 w 43"/>
                  <a:gd name="T21" fmla="*/ 0 h 9"/>
                  <a:gd name="T22" fmla="*/ 0 w 43"/>
                  <a:gd name="T2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" h="9">
                    <a:moveTo>
                      <a:pt x="0" y="0"/>
                    </a:moveTo>
                    <a:cubicBezTo>
                      <a:pt x="1" y="0"/>
                      <a:pt x="2" y="0"/>
                      <a:pt x="3" y="0"/>
                    </a:cubicBezTo>
                    <a:cubicBezTo>
                      <a:pt x="15" y="0"/>
                      <a:pt x="27" y="1"/>
                      <a:pt x="39" y="1"/>
                    </a:cubicBezTo>
                    <a:cubicBezTo>
                      <a:pt x="40" y="1"/>
                      <a:pt x="41" y="1"/>
                      <a:pt x="43" y="1"/>
                    </a:cubicBezTo>
                    <a:cubicBezTo>
                      <a:pt x="43" y="1"/>
                      <a:pt x="43" y="2"/>
                      <a:pt x="43" y="2"/>
                    </a:cubicBezTo>
                    <a:cubicBezTo>
                      <a:pt x="42" y="5"/>
                      <a:pt x="41" y="7"/>
                      <a:pt x="40" y="9"/>
                    </a:cubicBezTo>
                    <a:cubicBezTo>
                      <a:pt x="39" y="8"/>
                      <a:pt x="38" y="7"/>
                      <a:pt x="36" y="6"/>
                    </a:cubicBezTo>
                    <a:cubicBezTo>
                      <a:pt x="35" y="5"/>
                      <a:pt x="32" y="4"/>
                      <a:pt x="30" y="4"/>
                    </a:cubicBezTo>
                    <a:cubicBezTo>
                      <a:pt x="27" y="3"/>
                      <a:pt x="24" y="4"/>
                      <a:pt x="23" y="7"/>
                    </a:cubicBezTo>
                    <a:cubicBezTo>
                      <a:pt x="22" y="8"/>
                      <a:pt x="22" y="8"/>
                      <a:pt x="21" y="8"/>
                    </a:cubicBezTo>
                    <a:cubicBezTo>
                      <a:pt x="14" y="6"/>
                      <a:pt x="7" y="4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4" name="Freeform 1024"/>
              <p:cNvSpPr>
                <a:spLocks/>
              </p:cNvSpPr>
              <p:nvPr/>
            </p:nvSpPr>
            <p:spPr bwMode="auto">
              <a:xfrm>
                <a:off x="4988" y="2563"/>
                <a:ext cx="24" cy="23"/>
              </a:xfrm>
              <a:custGeom>
                <a:avLst/>
                <a:gdLst>
                  <a:gd name="T0" fmla="*/ 20 w 20"/>
                  <a:gd name="T1" fmla="*/ 9 h 19"/>
                  <a:gd name="T2" fmla="*/ 19 w 20"/>
                  <a:gd name="T3" fmla="*/ 10 h 19"/>
                  <a:gd name="T4" fmla="*/ 12 w 20"/>
                  <a:gd name="T5" fmla="*/ 18 h 19"/>
                  <a:gd name="T6" fmla="*/ 10 w 20"/>
                  <a:gd name="T7" fmla="*/ 18 h 19"/>
                  <a:gd name="T8" fmla="*/ 1 w 20"/>
                  <a:gd name="T9" fmla="*/ 12 h 19"/>
                  <a:gd name="T10" fmla="*/ 0 w 20"/>
                  <a:gd name="T11" fmla="*/ 11 h 19"/>
                  <a:gd name="T12" fmla="*/ 10 w 20"/>
                  <a:gd name="T13" fmla="*/ 1 h 19"/>
                  <a:gd name="T14" fmla="*/ 11 w 20"/>
                  <a:gd name="T15" fmla="*/ 1 h 19"/>
                  <a:gd name="T16" fmla="*/ 19 w 20"/>
                  <a:gd name="T17" fmla="*/ 9 h 19"/>
                  <a:gd name="T18" fmla="*/ 20 w 20"/>
                  <a:gd name="T19" fmla="*/ 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9">
                    <a:moveTo>
                      <a:pt x="20" y="9"/>
                    </a:moveTo>
                    <a:cubicBezTo>
                      <a:pt x="20" y="9"/>
                      <a:pt x="19" y="10"/>
                      <a:pt x="19" y="10"/>
                    </a:cubicBezTo>
                    <a:cubicBezTo>
                      <a:pt x="17" y="13"/>
                      <a:pt x="14" y="15"/>
                      <a:pt x="12" y="18"/>
                    </a:cubicBezTo>
                    <a:cubicBezTo>
                      <a:pt x="11" y="19"/>
                      <a:pt x="11" y="19"/>
                      <a:pt x="10" y="18"/>
                    </a:cubicBezTo>
                    <a:cubicBezTo>
                      <a:pt x="7" y="16"/>
                      <a:pt x="4" y="14"/>
                      <a:pt x="1" y="12"/>
                    </a:cubicBezTo>
                    <a:cubicBezTo>
                      <a:pt x="0" y="12"/>
                      <a:pt x="0" y="11"/>
                      <a:pt x="0" y="11"/>
                    </a:cubicBezTo>
                    <a:cubicBezTo>
                      <a:pt x="4" y="7"/>
                      <a:pt x="7" y="4"/>
                      <a:pt x="10" y="1"/>
                    </a:cubicBezTo>
                    <a:cubicBezTo>
                      <a:pt x="10" y="0"/>
                      <a:pt x="11" y="0"/>
                      <a:pt x="11" y="1"/>
                    </a:cubicBezTo>
                    <a:cubicBezTo>
                      <a:pt x="14" y="3"/>
                      <a:pt x="17" y="6"/>
                      <a:pt x="19" y="9"/>
                    </a:cubicBezTo>
                    <a:cubicBezTo>
                      <a:pt x="20" y="9"/>
                      <a:pt x="20" y="9"/>
                      <a:pt x="20" y="9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5" name="Freeform 1025"/>
              <p:cNvSpPr>
                <a:spLocks/>
              </p:cNvSpPr>
              <p:nvPr/>
            </p:nvSpPr>
            <p:spPr bwMode="auto">
              <a:xfrm>
                <a:off x="5016" y="2666"/>
                <a:ext cx="23" cy="25"/>
              </a:xfrm>
              <a:custGeom>
                <a:avLst/>
                <a:gdLst>
                  <a:gd name="T0" fmla="*/ 11 w 19"/>
                  <a:gd name="T1" fmla="*/ 21 h 21"/>
                  <a:gd name="T2" fmla="*/ 1 w 19"/>
                  <a:gd name="T3" fmla="*/ 11 h 21"/>
                  <a:gd name="T4" fmla="*/ 1 w 19"/>
                  <a:gd name="T5" fmla="*/ 9 h 21"/>
                  <a:gd name="T6" fmla="*/ 9 w 19"/>
                  <a:gd name="T7" fmla="*/ 1 h 21"/>
                  <a:gd name="T8" fmla="*/ 11 w 19"/>
                  <a:gd name="T9" fmla="*/ 1 h 21"/>
                  <a:gd name="T10" fmla="*/ 18 w 19"/>
                  <a:gd name="T11" fmla="*/ 8 h 21"/>
                  <a:gd name="T12" fmla="*/ 18 w 19"/>
                  <a:gd name="T13" fmla="*/ 10 h 21"/>
                  <a:gd name="T14" fmla="*/ 11 w 19"/>
                  <a:gd name="T1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1">
                    <a:moveTo>
                      <a:pt x="11" y="21"/>
                    </a:moveTo>
                    <a:cubicBezTo>
                      <a:pt x="8" y="17"/>
                      <a:pt x="5" y="14"/>
                      <a:pt x="1" y="11"/>
                    </a:cubicBezTo>
                    <a:cubicBezTo>
                      <a:pt x="1" y="10"/>
                      <a:pt x="0" y="10"/>
                      <a:pt x="1" y="9"/>
                    </a:cubicBezTo>
                    <a:cubicBezTo>
                      <a:pt x="4" y="7"/>
                      <a:pt x="7" y="4"/>
                      <a:pt x="9" y="1"/>
                    </a:cubicBezTo>
                    <a:cubicBezTo>
                      <a:pt x="10" y="1"/>
                      <a:pt x="10" y="0"/>
                      <a:pt x="11" y="1"/>
                    </a:cubicBezTo>
                    <a:cubicBezTo>
                      <a:pt x="13" y="4"/>
                      <a:pt x="16" y="6"/>
                      <a:pt x="18" y="8"/>
                    </a:cubicBezTo>
                    <a:cubicBezTo>
                      <a:pt x="19" y="9"/>
                      <a:pt x="19" y="9"/>
                      <a:pt x="18" y="10"/>
                    </a:cubicBezTo>
                    <a:cubicBezTo>
                      <a:pt x="16" y="14"/>
                      <a:pt x="14" y="17"/>
                      <a:pt x="11" y="2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6" name="Freeform 1026"/>
              <p:cNvSpPr>
                <a:spLocks/>
              </p:cNvSpPr>
              <p:nvPr/>
            </p:nvSpPr>
            <p:spPr bwMode="auto">
              <a:xfrm>
                <a:off x="5233" y="2808"/>
                <a:ext cx="14" cy="26"/>
              </a:xfrm>
              <a:custGeom>
                <a:avLst/>
                <a:gdLst>
                  <a:gd name="T0" fmla="*/ 0 w 12"/>
                  <a:gd name="T1" fmla="*/ 13 h 22"/>
                  <a:gd name="T2" fmla="*/ 3 w 12"/>
                  <a:gd name="T3" fmla="*/ 2 h 22"/>
                  <a:gd name="T4" fmla="*/ 6 w 12"/>
                  <a:gd name="T5" fmla="*/ 0 h 22"/>
                  <a:gd name="T6" fmla="*/ 10 w 12"/>
                  <a:gd name="T7" fmla="*/ 3 h 22"/>
                  <a:gd name="T8" fmla="*/ 11 w 12"/>
                  <a:gd name="T9" fmla="*/ 13 h 22"/>
                  <a:gd name="T10" fmla="*/ 11 w 12"/>
                  <a:gd name="T11" fmla="*/ 14 h 22"/>
                  <a:gd name="T12" fmla="*/ 3 w 12"/>
                  <a:gd name="T13" fmla="*/ 22 h 22"/>
                  <a:gd name="T14" fmla="*/ 1 w 12"/>
                  <a:gd name="T15" fmla="*/ 21 h 22"/>
                  <a:gd name="T16" fmla="*/ 0 w 12"/>
                  <a:gd name="T17" fmla="*/ 13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2">
                    <a:moveTo>
                      <a:pt x="0" y="13"/>
                    </a:moveTo>
                    <a:cubicBezTo>
                      <a:pt x="0" y="9"/>
                      <a:pt x="1" y="6"/>
                      <a:pt x="3" y="2"/>
                    </a:cubicBezTo>
                    <a:cubicBezTo>
                      <a:pt x="4" y="1"/>
                      <a:pt x="5" y="0"/>
                      <a:pt x="6" y="0"/>
                    </a:cubicBezTo>
                    <a:cubicBezTo>
                      <a:pt x="8" y="0"/>
                      <a:pt x="9" y="1"/>
                      <a:pt x="10" y="3"/>
                    </a:cubicBezTo>
                    <a:cubicBezTo>
                      <a:pt x="12" y="6"/>
                      <a:pt x="11" y="9"/>
                      <a:pt x="11" y="13"/>
                    </a:cubicBezTo>
                    <a:cubicBezTo>
                      <a:pt x="11" y="13"/>
                      <a:pt x="11" y="14"/>
                      <a:pt x="11" y="14"/>
                    </a:cubicBezTo>
                    <a:cubicBezTo>
                      <a:pt x="9" y="20"/>
                      <a:pt x="9" y="20"/>
                      <a:pt x="3" y="22"/>
                    </a:cubicBezTo>
                    <a:cubicBezTo>
                      <a:pt x="2" y="22"/>
                      <a:pt x="2" y="22"/>
                      <a:pt x="1" y="21"/>
                    </a:cubicBezTo>
                    <a:cubicBezTo>
                      <a:pt x="1" y="18"/>
                      <a:pt x="0" y="15"/>
                      <a:pt x="0" y="1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7" name="Freeform 1027"/>
              <p:cNvSpPr>
                <a:spLocks/>
              </p:cNvSpPr>
              <p:nvPr/>
            </p:nvSpPr>
            <p:spPr bwMode="auto">
              <a:xfrm>
                <a:off x="5263" y="2626"/>
                <a:ext cx="34" cy="32"/>
              </a:xfrm>
              <a:custGeom>
                <a:avLst/>
                <a:gdLst>
                  <a:gd name="T0" fmla="*/ 28 w 28"/>
                  <a:gd name="T1" fmla="*/ 3 h 27"/>
                  <a:gd name="T2" fmla="*/ 27 w 28"/>
                  <a:gd name="T3" fmla="*/ 4 h 27"/>
                  <a:gd name="T4" fmla="*/ 7 w 28"/>
                  <a:gd name="T5" fmla="*/ 24 h 27"/>
                  <a:gd name="T6" fmla="*/ 5 w 28"/>
                  <a:gd name="T7" fmla="*/ 25 h 27"/>
                  <a:gd name="T8" fmla="*/ 1 w 28"/>
                  <a:gd name="T9" fmla="*/ 25 h 27"/>
                  <a:gd name="T10" fmla="*/ 1 w 28"/>
                  <a:gd name="T11" fmla="*/ 22 h 27"/>
                  <a:gd name="T12" fmla="*/ 23 w 28"/>
                  <a:gd name="T13" fmla="*/ 1 h 27"/>
                  <a:gd name="T14" fmla="*/ 25 w 28"/>
                  <a:gd name="T15" fmla="*/ 1 h 27"/>
                  <a:gd name="T16" fmla="*/ 28 w 28"/>
                  <a:gd name="T17" fmla="*/ 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27">
                    <a:moveTo>
                      <a:pt x="28" y="3"/>
                    </a:moveTo>
                    <a:cubicBezTo>
                      <a:pt x="28" y="4"/>
                      <a:pt x="28" y="4"/>
                      <a:pt x="27" y="4"/>
                    </a:cubicBezTo>
                    <a:cubicBezTo>
                      <a:pt x="21" y="11"/>
                      <a:pt x="14" y="17"/>
                      <a:pt x="7" y="24"/>
                    </a:cubicBezTo>
                    <a:cubicBezTo>
                      <a:pt x="6" y="24"/>
                      <a:pt x="6" y="25"/>
                      <a:pt x="5" y="25"/>
                    </a:cubicBezTo>
                    <a:cubicBezTo>
                      <a:pt x="4" y="27"/>
                      <a:pt x="4" y="27"/>
                      <a:pt x="1" y="25"/>
                    </a:cubicBezTo>
                    <a:cubicBezTo>
                      <a:pt x="0" y="24"/>
                      <a:pt x="0" y="24"/>
                      <a:pt x="1" y="22"/>
                    </a:cubicBezTo>
                    <a:cubicBezTo>
                      <a:pt x="9" y="15"/>
                      <a:pt x="16" y="8"/>
                      <a:pt x="23" y="1"/>
                    </a:cubicBezTo>
                    <a:cubicBezTo>
                      <a:pt x="24" y="0"/>
                      <a:pt x="25" y="0"/>
                      <a:pt x="25" y="1"/>
                    </a:cubicBezTo>
                    <a:cubicBezTo>
                      <a:pt x="26" y="1"/>
                      <a:pt x="27" y="2"/>
                      <a:pt x="28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8" name="Freeform 1028"/>
              <p:cNvSpPr>
                <a:spLocks/>
              </p:cNvSpPr>
              <p:nvPr/>
            </p:nvSpPr>
            <p:spPr bwMode="auto">
              <a:xfrm>
                <a:off x="4990" y="2590"/>
                <a:ext cx="25" cy="20"/>
              </a:xfrm>
              <a:custGeom>
                <a:avLst/>
                <a:gdLst>
                  <a:gd name="T0" fmla="*/ 0 w 21"/>
                  <a:gd name="T1" fmla="*/ 12 h 17"/>
                  <a:gd name="T2" fmla="*/ 10 w 21"/>
                  <a:gd name="T3" fmla="*/ 1 h 17"/>
                  <a:gd name="T4" fmla="*/ 11 w 21"/>
                  <a:gd name="T5" fmla="*/ 1 h 17"/>
                  <a:gd name="T6" fmla="*/ 20 w 21"/>
                  <a:gd name="T7" fmla="*/ 7 h 17"/>
                  <a:gd name="T8" fmla="*/ 20 w 21"/>
                  <a:gd name="T9" fmla="*/ 8 h 17"/>
                  <a:gd name="T10" fmla="*/ 13 w 21"/>
                  <a:gd name="T11" fmla="*/ 16 h 17"/>
                  <a:gd name="T12" fmla="*/ 11 w 21"/>
                  <a:gd name="T13" fmla="*/ 17 h 17"/>
                  <a:gd name="T14" fmla="*/ 0 w 21"/>
                  <a:gd name="T15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" h="17">
                    <a:moveTo>
                      <a:pt x="0" y="12"/>
                    </a:moveTo>
                    <a:cubicBezTo>
                      <a:pt x="3" y="8"/>
                      <a:pt x="7" y="5"/>
                      <a:pt x="10" y="1"/>
                    </a:cubicBezTo>
                    <a:cubicBezTo>
                      <a:pt x="10" y="0"/>
                      <a:pt x="11" y="1"/>
                      <a:pt x="11" y="1"/>
                    </a:cubicBezTo>
                    <a:cubicBezTo>
                      <a:pt x="14" y="3"/>
                      <a:pt x="17" y="5"/>
                      <a:pt x="20" y="7"/>
                    </a:cubicBezTo>
                    <a:cubicBezTo>
                      <a:pt x="21" y="7"/>
                      <a:pt x="21" y="7"/>
                      <a:pt x="20" y="8"/>
                    </a:cubicBezTo>
                    <a:cubicBezTo>
                      <a:pt x="18" y="11"/>
                      <a:pt x="15" y="14"/>
                      <a:pt x="13" y="16"/>
                    </a:cubicBezTo>
                    <a:cubicBezTo>
                      <a:pt x="12" y="17"/>
                      <a:pt x="12" y="17"/>
                      <a:pt x="11" y="17"/>
                    </a:cubicBezTo>
                    <a:cubicBezTo>
                      <a:pt x="8" y="15"/>
                      <a:pt x="4" y="14"/>
                      <a:pt x="0" y="1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99" name="Freeform 1029"/>
              <p:cNvSpPr>
                <a:spLocks/>
              </p:cNvSpPr>
              <p:nvPr/>
            </p:nvSpPr>
            <p:spPr bwMode="auto">
              <a:xfrm>
                <a:off x="5102" y="2563"/>
                <a:ext cx="23" cy="22"/>
              </a:xfrm>
              <a:custGeom>
                <a:avLst/>
                <a:gdLst>
                  <a:gd name="T0" fmla="*/ 19 w 19"/>
                  <a:gd name="T1" fmla="*/ 8 h 18"/>
                  <a:gd name="T2" fmla="*/ 10 w 19"/>
                  <a:gd name="T3" fmla="*/ 17 h 18"/>
                  <a:gd name="T4" fmla="*/ 8 w 19"/>
                  <a:gd name="T5" fmla="*/ 17 h 18"/>
                  <a:gd name="T6" fmla="*/ 1 w 19"/>
                  <a:gd name="T7" fmla="*/ 11 h 18"/>
                  <a:gd name="T8" fmla="*/ 0 w 19"/>
                  <a:gd name="T9" fmla="*/ 10 h 18"/>
                  <a:gd name="T10" fmla="*/ 8 w 19"/>
                  <a:gd name="T11" fmla="*/ 0 h 18"/>
                  <a:gd name="T12" fmla="*/ 9 w 19"/>
                  <a:gd name="T13" fmla="*/ 0 h 18"/>
                  <a:gd name="T14" fmla="*/ 19 w 19"/>
                  <a:gd name="T15" fmla="*/ 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18">
                    <a:moveTo>
                      <a:pt x="19" y="8"/>
                    </a:moveTo>
                    <a:cubicBezTo>
                      <a:pt x="16" y="11"/>
                      <a:pt x="13" y="14"/>
                      <a:pt x="10" y="17"/>
                    </a:cubicBezTo>
                    <a:cubicBezTo>
                      <a:pt x="9" y="18"/>
                      <a:pt x="9" y="18"/>
                      <a:pt x="8" y="17"/>
                    </a:cubicBezTo>
                    <a:cubicBezTo>
                      <a:pt x="6" y="15"/>
                      <a:pt x="3" y="13"/>
                      <a:pt x="1" y="11"/>
                    </a:cubicBezTo>
                    <a:cubicBezTo>
                      <a:pt x="0" y="11"/>
                      <a:pt x="0" y="10"/>
                      <a:pt x="0" y="10"/>
                    </a:cubicBezTo>
                    <a:cubicBezTo>
                      <a:pt x="3" y="7"/>
                      <a:pt x="5" y="3"/>
                      <a:pt x="8" y="0"/>
                    </a:cubicBezTo>
                    <a:cubicBezTo>
                      <a:pt x="8" y="0"/>
                      <a:pt x="8" y="0"/>
                      <a:pt x="9" y="0"/>
                    </a:cubicBezTo>
                    <a:cubicBezTo>
                      <a:pt x="12" y="3"/>
                      <a:pt x="16" y="6"/>
                      <a:pt x="19" y="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0" name="Freeform 1030"/>
              <p:cNvSpPr>
                <a:spLocks/>
              </p:cNvSpPr>
              <p:nvPr/>
            </p:nvSpPr>
            <p:spPr bwMode="auto">
              <a:xfrm>
                <a:off x="4885" y="2786"/>
                <a:ext cx="22" cy="29"/>
              </a:xfrm>
              <a:custGeom>
                <a:avLst/>
                <a:gdLst>
                  <a:gd name="T0" fmla="*/ 4 w 18"/>
                  <a:gd name="T1" fmla="*/ 24 h 24"/>
                  <a:gd name="T2" fmla="*/ 0 w 18"/>
                  <a:gd name="T3" fmla="*/ 17 h 24"/>
                  <a:gd name="T4" fmla="*/ 0 w 18"/>
                  <a:gd name="T5" fmla="*/ 16 h 24"/>
                  <a:gd name="T6" fmla="*/ 13 w 18"/>
                  <a:gd name="T7" fmla="*/ 0 h 24"/>
                  <a:gd name="T8" fmla="*/ 15 w 18"/>
                  <a:gd name="T9" fmla="*/ 1 h 24"/>
                  <a:gd name="T10" fmla="*/ 18 w 18"/>
                  <a:gd name="T11" fmla="*/ 7 h 24"/>
                  <a:gd name="T12" fmla="*/ 17 w 18"/>
                  <a:gd name="T13" fmla="*/ 8 h 24"/>
                  <a:gd name="T14" fmla="*/ 4 w 18"/>
                  <a:gd name="T15" fmla="*/ 24 h 24"/>
                  <a:gd name="T16" fmla="*/ 4 w 18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24">
                    <a:moveTo>
                      <a:pt x="4" y="24"/>
                    </a:moveTo>
                    <a:cubicBezTo>
                      <a:pt x="3" y="22"/>
                      <a:pt x="2" y="20"/>
                      <a:pt x="0" y="17"/>
                    </a:cubicBezTo>
                    <a:cubicBezTo>
                      <a:pt x="0" y="17"/>
                      <a:pt x="0" y="17"/>
                      <a:pt x="0" y="16"/>
                    </a:cubicBezTo>
                    <a:cubicBezTo>
                      <a:pt x="2" y="9"/>
                      <a:pt x="6" y="4"/>
                      <a:pt x="13" y="0"/>
                    </a:cubicBezTo>
                    <a:cubicBezTo>
                      <a:pt x="14" y="0"/>
                      <a:pt x="14" y="0"/>
                      <a:pt x="15" y="1"/>
                    </a:cubicBezTo>
                    <a:cubicBezTo>
                      <a:pt x="16" y="3"/>
                      <a:pt x="17" y="5"/>
                      <a:pt x="18" y="7"/>
                    </a:cubicBezTo>
                    <a:cubicBezTo>
                      <a:pt x="18" y="8"/>
                      <a:pt x="18" y="8"/>
                      <a:pt x="17" y="8"/>
                    </a:cubicBezTo>
                    <a:cubicBezTo>
                      <a:pt x="10" y="11"/>
                      <a:pt x="6" y="16"/>
                      <a:pt x="4" y="24"/>
                    </a:cubicBezTo>
                    <a:cubicBezTo>
                      <a:pt x="4" y="24"/>
                      <a:pt x="4" y="24"/>
                      <a:pt x="4" y="2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1" name="Freeform 1031"/>
              <p:cNvSpPr>
                <a:spLocks/>
              </p:cNvSpPr>
              <p:nvPr/>
            </p:nvSpPr>
            <p:spPr bwMode="auto">
              <a:xfrm>
                <a:off x="4958" y="2689"/>
                <a:ext cx="20" cy="51"/>
              </a:xfrm>
              <a:custGeom>
                <a:avLst/>
                <a:gdLst>
                  <a:gd name="T0" fmla="*/ 15 w 16"/>
                  <a:gd name="T1" fmla="*/ 43 h 43"/>
                  <a:gd name="T2" fmla="*/ 13 w 16"/>
                  <a:gd name="T3" fmla="*/ 40 h 43"/>
                  <a:gd name="T4" fmla="*/ 9 w 16"/>
                  <a:gd name="T5" fmla="*/ 36 h 43"/>
                  <a:gd name="T6" fmla="*/ 5 w 16"/>
                  <a:gd name="T7" fmla="*/ 29 h 43"/>
                  <a:gd name="T8" fmla="*/ 0 w 16"/>
                  <a:gd name="T9" fmla="*/ 0 h 43"/>
                  <a:gd name="T10" fmla="*/ 16 w 16"/>
                  <a:gd name="T11" fmla="*/ 42 h 43"/>
                  <a:gd name="T12" fmla="*/ 15 w 16"/>
                  <a:gd name="T13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43">
                    <a:moveTo>
                      <a:pt x="15" y="43"/>
                    </a:moveTo>
                    <a:cubicBezTo>
                      <a:pt x="15" y="42"/>
                      <a:pt x="14" y="41"/>
                      <a:pt x="13" y="40"/>
                    </a:cubicBezTo>
                    <a:cubicBezTo>
                      <a:pt x="12" y="39"/>
                      <a:pt x="11" y="37"/>
                      <a:pt x="9" y="36"/>
                    </a:cubicBezTo>
                    <a:cubicBezTo>
                      <a:pt x="7" y="34"/>
                      <a:pt x="6" y="32"/>
                      <a:pt x="5" y="29"/>
                    </a:cubicBezTo>
                    <a:cubicBezTo>
                      <a:pt x="2" y="20"/>
                      <a:pt x="1" y="10"/>
                      <a:pt x="0" y="0"/>
                    </a:cubicBezTo>
                    <a:cubicBezTo>
                      <a:pt x="5" y="14"/>
                      <a:pt x="11" y="28"/>
                      <a:pt x="16" y="42"/>
                    </a:cubicBezTo>
                    <a:cubicBezTo>
                      <a:pt x="16" y="43"/>
                      <a:pt x="16" y="43"/>
                      <a:pt x="15" y="4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2" name="Freeform 1032"/>
              <p:cNvSpPr>
                <a:spLocks/>
              </p:cNvSpPr>
              <p:nvPr/>
            </p:nvSpPr>
            <p:spPr bwMode="auto">
              <a:xfrm>
                <a:off x="5270" y="2633"/>
                <a:ext cx="30" cy="32"/>
              </a:xfrm>
              <a:custGeom>
                <a:avLst/>
                <a:gdLst>
                  <a:gd name="T0" fmla="*/ 25 w 25"/>
                  <a:gd name="T1" fmla="*/ 4 h 26"/>
                  <a:gd name="T2" fmla="*/ 24 w 25"/>
                  <a:gd name="T3" fmla="*/ 7 h 26"/>
                  <a:gd name="T4" fmla="*/ 4 w 25"/>
                  <a:gd name="T5" fmla="*/ 24 h 26"/>
                  <a:gd name="T6" fmla="*/ 3 w 25"/>
                  <a:gd name="T7" fmla="*/ 25 h 26"/>
                  <a:gd name="T8" fmla="*/ 0 w 25"/>
                  <a:gd name="T9" fmla="*/ 23 h 26"/>
                  <a:gd name="T10" fmla="*/ 1 w 25"/>
                  <a:gd name="T11" fmla="*/ 22 h 26"/>
                  <a:gd name="T12" fmla="*/ 19 w 25"/>
                  <a:gd name="T13" fmla="*/ 5 h 26"/>
                  <a:gd name="T14" fmla="*/ 23 w 25"/>
                  <a:gd name="T15" fmla="*/ 1 h 26"/>
                  <a:gd name="T16" fmla="*/ 25 w 25"/>
                  <a:gd name="T17" fmla="*/ 1 h 26"/>
                  <a:gd name="T18" fmla="*/ 25 w 25"/>
                  <a:gd name="T19" fmla="*/ 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5" h="26">
                    <a:moveTo>
                      <a:pt x="25" y="4"/>
                    </a:moveTo>
                    <a:cubicBezTo>
                      <a:pt x="25" y="6"/>
                      <a:pt x="25" y="7"/>
                      <a:pt x="24" y="7"/>
                    </a:cubicBezTo>
                    <a:cubicBezTo>
                      <a:pt x="18" y="13"/>
                      <a:pt x="11" y="19"/>
                      <a:pt x="4" y="24"/>
                    </a:cubicBezTo>
                    <a:cubicBezTo>
                      <a:pt x="4" y="25"/>
                      <a:pt x="4" y="26"/>
                      <a:pt x="3" y="25"/>
                    </a:cubicBezTo>
                    <a:cubicBezTo>
                      <a:pt x="2" y="25"/>
                      <a:pt x="1" y="24"/>
                      <a:pt x="0" y="23"/>
                    </a:cubicBezTo>
                    <a:cubicBezTo>
                      <a:pt x="0" y="22"/>
                      <a:pt x="0" y="22"/>
                      <a:pt x="1" y="22"/>
                    </a:cubicBezTo>
                    <a:cubicBezTo>
                      <a:pt x="7" y="16"/>
                      <a:pt x="13" y="11"/>
                      <a:pt x="19" y="5"/>
                    </a:cubicBezTo>
                    <a:cubicBezTo>
                      <a:pt x="20" y="4"/>
                      <a:pt x="22" y="2"/>
                      <a:pt x="23" y="1"/>
                    </a:cubicBezTo>
                    <a:cubicBezTo>
                      <a:pt x="24" y="0"/>
                      <a:pt x="24" y="0"/>
                      <a:pt x="25" y="1"/>
                    </a:cubicBezTo>
                    <a:cubicBezTo>
                      <a:pt x="25" y="2"/>
                      <a:pt x="25" y="3"/>
                      <a:pt x="25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3" name="Freeform 1033"/>
              <p:cNvSpPr>
                <a:spLocks/>
              </p:cNvSpPr>
              <p:nvPr/>
            </p:nvSpPr>
            <p:spPr bwMode="auto">
              <a:xfrm>
                <a:off x="5116" y="2575"/>
                <a:ext cx="23" cy="20"/>
              </a:xfrm>
              <a:custGeom>
                <a:avLst/>
                <a:gdLst>
                  <a:gd name="T0" fmla="*/ 8 w 20"/>
                  <a:gd name="T1" fmla="*/ 16 h 16"/>
                  <a:gd name="T2" fmla="*/ 7 w 20"/>
                  <a:gd name="T3" fmla="*/ 15 h 16"/>
                  <a:gd name="T4" fmla="*/ 0 w 20"/>
                  <a:gd name="T5" fmla="*/ 10 h 16"/>
                  <a:gd name="T6" fmla="*/ 0 w 20"/>
                  <a:gd name="T7" fmla="*/ 8 h 16"/>
                  <a:gd name="T8" fmla="*/ 9 w 20"/>
                  <a:gd name="T9" fmla="*/ 0 h 16"/>
                  <a:gd name="T10" fmla="*/ 11 w 20"/>
                  <a:gd name="T11" fmla="*/ 0 h 16"/>
                  <a:gd name="T12" fmla="*/ 20 w 20"/>
                  <a:gd name="T13" fmla="*/ 7 h 16"/>
                  <a:gd name="T14" fmla="*/ 19 w 20"/>
                  <a:gd name="T15" fmla="*/ 9 h 16"/>
                  <a:gd name="T16" fmla="*/ 9 w 20"/>
                  <a:gd name="T17" fmla="*/ 15 h 16"/>
                  <a:gd name="T18" fmla="*/ 8 w 20"/>
                  <a:gd name="T19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6">
                    <a:moveTo>
                      <a:pt x="8" y="16"/>
                    </a:moveTo>
                    <a:cubicBezTo>
                      <a:pt x="8" y="16"/>
                      <a:pt x="7" y="16"/>
                      <a:pt x="7" y="15"/>
                    </a:cubicBezTo>
                    <a:cubicBezTo>
                      <a:pt x="5" y="14"/>
                      <a:pt x="3" y="12"/>
                      <a:pt x="0" y="10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3" y="6"/>
                      <a:pt x="6" y="3"/>
                      <a:pt x="9" y="0"/>
                    </a:cubicBezTo>
                    <a:cubicBezTo>
                      <a:pt x="10" y="0"/>
                      <a:pt x="10" y="0"/>
                      <a:pt x="11" y="0"/>
                    </a:cubicBezTo>
                    <a:cubicBezTo>
                      <a:pt x="14" y="3"/>
                      <a:pt x="17" y="5"/>
                      <a:pt x="20" y="7"/>
                    </a:cubicBezTo>
                    <a:cubicBezTo>
                      <a:pt x="20" y="8"/>
                      <a:pt x="20" y="8"/>
                      <a:pt x="19" y="9"/>
                    </a:cubicBezTo>
                    <a:cubicBezTo>
                      <a:pt x="16" y="11"/>
                      <a:pt x="12" y="13"/>
                      <a:pt x="9" y="15"/>
                    </a:cubicBezTo>
                    <a:cubicBezTo>
                      <a:pt x="9" y="16"/>
                      <a:pt x="8" y="16"/>
                      <a:pt x="8" y="1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4" name="Freeform 1034"/>
              <p:cNvSpPr>
                <a:spLocks/>
              </p:cNvSpPr>
              <p:nvPr/>
            </p:nvSpPr>
            <p:spPr bwMode="auto">
              <a:xfrm>
                <a:off x="5095" y="2661"/>
                <a:ext cx="22" cy="23"/>
              </a:xfrm>
              <a:custGeom>
                <a:avLst/>
                <a:gdLst>
                  <a:gd name="T0" fmla="*/ 7 w 18"/>
                  <a:gd name="T1" fmla="*/ 19 h 19"/>
                  <a:gd name="T2" fmla="*/ 0 w 18"/>
                  <a:gd name="T3" fmla="*/ 9 h 19"/>
                  <a:gd name="T4" fmla="*/ 0 w 18"/>
                  <a:gd name="T5" fmla="*/ 7 h 19"/>
                  <a:gd name="T6" fmla="*/ 7 w 18"/>
                  <a:gd name="T7" fmla="*/ 0 h 19"/>
                  <a:gd name="T8" fmla="*/ 8 w 18"/>
                  <a:gd name="T9" fmla="*/ 0 h 19"/>
                  <a:gd name="T10" fmla="*/ 17 w 18"/>
                  <a:gd name="T11" fmla="*/ 6 h 19"/>
                  <a:gd name="T12" fmla="*/ 17 w 18"/>
                  <a:gd name="T13" fmla="*/ 8 h 19"/>
                  <a:gd name="T14" fmla="*/ 7 w 18"/>
                  <a:gd name="T15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19">
                    <a:moveTo>
                      <a:pt x="7" y="19"/>
                    </a:moveTo>
                    <a:cubicBezTo>
                      <a:pt x="5" y="15"/>
                      <a:pt x="3" y="12"/>
                      <a:pt x="0" y="9"/>
                    </a:cubicBezTo>
                    <a:cubicBezTo>
                      <a:pt x="0" y="8"/>
                      <a:pt x="0" y="8"/>
                      <a:pt x="0" y="7"/>
                    </a:cubicBezTo>
                    <a:cubicBezTo>
                      <a:pt x="3" y="5"/>
                      <a:pt x="5" y="3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ubicBezTo>
                      <a:pt x="11" y="2"/>
                      <a:pt x="14" y="4"/>
                      <a:pt x="17" y="6"/>
                    </a:cubicBezTo>
                    <a:cubicBezTo>
                      <a:pt x="17" y="7"/>
                      <a:pt x="18" y="7"/>
                      <a:pt x="17" y="8"/>
                    </a:cubicBezTo>
                    <a:cubicBezTo>
                      <a:pt x="14" y="11"/>
                      <a:pt x="11" y="15"/>
                      <a:pt x="7" y="19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5" name="Freeform 1035"/>
              <p:cNvSpPr>
                <a:spLocks/>
              </p:cNvSpPr>
              <p:nvPr/>
            </p:nvSpPr>
            <p:spPr bwMode="auto">
              <a:xfrm>
                <a:off x="4864" y="2736"/>
                <a:ext cx="30" cy="15"/>
              </a:xfrm>
              <a:custGeom>
                <a:avLst/>
                <a:gdLst>
                  <a:gd name="T0" fmla="*/ 25 w 25"/>
                  <a:gd name="T1" fmla="*/ 5 h 13"/>
                  <a:gd name="T2" fmla="*/ 17 w 25"/>
                  <a:gd name="T3" fmla="*/ 7 h 13"/>
                  <a:gd name="T4" fmla="*/ 6 w 25"/>
                  <a:gd name="T5" fmla="*/ 12 h 13"/>
                  <a:gd name="T6" fmla="*/ 1 w 25"/>
                  <a:gd name="T7" fmla="*/ 12 h 13"/>
                  <a:gd name="T8" fmla="*/ 0 w 25"/>
                  <a:gd name="T9" fmla="*/ 11 h 13"/>
                  <a:gd name="T10" fmla="*/ 1 w 25"/>
                  <a:gd name="T11" fmla="*/ 1 h 13"/>
                  <a:gd name="T12" fmla="*/ 2 w 25"/>
                  <a:gd name="T13" fmla="*/ 0 h 13"/>
                  <a:gd name="T14" fmla="*/ 25 w 25"/>
                  <a:gd name="T15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3">
                    <a:moveTo>
                      <a:pt x="25" y="5"/>
                    </a:moveTo>
                    <a:cubicBezTo>
                      <a:pt x="22" y="6"/>
                      <a:pt x="20" y="7"/>
                      <a:pt x="17" y="7"/>
                    </a:cubicBezTo>
                    <a:cubicBezTo>
                      <a:pt x="13" y="8"/>
                      <a:pt x="9" y="10"/>
                      <a:pt x="6" y="12"/>
                    </a:cubicBezTo>
                    <a:cubicBezTo>
                      <a:pt x="5" y="13"/>
                      <a:pt x="1" y="13"/>
                      <a:pt x="1" y="12"/>
                    </a:cubicBezTo>
                    <a:cubicBezTo>
                      <a:pt x="0" y="12"/>
                      <a:pt x="0" y="12"/>
                      <a:pt x="0" y="11"/>
                    </a:cubicBezTo>
                    <a:cubicBezTo>
                      <a:pt x="0" y="8"/>
                      <a:pt x="1" y="4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9" y="2"/>
                      <a:pt x="17" y="3"/>
                      <a:pt x="25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6" name="Freeform 1036"/>
              <p:cNvSpPr>
                <a:spLocks/>
              </p:cNvSpPr>
              <p:nvPr/>
            </p:nvSpPr>
            <p:spPr bwMode="auto">
              <a:xfrm>
                <a:off x="5150" y="2675"/>
                <a:ext cx="24" cy="22"/>
              </a:xfrm>
              <a:custGeom>
                <a:avLst/>
                <a:gdLst>
                  <a:gd name="T0" fmla="*/ 0 w 20"/>
                  <a:gd name="T1" fmla="*/ 12 h 18"/>
                  <a:gd name="T2" fmla="*/ 3 w 20"/>
                  <a:gd name="T3" fmla="*/ 8 h 18"/>
                  <a:gd name="T4" fmla="*/ 5 w 20"/>
                  <a:gd name="T5" fmla="*/ 7 h 18"/>
                  <a:gd name="T6" fmla="*/ 10 w 20"/>
                  <a:gd name="T7" fmla="*/ 2 h 18"/>
                  <a:gd name="T8" fmla="*/ 11 w 20"/>
                  <a:gd name="T9" fmla="*/ 1 h 18"/>
                  <a:gd name="T10" fmla="*/ 19 w 20"/>
                  <a:gd name="T11" fmla="*/ 5 h 18"/>
                  <a:gd name="T12" fmla="*/ 19 w 20"/>
                  <a:gd name="T13" fmla="*/ 6 h 18"/>
                  <a:gd name="T14" fmla="*/ 9 w 20"/>
                  <a:gd name="T15" fmla="*/ 17 h 18"/>
                  <a:gd name="T16" fmla="*/ 8 w 20"/>
                  <a:gd name="T17" fmla="*/ 18 h 18"/>
                  <a:gd name="T18" fmla="*/ 0 w 20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" h="18">
                    <a:moveTo>
                      <a:pt x="0" y="12"/>
                    </a:moveTo>
                    <a:cubicBezTo>
                      <a:pt x="1" y="11"/>
                      <a:pt x="2" y="9"/>
                      <a:pt x="3" y="8"/>
                    </a:cubicBezTo>
                    <a:cubicBezTo>
                      <a:pt x="4" y="7"/>
                      <a:pt x="4" y="7"/>
                      <a:pt x="5" y="7"/>
                    </a:cubicBezTo>
                    <a:cubicBezTo>
                      <a:pt x="8" y="6"/>
                      <a:pt x="9" y="4"/>
                      <a:pt x="10" y="2"/>
                    </a:cubicBezTo>
                    <a:cubicBezTo>
                      <a:pt x="10" y="1"/>
                      <a:pt x="10" y="0"/>
                      <a:pt x="11" y="1"/>
                    </a:cubicBezTo>
                    <a:cubicBezTo>
                      <a:pt x="13" y="2"/>
                      <a:pt x="16" y="4"/>
                      <a:pt x="19" y="5"/>
                    </a:cubicBezTo>
                    <a:cubicBezTo>
                      <a:pt x="20" y="5"/>
                      <a:pt x="20" y="6"/>
                      <a:pt x="19" y="6"/>
                    </a:cubicBezTo>
                    <a:cubicBezTo>
                      <a:pt x="16" y="10"/>
                      <a:pt x="12" y="14"/>
                      <a:pt x="9" y="17"/>
                    </a:cubicBezTo>
                    <a:cubicBezTo>
                      <a:pt x="9" y="18"/>
                      <a:pt x="8" y="18"/>
                      <a:pt x="8" y="18"/>
                    </a:cubicBezTo>
                    <a:cubicBezTo>
                      <a:pt x="5" y="16"/>
                      <a:pt x="2" y="14"/>
                      <a:pt x="0" y="1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7" name="Freeform 1037"/>
              <p:cNvSpPr>
                <a:spLocks/>
              </p:cNvSpPr>
              <p:nvPr/>
            </p:nvSpPr>
            <p:spPr bwMode="auto">
              <a:xfrm>
                <a:off x="5256" y="2625"/>
                <a:ext cx="31" cy="29"/>
              </a:xfrm>
              <a:custGeom>
                <a:avLst/>
                <a:gdLst>
                  <a:gd name="T0" fmla="*/ 26 w 26"/>
                  <a:gd name="T1" fmla="*/ 0 h 24"/>
                  <a:gd name="T2" fmla="*/ 13 w 26"/>
                  <a:gd name="T3" fmla="*/ 14 h 24"/>
                  <a:gd name="T4" fmla="*/ 5 w 26"/>
                  <a:gd name="T5" fmla="*/ 23 h 24"/>
                  <a:gd name="T6" fmla="*/ 2 w 26"/>
                  <a:gd name="T7" fmla="*/ 23 h 24"/>
                  <a:gd name="T8" fmla="*/ 2 w 26"/>
                  <a:gd name="T9" fmla="*/ 18 h 24"/>
                  <a:gd name="T10" fmla="*/ 11 w 26"/>
                  <a:gd name="T11" fmla="*/ 8 h 24"/>
                  <a:gd name="T12" fmla="*/ 24 w 26"/>
                  <a:gd name="T13" fmla="*/ 1 h 24"/>
                  <a:gd name="T14" fmla="*/ 26 w 2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24">
                    <a:moveTo>
                      <a:pt x="26" y="0"/>
                    </a:moveTo>
                    <a:cubicBezTo>
                      <a:pt x="22" y="5"/>
                      <a:pt x="17" y="10"/>
                      <a:pt x="13" y="14"/>
                    </a:cubicBezTo>
                    <a:cubicBezTo>
                      <a:pt x="10" y="17"/>
                      <a:pt x="8" y="20"/>
                      <a:pt x="5" y="23"/>
                    </a:cubicBezTo>
                    <a:cubicBezTo>
                      <a:pt x="4" y="24"/>
                      <a:pt x="3" y="23"/>
                      <a:pt x="2" y="23"/>
                    </a:cubicBezTo>
                    <a:cubicBezTo>
                      <a:pt x="0" y="21"/>
                      <a:pt x="0" y="21"/>
                      <a:pt x="2" y="18"/>
                    </a:cubicBezTo>
                    <a:cubicBezTo>
                      <a:pt x="5" y="15"/>
                      <a:pt x="7" y="11"/>
                      <a:pt x="11" y="8"/>
                    </a:cubicBezTo>
                    <a:cubicBezTo>
                      <a:pt x="15" y="5"/>
                      <a:pt x="19" y="2"/>
                      <a:pt x="24" y="1"/>
                    </a:cubicBezTo>
                    <a:cubicBezTo>
                      <a:pt x="25" y="0"/>
                      <a:pt x="26" y="0"/>
                      <a:pt x="2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8" name="Freeform 1038"/>
              <p:cNvSpPr>
                <a:spLocks/>
              </p:cNvSpPr>
              <p:nvPr/>
            </p:nvSpPr>
            <p:spPr bwMode="auto">
              <a:xfrm>
                <a:off x="5003" y="2655"/>
                <a:ext cx="24" cy="20"/>
              </a:xfrm>
              <a:custGeom>
                <a:avLst/>
                <a:gdLst>
                  <a:gd name="T0" fmla="*/ 20 w 20"/>
                  <a:gd name="T1" fmla="*/ 8 h 17"/>
                  <a:gd name="T2" fmla="*/ 11 w 20"/>
                  <a:gd name="T3" fmla="*/ 17 h 17"/>
                  <a:gd name="T4" fmla="*/ 9 w 20"/>
                  <a:gd name="T5" fmla="*/ 17 h 17"/>
                  <a:gd name="T6" fmla="*/ 1 w 20"/>
                  <a:gd name="T7" fmla="*/ 8 h 17"/>
                  <a:gd name="T8" fmla="*/ 1 w 20"/>
                  <a:gd name="T9" fmla="*/ 7 h 17"/>
                  <a:gd name="T10" fmla="*/ 11 w 20"/>
                  <a:gd name="T11" fmla="*/ 1 h 17"/>
                  <a:gd name="T12" fmla="*/ 13 w 20"/>
                  <a:gd name="T13" fmla="*/ 1 h 17"/>
                  <a:gd name="T14" fmla="*/ 20 w 20"/>
                  <a:gd name="T15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7">
                    <a:moveTo>
                      <a:pt x="20" y="8"/>
                    </a:moveTo>
                    <a:cubicBezTo>
                      <a:pt x="17" y="11"/>
                      <a:pt x="14" y="14"/>
                      <a:pt x="11" y="17"/>
                    </a:cubicBezTo>
                    <a:cubicBezTo>
                      <a:pt x="10" y="17"/>
                      <a:pt x="10" y="17"/>
                      <a:pt x="9" y="17"/>
                    </a:cubicBezTo>
                    <a:cubicBezTo>
                      <a:pt x="7" y="14"/>
                      <a:pt x="4" y="11"/>
                      <a:pt x="1" y="8"/>
                    </a:cubicBezTo>
                    <a:cubicBezTo>
                      <a:pt x="1" y="8"/>
                      <a:pt x="0" y="7"/>
                      <a:pt x="1" y="7"/>
                    </a:cubicBezTo>
                    <a:cubicBezTo>
                      <a:pt x="5" y="5"/>
                      <a:pt x="8" y="3"/>
                      <a:pt x="11" y="1"/>
                    </a:cubicBezTo>
                    <a:cubicBezTo>
                      <a:pt x="12" y="0"/>
                      <a:pt x="13" y="1"/>
                      <a:pt x="13" y="1"/>
                    </a:cubicBezTo>
                    <a:cubicBezTo>
                      <a:pt x="15" y="3"/>
                      <a:pt x="18" y="6"/>
                      <a:pt x="20" y="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09" name="Freeform 1039"/>
              <p:cNvSpPr>
                <a:spLocks/>
              </p:cNvSpPr>
              <p:nvPr/>
            </p:nvSpPr>
            <p:spPr bwMode="auto">
              <a:xfrm>
                <a:off x="5303" y="2772"/>
                <a:ext cx="33" cy="9"/>
              </a:xfrm>
              <a:custGeom>
                <a:avLst/>
                <a:gdLst>
                  <a:gd name="T0" fmla="*/ 0 w 28"/>
                  <a:gd name="T1" fmla="*/ 3 h 8"/>
                  <a:gd name="T2" fmla="*/ 14 w 28"/>
                  <a:gd name="T3" fmla="*/ 1 h 8"/>
                  <a:gd name="T4" fmla="*/ 23 w 28"/>
                  <a:gd name="T5" fmla="*/ 0 h 8"/>
                  <a:gd name="T6" fmla="*/ 26 w 28"/>
                  <a:gd name="T7" fmla="*/ 1 h 8"/>
                  <a:gd name="T8" fmla="*/ 26 w 28"/>
                  <a:gd name="T9" fmla="*/ 2 h 8"/>
                  <a:gd name="T10" fmla="*/ 24 w 28"/>
                  <a:gd name="T11" fmla="*/ 7 h 8"/>
                  <a:gd name="T12" fmla="*/ 5 w 28"/>
                  <a:gd name="T13" fmla="*/ 8 h 8"/>
                  <a:gd name="T14" fmla="*/ 3 w 28"/>
                  <a:gd name="T15" fmla="*/ 7 h 8"/>
                  <a:gd name="T16" fmla="*/ 0 w 28"/>
                  <a:gd name="T1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8">
                    <a:moveTo>
                      <a:pt x="0" y="3"/>
                    </a:moveTo>
                    <a:cubicBezTo>
                      <a:pt x="5" y="3"/>
                      <a:pt x="9" y="2"/>
                      <a:pt x="14" y="1"/>
                    </a:cubicBezTo>
                    <a:cubicBezTo>
                      <a:pt x="17" y="1"/>
                      <a:pt x="20" y="0"/>
                      <a:pt x="23" y="0"/>
                    </a:cubicBezTo>
                    <a:cubicBezTo>
                      <a:pt x="24" y="0"/>
                      <a:pt x="25" y="0"/>
                      <a:pt x="26" y="1"/>
                    </a:cubicBezTo>
                    <a:cubicBezTo>
                      <a:pt x="26" y="1"/>
                      <a:pt x="26" y="2"/>
                      <a:pt x="26" y="2"/>
                    </a:cubicBezTo>
                    <a:cubicBezTo>
                      <a:pt x="28" y="6"/>
                      <a:pt x="28" y="6"/>
                      <a:pt x="24" y="7"/>
                    </a:cubicBezTo>
                    <a:cubicBezTo>
                      <a:pt x="18" y="7"/>
                      <a:pt x="11" y="8"/>
                      <a:pt x="5" y="8"/>
                    </a:cubicBezTo>
                    <a:cubicBezTo>
                      <a:pt x="4" y="8"/>
                      <a:pt x="4" y="8"/>
                      <a:pt x="3" y="7"/>
                    </a:cubicBezTo>
                    <a:cubicBezTo>
                      <a:pt x="2" y="6"/>
                      <a:pt x="1" y="5"/>
                      <a:pt x="0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0" name="Freeform 1040"/>
              <p:cNvSpPr>
                <a:spLocks/>
              </p:cNvSpPr>
              <p:nvPr/>
            </p:nvSpPr>
            <p:spPr bwMode="auto">
              <a:xfrm>
                <a:off x="4962" y="2960"/>
                <a:ext cx="24" cy="22"/>
              </a:xfrm>
              <a:custGeom>
                <a:avLst/>
                <a:gdLst>
                  <a:gd name="T0" fmla="*/ 7 w 20"/>
                  <a:gd name="T1" fmla="*/ 0 h 19"/>
                  <a:gd name="T2" fmla="*/ 19 w 20"/>
                  <a:gd name="T3" fmla="*/ 8 h 19"/>
                  <a:gd name="T4" fmla="*/ 19 w 20"/>
                  <a:gd name="T5" fmla="*/ 9 h 19"/>
                  <a:gd name="T6" fmla="*/ 14 w 20"/>
                  <a:gd name="T7" fmla="*/ 18 h 19"/>
                  <a:gd name="T8" fmla="*/ 13 w 20"/>
                  <a:gd name="T9" fmla="*/ 18 h 19"/>
                  <a:gd name="T10" fmla="*/ 1 w 20"/>
                  <a:gd name="T11" fmla="*/ 10 h 19"/>
                  <a:gd name="T12" fmla="*/ 1 w 20"/>
                  <a:gd name="T13" fmla="*/ 9 h 19"/>
                  <a:gd name="T14" fmla="*/ 7 w 20"/>
                  <a:gd name="T1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0" h="19">
                    <a:moveTo>
                      <a:pt x="7" y="0"/>
                    </a:moveTo>
                    <a:cubicBezTo>
                      <a:pt x="9" y="6"/>
                      <a:pt x="14" y="8"/>
                      <a:pt x="19" y="8"/>
                    </a:cubicBezTo>
                    <a:cubicBezTo>
                      <a:pt x="20" y="8"/>
                      <a:pt x="20" y="8"/>
                      <a:pt x="19" y="9"/>
                    </a:cubicBezTo>
                    <a:cubicBezTo>
                      <a:pt x="18" y="12"/>
                      <a:pt x="16" y="15"/>
                      <a:pt x="14" y="18"/>
                    </a:cubicBezTo>
                    <a:cubicBezTo>
                      <a:pt x="14" y="19"/>
                      <a:pt x="13" y="19"/>
                      <a:pt x="13" y="18"/>
                    </a:cubicBezTo>
                    <a:cubicBezTo>
                      <a:pt x="9" y="16"/>
                      <a:pt x="5" y="13"/>
                      <a:pt x="1" y="10"/>
                    </a:cubicBezTo>
                    <a:cubicBezTo>
                      <a:pt x="1" y="10"/>
                      <a:pt x="0" y="10"/>
                      <a:pt x="1" y="9"/>
                    </a:cubicBezTo>
                    <a:cubicBezTo>
                      <a:pt x="3" y="6"/>
                      <a:pt x="5" y="3"/>
                      <a:pt x="7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1" name="Freeform 1041"/>
              <p:cNvSpPr>
                <a:spLocks/>
              </p:cNvSpPr>
              <p:nvPr/>
            </p:nvSpPr>
            <p:spPr bwMode="auto">
              <a:xfrm>
                <a:off x="5038" y="2968"/>
                <a:ext cx="15" cy="25"/>
              </a:xfrm>
              <a:custGeom>
                <a:avLst/>
                <a:gdLst>
                  <a:gd name="T0" fmla="*/ 3 w 13"/>
                  <a:gd name="T1" fmla="*/ 0 h 21"/>
                  <a:gd name="T2" fmla="*/ 12 w 13"/>
                  <a:gd name="T3" fmla="*/ 11 h 21"/>
                  <a:gd name="T4" fmla="*/ 13 w 13"/>
                  <a:gd name="T5" fmla="*/ 14 h 21"/>
                  <a:gd name="T6" fmla="*/ 13 w 13"/>
                  <a:gd name="T7" fmla="*/ 18 h 21"/>
                  <a:gd name="T8" fmla="*/ 12 w 13"/>
                  <a:gd name="T9" fmla="*/ 20 h 21"/>
                  <a:gd name="T10" fmla="*/ 1 w 13"/>
                  <a:gd name="T11" fmla="*/ 18 h 21"/>
                  <a:gd name="T12" fmla="*/ 0 w 13"/>
                  <a:gd name="T13" fmla="*/ 16 h 21"/>
                  <a:gd name="T14" fmla="*/ 3 w 13"/>
                  <a:gd name="T1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21">
                    <a:moveTo>
                      <a:pt x="3" y="0"/>
                    </a:moveTo>
                    <a:cubicBezTo>
                      <a:pt x="5" y="4"/>
                      <a:pt x="8" y="7"/>
                      <a:pt x="12" y="11"/>
                    </a:cubicBezTo>
                    <a:cubicBezTo>
                      <a:pt x="13" y="11"/>
                      <a:pt x="13" y="12"/>
                      <a:pt x="13" y="14"/>
                    </a:cubicBezTo>
                    <a:cubicBezTo>
                      <a:pt x="13" y="15"/>
                      <a:pt x="13" y="17"/>
                      <a:pt x="13" y="18"/>
                    </a:cubicBezTo>
                    <a:cubicBezTo>
                      <a:pt x="13" y="19"/>
                      <a:pt x="13" y="19"/>
                      <a:pt x="12" y="20"/>
                    </a:cubicBezTo>
                    <a:cubicBezTo>
                      <a:pt x="9" y="21"/>
                      <a:pt x="4" y="20"/>
                      <a:pt x="1" y="18"/>
                    </a:cubicBezTo>
                    <a:cubicBezTo>
                      <a:pt x="0" y="17"/>
                      <a:pt x="0" y="17"/>
                      <a:pt x="0" y="16"/>
                    </a:cubicBezTo>
                    <a:cubicBezTo>
                      <a:pt x="1" y="10"/>
                      <a:pt x="2" y="5"/>
                      <a:pt x="3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2" name="Freeform 1042"/>
              <p:cNvSpPr>
                <a:spLocks/>
              </p:cNvSpPr>
              <p:nvPr/>
            </p:nvSpPr>
            <p:spPr bwMode="auto">
              <a:xfrm>
                <a:off x="5004" y="2577"/>
                <a:ext cx="22" cy="20"/>
              </a:xfrm>
              <a:custGeom>
                <a:avLst/>
                <a:gdLst>
                  <a:gd name="T0" fmla="*/ 8 w 18"/>
                  <a:gd name="T1" fmla="*/ 0 h 17"/>
                  <a:gd name="T2" fmla="*/ 10 w 18"/>
                  <a:gd name="T3" fmla="*/ 1 h 17"/>
                  <a:gd name="T4" fmla="*/ 17 w 18"/>
                  <a:gd name="T5" fmla="*/ 8 h 17"/>
                  <a:gd name="T6" fmla="*/ 17 w 18"/>
                  <a:gd name="T7" fmla="*/ 10 h 17"/>
                  <a:gd name="T8" fmla="*/ 11 w 18"/>
                  <a:gd name="T9" fmla="*/ 16 h 17"/>
                  <a:gd name="T10" fmla="*/ 9 w 18"/>
                  <a:gd name="T11" fmla="*/ 16 h 17"/>
                  <a:gd name="T12" fmla="*/ 1 w 18"/>
                  <a:gd name="T13" fmla="*/ 10 h 17"/>
                  <a:gd name="T14" fmla="*/ 1 w 18"/>
                  <a:gd name="T15" fmla="*/ 9 h 17"/>
                  <a:gd name="T16" fmla="*/ 8 w 18"/>
                  <a:gd name="T17" fmla="*/ 1 h 17"/>
                  <a:gd name="T18" fmla="*/ 8 w 18"/>
                  <a:gd name="T19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8" y="0"/>
                    </a:moveTo>
                    <a:cubicBezTo>
                      <a:pt x="9" y="0"/>
                      <a:pt x="9" y="0"/>
                      <a:pt x="10" y="1"/>
                    </a:cubicBezTo>
                    <a:cubicBezTo>
                      <a:pt x="12" y="3"/>
                      <a:pt x="14" y="6"/>
                      <a:pt x="17" y="8"/>
                    </a:cubicBezTo>
                    <a:cubicBezTo>
                      <a:pt x="18" y="9"/>
                      <a:pt x="18" y="9"/>
                      <a:pt x="17" y="10"/>
                    </a:cubicBezTo>
                    <a:cubicBezTo>
                      <a:pt x="15" y="12"/>
                      <a:pt x="13" y="14"/>
                      <a:pt x="11" y="16"/>
                    </a:cubicBezTo>
                    <a:cubicBezTo>
                      <a:pt x="11" y="16"/>
                      <a:pt x="10" y="17"/>
                      <a:pt x="9" y="16"/>
                    </a:cubicBezTo>
                    <a:cubicBezTo>
                      <a:pt x="7" y="14"/>
                      <a:pt x="4" y="12"/>
                      <a:pt x="1" y="10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3" y="6"/>
                      <a:pt x="5" y="3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3" name="Freeform 1043"/>
              <p:cNvSpPr>
                <a:spLocks/>
              </p:cNvSpPr>
              <p:nvPr/>
            </p:nvSpPr>
            <p:spPr bwMode="auto">
              <a:xfrm>
                <a:off x="4950" y="2922"/>
                <a:ext cx="22" cy="21"/>
              </a:xfrm>
              <a:custGeom>
                <a:avLst/>
                <a:gdLst>
                  <a:gd name="T0" fmla="*/ 18 w 18"/>
                  <a:gd name="T1" fmla="*/ 6 h 17"/>
                  <a:gd name="T2" fmla="*/ 18 w 18"/>
                  <a:gd name="T3" fmla="*/ 7 h 17"/>
                  <a:gd name="T4" fmla="*/ 9 w 18"/>
                  <a:gd name="T5" fmla="*/ 16 h 17"/>
                  <a:gd name="T6" fmla="*/ 7 w 18"/>
                  <a:gd name="T7" fmla="*/ 16 h 17"/>
                  <a:gd name="T8" fmla="*/ 0 w 18"/>
                  <a:gd name="T9" fmla="*/ 9 h 17"/>
                  <a:gd name="T10" fmla="*/ 0 w 18"/>
                  <a:gd name="T11" fmla="*/ 8 h 17"/>
                  <a:gd name="T12" fmla="*/ 9 w 18"/>
                  <a:gd name="T13" fmla="*/ 1 h 17"/>
                  <a:gd name="T14" fmla="*/ 10 w 18"/>
                  <a:gd name="T15" fmla="*/ 1 h 17"/>
                  <a:gd name="T16" fmla="*/ 18 w 18"/>
                  <a:gd name="T17" fmla="*/ 6 h 17"/>
                  <a:gd name="T18" fmla="*/ 18 w 18"/>
                  <a:gd name="T19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17">
                    <a:moveTo>
                      <a:pt x="18" y="6"/>
                    </a:moveTo>
                    <a:cubicBezTo>
                      <a:pt x="18" y="6"/>
                      <a:pt x="18" y="7"/>
                      <a:pt x="18" y="7"/>
                    </a:cubicBezTo>
                    <a:cubicBezTo>
                      <a:pt x="15" y="10"/>
                      <a:pt x="12" y="13"/>
                      <a:pt x="9" y="16"/>
                    </a:cubicBezTo>
                    <a:cubicBezTo>
                      <a:pt x="8" y="16"/>
                      <a:pt x="8" y="17"/>
                      <a:pt x="7" y="16"/>
                    </a:cubicBezTo>
                    <a:cubicBezTo>
                      <a:pt x="5" y="13"/>
                      <a:pt x="3" y="11"/>
                      <a:pt x="0" y="9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3" y="6"/>
                      <a:pt x="6" y="3"/>
                      <a:pt x="9" y="1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3" y="2"/>
                      <a:pt x="15" y="4"/>
                      <a:pt x="18" y="6"/>
                    </a:cubicBezTo>
                    <a:cubicBezTo>
                      <a:pt x="18" y="6"/>
                      <a:pt x="18" y="6"/>
                      <a:pt x="18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4" name="Freeform 1044"/>
              <p:cNvSpPr>
                <a:spLocks/>
              </p:cNvSpPr>
              <p:nvPr/>
            </p:nvSpPr>
            <p:spPr bwMode="auto">
              <a:xfrm>
                <a:off x="5281" y="2736"/>
                <a:ext cx="38" cy="15"/>
              </a:xfrm>
              <a:custGeom>
                <a:avLst/>
                <a:gdLst>
                  <a:gd name="T0" fmla="*/ 32 w 32"/>
                  <a:gd name="T1" fmla="*/ 0 h 13"/>
                  <a:gd name="T2" fmla="*/ 29 w 32"/>
                  <a:gd name="T3" fmla="*/ 5 h 13"/>
                  <a:gd name="T4" fmla="*/ 27 w 32"/>
                  <a:gd name="T5" fmla="*/ 7 h 13"/>
                  <a:gd name="T6" fmla="*/ 7 w 32"/>
                  <a:gd name="T7" fmla="*/ 12 h 13"/>
                  <a:gd name="T8" fmla="*/ 6 w 32"/>
                  <a:gd name="T9" fmla="*/ 12 h 13"/>
                  <a:gd name="T10" fmla="*/ 0 w 32"/>
                  <a:gd name="T11" fmla="*/ 10 h 13"/>
                  <a:gd name="T12" fmla="*/ 20 w 32"/>
                  <a:gd name="T13" fmla="*/ 4 h 13"/>
                  <a:gd name="T14" fmla="*/ 30 w 32"/>
                  <a:gd name="T15" fmla="*/ 1 h 13"/>
                  <a:gd name="T16" fmla="*/ 32 w 32"/>
                  <a:gd name="T1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" h="13">
                    <a:moveTo>
                      <a:pt x="32" y="0"/>
                    </a:moveTo>
                    <a:cubicBezTo>
                      <a:pt x="31" y="2"/>
                      <a:pt x="30" y="3"/>
                      <a:pt x="29" y="5"/>
                    </a:cubicBezTo>
                    <a:cubicBezTo>
                      <a:pt x="29" y="6"/>
                      <a:pt x="28" y="6"/>
                      <a:pt x="27" y="7"/>
                    </a:cubicBezTo>
                    <a:cubicBezTo>
                      <a:pt x="20" y="9"/>
                      <a:pt x="14" y="10"/>
                      <a:pt x="7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2" y="13"/>
                      <a:pt x="2" y="13"/>
                      <a:pt x="0" y="10"/>
                    </a:cubicBezTo>
                    <a:cubicBezTo>
                      <a:pt x="7" y="8"/>
                      <a:pt x="13" y="6"/>
                      <a:pt x="20" y="4"/>
                    </a:cubicBezTo>
                    <a:cubicBezTo>
                      <a:pt x="23" y="3"/>
                      <a:pt x="26" y="2"/>
                      <a:pt x="30" y="1"/>
                    </a:cubicBezTo>
                    <a:cubicBezTo>
                      <a:pt x="30" y="1"/>
                      <a:pt x="31" y="1"/>
                      <a:pt x="3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5" name="Freeform 1045"/>
              <p:cNvSpPr>
                <a:spLocks/>
              </p:cNvSpPr>
              <p:nvPr/>
            </p:nvSpPr>
            <p:spPr bwMode="auto">
              <a:xfrm>
                <a:off x="5273" y="2692"/>
                <a:ext cx="34" cy="22"/>
              </a:xfrm>
              <a:custGeom>
                <a:avLst/>
                <a:gdLst>
                  <a:gd name="T0" fmla="*/ 29 w 29"/>
                  <a:gd name="T1" fmla="*/ 1 h 18"/>
                  <a:gd name="T2" fmla="*/ 11 w 29"/>
                  <a:gd name="T3" fmla="*/ 12 h 18"/>
                  <a:gd name="T4" fmla="*/ 2 w 29"/>
                  <a:gd name="T5" fmla="*/ 17 h 18"/>
                  <a:gd name="T6" fmla="*/ 0 w 29"/>
                  <a:gd name="T7" fmla="*/ 17 h 18"/>
                  <a:gd name="T8" fmla="*/ 1 w 29"/>
                  <a:gd name="T9" fmla="*/ 16 h 18"/>
                  <a:gd name="T10" fmla="*/ 11 w 29"/>
                  <a:gd name="T11" fmla="*/ 6 h 18"/>
                  <a:gd name="T12" fmla="*/ 22 w 29"/>
                  <a:gd name="T13" fmla="*/ 0 h 18"/>
                  <a:gd name="T14" fmla="*/ 24 w 29"/>
                  <a:gd name="T15" fmla="*/ 0 h 18"/>
                  <a:gd name="T16" fmla="*/ 29 w 29"/>
                  <a:gd name="T1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18">
                    <a:moveTo>
                      <a:pt x="29" y="1"/>
                    </a:moveTo>
                    <a:cubicBezTo>
                      <a:pt x="23" y="5"/>
                      <a:pt x="17" y="8"/>
                      <a:pt x="11" y="12"/>
                    </a:cubicBezTo>
                    <a:cubicBezTo>
                      <a:pt x="8" y="13"/>
                      <a:pt x="5" y="15"/>
                      <a:pt x="2" y="17"/>
                    </a:cubicBezTo>
                    <a:cubicBezTo>
                      <a:pt x="1" y="17"/>
                      <a:pt x="1" y="18"/>
                      <a:pt x="0" y="17"/>
                    </a:cubicBezTo>
                    <a:cubicBezTo>
                      <a:pt x="0" y="16"/>
                      <a:pt x="0" y="16"/>
                      <a:pt x="1" y="16"/>
                    </a:cubicBezTo>
                    <a:cubicBezTo>
                      <a:pt x="3" y="11"/>
                      <a:pt x="6" y="8"/>
                      <a:pt x="11" y="6"/>
                    </a:cubicBezTo>
                    <a:cubicBezTo>
                      <a:pt x="15" y="4"/>
                      <a:pt x="18" y="2"/>
                      <a:pt x="22" y="0"/>
                    </a:cubicBezTo>
                    <a:cubicBezTo>
                      <a:pt x="23" y="0"/>
                      <a:pt x="23" y="0"/>
                      <a:pt x="24" y="0"/>
                    </a:cubicBezTo>
                    <a:cubicBezTo>
                      <a:pt x="26" y="0"/>
                      <a:pt x="27" y="1"/>
                      <a:pt x="29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6" name="Freeform 1046"/>
              <p:cNvSpPr>
                <a:spLocks/>
              </p:cNvSpPr>
              <p:nvPr/>
            </p:nvSpPr>
            <p:spPr bwMode="auto">
              <a:xfrm>
                <a:off x="5132" y="2692"/>
                <a:ext cx="27" cy="17"/>
              </a:xfrm>
              <a:custGeom>
                <a:avLst/>
                <a:gdLst>
                  <a:gd name="T0" fmla="*/ 0 w 22"/>
                  <a:gd name="T1" fmla="*/ 14 h 14"/>
                  <a:gd name="T2" fmla="*/ 6 w 22"/>
                  <a:gd name="T3" fmla="*/ 8 h 14"/>
                  <a:gd name="T4" fmla="*/ 12 w 22"/>
                  <a:gd name="T5" fmla="*/ 1 h 14"/>
                  <a:gd name="T6" fmla="*/ 14 w 22"/>
                  <a:gd name="T7" fmla="*/ 0 h 14"/>
                  <a:gd name="T8" fmla="*/ 21 w 22"/>
                  <a:gd name="T9" fmla="*/ 5 h 14"/>
                  <a:gd name="T10" fmla="*/ 21 w 22"/>
                  <a:gd name="T11" fmla="*/ 7 h 14"/>
                  <a:gd name="T12" fmla="*/ 21 w 22"/>
                  <a:gd name="T13" fmla="*/ 7 h 14"/>
                  <a:gd name="T14" fmla="*/ 11 w 22"/>
                  <a:gd name="T15" fmla="*/ 13 h 14"/>
                  <a:gd name="T16" fmla="*/ 0 w 22"/>
                  <a:gd name="T1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14">
                    <a:moveTo>
                      <a:pt x="0" y="14"/>
                    </a:moveTo>
                    <a:cubicBezTo>
                      <a:pt x="2" y="12"/>
                      <a:pt x="4" y="10"/>
                      <a:pt x="6" y="8"/>
                    </a:cubicBezTo>
                    <a:cubicBezTo>
                      <a:pt x="8" y="6"/>
                      <a:pt x="10" y="3"/>
                      <a:pt x="12" y="1"/>
                    </a:cubicBezTo>
                    <a:cubicBezTo>
                      <a:pt x="13" y="0"/>
                      <a:pt x="13" y="0"/>
                      <a:pt x="14" y="0"/>
                    </a:cubicBezTo>
                    <a:cubicBezTo>
                      <a:pt x="16" y="2"/>
                      <a:pt x="19" y="4"/>
                      <a:pt x="21" y="5"/>
                    </a:cubicBezTo>
                    <a:cubicBezTo>
                      <a:pt x="22" y="6"/>
                      <a:pt x="22" y="6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18" y="11"/>
                      <a:pt x="15" y="12"/>
                      <a:pt x="11" y="13"/>
                    </a:cubicBezTo>
                    <a:cubicBezTo>
                      <a:pt x="7" y="13"/>
                      <a:pt x="4" y="14"/>
                      <a:pt x="0" y="1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7" name="Freeform 1047"/>
              <p:cNvSpPr>
                <a:spLocks/>
              </p:cNvSpPr>
              <p:nvPr/>
            </p:nvSpPr>
            <p:spPr bwMode="auto">
              <a:xfrm>
                <a:off x="4981" y="2972"/>
                <a:ext cx="19" cy="20"/>
              </a:xfrm>
              <a:custGeom>
                <a:avLst/>
                <a:gdLst>
                  <a:gd name="T0" fmla="*/ 11 w 16"/>
                  <a:gd name="T1" fmla="*/ 16 h 17"/>
                  <a:gd name="T2" fmla="*/ 10 w 16"/>
                  <a:gd name="T3" fmla="*/ 16 h 17"/>
                  <a:gd name="T4" fmla="*/ 0 w 16"/>
                  <a:gd name="T5" fmla="*/ 11 h 17"/>
                  <a:gd name="T6" fmla="*/ 0 w 16"/>
                  <a:gd name="T7" fmla="*/ 9 h 17"/>
                  <a:gd name="T8" fmla="*/ 4 w 16"/>
                  <a:gd name="T9" fmla="*/ 1 h 17"/>
                  <a:gd name="T10" fmla="*/ 6 w 16"/>
                  <a:gd name="T11" fmla="*/ 1 h 17"/>
                  <a:gd name="T12" fmla="*/ 14 w 16"/>
                  <a:gd name="T13" fmla="*/ 5 h 17"/>
                  <a:gd name="T14" fmla="*/ 15 w 16"/>
                  <a:gd name="T15" fmla="*/ 7 h 17"/>
                  <a:gd name="T16" fmla="*/ 12 w 16"/>
                  <a:gd name="T17" fmla="*/ 15 h 17"/>
                  <a:gd name="T18" fmla="*/ 11 w 16"/>
                  <a:gd name="T1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6" h="17">
                    <a:moveTo>
                      <a:pt x="11" y="16"/>
                    </a:moveTo>
                    <a:cubicBezTo>
                      <a:pt x="11" y="16"/>
                      <a:pt x="10" y="16"/>
                      <a:pt x="10" y="16"/>
                    </a:cubicBezTo>
                    <a:cubicBezTo>
                      <a:pt x="6" y="14"/>
                      <a:pt x="3" y="12"/>
                      <a:pt x="0" y="11"/>
                    </a:cubicBezTo>
                    <a:cubicBezTo>
                      <a:pt x="0" y="10"/>
                      <a:pt x="0" y="10"/>
                      <a:pt x="0" y="9"/>
                    </a:cubicBezTo>
                    <a:cubicBezTo>
                      <a:pt x="1" y="6"/>
                      <a:pt x="3" y="4"/>
                      <a:pt x="4" y="1"/>
                    </a:cubicBezTo>
                    <a:cubicBezTo>
                      <a:pt x="5" y="1"/>
                      <a:pt x="5" y="0"/>
                      <a:pt x="6" y="1"/>
                    </a:cubicBezTo>
                    <a:cubicBezTo>
                      <a:pt x="8" y="3"/>
                      <a:pt x="11" y="5"/>
                      <a:pt x="14" y="5"/>
                    </a:cubicBezTo>
                    <a:cubicBezTo>
                      <a:pt x="15" y="5"/>
                      <a:pt x="16" y="6"/>
                      <a:pt x="15" y="7"/>
                    </a:cubicBezTo>
                    <a:cubicBezTo>
                      <a:pt x="14" y="10"/>
                      <a:pt x="13" y="13"/>
                      <a:pt x="12" y="15"/>
                    </a:cubicBezTo>
                    <a:cubicBezTo>
                      <a:pt x="12" y="16"/>
                      <a:pt x="12" y="17"/>
                      <a:pt x="11" y="1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8" name="Freeform 1048"/>
              <p:cNvSpPr>
                <a:spLocks/>
              </p:cNvSpPr>
              <p:nvPr/>
            </p:nvSpPr>
            <p:spPr bwMode="auto">
              <a:xfrm>
                <a:off x="5016" y="2988"/>
                <a:ext cx="20" cy="17"/>
              </a:xfrm>
              <a:custGeom>
                <a:avLst/>
                <a:gdLst>
                  <a:gd name="T0" fmla="*/ 16 w 17"/>
                  <a:gd name="T1" fmla="*/ 5 h 14"/>
                  <a:gd name="T2" fmla="*/ 14 w 17"/>
                  <a:gd name="T3" fmla="*/ 12 h 14"/>
                  <a:gd name="T4" fmla="*/ 13 w 17"/>
                  <a:gd name="T5" fmla="*/ 13 h 14"/>
                  <a:gd name="T6" fmla="*/ 2 w 17"/>
                  <a:gd name="T7" fmla="*/ 10 h 14"/>
                  <a:gd name="T8" fmla="*/ 1 w 17"/>
                  <a:gd name="T9" fmla="*/ 8 h 14"/>
                  <a:gd name="T10" fmla="*/ 3 w 17"/>
                  <a:gd name="T11" fmla="*/ 1 h 14"/>
                  <a:gd name="T12" fmla="*/ 4 w 17"/>
                  <a:gd name="T13" fmla="*/ 0 h 14"/>
                  <a:gd name="T14" fmla="*/ 15 w 17"/>
                  <a:gd name="T15" fmla="*/ 3 h 14"/>
                  <a:gd name="T16" fmla="*/ 16 w 17"/>
                  <a:gd name="T17" fmla="*/ 5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" h="14">
                    <a:moveTo>
                      <a:pt x="16" y="5"/>
                    </a:moveTo>
                    <a:cubicBezTo>
                      <a:pt x="15" y="8"/>
                      <a:pt x="15" y="10"/>
                      <a:pt x="14" y="12"/>
                    </a:cubicBezTo>
                    <a:cubicBezTo>
                      <a:pt x="14" y="13"/>
                      <a:pt x="14" y="14"/>
                      <a:pt x="13" y="13"/>
                    </a:cubicBezTo>
                    <a:cubicBezTo>
                      <a:pt x="9" y="12"/>
                      <a:pt x="6" y="12"/>
                      <a:pt x="2" y="10"/>
                    </a:cubicBezTo>
                    <a:cubicBezTo>
                      <a:pt x="1" y="10"/>
                      <a:pt x="0" y="9"/>
                      <a:pt x="1" y="8"/>
                    </a:cubicBezTo>
                    <a:cubicBezTo>
                      <a:pt x="1" y="6"/>
                      <a:pt x="2" y="3"/>
                      <a:pt x="3" y="1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8" y="2"/>
                      <a:pt x="11" y="3"/>
                      <a:pt x="15" y="3"/>
                    </a:cubicBezTo>
                    <a:cubicBezTo>
                      <a:pt x="17" y="3"/>
                      <a:pt x="15" y="4"/>
                      <a:pt x="16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19" name="Freeform 1049"/>
              <p:cNvSpPr>
                <a:spLocks/>
              </p:cNvSpPr>
              <p:nvPr/>
            </p:nvSpPr>
            <p:spPr bwMode="auto">
              <a:xfrm>
                <a:off x="5035" y="2992"/>
                <a:ext cx="18" cy="17"/>
              </a:xfrm>
              <a:custGeom>
                <a:avLst/>
                <a:gdLst>
                  <a:gd name="T0" fmla="*/ 14 w 15"/>
                  <a:gd name="T1" fmla="*/ 6 h 14"/>
                  <a:gd name="T2" fmla="*/ 7 w 15"/>
                  <a:gd name="T3" fmla="*/ 12 h 14"/>
                  <a:gd name="T4" fmla="*/ 1 w 15"/>
                  <a:gd name="T5" fmla="*/ 11 h 14"/>
                  <a:gd name="T6" fmla="*/ 0 w 15"/>
                  <a:gd name="T7" fmla="*/ 10 h 14"/>
                  <a:gd name="T8" fmla="*/ 2 w 15"/>
                  <a:gd name="T9" fmla="*/ 1 h 14"/>
                  <a:gd name="T10" fmla="*/ 3 w 15"/>
                  <a:gd name="T11" fmla="*/ 0 h 14"/>
                  <a:gd name="T12" fmla="*/ 13 w 15"/>
                  <a:gd name="T13" fmla="*/ 2 h 14"/>
                  <a:gd name="T14" fmla="*/ 14 w 15"/>
                  <a:gd name="T15" fmla="*/ 3 h 14"/>
                  <a:gd name="T16" fmla="*/ 14 w 15"/>
                  <a:gd name="T17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4">
                    <a:moveTo>
                      <a:pt x="14" y="6"/>
                    </a:moveTo>
                    <a:cubicBezTo>
                      <a:pt x="14" y="14"/>
                      <a:pt x="15" y="13"/>
                      <a:pt x="7" y="12"/>
                    </a:cubicBezTo>
                    <a:cubicBezTo>
                      <a:pt x="5" y="12"/>
                      <a:pt x="3" y="12"/>
                      <a:pt x="1" y="11"/>
                    </a:cubicBezTo>
                    <a:cubicBezTo>
                      <a:pt x="1" y="11"/>
                      <a:pt x="0" y="11"/>
                      <a:pt x="0" y="10"/>
                    </a:cubicBezTo>
                    <a:cubicBezTo>
                      <a:pt x="1" y="7"/>
                      <a:pt x="1" y="4"/>
                      <a:pt x="2" y="1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6" y="2"/>
                      <a:pt x="10" y="3"/>
                      <a:pt x="13" y="2"/>
                    </a:cubicBezTo>
                    <a:cubicBezTo>
                      <a:pt x="14" y="2"/>
                      <a:pt x="14" y="2"/>
                      <a:pt x="14" y="3"/>
                    </a:cubicBezTo>
                    <a:cubicBezTo>
                      <a:pt x="14" y="4"/>
                      <a:pt x="14" y="5"/>
                      <a:pt x="14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0" name="Freeform 1050"/>
              <p:cNvSpPr>
                <a:spLocks/>
              </p:cNvSpPr>
              <p:nvPr/>
            </p:nvSpPr>
            <p:spPr bwMode="auto">
              <a:xfrm>
                <a:off x="4843" y="2778"/>
                <a:ext cx="30" cy="20"/>
              </a:xfrm>
              <a:custGeom>
                <a:avLst/>
                <a:gdLst>
                  <a:gd name="T0" fmla="*/ 23 w 25"/>
                  <a:gd name="T1" fmla="*/ 0 h 17"/>
                  <a:gd name="T2" fmla="*/ 20 w 25"/>
                  <a:gd name="T3" fmla="*/ 9 h 17"/>
                  <a:gd name="T4" fmla="*/ 6 w 25"/>
                  <a:gd name="T5" fmla="*/ 17 h 17"/>
                  <a:gd name="T6" fmla="*/ 4 w 25"/>
                  <a:gd name="T7" fmla="*/ 17 h 17"/>
                  <a:gd name="T8" fmla="*/ 0 w 25"/>
                  <a:gd name="T9" fmla="*/ 14 h 17"/>
                  <a:gd name="T10" fmla="*/ 23 w 25"/>
                  <a:gd name="T11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" h="17">
                    <a:moveTo>
                      <a:pt x="23" y="0"/>
                    </a:moveTo>
                    <a:cubicBezTo>
                      <a:pt x="25" y="6"/>
                      <a:pt x="25" y="6"/>
                      <a:pt x="20" y="9"/>
                    </a:cubicBezTo>
                    <a:cubicBezTo>
                      <a:pt x="15" y="12"/>
                      <a:pt x="11" y="14"/>
                      <a:pt x="6" y="17"/>
                    </a:cubicBezTo>
                    <a:cubicBezTo>
                      <a:pt x="5" y="17"/>
                      <a:pt x="5" y="17"/>
                      <a:pt x="4" y="17"/>
                    </a:cubicBezTo>
                    <a:cubicBezTo>
                      <a:pt x="3" y="16"/>
                      <a:pt x="1" y="15"/>
                      <a:pt x="0" y="14"/>
                    </a:cubicBezTo>
                    <a:cubicBezTo>
                      <a:pt x="8" y="10"/>
                      <a:pt x="16" y="5"/>
                      <a:pt x="23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1" name="Freeform 1051"/>
              <p:cNvSpPr>
                <a:spLocks/>
              </p:cNvSpPr>
              <p:nvPr/>
            </p:nvSpPr>
            <p:spPr bwMode="auto">
              <a:xfrm>
                <a:off x="4892" y="2798"/>
                <a:ext cx="20" cy="25"/>
              </a:xfrm>
              <a:custGeom>
                <a:avLst/>
                <a:gdLst>
                  <a:gd name="T0" fmla="*/ 16 w 16"/>
                  <a:gd name="T1" fmla="*/ 6 h 21"/>
                  <a:gd name="T2" fmla="*/ 7 w 16"/>
                  <a:gd name="T3" fmla="*/ 19 h 21"/>
                  <a:gd name="T4" fmla="*/ 6 w 16"/>
                  <a:gd name="T5" fmla="*/ 20 h 21"/>
                  <a:gd name="T6" fmla="*/ 4 w 16"/>
                  <a:gd name="T7" fmla="*/ 21 h 21"/>
                  <a:gd name="T8" fmla="*/ 1 w 16"/>
                  <a:gd name="T9" fmla="*/ 19 h 21"/>
                  <a:gd name="T10" fmla="*/ 12 w 16"/>
                  <a:gd name="T11" fmla="*/ 1 h 21"/>
                  <a:gd name="T12" fmla="*/ 14 w 16"/>
                  <a:gd name="T13" fmla="*/ 2 h 21"/>
                  <a:gd name="T14" fmla="*/ 16 w 16"/>
                  <a:gd name="T15" fmla="*/ 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21">
                    <a:moveTo>
                      <a:pt x="16" y="6"/>
                    </a:moveTo>
                    <a:cubicBezTo>
                      <a:pt x="10" y="6"/>
                      <a:pt x="5" y="12"/>
                      <a:pt x="7" y="19"/>
                    </a:cubicBezTo>
                    <a:cubicBezTo>
                      <a:pt x="7" y="19"/>
                      <a:pt x="7" y="20"/>
                      <a:pt x="6" y="20"/>
                    </a:cubicBezTo>
                    <a:cubicBezTo>
                      <a:pt x="5" y="20"/>
                      <a:pt x="5" y="20"/>
                      <a:pt x="4" y="21"/>
                    </a:cubicBezTo>
                    <a:cubicBezTo>
                      <a:pt x="2" y="21"/>
                      <a:pt x="1" y="20"/>
                      <a:pt x="1" y="19"/>
                    </a:cubicBezTo>
                    <a:cubicBezTo>
                      <a:pt x="0" y="12"/>
                      <a:pt x="4" y="3"/>
                      <a:pt x="12" y="1"/>
                    </a:cubicBezTo>
                    <a:cubicBezTo>
                      <a:pt x="13" y="0"/>
                      <a:pt x="13" y="0"/>
                      <a:pt x="14" y="2"/>
                    </a:cubicBezTo>
                    <a:cubicBezTo>
                      <a:pt x="15" y="3"/>
                      <a:pt x="15" y="5"/>
                      <a:pt x="16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2" name="Freeform 1052"/>
              <p:cNvSpPr>
                <a:spLocks/>
              </p:cNvSpPr>
              <p:nvPr/>
            </p:nvSpPr>
            <p:spPr bwMode="auto">
              <a:xfrm>
                <a:off x="5295" y="2762"/>
                <a:ext cx="34" cy="11"/>
              </a:xfrm>
              <a:custGeom>
                <a:avLst/>
                <a:gdLst>
                  <a:gd name="T0" fmla="*/ 28 w 28"/>
                  <a:gd name="T1" fmla="*/ 5 h 9"/>
                  <a:gd name="T2" fmla="*/ 15 w 28"/>
                  <a:gd name="T3" fmla="*/ 7 h 9"/>
                  <a:gd name="T4" fmla="*/ 6 w 28"/>
                  <a:gd name="T5" fmla="*/ 9 h 9"/>
                  <a:gd name="T6" fmla="*/ 2 w 28"/>
                  <a:gd name="T7" fmla="*/ 7 h 9"/>
                  <a:gd name="T8" fmla="*/ 1 w 28"/>
                  <a:gd name="T9" fmla="*/ 5 h 9"/>
                  <a:gd name="T10" fmla="*/ 4 w 28"/>
                  <a:gd name="T11" fmla="*/ 4 h 9"/>
                  <a:gd name="T12" fmla="*/ 21 w 28"/>
                  <a:gd name="T13" fmla="*/ 0 h 9"/>
                  <a:gd name="T14" fmla="*/ 24 w 28"/>
                  <a:gd name="T15" fmla="*/ 1 h 9"/>
                  <a:gd name="T16" fmla="*/ 28 w 28"/>
                  <a:gd name="T1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9">
                    <a:moveTo>
                      <a:pt x="28" y="5"/>
                    </a:moveTo>
                    <a:cubicBezTo>
                      <a:pt x="23" y="6"/>
                      <a:pt x="19" y="6"/>
                      <a:pt x="15" y="7"/>
                    </a:cubicBezTo>
                    <a:cubicBezTo>
                      <a:pt x="12" y="8"/>
                      <a:pt x="9" y="8"/>
                      <a:pt x="6" y="9"/>
                    </a:cubicBezTo>
                    <a:cubicBezTo>
                      <a:pt x="4" y="9"/>
                      <a:pt x="3" y="9"/>
                      <a:pt x="2" y="7"/>
                    </a:cubicBezTo>
                    <a:cubicBezTo>
                      <a:pt x="2" y="6"/>
                      <a:pt x="0" y="6"/>
                      <a:pt x="1" y="5"/>
                    </a:cubicBezTo>
                    <a:cubicBezTo>
                      <a:pt x="1" y="4"/>
                      <a:pt x="3" y="4"/>
                      <a:pt x="4" y="4"/>
                    </a:cubicBezTo>
                    <a:cubicBezTo>
                      <a:pt x="10" y="3"/>
                      <a:pt x="15" y="2"/>
                      <a:pt x="21" y="0"/>
                    </a:cubicBezTo>
                    <a:cubicBezTo>
                      <a:pt x="22" y="0"/>
                      <a:pt x="23" y="0"/>
                      <a:pt x="24" y="1"/>
                    </a:cubicBezTo>
                    <a:cubicBezTo>
                      <a:pt x="25" y="2"/>
                      <a:pt x="27" y="3"/>
                      <a:pt x="28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3" name="Freeform 1053"/>
              <p:cNvSpPr>
                <a:spLocks/>
              </p:cNvSpPr>
              <p:nvPr/>
            </p:nvSpPr>
            <p:spPr bwMode="auto">
              <a:xfrm>
                <a:off x="4999" y="2612"/>
                <a:ext cx="13" cy="22"/>
              </a:xfrm>
              <a:custGeom>
                <a:avLst/>
                <a:gdLst>
                  <a:gd name="T0" fmla="*/ 10 w 11"/>
                  <a:gd name="T1" fmla="*/ 7 h 19"/>
                  <a:gd name="T2" fmla="*/ 6 w 11"/>
                  <a:gd name="T3" fmla="*/ 15 h 19"/>
                  <a:gd name="T4" fmla="*/ 2 w 11"/>
                  <a:gd name="T5" fmla="*/ 18 h 19"/>
                  <a:gd name="T6" fmla="*/ 1 w 11"/>
                  <a:gd name="T7" fmla="*/ 18 h 19"/>
                  <a:gd name="T8" fmla="*/ 0 w 11"/>
                  <a:gd name="T9" fmla="*/ 1 h 19"/>
                  <a:gd name="T10" fmla="*/ 1 w 11"/>
                  <a:gd name="T11" fmla="*/ 0 h 19"/>
                  <a:gd name="T12" fmla="*/ 10 w 11"/>
                  <a:gd name="T13" fmla="*/ 4 h 19"/>
                  <a:gd name="T14" fmla="*/ 10 w 11"/>
                  <a:gd name="T15" fmla="*/ 7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19">
                    <a:moveTo>
                      <a:pt x="10" y="7"/>
                    </a:moveTo>
                    <a:cubicBezTo>
                      <a:pt x="11" y="11"/>
                      <a:pt x="9" y="14"/>
                      <a:pt x="6" y="15"/>
                    </a:cubicBezTo>
                    <a:cubicBezTo>
                      <a:pt x="4" y="16"/>
                      <a:pt x="3" y="17"/>
                      <a:pt x="2" y="18"/>
                    </a:cubicBezTo>
                    <a:cubicBezTo>
                      <a:pt x="1" y="19"/>
                      <a:pt x="1" y="19"/>
                      <a:pt x="1" y="18"/>
                    </a:cubicBezTo>
                    <a:cubicBezTo>
                      <a:pt x="1" y="12"/>
                      <a:pt x="1" y="7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4" y="2"/>
                      <a:pt x="7" y="2"/>
                      <a:pt x="10" y="4"/>
                    </a:cubicBezTo>
                    <a:cubicBezTo>
                      <a:pt x="11" y="4"/>
                      <a:pt x="10" y="6"/>
                      <a:pt x="10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4" name="Freeform 1054"/>
              <p:cNvSpPr>
                <a:spLocks/>
              </p:cNvSpPr>
              <p:nvPr/>
            </p:nvSpPr>
            <p:spPr bwMode="auto">
              <a:xfrm>
                <a:off x="5287" y="2807"/>
                <a:ext cx="29" cy="14"/>
              </a:xfrm>
              <a:custGeom>
                <a:avLst/>
                <a:gdLst>
                  <a:gd name="T0" fmla="*/ 0 w 24"/>
                  <a:gd name="T1" fmla="*/ 4 h 12"/>
                  <a:gd name="T2" fmla="*/ 9 w 24"/>
                  <a:gd name="T3" fmla="*/ 2 h 12"/>
                  <a:gd name="T4" fmla="*/ 21 w 24"/>
                  <a:gd name="T5" fmla="*/ 5 h 12"/>
                  <a:gd name="T6" fmla="*/ 24 w 24"/>
                  <a:gd name="T7" fmla="*/ 8 h 12"/>
                  <a:gd name="T8" fmla="*/ 24 w 24"/>
                  <a:gd name="T9" fmla="*/ 11 h 12"/>
                  <a:gd name="T10" fmla="*/ 23 w 24"/>
                  <a:gd name="T11" fmla="*/ 12 h 12"/>
                  <a:gd name="T12" fmla="*/ 0 w 24"/>
                  <a:gd name="T1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2">
                    <a:moveTo>
                      <a:pt x="0" y="4"/>
                    </a:moveTo>
                    <a:cubicBezTo>
                      <a:pt x="3" y="0"/>
                      <a:pt x="6" y="1"/>
                      <a:pt x="9" y="2"/>
                    </a:cubicBezTo>
                    <a:cubicBezTo>
                      <a:pt x="13" y="3"/>
                      <a:pt x="17" y="4"/>
                      <a:pt x="21" y="5"/>
                    </a:cubicBezTo>
                    <a:cubicBezTo>
                      <a:pt x="24" y="5"/>
                      <a:pt x="24" y="6"/>
                      <a:pt x="24" y="8"/>
                    </a:cubicBezTo>
                    <a:cubicBezTo>
                      <a:pt x="24" y="9"/>
                      <a:pt x="24" y="10"/>
                      <a:pt x="24" y="11"/>
                    </a:cubicBezTo>
                    <a:cubicBezTo>
                      <a:pt x="24" y="12"/>
                      <a:pt x="24" y="12"/>
                      <a:pt x="23" y="12"/>
                    </a:cubicBezTo>
                    <a:cubicBezTo>
                      <a:pt x="15" y="9"/>
                      <a:pt x="8" y="6"/>
                      <a:pt x="0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5" name="Freeform 1055"/>
              <p:cNvSpPr>
                <a:spLocks/>
              </p:cNvSpPr>
              <p:nvPr/>
            </p:nvSpPr>
            <p:spPr bwMode="auto">
              <a:xfrm>
                <a:off x="5092" y="2579"/>
                <a:ext cx="19" cy="18"/>
              </a:xfrm>
              <a:custGeom>
                <a:avLst/>
                <a:gdLst>
                  <a:gd name="T0" fmla="*/ 16 w 16"/>
                  <a:gd name="T1" fmla="*/ 7 h 15"/>
                  <a:gd name="T2" fmla="*/ 7 w 16"/>
                  <a:gd name="T3" fmla="*/ 15 h 15"/>
                  <a:gd name="T4" fmla="*/ 6 w 16"/>
                  <a:gd name="T5" fmla="*/ 15 h 15"/>
                  <a:gd name="T6" fmla="*/ 0 w 16"/>
                  <a:gd name="T7" fmla="*/ 11 h 15"/>
                  <a:gd name="T8" fmla="*/ 0 w 16"/>
                  <a:gd name="T9" fmla="*/ 9 h 15"/>
                  <a:gd name="T10" fmla="*/ 7 w 16"/>
                  <a:gd name="T11" fmla="*/ 0 h 15"/>
                  <a:gd name="T12" fmla="*/ 8 w 16"/>
                  <a:gd name="T13" fmla="*/ 0 h 15"/>
                  <a:gd name="T14" fmla="*/ 16 w 16"/>
                  <a:gd name="T15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5">
                    <a:moveTo>
                      <a:pt x="16" y="7"/>
                    </a:moveTo>
                    <a:cubicBezTo>
                      <a:pt x="13" y="9"/>
                      <a:pt x="10" y="12"/>
                      <a:pt x="7" y="15"/>
                    </a:cubicBezTo>
                    <a:cubicBezTo>
                      <a:pt x="7" y="15"/>
                      <a:pt x="7" y="15"/>
                      <a:pt x="6" y="15"/>
                    </a:cubicBezTo>
                    <a:cubicBezTo>
                      <a:pt x="4" y="13"/>
                      <a:pt x="2" y="12"/>
                      <a:pt x="0" y="11"/>
                    </a:cubicBezTo>
                    <a:cubicBezTo>
                      <a:pt x="0" y="10"/>
                      <a:pt x="0" y="10"/>
                      <a:pt x="0" y="9"/>
                    </a:cubicBezTo>
                    <a:cubicBezTo>
                      <a:pt x="2" y="6"/>
                      <a:pt x="5" y="3"/>
                      <a:pt x="7" y="0"/>
                    </a:cubicBezTo>
                    <a:cubicBezTo>
                      <a:pt x="7" y="0"/>
                      <a:pt x="8" y="0"/>
                      <a:pt x="8" y="0"/>
                    </a:cubicBezTo>
                    <a:cubicBezTo>
                      <a:pt x="11" y="2"/>
                      <a:pt x="14" y="4"/>
                      <a:pt x="16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6" name="Freeform 1056"/>
              <p:cNvSpPr>
                <a:spLocks/>
              </p:cNvSpPr>
              <p:nvPr/>
            </p:nvSpPr>
            <p:spPr bwMode="auto">
              <a:xfrm>
                <a:off x="5135" y="2667"/>
                <a:ext cx="18" cy="22"/>
              </a:xfrm>
              <a:custGeom>
                <a:avLst/>
                <a:gdLst>
                  <a:gd name="T0" fmla="*/ 14 w 15"/>
                  <a:gd name="T1" fmla="*/ 3 h 18"/>
                  <a:gd name="T2" fmla="*/ 12 w 15"/>
                  <a:gd name="T3" fmla="*/ 10 h 18"/>
                  <a:gd name="T4" fmla="*/ 13 w 15"/>
                  <a:gd name="T5" fmla="*/ 13 h 18"/>
                  <a:gd name="T6" fmla="*/ 14 w 15"/>
                  <a:gd name="T7" fmla="*/ 14 h 18"/>
                  <a:gd name="T8" fmla="*/ 11 w 15"/>
                  <a:gd name="T9" fmla="*/ 18 h 18"/>
                  <a:gd name="T10" fmla="*/ 10 w 15"/>
                  <a:gd name="T11" fmla="*/ 17 h 18"/>
                  <a:gd name="T12" fmla="*/ 1 w 15"/>
                  <a:gd name="T13" fmla="*/ 11 h 18"/>
                  <a:gd name="T14" fmla="*/ 1 w 15"/>
                  <a:gd name="T15" fmla="*/ 9 h 18"/>
                  <a:gd name="T16" fmla="*/ 8 w 15"/>
                  <a:gd name="T17" fmla="*/ 1 h 18"/>
                  <a:gd name="T18" fmla="*/ 9 w 15"/>
                  <a:gd name="T19" fmla="*/ 1 h 18"/>
                  <a:gd name="T20" fmla="*/ 14 w 15"/>
                  <a:gd name="T21" fmla="*/ 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" h="18">
                    <a:moveTo>
                      <a:pt x="14" y="3"/>
                    </a:moveTo>
                    <a:cubicBezTo>
                      <a:pt x="12" y="5"/>
                      <a:pt x="11" y="7"/>
                      <a:pt x="12" y="10"/>
                    </a:cubicBezTo>
                    <a:cubicBezTo>
                      <a:pt x="12" y="11"/>
                      <a:pt x="12" y="12"/>
                      <a:pt x="13" y="13"/>
                    </a:cubicBezTo>
                    <a:cubicBezTo>
                      <a:pt x="13" y="13"/>
                      <a:pt x="15" y="13"/>
                      <a:pt x="14" y="14"/>
                    </a:cubicBezTo>
                    <a:cubicBezTo>
                      <a:pt x="13" y="15"/>
                      <a:pt x="12" y="17"/>
                      <a:pt x="11" y="18"/>
                    </a:cubicBezTo>
                    <a:cubicBezTo>
                      <a:pt x="11" y="18"/>
                      <a:pt x="10" y="17"/>
                      <a:pt x="10" y="17"/>
                    </a:cubicBezTo>
                    <a:cubicBezTo>
                      <a:pt x="7" y="15"/>
                      <a:pt x="4" y="13"/>
                      <a:pt x="1" y="11"/>
                    </a:cubicBezTo>
                    <a:cubicBezTo>
                      <a:pt x="0" y="10"/>
                      <a:pt x="0" y="10"/>
                      <a:pt x="1" y="9"/>
                    </a:cubicBezTo>
                    <a:cubicBezTo>
                      <a:pt x="3" y="7"/>
                      <a:pt x="5" y="4"/>
                      <a:pt x="8" y="1"/>
                    </a:cubicBezTo>
                    <a:cubicBezTo>
                      <a:pt x="8" y="1"/>
                      <a:pt x="8" y="0"/>
                      <a:pt x="9" y="1"/>
                    </a:cubicBezTo>
                    <a:cubicBezTo>
                      <a:pt x="11" y="2"/>
                      <a:pt x="13" y="2"/>
                      <a:pt x="14" y="3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7" name="Freeform 1057"/>
              <p:cNvSpPr>
                <a:spLocks/>
              </p:cNvSpPr>
              <p:nvPr/>
            </p:nvSpPr>
            <p:spPr bwMode="auto">
              <a:xfrm>
                <a:off x="4822" y="2755"/>
                <a:ext cx="45" cy="28"/>
              </a:xfrm>
              <a:custGeom>
                <a:avLst/>
                <a:gdLst>
                  <a:gd name="T0" fmla="*/ 0 w 38"/>
                  <a:gd name="T1" fmla="*/ 21 h 23"/>
                  <a:gd name="T2" fmla="*/ 37 w 38"/>
                  <a:gd name="T3" fmla="*/ 0 h 23"/>
                  <a:gd name="T4" fmla="*/ 36 w 38"/>
                  <a:gd name="T5" fmla="*/ 4 h 23"/>
                  <a:gd name="T6" fmla="*/ 5 w 38"/>
                  <a:gd name="T7" fmla="*/ 22 h 23"/>
                  <a:gd name="T8" fmla="*/ 0 w 38"/>
                  <a:gd name="T9" fmla="*/ 2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3">
                    <a:moveTo>
                      <a:pt x="0" y="21"/>
                    </a:moveTo>
                    <a:cubicBezTo>
                      <a:pt x="13" y="15"/>
                      <a:pt x="25" y="8"/>
                      <a:pt x="37" y="0"/>
                    </a:cubicBezTo>
                    <a:cubicBezTo>
                      <a:pt x="38" y="3"/>
                      <a:pt x="38" y="3"/>
                      <a:pt x="36" y="4"/>
                    </a:cubicBezTo>
                    <a:cubicBezTo>
                      <a:pt x="26" y="11"/>
                      <a:pt x="16" y="17"/>
                      <a:pt x="5" y="22"/>
                    </a:cubicBezTo>
                    <a:cubicBezTo>
                      <a:pt x="3" y="23"/>
                      <a:pt x="2" y="23"/>
                      <a:pt x="0" y="2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8" name="Freeform 1058"/>
              <p:cNvSpPr>
                <a:spLocks/>
              </p:cNvSpPr>
              <p:nvPr/>
            </p:nvSpPr>
            <p:spPr bwMode="auto">
              <a:xfrm>
                <a:off x="5006" y="2599"/>
                <a:ext cx="22" cy="17"/>
              </a:xfrm>
              <a:custGeom>
                <a:avLst/>
                <a:gdLst>
                  <a:gd name="T0" fmla="*/ 18 w 18"/>
                  <a:gd name="T1" fmla="*/ 7 h 14"/>
                  <a:gd name="T2" fmla="*/ 12 w 18"/>
                  <a:gd name="T3" fmla="*/ 14 h 14"/>
                  <a:gd name="T4" fmla="*/ 11 w 18"/>
                  <a:gd name="T5" fmla="*/ 14 h 14"/>
                  <a:gd name="T6" fmla="*/ 1 w 18"/>
                  <a:gd name="T7" fmla="*/ 10 h 14"/>
                  <a:gd name="T8" fmla="*/ 1 w 18"/>
                  <a:gd name="T9" fmla="*/ 9 h 14"/>
                  <a:gd name="T10" fmla="*/ 8 w 18"/>
                  <a:gd name="T11" fmla="*/ 1 h 14"/>
                  <a:gd name="T12" fmla="*/ 9 w 18"/>
                  <a:gd name="T13" fmla="*/ 1 h 14"/>
                  <a:gd name="T14" fmla="*/ 18 w 18"/>
                  <a:gd name="T15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14">
                    <a:moveTo>
                      <a:pt x="18" y="7"/>
                    </a:moveTo>
                    <a:cubicBezTo>
                      <a:pt x="16" y="9"/>
                      <a:pt x="14" y="11"/>
                      <a:pt x="12" y="14"/>
                    </a:cubicBezTo>
                    <a:cubicBezTo>
                      <a:pt x="12" y="14"/>
                      <a:pt x="12" y="14"/>
                      <a:pt x="11" y="14"/>
                    </a:cubicBezTo>
                    <a:cubicBezTo>
                      <a:pt x="8" y="13"/>
                      <a:pt x="4" y="11"/>
                      <a:pt x="1" y="10"/>
                    </a:cubicBezTo>
                    <a:cubicBezTo>
                      <a:pt x="0" y="10"/>
                      <a:pt x="0" y="10"/>
                      <a:pt x="1" y="9"/>
                    </a:cubicBezTo>
                    <a:cubicBezTo>
                      <a:pt x="3" y="6"/>
                      <a:pt x="6" y="4"/>
                      <a:pt x="8" y="1"/>
                    </a:cubicBezTo>
                    <a:cubicBezTo>
                      <a:pt x="8" y="1"/>
                      <a:pt x="9" y="0"/>
                      <a:pt x="9" y="1"/>
                    </a:cubicBezTo>
                    <a:cubicBezTo>
                      <a:pt x="12" y="3"/>
                      <a:pt x="15" y="5"/>
                      <a:pt x="18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29" name="Freeform 1059"/>
              <p:cNvSpPr>
                <a:spLocks/>
              </p:cNvSpPr>
              <p:nvPr/>
            </p:nvSpPr>
            <p:spPr bwMode="auto">
              <a:xfrm>
                <a:off x="5274" y="2815"/>
                <a:ext cx="25" cy="18"/>
              </a:xfrm>
              <a:custGeom>
                <a:avLst/>
                <a:gdLst>
                  <a:gd name="T0" fmla="*/ 21 w 21"/>
                  <a:gd name="T1" fmla="*/ 12 h 15"/>
                  <a:gd name="T2" fmla="*/ 11 w 21"/>
                  <a:gd name="T3" fmla="*/ 15 h 15"/>
                  <a:gd name="T4" fmla="*/ 9 w 21"/>
                  <a:gd name="T5" fmla="*/ 15 h 15"/>
                  <a:gd name="T6" fmla="*/ 1 w 21"/>
                  <a:gd name="T7" fmla="*/ 5 h 15"/>
                  <a:gd name="T8" fmla="*/ 1 w 21"/>
                  <a:gd name="T9" fmla="*/ 3 h 15"/>
                  <a:gd name="T10" fmla="*/ 8 w 21"/>
                  <a:gd name="T11" fmla="*/ 4 h 15"/>
                  <a:gd name="T12" fmla="*/ 21 w 21"/>
                  <a:gd name="T13" fmla="*/ 12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" h="15">
                    <a:moveTo>
                      <a:pt x="21" y="12"/>
                    </a:moveTo>
                    <a:cubicBezTo>
                      <a:pt x="17" y="13"/>
                      <a:pt x="14" y="14"/>
                      <a:pt x="11" y="15"/>
                    </a:cubicBezTo>
                    <a:cubicBezTo>
                      <a:pt x="10" y="15"/>
                      <a:pt x="10" y="15"/>
                      <a:pt x="9" y="15"/>
                    </a:cubicBezTo>
                    <a:cubicBezTo>
                      <a:pt x="6" y="12"/>
                      <a:pt x="3" y="8"/>
                      <a:pt x="1" y="5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5" y="0"/>
                      <a:pt x="5" y="0"/>
                      <a:pt x="8" y="4"/>
                    </a:cubicBezTo>
                    <a:cubicBezTo>
                      <a:pt x="12" y="7"/>
                      <a:pt x="16" y="10"/>
                      <a:pt x="21" y="1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0" name="Freeform 1060"/>
              <p:cNvSpPr>
                <a:spLocks/>
              </p:cNvSpPr>
              <p:nvPr/>
            </p:nvSpPr>
            <p:spPr bwMode="auto">
              <a:xfrm>
                <a:off x="5120" y="2661"/>
                <a:ext cx="23" cy="17"/>
              </a:xfrm>
              <a:custGeom>
                <a:avLst/>
                <a:gdLst>
                  <a:gd name="T0" fmla="*/ 5 w 19"/>
                  <a:gd name="T1" fmla="*/ 0 h 14"/>
                  <a:gd name="T2" fmla="*/ 13 w 19"/>
                  <a:gd name="T3" fmla="*/ 3 h 14"/>
                  <a:gd name="T4" fmla="*/ 15 w 19"/>
                  <a:gd name="T5" fmla="*/ 3 h 14"/>
                  <a:gd name="T6" fmla="*/ 19 w 19"/>
                  <a:gd name="T7" fmla="*/ 5 h 14"/>
                  <a:gd name="T8" fmla="*/ 11 w 19"/>
                  <a:gd name="T9" fmla="*/ 13 h 14"/>
                  <a:gd name="T10" fmla="*/ 9 w 19"/>
                  <a:gd name="T11" fmla="*/ 13 h 14"/>
                  <a:gd name="T12" fmla="*/ 0 w 19"/>
                  <a:gd name="T13" fmla="*/ 7 h 14"/>
                  <a:gd name="T14" fmla="*/ 0 w 19"/>
                  <a:gd name="T15" fmla="*/ 6 h 14"/>
                  <a:gd name="T16" fmla="*/ 5 w 19"/>
                  <a:gd name="T1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14">
                    <a:moveTo>
                      <a:pt x="5" y="0"/>
                    </a:moveTo>
                    <a:cubicBezTo>
                      <a:pt x="7" y="4"/>
                      <a:pt x="10" y="5"/>
                      <a:pt x="13" y="3"/>
                    </a:cubicBezTo>
                    <a:cubicBezTo>
                      <a:pt x="14" y="3"/>
                      <a:pt x="14" y="2"/>
                      <a:pt x="15" y="3"/>
                    </a:cubicBezTo>
                    <a:cubicBezTo>
                      <a:pt x="16" y="3"/>
                      <a:pt x="17" y="4"/>
                      <a:pt x="19" y="5"/>
                    </a:cubicBezTo>
                    <a:cubicBezTo>
                      <a:pt x="16" y="8"/>
                      <a:pt x="13" y="10"/>
                      <a:pt x="11" y="13"/>
                    </a:cubicBezTo>
                    <a:cubicBezTo>
                      <a:pt x="10" y="14"/>
                      <a:pt x="10" y="14"/>
                      <a:pt x="9" y="13"/>
                    </a:cubicBezTo>
                    <a:cubicBezTo>
                      <a:pt x="6" y="11"/>
                      <a:pt x="3" y="9"/>
                      <a:pt x="0" y="7"/>
                    </a:cubicBezTo>
                    <a:cubicBezTo>
                      <a:pt x="0" y="7"/>
                      <a:pt x="0" y="6"/>
                      <a:pt x="0" y="6"/>
                    </a:cubicBezTo>
                    <a:cubicBezTo>
                      <a:pt x="2" y="4"/>
                      <a:pt x="4" y="2"/>
                      <a:pt x="5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1" name="Freeform 1061"/>
              <p:cNvSpPr>
                <a:spLocks noEditPoints="1"/>
              </p:cNvSpPr>
              <p:nvPr/>
            </p:nvSpPr>
            <p:spPr bwMode="auto">
              <a:xfrm>
                <a:off x="5057" y="2619"/>
                <a:ext cx="18" cy="19"/>
              </a:xfrm>
              <a:custGeom>
                <a:avLst/>
                <a:gdLst>
                  <a:gd name="T0" fmla="*/ 7 w 15"/>
                  <a:gd name="T1" fmla="*/ 16 h 16"/>
                  <a:gd name="T2" fmla="*/ 0 w 15"/>
                  <a:gd name="T3" fmla="*/ 8 h 16"/>
                  <a:gd name="T4" fmla="*/ 8 w 15"/>
                  <a:gd name="T5" fmla="*/ 0 h 16"/>
                  <a:gd name="T6" fmla="*/ 15 w 15"/>
                  <a:gd name="T7" fmla="*/ 8 h 16"/>
                  <a:gd name="T8" fmla="*/ 7 w 15"/>
                  <a:gd name="T9" fmla="*/ 16 h 16"/>
                  <a:gd name="T10" fmla="*/ 12 w 15"/>
                  <a:gd name="T11" fmla="*/ 7 h 16"/>
                  <a:gd name="T12" fmla="*/ 7 w 15"/>
                  <a:gd name="T13" fmla="*/ 2 h 16"/>
                  <a:gd name="T14" fmla="*/ 2 w 15"/>
                  <a:gd name="T15" fmla="*/ 8 h 16"/>
                  <a:gd name="T16" fmla="*/ 7 w 15"/>
                  <a:gd name="T17" fmla="*/ 13 h 16"/>
                  <a:gd name="T18" fmla="*/ 12 w 15"/>
                  <a:gd name="T19" fmla="*/ 7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6">
                    <a:moveTo>
                      <a:pt x="7" y="16"/>
                    </a:moveTo>
                    <a:cubicBezTo>
                      <a:pt x="3" y="16"/>
                      <a:pt x="0" y="13"/>
                      <a:pt x="0" y="8"/>
                    </a:cubicBezTo>
                    <a:cubicBezTo>
                      <a:pt x="0" y="3"/>
                      <a:pt x="4" y="0"/>
                      <a:pt x="8" y="0"/>
                    </a:cubicBezTo>
                    <a:cubicBezTo>
                      <a:pt x="12" y="0"/>
                      <a:pt x="15" y="3"/>
                      <a:pt x="15" y="8"/>
                    </a:cubicBezTo>
                    <a:cubicBezTo>
                      <a:pt x="15" y="12"/>
                      <a:pt x="11" y="16"/>
                      <a:pt x="7" y="16"/>
                    </a:cubicBezTo>
                    <a:close/>
                    <a:moveTo>
                      <a:pt x="12" y="7"/>
                    </a:moveTo>
                    <a:cubicBezTo>
                      <a:pt x="12" y="4"/>
                      <a:pt x="10" y="2"/>
                      <a:pt x="7" y="2"/>
                    </a:cubicBezTo>
                    <a:cubicBezTo>
                      <a:pt x="4" y="2"/>
                      <a:pt x="2" y="5"/>
                      <a:pt x="2" y="8"/>
                    </a:cubicBezTo>
                    <a:cubicBezTo>
                      <a:pt x="2" y="11"/>
                      <a:pt x="4" y="13"/>
                      <a:pt x="7" y="13"/>
                    </a:cubicBezTo>
                    <a:cubicBezTo>
                      <a:pt x="9" y="13"/>
                      <a:pt x="12" y="11"/>
                      <a:pt x="12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2" name="Freeform 1062"/>
              <p:cNvSpPr>
                <a:spLocks/>
              </p:cNvSpPr>
              <p:nvPr/>
            </p:nvSpPr>
            <p:spPr bwMode="auto">
              <a:xfrm>
                <a:off x="4915" y="2784"/>
                <a:ext cx="18" cy="32"/>
              </a:xfrm>
              <a:custGeom>
                <a:avLst/>
                <a:gdLst>
                  <a:gd name="T0" fmla="*/ 15 w 15"/>
                  <a:gd name="T1" fmla="*/ 27 h 27"/>
                  <a:gd name="T2" fmla="*/ 0 w 15"/>
                  <a:gd name="T3" fmla="*/ 1 h 27"/>
                  <a:gd name="T4" fmla="*/ 10 w 15"/>
                  <a:gd name="T5" fmla="*/ 6 h 27"/>
                  <a:gd name="T6" fmla="*/ 15 w 15"/>
                  <a:gd name="T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27">
                    <a:moveTo>
                      <a:pt x="15" y="27"/>
                    </a:moveTo>
                    <a:cubicBezTo>
                      <a:pt x="13" y="25"/>
                      <a:pt x="2" y="5"/>
                      <a:pt x="0" y="1"/>
                    </a:cubicBezTo>
                    <a:cubicBezTo>
                      <a:pt x="4" y="0"/>
                      <a:pt x="9" y="3"/>
                      <a:pt x="10" y="6"/>
                    </a:cubicBezTo>
                    <a:cubicBezTo>
                      <a:pt x="12" y="13"/>
                      <a:pt x="15" y="19"/>
                      <a:pt x="15" y="2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3" name="Freeform 1063"/>
              <p:cNvSpPr>
                <a:spLocks/>
              </p:cNvSpPr>
              <p:nvPr/>
            </p:nvSpPr>
            <p:spPr bwMode="auto">
              <a:xfrm>
                <a:off x="5056" y="2994"/>
                <a:ext cx="16" cy="14"/>
              </a:xfrm>
              <a:custGeom>
                <a:avLst/>
                <a:gdLst>
                  <a:gd name="T0" fmla="*/ 0 w 14"/>
                  <a:gd name="T1" fmla="*/ 6 h 11"/>
                  <a:gd name="T2" fmla="*/ 0 w 14"/>
                  <a:gd name="T3" fmla="*/ 1 h 11"/>
                  <a:gd name="T4" fmla="*/ 2 w 14"/>
                  <a:gd name="T5" fmla="*/ 0 h 11"/>
                  <a:gd name="T6" fmla="*/ 9 w 14"/>
                  <a:gd name="T7" fmla="*/ 1 h 11"/>
                  <a:gd name="T8" fmla="*/ 13 w 14"/>
                  <a:gd name="T9" fmla="*/ 4 h 11"/>
                  <a:gd name="T10" fmla="*/ 13 w 14"/>
                  <a:gd name="T11" fmla="*/ 6 h 11"/>
                  <a:gd name="T12" fmla="*/ 9 w 14"/>
                  <a:gd name="T13" fmla="*/ 11 h 11"/>
                  <a:gd name="T14" fmla="*/ 2 w 14"/>
                  <a:gd name="T15" fmla="*/ 11 h 11"/>
                  <a:gd name="T16" fmla="*/ 0 w 14"/>
                  <a:gd name="T17" fmla="*/ 9 h 11"/>
                  <a:gd name="T18" fmla="*/ 0 w 14"/>
                  <a:gd name="T19" fmla="*/ 6 h 11"/>
                  <a:gd name="T20" fmla="*/ 0 w 14"/>
                  <a:gd name="T21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1">
                    <a:moveTo>
                      <a:pt x="0" y="6"/>
                    </a:moveTo>
                    <a:cubicBezTo>
                      <a:pt x="0" y="4"/>
                      <a:pt x="0" y="3"/>
                      <a:pt x="0" y="1"/>
                    </a:cubicBezTo>
                    <a:cubicBezTo>
                      <a:pt x="0" y="0"/>
                      <a:pt x="0" y="0"/>
                      <a:pt x="2" y="0"/>
                    </a:cubicBezTo>
                    <a:cubicBezTo>
                      <a:pt x="4" y="1"/>
                      <a:pt x="7" y="1"/>
                      <a:pt x="9" y="1"/>
                    </a:cubicBezTo>
                    <a:cubicBezTo>
                      <a:pt x="11" y="1"/>
                      <a:pt x="12" y="2"/>
                      <a:pt x="13" y="4"/>
                    </a:cubicBezTo>
                    <a:cubicBezTo>
                      <a:pt x="13" y="5"/>
                      <a:pt x="13" y="6"/>
                      <a:pt x="13" y="6"/>
                    </a:cubicBezTo>
                    <a:cubicBezTo>
                      <a:pt x="13" y="11"/>
                      <a:pt x="14" y="10"/>
                      <a:pt x="9" y="11"/>
                    </a:cubicBezTo>
                    <a:cubicBezTo>
                      <a:pt x="7" y="11"/>
                      <a:pt x="4" y="11"/>
                      <a:pt x="2" y="11"/>
                    </a:cubicBezTo>
                    <a:cubicBezTo>
                      <a:pt x="0" y="11"/>
                      <a:pt x="0" y="10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4" name="Freeform 1064"/>
              <p:cNvSpPr>
                <a:spLocks/>
              </p:cNvSpPr>
              <p:nvPr/>
            </p:nvSpPr>
            <p:spPr bwMode="auto">
              <a:xfrm>
                <a:off x="5283" y="2813"/>
                <a:ext cx="30" cy="14"/>
              </a:xfrm>
              <a:custGeom>
                <a:avLst/>
                <a:gdLst>
                  <a:gd name="T0" fmla="*/ 25 w 25"/>
                  <a:gd name="T1" fmla="*/ 9 h 12"/>
                  <a:gd name="T2" fmla="*/ 21 w 25"/>
                  <a:gd name="T3" fmla="*/ 11 h 12"/>
                  <a:gd name="T4" fmla="*/ 7 w 25"/>
                  <a:gd name="T5" fmla="*/ 7 h 12"/>
                  <a:gd name="T6" fmla="*/ 1 w 25"/>
                  <a:gd name="T7" fmla="*/ 2 h 12"/>
                  <a:gd name="T8" fmla="*/ 0 w 25"/>
                  <a:gd name="T9" fmla="*/ 1 h 12"/>
                  <a:gd name="T10" fmla="*/ 2 w 25"/>
                  <a:gd name="T11" fmla="*/ 0 h 12"/>
                  <a:gd name="T12" fmla="*/ 8 w 25"/>
                  <a:gd name="T13" fmla="*/ 2 h 12"/>
                  <a:gd name="T14" fmla="*/ 24 w 25"/>
                  <a:gd name="T15" fmla="*/ 9 h 12"/>
                  <a:gd name="T16" fmla="*/ 25 w 25"/>
                  <a:gd name="T17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5" h="12">
                    <a:moveTo>
                      <a:pt x="25" y="9"/>
                    </a:moveTo>
                    <a:cubicBezTo>
                      <a:pt x="24" y="10"/>
                      <a:pt x="22" y="11"/>
                      <a:pt x="21" y="11"/>
                    </a:cubicBezTo>
                    <a:cubicBezTo>
                      <a:pt x="15" y="12"/>
                      <a:pt x="11" y="10"/>
                      <a:pt x="7" y="7"/>
                    </a:cubicBezTo>
                    <a:cubicBezTo>
                      <a:pt x="5" y="6"/>
                      <a:pt x="3" y="4"/>
                      <a:pt x="1" y="2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4" y="1"/>
                      <a:pt x="6" y="2"/>
                      <a:pt x="8" y="2"/>
                    </a:cubicBezTo>
                    <a:cubicBezTo>
                      <a:pt x="13" y="4"/>
                      <a:pt x="19" y="6"/>
                      <a:pt x="24" y="9"/>
                    </a:cubicBezTo>
                    <a:cubicBezTo>
                      <a:pt x="25" y="9"/>
                      <a:pt x="25" y="9"/>
                      <a:pt x="25" y="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5" name="Freeform 1065"/>
              <p:cNvSpPr>
                <a:spLocks/>
              </p:cNvSpPr>
              <p:nvPr/>
            </p:nvSpPr>
            <p:spPr bwMode="auto">
              <a:xfrm>
                <a:off x="5276" y="2645"/>
                <a:ext cx="23" cy="26"/>
              </a:xfrm>
              <a:custGeom>
                <a:avLst/>
                <a:gdLst>
                  <a:gd name="T0" fmla="*/ 19 w 19"/>
                  <a:gd name="T1" fmla="*/ 0 h 21"/>
                  <a:gd name="T2" fmla="*/ 14 w 19"/>
                  <a:gd name="T3" fmla="*/ 13 h 21"/>
                  <a:gd name="T4" fmla="*/ 13 w 19"/>
                  <a:gd name="T5" fmla="*/ 14 h 21"/>
                  <a:gd name="T6" fmla="*/ 5 w 19"/>
                  <a:gd name="T7" fmla="*/ 20 h 21"/>
                  <a:gd name="T8" fmla="*/ 2 w 19"/>
                  <a:gd name="T9" fmla="*/ 20 h 21"/>
                  <a:gd name="T10" fmla="*/ 2 w 19"/>
                  <a:gd name="T11" fmla="*/ 19 h 21"/>
                  <a:gd name="T12" fmla="*/ 2 w 19"/>
                  <a:gd name="T13" fmla="*/ 15 h 21"/>
                  <a:gd name="T14" fmla="*/ 19 w 19"/>
                  <a:gd name="T1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" h="21">
                    <a:moveTo>
                      <a:pt x="19" y="0"/>
                    </a:moveTo>
                    <a:cubicBezTo>
                      <a:pt x="18" y="5"/>
                      <a:pt x="16" y="9"/>
                      <a:pt x="14" y="13"/>
                    </a:cubicBezTo>
                    <a:cubicBezTo>
                      <a:pt x="14" y="13"/>
                      <a:pt x="13" y="13"/>
                      <a:pt x="13" y="14"/>
                    </a:cubicBezTo>
                    <a:cubicBezTo>
                      <a:pt x="10" y="16"/>
                      <a:pt x="7" y="18"/>
                      <a:pt x="5" y="20"/>
                    </a:cubicBezTo>
                    <a:cubicBezTo>
                      <a:pt x="4" y="21"/>
                      <a:pt x="3" y="21"/>
                      <a:pt x="2" y="20"/>
                    </a:cubicBezTo>
                    <a:cubicBezTo>
                      <a:pt x="2" y="20"/>
                      <a:pt x="2" y="19"/>
                      <a:pt x="2" y="19"/>
                    </a:cubicBezTo>
                    <a:cubicBezTo>
                      <a:pt x="0" y="17"/>
                      <a:pt x="0" y="17"/>
                      <a:pt x="2" y="15"/>
                    </a:cubicBezTo>
                    <a:cubicBezTo>
                      <a:pt x="8" y="10"/>
                      <a:pt x="14" y="5"/>
                      <a:pt x="19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6" name="Freeform 1066"/>
              <p:cNvSpPr>
                <a:spLocks/>
              </p:cNvSpPr>
              <p:nvPr/>
            </p:nvSpPr>
            <p:spPr bwMode="auto">
              <a:xfrm>
                <a:off x="5286" y="2746"/>
                <a:ext cx="30" cy="12"/>
              </a:xfrm>
              <a:custGeom>
                <a:avLst/>
                <a:gdLst>
                  <a:gd name="T0" fmla="*/ 3 w 25"/>
                  <a:gd name="T1" fmla="*/ 10 h 10"/>
                  <a:gd name="T2" fmla="*/ 0 w 25"/>
                  <a:gd name="T3" fmla="*/ 7 h 10"/>
                  <a:gd name="T4" fmla="*/ 1 w 25"/>
                  <a:gd name="T5" fmla="*/ 6 h 10"/>
                  <a:gd name="T6" fmla="*/ 15 w 25"/>
                  <a:gd name="T7" fmla="*/ 2 h 10"/>
                  <a:gd name="T8" fmla="*/ 24 w 25"/>
                  <a:gd name="T9" fmla="*/ 0 h 10"/>
                  <a:gd name="T10" fmla="*/ 25 w 25"/>
                  <a:gd name="T11" fmla="*/ 1 h 10"/>
                  <a:gd name="T12" fmla="*/ 22 w 25"/>
                  <a:gd name="T13" fmla="*/ 5 h 10"/>
                  <a:gd name="T14" fmla="*/ 3 w 25"/>
                  <a:gd name="T1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" h="10">
                    <a:moveTo>
                      <a:pt x="3" y="10"/>
                    </a:moveTo>
                    <a:cubicBezTo>
                      <a:pt x="2" y="10"/>
                      <a:pt x="0" y="7"/>
                      <a:pt x="0" y="7"/>
                    </a:cubicBezTo>
                    <a:cubicBezTo>
                      <a:pt x="0" y="6"/>
                      <a:pt x="0" y="6"/>
                      <a:pt x="1" y="6"/>
                    </a:cubicBezTo>
                    <a:cubicBezTo>
                      <a:pt x="5" y="5"/>
                      <a:pt x="10" y="3"/>
                      <a:pt x="15" y="2"/>
                    </a:cubicBezTo>
                    <a:cubicBezTo>
                      <a:pt x="18" y="1"/>
                      <a:pt x="21" y="1"/>
                      <a:pt x="24" y="0"/>
                    </a:cubicBezTo>
                    <a:cubicBezTo>
                      <a:pt x="25" y="0"/>
                      <a:pt x="25" y="0"/>
                      <a:pt x="25" y="1"/>
                    </a:cubicBezTo>
                    <a:cubicBezTo>
                      <a:pt x="25" y="4"/>
                      <a:pt x="25" y="4"/>
                      <a:pt x="22" y="5"/>
                    </a:cubicBezTo>
                    <a:cubicBezTo>
                      <a:pt x="15" y="7"/>
                      <a:pt x="9" y="8"/>
                      <a:pt x="3" y="1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7" name="Freeform 1067"/>
              <p:cNvSpPr>
                <a:spLocks/>
              </p:cNvSpPr>
              <p:nvPr/>
            </p:nvSpPr>
            <p:spPr bwMode="auto">
              <a:xfrm>
                <a:off x="5101" y="2589"/>
                <a:ext cx="22" cy="15"/>
              </a:xfrm>
              <a:custGeom>
                <a:avLst/>
                <a:gdLst>
                  <a:gd name="T0" fmla="*/ 18 w 18"/>
                  <a:gd name="T1" fmla="*/ 6 h 13"/>
                  <a:gd name="T2" fmla="*/ 8 w 18"/>
                  <a:gd name="T3" fmla="*/ 13 h 13"/>
                  <a:gd name="T4" fmla="*/ 6 w 18"/>
                  <a:gd name="T5" fmla="*/ 13 h 13"/>
                  <a:gd name="T6" fmla="*/ 0 w 18"/>
                  <a:gd name="T7" fmla="*/ 8 h 13"/>
                  <a:gd name="T8" fmla="*/ 9 w 18"/>
                  <a:gd name="T9" fmla="*/ 0 h 13"/>
                  <a:gd name="T10" fmla="*/ 10 w 18"/>
                  <a:gd name="T11" fmla="*/ 0 h 13"/>
                  <a:gd name="T12" fmla="*/ 18 w 18"/>
                  <a:gd name="T13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3">
                    <a:moveTo>
                      <a:pt x="18" y="6"/>
                    </a:moveTo>
                    <a:cubicBezTo>
                      <a:pt x="14" y="8"/>
                      <a:pt x="12" y="11"/>
                      <a:pt x="8" y="13"/>
                    </a:cubicBezTo>
                    <a:cubicBezTo>
                      <a:pt x="7" y="13"/>
                      <a:pt x="7" y="13"/>
                      <a:pt x="6" y="13"/>
                    </a:cubicBezTo>
                    <a:cubicBezTo>
                      <a:pt x="4" y="11"/>
                      <a:pt x="2" y="10"/>
                      <a:pt x="0" y="8"/>
                    </a:cubicBezTo>
                    <a:cubicBezTo>
                      <a:pt x="3" y="6"/>
                      <a:pt x="6" y="3"/>
                      <a:pt x="9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3" y="2"/>
                      <a:pt x="15" y="4"/>
                      <a:pt x="18" y="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8" name="Freeform 1068"/>
              <p:cNvSpPr>
                <a:spLocks/>
              </p:cNvSpPr>
              <p:nvPr/>
            </p:nvSpPr>
            <p:spPr bwMode="auto">
              <a:xfrm>
                <a:off x="5106" y="2651"/>
                <a:ext cx="20" cy="16"/>
              </a:xfrm>
              <a:custGeom>
                <a:avLst/>
                <a:gdLst>
                  <a:gd name="T0" fmla="*/ 17 w 17"/>
                  <a:gd name="T1" fmla="*/ 6 h 13"/>
                  <a:gd name="T2" fmla="*/ 11 w 17"/>
                  <a:gd name="T3" fmla="*/ 13 h 13"/>
                  <a:gd name="T4" fmla="*/ 9 w 17"/>
                  <a:gd name="T5" fmla="*/ 13 h 13"/>
                  <a:gd name="T6" fmla="*/ 0 w 17"/>
                  <a:gd name="T7" fmla="*/ 6 h 13"/>
                  <a:gd name="T8" fmla="*/ 4 w 17"/>
                  <a:gd name="T9" fmla="*/ 1 h 13"/>
                  <a:gd name="T10" fmla="*/ 6 w 17"/>
                  <a:gd name="T11" fmla="*/ 0 h 13"/>
                  <a:gd name="T12" fmla="*/ 17 w 17"/>
                  <a:gd name="T13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3">
                    <a:moveTo>
                      <a:pt x="17" y="6"/>
                    </a:moveTo>
                    <a:cubicBezTo>
                      <a:pt x="15" y="8"/>
                      <a:pt x="13" y="10"/>
                      <a:pt x="11" y="13"/>
                    </a:cubicBezTo>
                    <a:cubicBezTo>
                      <a:pt x="10" y="13"/>
                      <a:pt x="10" y="13"/>
                      <a:pt x="9" y="13"/>
                    </a:cubicBezTo>
                    <a:cubicBezTo>
                      <a:pt x="6" y="11"/>
                      <a:pt x="3" y="8"/>
                      <a:pt x="0" y="6"/>
                    </a:cubicBezTo>
                    <a:cubicBezTo>
                      <a:pt x="1" y="4"/>
                      <a:pt x="3" y="3"/>
                      <a:pt x="4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9" y="2"/>
                      <a:pt x="13" y="4"/>
                      <a:pt x="17" y="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39" name="Freeform 1069"/>
              <p:cNvSpPr>
                <a:spLocks/>
              </p:cNvSpPr>
              <p:nvPr/>
            </p:nvSpPr>
            <p:spPr bwMode="auto">
              <a:xfrm>
                <a:off x="5029" y="2655"/>
                <a:ext cx="17" cy="19"/>
              </a:xfrm>
              <a:custGeom>
                <a:avLst/>
                <a:gdLst>
                  <a:gd name="T0" fmla="*/ 8 w 14"/>
                  <a:gd name="T1" fmla="*/ 0 h 16"/>
                  <a:gd name="T2" fmla="*/ 14 w 14"/>
                  <a:gd name="T3" fmla="*/ 6 h 16"/>
                  <a:gd name="T4" fmla="*/ 14 w 14"/>
                  <a:gd name="T5" fmla="*/ 8 h 16"/>
                  <a:gd name="T6" fmla="*/ 9 w 14"/>
                  <a:gd name="T7" fmla="*/ 16 h 16"/>
                  <a:gd name="T8" fmla="*/ 1 w 14"/>
                  <a:gd name="T9" fmla="*/ 9 h 16"/>
                  <a:gd name="T10" fmla="*/ 1 w 14"/>
                  <a:gd name="T11" fmla="*/ 7 h 16"/>
                  <a:gd name="T12" fmla="*/ 8 w 14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6">
                    <a:moveTo>
                      <a:pt x="8" y="0"/>
                    </a:moveTo>
                    <a:cubicBezTo>
                      <a:pt x="10" y="2"/>
                      <a:pt x="12" y="4"/>
                      <a:pt x="14" y="6"/>
                    </a:cubicBezTo>
                    <a:cubicBezTo>
                      <a:pt x="14" y="7"/>
                      <a:pt x="14" y="7"/>
                      <a:pt x="14" y="8"/>
                    </a:cubicBezTo>
                    <a:cubicBezTo>
                      <a:pt x="12" y="10"/>
                      <a:pt x="11" y="13"/>
                      <a:pt x="9" y="16"/>
                    </a:cubicBezTo>
                    <a:cubicBezTo>
                      <a:pt x="6" y="14"/>
                      <a:pt x="4" y="11"/>
                      <a:pt x="1" y="9"/>
                    </a:cubicBezTo>
                    <a:cubicBezTo>
                      <a:pt x="0" y="8"/>
                      <a:pt x="1" y="8"/>
                      <a:pt x="1" y="7"/>
                    </a:cubicBezTo>
                    <a:cubicBezTo>
                      <a:pt x="4" y="5"/>
                      <a:pt x="6" y="3"/>
                      <a:pt x="8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0" name="Freeform 1070"/>
              <p:cNvSpPr>
                <a:spLocks/>
              </p:cNvSpPr>
              <p:nvPr/>
            </p:nvSpPr>
            <p:spPr bwMode="auto">
              <a:xfrm>
                <a:off x="5291" y="2754"/>
                <a:ext cx="28" cy="10"/>
              </a:xfrm>
              <a:custGeom>
                <a:avLst/>
                <a:gdLst>
                  <a:gd name="T0" fmla="*/ 0 w 24"/>
                  <a:gd name="T1" fmla="*/ 6 h 9"/>
                  <a:gd name="T2" fmla="*/ 16 w 24"/>
                  <a:gd name="T3" fmla="*/ 2 h 9"/>
                  <a:gd name="T4" fmla="*/ 18 w 24"/>
                  <a:gd name="T5" fmla="*/ 1 h 9"/>
                  <a:gd name="T6" fmla="*/ 24 w 24"/>
                  <a:gd name="T7" fmla="*/ 4 h 9"/>
                  <a:gd name="T8" fmla="*/ 23 w 24"/>
                  <a:gd name="T9" fmla="*/ 5 h 9"/>
                  <a:gd name="T10" fmla="*/ 11 w 24"/>
                  <a:gd name="T11" fmla="*/ 8 h 9"/>
                  <a:gd name="T12" fmla="*/ 6 w 24"/>
                  <a:gd name="T13" fmla="*/ 9 h 9"/>
                  <a:gd name="T14" fmla="*/ 0 w 24"/>
                  <a:gd name="T15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9">
                    <a:moveTo>
                      <a:pt x="0" y="6"/>
                    </a:moveTo>
                    <a:cubicBezTo>
                      <a:pt x="5" y="4"/>
                      <a:pt x="11" y="3"/>
                      <a:pt x="16" y="2"/>
                    </a:cubicBezTo>
                    <a:cubicBezTo>
                      <a:pt x="17" y="2"/>
                      <a:pt x="17" y="2"/>
                      <a:pt x="18" y="1"/>
                    </a:cubicBezTo>
                    <a:cubicBezTo>
                      <a:pt x="22" y="0"/>
                      <a:pt x="21" y="0"/>
                      <a:pt x="24" y="4"/>
                    </a:cubicBezTo>
                    <a:cubicBezTo>
                      <a:pt x="24" y="5"/>
                      <a:pt x="24" y="5"/>
                      <a:pt x="23" y="5"/>
                    </a:cubicBezTo>
                    <a:cubicBezTo>
                      <a:pt x="19" y="6"/>
                      <a:pt x="15" y="7"/>
                      <a:pt x="11" y="8"/>
                    </a:cubicBezTo>
                    <a:cubicBezTo>
                      <a:pt x="9" y="8"/>
                      <a:pt x="7" y="8"/>
                      <a:pt x="6" y="9"/>
                    </a:cubicBezTo>
                    <a:cubicBezTo>
                      <a:pt x="2" y="9"/>
                      <a:pt x="2" y="9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1" name="Freeform 1071"/>
              <p:cNvSpPr>
                <a:spLocks/>
              </p:cNvSpPr>
              <p:nvPr/>
            </p:nvSpPr>
            <p:spPr bwMode="auto">
              <a:xfrm>
                <a:off x="4970" y="2610"/>
                <a:ext cx="15" cy="22"/>
              </a:xfrm>
              <a:custGeom>
                <a:avLst/>
                <a:gdLst>
                  <a:gd name="T0" fmla="*/ 12 w 12"/>
                  <a:gd name="T1" fmla="*/ 18 h 18"/>
                  <a:gd name="T2" fmla="*/ 6 w 12"/>
                  <a:gd name="T3" fmla="*/ 10 h 18"/>
                  <a:gd name="T4" fmla="*/ 3 w 12"/>
                  <a:gd name="T5" fmla="*/ 8 h 18"/>
                  <a:gd name="T6" fmla="*/ 0 w 12"/>
                  <a:gd name="T7" fmla="*/ 1 h 18"/>
                  <a:gd name="T8" fmla="*/ 2 w 12"/>
                  <a:gd name="T9" fmla="*/ 1 h 18"/>
                  <a:gd name="T10" fmla="*/ 9 w 12"/>
                  <a:gd name="T11" fmla="*/ 0 h 18"/>
                  <a:gd name="T12" fmla="*/ 10 w 12"/>
                  <a:gd name="T13" fmla="*/ 1 h 18"/>
                  <a:gd name="T14" fmla="*/ 12 w 12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cubicBezTo>
                      <a:pt x="11" y="15"/>
                      <a:pt x="9" y="12"/>
                      <a:pt x="6" y="10"/>
                    </a:cubicBezTo>
                    <a:cubicBezTo>
                      <a:pt x="5" y="9"/>
                      <a:pt x="4" y="8"/>
                      <a:pt x="3" y="8"/>
                    </a:cubicBezTo>
                    <a:cubicBezTo>
                      <a:pt x="2" y="7"/>
                      <a:pt x="0" y="3"/>
                      <a:pt x="0" y="1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9" y="0"/>
                      <a:pt x="10" y="0"/>
                      <a:pt x="10" y="1"/>
                    </a:cubicBezTo>
                    <a:cubicBezTo>
                      <a:pt x="11" y="6"/>
                      <a:pt x="11" y="12"/>
                      <a:pt x="12" y="18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2" name="Freeform 1072"/>
              <p:cNvSpPr>
                <a:spLocks/>
              </p:cNvSpPr>
              <p:nvPr/>
            </p:nvSpPr>
            <p:spPr bwMode="auto">
              <a:xfrm>
                <a:off x="5018" y="2589"/>
                <a:ext cx="18" cy="17"/>
              </a:xfrm>
              <a:custGeom>
                <a:avLst/>
                <a:gdLst>
                  <a:gd name="T0" fmla="*/ 15 w 15"/>
                  <a:gd name="T1" fmla="*/ 8 h 14"/>
                  <a:gd name="T2" fmla="*/ 15 w 15"/>
                  <a:gd name="T3" fmla="*/ 8 h 14"/>
                  <a:gd name="T4" fmla="*/ 10 w 15"/>
                  <a:gd name="T5" fmla="*/ 14 h 14"/>
                  <a:gd name="T6" fmla="*/ 9 w 15"/>
                  <a:gd name="T7" fmla="*/ 14 h 14"/>
                  <a:gd name="T8" fmla="*/ 1 w 15"/>
                  <a:gd name="T9" fmla="*/ 8 h 14"/>
                  <a:gd name="T10" fmla="*/ 1 w 15"/>
                  <a:gd name="T11" fmla="*/ 7 h 14"/>
                  <a:gd name="T12" fmla="*/ 6 w 15"/>
                  <a:gd name="T13" fmla="*/ 1 h 14"/>
                  <a:gd name="T14" fmla="*/ 8 w 15"/>
                  <a:gd name="T15" fmla="*/ 1 h 14"/>
                  <a:gd name="T16" fmla="*/ 15 w 15"/>
                  <a:gd name="T17" fmla="*/ 7 h 14"/>
                  <a:gd name="T18" fmla="*/ 15 w 15"/>
                  <a:gd name="T19" fmla="*/ 8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4">
                    <a:moveTo>
                      <a:pt x="15" y="8"/>
                    </a:moveTo>
                    <a:cubicBezTo>
                      <a:pt x="15" y="8"/>
                      <a:pt x="15" y="8"/>
                      <a:pt x="15" y="8"/>
                    </a:cubicBezTo>
                    <a:cubicBezTo>
                      <a:pt x="13" y="10"/>
                      <a:pt x="12" y="12"/>
                      <a:pt x="10" y="14"/>
                    </a:cubicBezTo>
                    <a:cubicBezTo>
                      <a:pt x="10" y="14"/>
                      <a:pt x="9" y="14"/>
                      <a:pt x="9" y="14"/>
                    </a:cubicBezTo>
                    <a:cubicBezTo>
                      <a:pt x="6" y="12"/>
                      <a:pt x="4" y="10"/>
                      <a:pt x="1" y="8"/>
                    </a:cubicBezTo>
                    <a:cubicBezTo>
                      <a:pt x="0" y="8"/>
                      <a:pt x="0" y="8"/>
                      <a:pt x="1" y="7"/>
                    </a:cubicBezTo>
                    <a:cubicBezTo>
                      <a:pt x="3" y="5"/>
                      <a:pt x="5" y="3"/>
                      <a:pt x="6" y="1"/>
                    </a:cubicBezTo>
                    <a:cubicBezTo>
                      <a:pt x="7" y="0"/>
                      <a:pt x="7" y="0"/>
                      <a:pt x="8" y="1"/>
                    </a:cubicBezTo>
                    <a:cubicBezTo>
                      <a:pt x="10" y="3"/>
                      <a:pt x="12" y="5"/>
                      <a:pt x="15" y="7"/>
                    </a:cubicBezTo>
                    <a:cubicBezTo>
                      <a:pt x="15" y="8"/>
                      <a:pt x="15" y="8"/>
                      <a:pt x="15" y="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3" name="Freeform 1073"/>
              <p:cNvSpPr>
                <a:spLocks/>
              </p:cNvSpPr>
              <p:nvPr/>
            </p:nvSpPr>
            <p:spPr bwMode="auto">
              <a:xfrm>
                <a:off x="5081" y="2592"/>
                <a:ext cx="17" cy="18"/>
              </a:xfrm>
              <a:custGeom>
                <a:avLst/>
                <a:gdLst>
                  <a:gd name="T0" fmla="*/ 14 w 14"/>
                  <a:gd name="T1" fmla="*/ 5 h 15"/>
                  <a:gd name="T2" fmla="*/ 13 w 14"/>
                  <a:gd name="T3" fmla="*/ 7 h 15"/>
                  <a:gd name="T4" fmla="*/ 5 w 14"/>
                  <a:gd name="T5" fmla="*/ 14 h 15"/>
                  <a:gd name="T6" fmla="*/ 3 w 14"/>
                  <a:gd name="T7" fmla="*/ 14 h 15"/>
                  <a:gd name="T8" fmla="*/ 0 w 14"/>
                  <a:gd name="T9" fmla="*/ 11 h 15"/>
                  <a:gd name="T10" fmla="*/ 2 w 14"/>
                  <a:gd name="T11" fmla="*/ 7 h 15"/>
                  <a:gd name="T12" fmla="*/ 7 w 14"/>
                  <a:gd name="T13" fmla="*/ 1 h 15"/>
                  <a:gd name="T14" fmla="*/ 8 w 14"/>
                  <a:gd name="T15" fmla="*/ 1 h 15"/>
                  <a:gd name="T16" fmla="*/ 14 w 14"/>
                  <a:gd name="T17" fmla="*/ 5 h 15"/>
                  <a:gd name="T18" fmla="*/ 14 w 14"/>
                  <a:gd name="T19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4" h="15">
                    <a:moveTo>
                      <a:pt x="14" y="5"/>
                    </a:moveTo>
                    <a:cubicBezTo>
                      <a:pt x="14" y="6"/>
                      <a:pt x="14" y="6"/>
                      <a:pt x="13" y="7"/>
                    </a:cubicBezTo>
                    <a:cubicBezTo>
                      <a:pt x="11" y="9"/>
                      <a:pt x="8" y="12"/>
                      <a:pt x="5" y="14"/>
                    </a:cubicBezTo>
                    <a:cubicBezTo>
                      <a:pt x="5" y="15"/>
                      <a:pt x="4" y="15"/>
                      <a:pt x="3" y="14"/>
                    </a:cubicBezTo>
                    <a:cubicBezTo>
                      <a:pt x="2" y="13"/>
                      <a:pt x="0" y="12"/>
                      <a:pt x="0" y="11"/>
                    </a:cubicBezTo>
                    <a:cubicBezTo>
                      <a:pt x="0" y="10"/>
                      <a:pt x="1" y="9"/>
                      <a:pt x="2" y="7"/>
                    </a:cubicBezTo>
                    <a:cubicBezTo>
                      <a:pt x="4" y="5"/>
                      <a:pt x="5" y="3"/>
                      <a:pt x="7" y="1"/>
                    </a:cubicBezTo>
                    <a:cubicBezTo>
                      <a:pt x="7" y="1"/>
                      <a:pt x="7" y="0"/>
                      <a:pt x="8" y="1"/>
                    </a:cubicBezTo>
                    <a:cubicBezTo>
                      <a:pt x="10" y="2"/>
                      <a:pt x="12" y="4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4" name="Freeform 1074"/>
              <p:cNvSpPr>
                <a:spLocks/>
              </p:cNvSpPr>
              <p:nvPr/>
            </p:nvSpPr>
            <p:spPr bwMode="auto">
              <a:xfrm>
                <a:off x="5020" y="2648"/>
                <a:ext cx="18" cy="15"/>
              </a:xfrm>
              <a:custGeom>
                <a:avLst/>
                <a:gdLst>
                  <a:gd name="T0" fmla="*/ 0 w 15"/>
                  <a:gd name="T1" fmla="*/ 6 h 13"/>
                  <a:gd name="T2" fmla="*/ 9 w 15"/>
                  <a:gd name="T3" fmla="*/ 0 h 13"/>
                  <a:gd name="T4" fmla="*/ 10 w 15"/>
                  <a:gd name="T5" fmla="*/ 0 h 13"/>
                  <a:gd name="T6" fmla="*/ 13 w 15"/>
                  <a:gd name="T7" fmla="*/ 3 h 13"/>
                  <a:gd name="T8" fmla="*/ 13 w 15"/>
                  <a:gd name="T9" fmla="*/ 7 h 13"/>
                  <a:gd name="T10" fmla="*/ 8 w 15"/>
                  <a:gd name="T11" fmla="*/ 12 h 13"/>
                  <a:gd name="T12" fmla="*/ 6 w 15"/>
                  <a:gd name="T13" fmla="*/ 12 h 13"/>
                  <a:gd name="T14" fmla="*/ 0 w 15"/>
                  <a:gd name="T15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13">
                    <a:moveTo>
                      <a:pt x="0" y="6"/>
                    </a:moveTo>
                    <a:cubicBezTo>
                      <a:pt x="3" y="4"/>
                      <a:pt x="6" y="2"/>
                      <a:pt x="9" y="0"/>
                    </a:cubicBezTo>
                    <a:cubicBezTo>
                      <a:pt x="9" y="0"/>
                      <a:pt x="10" y="0"/>
                      <a:pt x="10" y="0"/>
                    </a:cubicBezTo>
                    <a:cubicBezTo>
                      <a:pt x="11" y="1"/>
                      <a:pt x="12" y="2"/>
                      <a:pt x="13" y="3"/>
                    </a:cubicBezTo>
                    <a:cubicBezTo>
                      <a:pt x="15" y="5"/>
                      <a:pt x="15" y="6"/>
                      <a:pt x="13" y="7"/>
                    </a:cubicBezTo>
                    <a:cubicBezTo>
                      <a:pt x="11" y="9"/>
                      <a:pt x="10" y="10"/>
                      <a:pt x="8" y="12"/>
                    </a:cubicBezTo>
                    <a:cubicBezTo>
                      <a:pt x="7" y="12"/>
                      <a:pt x="7" y="13"/>
                      <a:pt x="6" y="12"/>
                    </a:cubicBezTo>
                    <a:cubicBezTo>
                      <a:pt x="4" y="10"/>
                      <a:pt x="2" y="8"/>
                      <a:pt x="0" y="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5" name="Freeform 1075"/>
              <p:cNvSpPr>
                <a:spLocks/>
              </p:cNvSpPr>
              <p:nvPr/>
            </p:nvSpPr>
            <p:spPr bwMode="auto">
              <a:xfrm>
                <a:off x="5023" y="2609"/>
                <a:ext cx="18" cy="15"/>
              </a:xfrm>
              <a:custGeom>
                <a:avLst/>
                <a:gdLst>
                  <a:gd name="T0" fmla="*/ 0 w 15"/>
                  <a:gd name="T1" fmla="*/ 7 h 12"/>
                  <a:gd name="T2" fmla="*/ 5 w 15"/>
                  <a:gd name="T3" fmla="*/ 0 h 12"/>
                  <a:gd name="T4" fmla="*/ 7 w 15"/>
                  <a:gd name="T5" fmla="*/ 0 h 12"/>
                  <a:gd name="T6" fmla="*/ 14 w 15"/>
                  <a:gd name="T7" fmla="*/ 5 h 12"/>
                  <a:gd name="T8" fmla="*/ 15 w 15"/>
                  <a:gd name="T9" fmla="*/ 7 h 12"/>
                  <a:gd name="T10" fmla="*/ 6 w 15"/>
                  <a:gd name="T11" fmla="*/ 10 h 12"/>
                  <a:gd name="T12" fmla="*/ 0 w 15"/>
                  <a:gd name="T13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2">
                    <a:moveTo>
                      <a:pt x="0" y="7"/>
                    </a:moveTo>
                    <a:cubicBezTo>
                      <a:pt x="2" y="5"/>
                      <a:pt x="3" y="3"/>
                      <a:pt x="5" y="0"/>
                    </a:cubicBezTo>
                    <a:cubicBezTo>
                      <a:pt x="6" y="0"/>
                      <a:pt x="6" y="0"/>
                      <a:pt x="7" y="0"/>
                    </a:cubicBezTo>
                    <a:cubicBezTo>
                      <a:pt x="9" y="2"/>
                      <a:pt x="12" y="4"/>
                      <a:pt x="14" y="5"/>
                    </a:cubicBezTo>
                    <a:cubicBezTo>
                      <a:pt x="15" y="6"/>
                      <a:pt x="15" y="6"/>
                      <a:pt x="15" y="7"/>
                    </a:cubicBezTo>
                    <a:cubicBezTo>
                      <a:pt x="11" y="11"/>
                      <a:pt x="11" y="12"/>
                      <a:pt x="6" y="10"/>
                    </a:cubicBezTo>
                    <a:cubicBezTo>
                      <a:pt x="4" y="9"/>
                      <a:pt x="2" y="8"/>
                      <a:pt x="0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6" name="Freeform 1076"/>
              <p:cNvSpPr>
                <a:spLocks/>
              </p:cNvSpPr>
              <p:nvPr/>
            </p:nvSpPr>
            <p:spPr bwMode="auto">
              <a:xfrm>
                <a:off x="5110" y="2980"/>
                <a:ext cx="18" cy="16"/>
              </a:xfrm>
              <a:custGeom>
                <a:avLst/>
                <a:gdLst>
                  <a:gd name="T0" fmla="*/ 12 w 15"/>
                  <a:gd name="T1" fmla="*/ 0 h 13"/>
                  <a:gd name="T2" fmla="*/ 13 w 15"/>
                  <a:gd name="T3" fmla="*/ 1 h 13"/>
                  <a:gd name="T4" fmla="*/ 15 w 15"/>
                  <a:gd name="T5" fmla="*/ 5 h 13"/>
                  <a:gd name="T6" fmla="*/ 14 w 15"/>
                  <a:gd name="T7" fmla="*/ 6 h 13"/>
                  <a:gd name="T8" fmla="*/ 5 w 15"/>
                  <a:gd name="T9" fmla="*/ 12 h 13"/>
                  <a:gd name="T10" fmla="*/ 3 w 15"/>
                  <a:gd name="T11" fmla="*/ 11 h 13"/>
                  <a:gd name="T12" fmla="*/ 1 w 15"/>
                  <a:gd name="T13" fmla="*/ 6 h 13"/>
                  <a:gd name="T14" fmla="*/ 2 w 15"/>
                  <a:gd name="T15" fmla="*/ 4 h 13"/>
                  <a:gd name="T16" fmla="*/ 11 w 15"/>
                  <a:gd name="T17" fmla="*/ 1 h 13"/>
                  <a:gd name="T18" fmla="*/ 12 w 15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" h="13">
                    <a:moveTo>
                      <a:pt x="12" y="0"/>
                    </a:moveTo>
                    <a:cubicBezTo>
                      <a:pt x="12" y="0"/>
                      <a:pt x="12" y="1"/>
                      <a:pt x="13" y="1"/>
                    </a:cubicBezTo>
                    <a:cubicBezTo>
                      <a:pt x="14" y="2"/>
                      <a:pt x="14" y="4"/>
                      <a:pt x="15" y="5"/>
                    </a:cubicBezTo>
                    <a:cubicBezTo>
                      <a:pt x="15" y="6"/>
                      <a:pt x="15" y="6"/>
                      <a:pt x="14" y="6"/>
                    </a:cubicBezTo>
                    <a:cubicBezTo>
                      <a:pt x="11" y="9"/>
                      <a:pt x="8" y="10"/>
                      <a:pt x="5" y="12"/>
                    </a:cubicBezTo>
                    <a:cubicBezTo>
                      <a:pt x="4" y="13"/>
                      <a:pt x="3" y="12"/>
                      <a:pt x="3" y="11"/>
                    </a:cubicBezTo>
                    <a:cubicBezTo>
                      <a:pt x="2" y="10"/>
                      <a:pt x="2" y="8"/>
                      <a:pt x="1" y="6"/>
                    </a:cubicBezTo>
                    <a:cubicBezTo>
                      <a:pt x="0" y="5"/>
                      <a:pt x="0" y="5"/>
                      <a:pt x="2" y="4"/>
                    </a:cubicBezTo>
                    <a:cubicBezTo>
                      <a:pt x="5" y="4"/>
                      <a:pt x="9" y="3"/>
                      <a:pt x="11" y="1"/>
                    </a:cubicBezTo>
                    <a:cubicBezTo>
                      <a:pt x="12" y="1"/>
                      <a:pt x="12" y="0"/>
                      <a:pt x="1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7" name="Freeform 1077"/>
              <p:cNvSpPr>
                <a:spLocks/>
              </p:cNvSpPr>
              <p:nvPr/>
            </p:nvSpPr>
            <p:spPr bwMode="auto">
              <a:xfrm>
                <a:off x="5088" y="2601"/>
                <a:ext cx="19" cy="15"/>
              </a:xfrm>
              <a:custGeom>
                <a:avLst/>
                <a:gdLst>
                  <a:gd name="T0" fmla="*/ 16 w 16"/>
                  <a:gd name="T1" fmla="*/ 4 h 13"/>
                  <a:gd name="T2" fmla="*/ 4 w 16"/>
                  <a:gd name="T3" fmla="*/ 12 h 13"/>
                  <a:gd name="T4" fmla="*/ 3 w 16"/>
                  <a:gd name="T5" fmla="*/ 11 h 13"/>
                  <a:gd name="T6" fmla="*/ 2 w 16"/>
                  <a:gd name="T7" fmla="*/ 7 h 13"/>
                  <a:gd name="T8" fmla="*/ 9 w 16"/>
                  <a:gd name="T9" fmla="*/ 1 h 13"/>
                  <a:gd name="T10" fmla="*/ 11 w 16"/>
                  <a:gd name="T11" fmla="*/ 1 h 13"/>
                  <a:gd name="T12" fmla="*/ 16 w 16"/>
                  <a:gd name="T13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13">
                    <a:moveTo>
                      <a:pt x="16" y="4"/>
                    </a:moveTo>
                    <a:cubicBezTo>
                      <a:pt x="12" y="7"/>
                      <a:pt x="8" y="9"/>
                      <a:pt x="4" y="12"/>
                    </a:cubicBezTo>
                    <a:cubicBezTo>
                      <a:pt x="3" y="13"/>
                      <a:pt x="3" y="12"/>
                      <a:pt x="3" y="11"/>
                    </a:cubicBezTo>
                    <a:cubicBezTo>
                      <a:pt x="0" y="9"/>
                      <a:pt x="0" y="9"/>
                      <a:pt x="2" y="7"/>
                    </a:cubicBezTo>
                    <a:cubicBezTo>
                      <a:pt x="4" y="5"/>
                      <a:pt x="7" y="3"/>
                      <a:pt x="9" y="1"/>
                    </a:cubicBezTo>
                    <a:cubicBezTo>
                      <a:pt x="9" y="0"/>
                      <a:pt x="10" y="0"/>
                      <a:pt x="11" y="1"/>
                    </a:cubicBezTo>
                    <a:cubicBezTo>
                      <a:pt x="12" y="2"/>
                      <a:pt x="14" y="3"/>
                      <a:pt x="16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8" name="Freeform 1078"/>
              <p:cNvSpPr>
                <a:spLocks/>
              </p:cNvSpPr>
              <p:nvPr/>
            </p:nvSpPr>
            <p:spPr bwMode="auto">
              <a:xfrm>
                <a:off x="5087" y="2652"/>
                <a:ext cx="17" cy="17"/>
              </a:xfrm>
              <a:custGeom>
                <a:avLst/>
                <a:gdLst>
                  <a:gd name="T0" fmla="*/ 6 w 14"/>
                  <a:gd name="T1" fmla="*/ 14 h 14"/>
                  <a:gd name="T2" fmla="*/ 1 w 14"/>
                  <a:gd name="T3" fmla="*/ 6 h 14"/>
                  <a:gd name="T4" fmla="*/ 1 w 14"/>
                  <a:gd name="T5" fmla="*/ 5 h 14"/>
                  <a:gd name="T6" fmla="*/ 4 w 14"/>
                  <a:gd name="T7" fmla="*/ 1 h 14"/>
                  <a:gd name="T8" fmla="*/ 6 w 14"/>
                  <a:gd name="T9" fmla="*/ 0 h 14"/>
                  <a:gd name="T10" fmla="*/ 12 w 14"/>
                  <a:gd name="T11" fmla="*/ 5 h 14"/>
                  <a:gd name="T12" fmla="*/ 12 w 14"/>
                  <a:gd name="T13" fmla="*/ 7 h 14"/>
                  <a:gd name="T14" fmla="*/ 6 w 14"/>
                  <a:gd name="T1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4">
                    <a:moveTo>
                      <a:pt x="6" y="14"/>
                    </a:moveTo>
                    <a:cubicBezTo>
                      <a:pt x="4" y="11"/>
                      <a:pt x="2" y="8"/>
                      <a:pt x="1" y="6"/>
                    </a:cubicBezTo>
                    <a:cubicBezTo>
                      <a:pt x="0" y="5"/>
                      <a:pt x="0" y="5"/>
                      <a:pt x="1" y="5"/>
                    </a:cubicBezTo>
                    <a:cubicBezTo>
                      <a:pt x="2" y="3"/>
                      <a:pt x="3" y="2"/>
                      <a:pt x="4" y="1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8" y="2"/>
                      <a:pt x="10" y="3"/>
                      <a:pt x="12" y="5"/>
                    </a:cubicBezTo>
                    <a:cubicBezTo>
                      <a:pt x="14" y="6"/>
                      <a:pt x="12" y="7"/>
                      <a:pt x="12" y="7"/>
                    </a:cubicBezTo>
                    <a:cubicBezTo>
                      <a:pt x="10" y="9"/>
                      <a:pt x="8" y="11"/>
                      <a:pt x="6" y="1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49" name="Freeform 1079"/>
              <p:cNvSpPr>
                <a:spLocks/>
              </p:cNvSpPr>
              <p:nvPr/>
            </p:nvSpPr>
            <p:spPr bwMode="auto">
              <a:xfrm>
                <a:off x="5106" y="2913"/>
                <a:ext cx="13" cy="26"/>
              </a:xfrm>
              <a:custGeom>
                <a:avLst/>
                <a:gdLst>
                  <a:gd name="T0" fmla="*/ 11 w 11"/>
                  <a:gd name="T1" fmla="*/ 22 h 22"/>
                  <a:gd name="T2" fmla="*/ 0 w 11"/>
                  <a:gd name="T3" fmla="*/ 4 h 22"/>
                  <a:gd name="T4" fmla="*/ 1 w 11"/>
                  <a:gd name="T5" fmla="*/ 3 h 22"/>
                  <a:gd name="T6" fmla="*/ 5 w 11"/>
                  <a:gd name="T7" fmla="*/ 0 h 22"/>
                  <a:gd name="T8" fmla="*/ 6 w 11"/>
                  <a:gd name="T9" fmla="*/ 1 h 22"/>
                  <a:gd name="T10" fmla="*/ 11 w 11"/>
                  <a:gd name="T11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22">
                    <a:moveTo>
                      <a:pt x="11" y="22"/>
                    </a:moveTo>
                    <a:cubicBezTo>
                      <a:pt x="8" y="16"/>
                      <a:pt x="4" y="10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2" y="2"/>
                      <a:pt x="4" y="1"/>
                      <a:pt x="5" y="0"/>
                    </a:cubicBezTo>
                    <a:cubicBezTo>
                      <a:pt x="6" y="0"/>
                      <a:pt x="6" y="0"/>
                      <a:pt x="6" y="1"/>
                    </a:cubicBezTo>
                    <a:cubicBezTo>
                      <a:pt x="8" y="8"/>
                      <a:pt x="10" y="14"/>
                      <a:pt x="11" y="2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0" name="Freeform 1080"/>
              <p:cNvSpPr>
                <a:spLocks/>
              </p:cNvSpPr>
              <p:nvPr/>
            </p:nvSpPr>
            <p:spPr bwMode="auto">
              <a:xfrm>
                <a:off x="5032" y="2599"/>
                <a:ext cx="15" cy="16"/>
              </a:xfrm>
              <a:custGeom>
                <a:avLst/>
                <a:gdLst>
                  <a:gd name="T0" fmla="*/ 13 w 13"/>
                  <a:gd name="T1" fmla="*/ 8 h 13"/>
                  <a:gd name="T2" fmla="*/ 11 w 13"/>
                  <a:gd name="T3" fmla="*/ 11 h 13"/>
                  <a:gd name="T4" fmla="*/ 7 w 13"/>
                  <a:gd name="T5" fmla="*/ 11 h 13"/>
                  <a:gd name="T6" fmla="*/ 1 w 13"/>
                  <a:gd name="T7" fmla="*/ 7 h 13"/>
                  <a:gd name="T8" fmla="*/ 1 w 13"/>
                  <a:gd name="T9" fmla="*/ 5 h 13"/>
                  <a:gd name="T10" fmla="*/ 5 w 13"/>
                  <a:gd name="T11" fmla="*/ 1 h 13"/>
                  <a:gd name="T12" fmla="*/ 6 w 13"/>
                  <a:gd name="T13" fmla="*/ 1 h 13"/>
                  <a:gd name="T14" fmla="*/ 13 w 13"/>
                  <a:gd name="T15" fmla="*/ 8 h 13"/>
                  <a:gd name="T16" fmla="*/ 13 w 13"/>
                  <a:gd name="T17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3">
                    <a:moveTo>
                      <a:pt x="13" y="8"/>
                    </a:moveTo>
                    <a:cubicBezTo>
                      <a:pt x="13" y="9"/>
                      <a:pt x="12" y="10"/>
                      <a:pt x="11" y="11"/>
                    </a:cubicBezTo>
                    <a:cubicBezTo>
                      <a:pt x="10" y="13"/>
                      <a:pt x="10" y="13"/>
                      <a:pt x="7" y="11"/>
                    </a:cubicBezTo>
                    <a:cubicBezTo>
                      <a:pt x="5" y="10"/>
                      <a:pt x="3" y="8"/>
                      <a:pt x="1" y="7"/>
                    </a:cubicBezTo>
                    <a:cubicBezTo>
                      <a:pt x="0" y="6"/>
                      <a:pt x="0" y="6"/>
                      <a:pt x="1" y="5"/>
                    </a:cubicBezTo>
                    <a:cubicBezTo>
                      <a:pt x="2" y="4"/>
                      <a:pt x="3" y="2"/>
                      <a:pt x="5" y="1"/>
                    </a:cubicBezTo>
                    <a:cubicBezTo>
                      <a:pt x="5" y="1"/>
                      <a:pt x="5" y="0"/>
                      <a:pt x="6" y="1"/>
                    </a:cubicBezTo>
                    <a:cubicBezTo>
                      <a:pt x="8" y="3"/>
                      <a:pt x="11" y="5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1" name="Freeform 1081"/>
              <p:cNvSpPr>
                <a:spLocks/>
              </p:cNvSpPr>
              <p:nvPr/>
            </p:nvSpPr>
            <p:spPr bwMode="auto">
              <a:xfrm>
                <a:off x="4902" y="2809"/>
                <a:ext cx="17" cy="12"/>
              </a:xfrm>
              <a:custGeom>
                <a:avLst/>
                <a:gdLst>
                  <a:gd name="T0" fmla="*/ 11 w 14"/>
                  <a:gd name="T1" fmla="*/ 3 h 10"/>
                  <a:gd name="T2" fmla="*/ 13 w 14"/>
                  <a:gd name="T3" fmla="*/ 7 h 10"/>
                  <a:gd name="T4" fmla="*/ 12 w 14"/>
                  <a:gd name="T5" fmla="*/ 10 h 10"/>
                  <a:gd name="T6" fmla="*/ 3 w 14"/>
                  <a:gd name="T7" fmla="*/ 10 h 10"/>
                  <a:gd name="T8" fmla="*/ 2 w 14"/>
                  <a:gd name="T9" fmla="*/ 9 h 10"/>
                  <a:gd name="T10" fmla="*/ 6 w 14"/>
                  <a:gd name="T11" fmla="*/ 0 h 10"/>
                  <a:gd name="T12" fmla="*/ 8 w 14"/>
                  <a:gd name="T13" fmla="*/ 2 h 10"/>
                  <a:gd name="T14" fmla="*/ 6 w 14"/>
                  <a:gd name="T15" fmla="*/ 4 h 10"/>
                  <a:gd name="T16" fmla="*/ 5 w 14"/>
                  <a:gd name="T17" fmla="*/ 6 h 10"/>
                  <a:gd name="T18" fmla="*/ 7 w 14"/>
                  <a:gd name="T19" fmla="*/ 7 h 10"/>
                  <a:gd name="T20" fmla="*/ 11 w 14"/>
                  <a:gd name="T2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10">
                    <a:moveTo>
                      <a:pt x="11" y="3"/>
                    </a:moveTo>
                    <a:cubicBezTo>
                      <a:pt x="12" y="4"/>
                      <a:pt x="13" y="6"/>
                      <a:pt x="13" y="7"/>
                    </a:cubicBezTo>
                    <a:cubicBezTo>
                      <a:pt x="14" y="8"/>
                      <a:pt x="13" y="10"/>
                      <a:pt x="12" y="10"/>
                    </a:cubicBezTo>
                    <a:cubicBezTo>
                      <a:pt x="9" y="10"/>
                      <a:pt x="6" y="10"/>
                      <a:pt x="3" y="10"/>
                    </a:cubicBezTo>
                    <a:cubicBezTo>
                      <a:pt x="3" y="10"/>
                      <a:pt x="2" y="10"/>
                      <a:pt x="2" y="9"/>
                    </a:cubicBezTo>
                    <a:cubicBezTo>
                      <a:pt x="0" y="6"/>
                      <a:pt x="2" y="0"/>
                      <a:pt x="6" y="0"/>
                    </a:cubicBezTo>
                    <a:cubicBezTo>
                      <a:pt x="8" y="0"/>
                      <a:pt x="9" y="1"/>
                      <a:pt x="8" y="2"/>
                    </a:cubicBezTo>
                    <a:cubicBezTo>
                      <a:pt x="8" y="3"/>
                      <a:pt x="7" y="4"/>
                      <a:pt x="6" y="4"/>
                    </a:cubicBezTo>
                    <a:cubicBezTo>
                      <a:pt x="5" y="5"/>
                      <a:pt x="4" y="5"/>
                      <a:pt x="5" y="6"/>
                    </a:cubicBezTo>
                    <a:cubicBezTo>
                      <a:pt x="5" y="7"/>
                      <a:pt x="6" y="7"/>
                      <a:pt x="7" y="7"/>
                    </a:cubicBezTo>
                    <a:cubicBezTo>
                      <a:pt x="9" y="6"/>
                      <a:pt x="10" y="5"/>
                      <a:pt x="11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2" name="Freeform 1082"/>
              <p:cNvSpPr>
                <a:spLocks/>
              </p:cNvSpPr>
              <p:nvPr/>
            </p:nvSpPr>
            <p:spPr bwMode="auto">
              <a:xfrm>
                <a:off x="5294" y="2802"/>
                <a:ext cx="21" cy="8"/>
              </a:xfrm>
              <a:custGeom>
                <a:avLst/>
                <a:gdLst>
                  <a:gd name="T0" fmla="*/ 0 w 17"/>
                  <a:gd name="T1" fmla="*/ 3 h 7"/>
                  <a:gd name="T2" fmla="*/ 4 w 17"/>
                  <a:gd name="T3" fmla="*/ 0 h 7"/>
                  <a:gd name="T4" fmla="*/ 6 w 17"/>
                  <a:gd name="T5" fmla="*/ 0 h 7"/>
                  <a:gd name="T6" fmla="*/ 14 w 17"/>
                  <a:gd name="T7" fmla="*/ 0 h 7"/>
                  <a:gd name="T8" fmla="*/ 15 w 17"/>
                  <a:gd name="T9" fmla="*/ 1 h 7"/>
                  <a:gd name="T10" fmla="*/ 17 w 17"/>
                  <a:gd name="T11" fmla="*/ 6 h 7"/>
                  <a:gd name="T12" fmla="*/ 15 w 17"/>
                  <a:gd name="T13" fmla="*/ 7 h 7"/>
                  <a:gd name="T14" fmla="*/ 0 w 17"/>
                  <a:gd name="T1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7">
                    <a:moveTo>
                      <a:pt x="0" y="3"/>
                    </a:moveTo>
                    <a:cubicBezTo>
                      <a:pt x="2" y="2"/>
                      <a:pt x="3" y="1"/>
                      <a:pt x="4" y="0"/>
                    </a:cubicBezTo>
                    <a:cubicBezTo>
                      <a:pt x="5" y="0"/>
                      <a:pt x="5" y="0"/>
                      <a:pt x="6" y="0"/>
                    </a:cubicBezTo>
                    <a:cubicBezTo>
                      <a:pt x="9" y="0"/>
                      <a:pt x="11" y="0"/>
                      <a:pt x="14" y="0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6" y="3"/>
                      <a:pt x="16" y="4"/>
                      <a:pt x="17" y="6"/>
                    </a:cubicBezTo>
                    <a:cubicBezTo>
                      <a:pt x="17" y="7"/>
                      <a:pt x="16" y="7"/>
                      <a:pt x="15" y="7"/>
                    </a:cubicBezTo>
                    <a:cubicBezTo>
                      <a:pt x="10" y="5"/>
                      <a:pt x="5" y="4"/>
                      <a:pt x="0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3" name="Freeform 1083"/>
              <p:cNvSpPr>
                <a:spLocks/>
              </p:cNvSpPr>
              <p:nvPr/>
            </p:nvSpPr>
            <p:spPr bwMode="auto">
              <a:xfrm>
                <a:off x="5126" y="2970"/>
                <a:ext cx="15" cy="16"/>
              </a:xfrm>
              <a:custGeom>
                <a:avLst/>
                <a:gdLst>
                  <a:gd name="T0" fmla="*/ 12 w 12"/>
                  <a:gd name="T1" fmla="*/ 4 h 13"/>
                  <a:gd name="T2" fmla="*/ 12 w 12"/>
                  <a:gd name="T3" fmla="*/ 6 h 13"/>
                  <a:gd name="T4" fmla="*/ 5 w 12"/>
                  <a:gd name="T5" fmla="*/ 12 h 13"/>
                  <a:gd name="T6" fmla="*/ 2 w 12"/>
                  <a:gd name="T7" fmla="*/ 11 h 13"/>
                  <a:gd name="T8" fmla="*/ 0 w 12"/>
                  <a:gd name="T9" fmla="*/ 7 h 13"/>
                  <a:gd name="T10" fmla="*/ 1 w 12"/>
                  <a:gd name="T11" fmla="*/ 5 h 13"/>
                  <a:gd name="T12" fmla="*/ 8 w 12"/>
                  <a:gd name="T13" fmla="*/ 1 h 13"/>
                  <a:gd name="T14" fmla="*/ 10 w 12"/>
                  <a:gd name="T15" fmla="*/ 1 h 13"/>
                  <a:gd name="T16" fmla="*/ 12 w 12"/>
                  <a:gd name="T17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13">
                    <a:moveTo>
                      <a:pt x="12" y="4"/>
                    </a:moveTo>
                    <a:cubicBezTo>
                      <a:pt x="12" y="4"/>
                      <a:pt x="12" y="5"/>
                      <a:pt x="12" y="6"/>
                    </a:cubicBezTo>
                    <a:cubicBezTo>
                      <a:pt x="9" y="8"/>
                      <a:pt x="7" y="10"/>
                      <a:pt x="5" y="12"/>
                    </a:cubicBezTo>
                    <a:cubicBezTo>
                      <a:pt x="3" y="13"/>
                      <a:pt x="3" y="12"/>
                      <a:pt x="2" y="11"/>
                    </a:cubicBezTo>
                    <a:cubicBezTo>
                      <a:pt x="1" y="10"/>
                      <a:pt x="0" y="9"/>
                      <a:pt x="0" y="7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4" y="5"/>
                      <a:pt x="6" y="4"/>
                      <a:pt x="8" y="1"/>
                    </a:cubicBezTo>
                    <a:cubicBezTo>
                      <a:pt x="9" y="0"/>
                      <a:pt x="9" y="0"/>
                      <a:pt x="10" y="1"/>
                    </a:cubicBezTo>
                    <a:cubicBezTo>
                      <a:pt x="11" y="2"/>
                      <a:pt x="11" y="4"/>
                      <a:pt x="12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4" name="Freeform 1084"/>
              <p:cNvSpPr>
                <a:spLocks/>
              </p:cNvSpPr>
              <p:nvPr/>
            </p:nvSpPr>
            <p:spPr bwMode="auto">
              <a:xfrm>
                <a:off x="5310" y="2783"/>
                <a:ext cx="24" cy="8"/>
              </a:xfrm>
              <a:custGeom>
                <a:avLst/>
                <a:gdLst>
                  <a:gd name="T0" fmla="*/ 1 w 20"/>
                  <a:gd name="T1" fmla="*/ 6 h 7"/>
                  <a:gd name="T2" fmla="*/ 0 w 20"/>
                  <a:gd name="T3" fmla="*/ 1 h 7"/>
                  <a:gd name="T4" fmla="*/ 20 w 20"/>
                  <a:gd name="T5" fmla="*/ 0 h 7"/>
                  <a:gd name="T6" fmla="*/ 1 w 20"/>
                  <a:gd name="T7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7">
                    <a:moveTo>
                      <a:pt x="1" y="6"/>
                    </a:moveTo>
                    <a:cubicBezTo>
                      <a:pt x="4" y="4"/>
                      <a:pt x="0" y="3"/>
                      <a:pt x="0" y="1"/>
                    </a:cubicBezTo>
                    <a:cubicBezTo>
                      <a:pt x="7" y="1"/>
                      <a:pt x="13" y="0"/>
                      <a:pt x="20" y="0"/>
                    </a:cubicBezTo>
                    <a:cubicBezTo>
                      <a:pt x="18" y="2"/>
                      <a:pt x="5" y="7"/>
                      <a:pt x="1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5" name="Freeform 1085"/>
              <p:cNvSpPr>
                <a:spLocks/>
              </p:cNvSpPr>
              <p:nvPr/>
            </p:nvSpPr>
            <p:spPr bwMode="auto">
              <a:xfrm>
                <a:off x="4950" y="2816"/>
                <a:ext cx="11" cy="16"/>
              </a:xfrm>
              <a:custGeom>
                <a:avLst/>
                <a:gdLst>
                  <a:gd name="T0" fmla="*/ 0 w 9"/>
                  <a:gd name="T1" fmla="*/ 4 h 13"/>
                  <a:gd name="T2" fmla="*/ 5 w 9"/>
                  <a:gd name="T3" fmla="*/ 1 h 13"/>
                  <a:gd name="T4" fmla="*/ 8 w 9"/>
                  <a:gd name="T5" fmla="*/ 10 h 13"/>
                  <a:gd name="T6" fmla="*/ 3 w 9"/>
                  <a:gd name="T7" fmla="*/ 11 h 13"/>
                  <a:gd name="T8" fmla="*/ 0 w 9"/>
                  <a:gd name="T9" fmla="*/ 4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13">
                    <a:moveTo>
                      <a:pt x="0" y="4"/>
                    </a:moveTo>
                    <a:cubicBezTo>
                      <a:pt x="0" y="2"/>
                      <a:pt x="2" y="0"/>
                      <a:pt x="5" y="1"/>
                    </a:cubicBezTo>
                    <a:cubicBezTo>
                      <a:pt x="8" y="3"/>
                      <a:pt x="9" y="7"/>
                      <a:pt x="8" y="10"/>
                    </a:cubicBezTo>
                    <a:cubicBezTo>
                      <a:pt x="7" y="12"/>
                      <a:pt x="5" y="13"/>
                      <a:pt x="3" y="11"/>
                    </a:cubicBezTo>
                    <a:cubicBezTo>
                      <a:pt x="1" y="10"/>
                      <a:pt x="0" y="7"/>
                      <a:pt x="0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6" name="Freeform 1086"/>
              <p:cNvSpPr>
                <a:spLocks/>
              </p:cNvSpPr>
              <p:nvPr/>
            </p:nvSpPr>
            <p:spPr bwMode="auto">
              <a:xfrm>
                <a:off x="5094" y="2645"/>
                <a:ext cx="16" cy="12"/>
              </a:xfrm>
              <a:custGeom>
                <a:avLst/>
                <a:gdLst>
                  <a:gd name="T0" fmla="*/ 4 w 13"/>
                  <a:gd name="T1" fmla="*/ 0 h 10"/>
                  <a:gd name="T2" fmla="*/ 9 w 13"/>
                  <a:gd name="T3" fmla="*/ 2 h 10"/>
                  <a:gd name="T4" fmla="*/ 13 w 13"/>
                  <a:gd name="T5" fmla="*/ 4 h 10"/>
                  <a:gd name="T6" fmla="*/ 10 w 13"/>
                  <a:gd name="T7" fmla="*/ 7 h 10"/>
                  <a:gd name="T8" fmla="*/ 5 w 13"/>
                  <a:gd name="T9" fmla="*/ 8 h 10"/>
                  <a:gd name="T10" fmla="*/ 1 w 13"/>
                  <a:gd name="T11" fmla="*/ 5 h 10"/>
                  <a:gd name="T12" fmla="*/ 0 w 13"/>
                  <a:gd name="T13" fmla="*/ 4 h 10"/>
                  <a:gd name="T14" fmla="*/ 4 w 13"/>
                  <a:gd name="T15" fmla="*/ 0 h 10"/>
                  <a:gd name="T16" fmla="*/ 4 w 13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0">
                    <a:moveTo>
                      <a:pt x="4" y="0"/>
                    </a:moveTo>
                    <a:cubicBezTo>
                      <a:pt x="6" y="0"/>
                      <a:pt x="8" y="2"/>
                      <a:pt x="9" y="2"/>
                    </a:cubicBezTo>
                    <a:cubicBezTo>
                      <a:pt x="11" y="3"/>
                      <a:pt x="12" y="3"/>
                      <a:pt x="13" y="4"/>
                    </a:cubicBezTo>
                    <a:cubicBezTo>
                      <a:pt x="13" y="5"/>
                      <a:pt x="11" y="6"/>
                      <a:pt x="10" y="7"/>
                    </a:cubicBezTo>
                    <a:cubicBezTo>
                      <a:pt x="8" y="10"/>
                      <a:pt x="8" y="10"/>
                      <a:pt x="5" y="8"/>
                    </a:cubicBezTo>
                    <a:cubicBezTo>
                      <a:pt x="4" y="7"/>
                      <a:pt x="3" y="6"/>
                      <a:pt x="1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1" y="3"/>
                      <a:pt x="3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7" name="Freeform 1087"/>
              <p:cNvSpPr>
                <a:spLocks/>
              </p:cNvSpPr>
              <p:nvPr/>
            </p:nvSpPr>
            <p:spPr bwMode="auto">
              <a:xfrm>
                <a:off x="4870" y="2755"/>
                <a:ext cx="20" cy="13"/>
              </a:xfrm>
              <a:custGeom>
                <a:avLst/>
                <a:gdLst>
                  <a:gd name="T0" fmla="*/ 17 w 17"/>
                  <a:gd name="T1" fmla="*/ 4 h 11"/>
                  <a:gd name="T2" fmla="*/ 2 w 17"/>
                  <a:gd name="T3" fmla="*/ 11 h 11"/>
                  <a:gd name="T4" fmla="*/ 2 w 17"/>
                  <a:gd name="T5" fmla="*/ 10 h 11"/>
                  <a:gd name="T6" fmla="*/ 1 w 17"/>
                  <a:gd name="T7" fmla="*/ 6 h 11"/>
                  <a:gd name="T8" fmla="*/ 5 w 17"/>
                  <a:gd name="T9" fmla="*/ 3 h 11"/>
                  <a:gd name="T10" fmla="*/ 15 w 17"/>
                  <a:gd name="T11" fmla="*/ 3 h 11"/>
                  <a:gd name="T12" fmla="*/ 17 w 17"/>
                  <a:gd name="T13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11">
                    <a:moveTo>
                      <a:pt x="17" y="4"/>
                    </a:moveTo>
                    <a:cubicBezTo>
                      <a:pt x="11" y="5"/>
                      <a:pt x="7" y="8"/>
                      <a:pt x="2" y="11"/>
                    </a:cubicBezTo>
                    <a:cubicBezTo>
                      <a:pt x="2" y="11"/>
                      <a:pt x="2" y="10"/>
                      <a:pt x="2" y="10"/>
                    </a:cubicBezTo>
                    <a:cubicBezTo>
                      <a:pt x="2" y="9"/>
                      <a:pt x="0" y="7"/>
                      <a:pt x="1" y="6"/>
                    </a:cubicBezTo>
                    <a:cubicBezTo>
                      <a:pt x="2" y="5"/>
                      <a:pt x="4" y="4"/>
                      <a:pt x="5" y="3"/>
                    </a:cubicBezTo>
                    <a:cubicBezTo>
                      <a:pt x="8" y="1"/>
                      <a:pt x="12" y="0"/>
                      <a:pt x="15" y="3"/>
                    </a:cubicBezTo>
                    <a:cubicBezTo>
                      <a:pt x="16" y="3"/>
                      <a:pt x="16" y="3"/>
                      <a:pt x="17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8" name="Freeform 1088"/>
              <p:cNvSpPr>
                <a:spLocks/>
              </p:cNvSpPr>
              <p:nvPr/>
            </p:nvSpPr>
            <p:spPr bwMode="auto">
              <a:xfrm>
                <a:off x="4835" y="2777"/>
                <a:ext cx="17" cy="14"/>
              </a:xfrm>
              <a:custGeom>
                <a:avLst/>
                <a:gdLst>
                  <a:gd name="T0" fmla="*/ 0 w 14"/>
                  <a:gd name="T1" fmla="*/ 3 h 12"/>
                  <a:gd name="T2" fmla="*/ 0 w 14"/>
                  <a:gd name="T3" fmla="*/ 3 h 12"/>
                  <a:gd name="T4" fmla="*/ 5 w 14"/>
                  <a:gd name="T5" fmla="*/ 0 h 12"/>
                  <a:gd name="T6" fmla="*/ 9 w 14"/>
                  <a:gd name="T7" fmla="*/ 4 h 12"/>
                  <a:gd name="T8" fmla="*/ 13 w 14"/>
                  <a:gd name="T9" fmla="*/ 8 h 12"/>
                  <a:gd name="T10" fmla="*/ 13 w 14"/>
                  <a:gd name="T11" fmla="*/ 10 h 12"/>
                  <a:gd name="T12" fmla="*/ 7 w 14"/>
                  <a:gd name="T13" fmla="*/ 9 h 12"/>
                  <a:gd name="T14" fmla="*/ 0 w 14"/>
                  <a:gd name="T15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2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2" y="2"/>
                      <a:pt x="4" y="0"/>
                      <a:pt x="5" y="0"/>
                    </a:cubicBezTo>
                    <a:cubicBezTo>
                      <a:pt x="7" y="0"/>
                      <a:pt x="8" y="3"/>
                      <a:pt x="9" y="4"/>
                    </a:cubicBezTo>
                    <a:cubicBezTo>
                      <a:pt x="10" y="6"/>
                      <a:pt x="12" y="7"/>
                      <a:pt x="13" y="8"/>
                    </a:cubicBezTo>
                    <a:cubicBezTo>
                      <a:pt x="14" y="9"/>
                      <a:pt x="14" y="9"/>
                      <a:pt x="13" y="10"/>
                    </a:cubicBezTo>
                    <a:cubicBezTo>
                      <a:pt x="10" y="11"/>
                      <a:pt x="10" y="12"/>
                      <a:pt x="7" y="9"/>
                    </a:cubicBezTo>
                    <a:cubicBezTo>
                      <a:pt x="5" y="7"/>
                      <a:pt x="3" y="5"/>
                      <a:pt x="0" y="3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59" name="Freeform 1089"/>
              <p:cNvSpPr>
                <a:spLocks/>
              </p:cNvSpPr>
              <p:nvPr/>
            </p:nvSpPr>
            <p:spPr bwMode="auto">
              <a:xfrm>
                <a:off x="5040" y="2646"/>
                <a:ext cx="13" cy="15"/>
              </a:xfrm>
              <a:custGeom>
                <a:avLst/>
                <a:gdLst>
                  <a:gd name="T0" fmla="*/ 0 w 11"/>
                  <a:gd name="T1" fmla="*/ 6 h 12"/>
                  <a:gd name="T2" fmla="*/ 6 w 11"/>
                  <a:gd name="T3" fmla="*/ 1 h 12"/>
                  <a:gd name="T4" fmla="*/ 7 w 11"/>
                  <a:gd name="T5" fmla="*/ 1 h 12"/>
                  <a:gd name="T6" fmla="*/ 11 w 11"/>
                  <a:gd name="T7" fmla="*/ 4 h 12"/>
                  <a:gd name="T8" fmla="*/ 9 w 11"/>
                  <a:gd name="T9" fmla="*/ 9 h 12"/>
                  <a:gd name="T10" fmla="*/ 8 w 11"/>
                  <a:gd name="T11" fmla="*/ 9 h 12"/>
                  <a:gd name="T12" fmla="*/ 6 w 11"/>
                  <a:gd name="T13" fmla="*/ 11 h 12"/>
                  <a:gd name="T14" fmla="*/ 3 w 11"/>
                  <a:gd name="T15" fmla="*/ 9 h 12"/>
                  <a:gd name="T16" fmla="*/ 0 w 11"/>
                  <a:gd name="T1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12">
                    <a:moveTo>
                      <a:pt x="0" y="6"/>
                    </a:moveTo>
                    <a:cubicBezTo>
                      <a:pt x="2" y="4"/>
                      <a:pt x="4" y="3"/>
                      <a:pt x="6" y="1"/>
                    </a:cubicBezTo>
                    <a:cubicBezTo>
                      <a:pt x="6" y="0"/>
                      <a:pt x="7" y="0"/>
                      <a:pt x="7" y="1"/>
                    </a:cubicBezTo>
                    <a:cubicBezTo>
                      <a:pt x="9" y="2"/>
                      <a:pt x="10" y="3"/>
                      <a:pt x="11" y="4"/>
                    </a:cubicBezTo>
                    <a:cubicBezTo>
                      <a:pt x="11" y="6"/>
                      <a:pt x="9" y="7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7" y="10"/>
                      <a:pt x="8" y="12"/>
                      <a:pt x="6" y="11"/>
                    </a:cubicBezTo>
                    <a:cubicBezTo>
                      <a:pt x="5" y="11"/>
                      <a:pt x="4" y="10"/>
                      <a:pt x="3" y="9"/>
                    </a:cubicBezTo>
                    <a:cubicBezTo>
                      <a:pt x="3" y="8"/>
                      <a:pt x="1" y="7"/>
                      <a:pt x="0" y="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0" name="Freeform 1090"/>
              <p:cNvSpPr>
                <a:spLocks noEditPoints="1"/>
              </p:cNvSpPr>
              <p:nvPr/>
            </p:nvSpPr>
            <p:spPr bwMode="auto">
              <a:xfrm>
                <a:off x="5257" y="2939"/>
                <a:ext cx="19" cy="12"/>
              </a:xfrm>
              <a:custGeom>
                <a:avLst/>
                <a:gdLst>
                  <a:gd name="T0" fmla="*/ 16 w 16"/>
                  <a:gd name="T1" fmla="*/ 4 h 10"/>
                  <a:gd name="T2" fmla="*/ 5 w 16"/>
                  <a:gd name="T3" fmla="*/ 9 h 10"/>
                  <a:gd name="T4" fmla="*/ 4 w 16"/>
                  <a:gd name="T5" fmla="*/ 9 h 10"/>
                  <a:gd name="T6" fmla="*/ 1 w 16"/>
                  <a:gd name="T7" fmla="*/ 4 h 10"/>
                  <a:gd name="T8" fmla="*/ 1 w 16"/>
                  <a:gd name="T9" fmla="*/ 2 h 10"/>
                  <a:gd name="T10" fmla="*/ 4 w 16"/>
                  <a:gd name="T11" fmla="*/ 0 h 10"/>
                  <a:gd name="T12" fmla="*/ 5 w 16"/>
                  <a:gd name="T13" fmla="*/ 0 h 10"/>
                  <a:gd name="T14" fmla="*/ 16 w 16"/>
                  <a:gd name="T15" fmla="*/ 4 h 10"/>
                  <a:gd name="T16" fmla="*/ 6 w 16"/>
                  <a:gd name="T17" fmla="*/ 2 h 10"/>
                  <a:gd name="T18" fmla="*/ 4 w 16"/>
                  <a:gd name="T19" fmla="*/ 3 h 10"/>
                  <a:gd name="T20" fmla="*/ 7 w 16"/>
                  <a:gd name="T21" fmla="*/ 5 h 10"/>
                  <a:gd name="T22" fmla="*/ 8 w 16"/>
                  <a:gd name="T23" fmla="*/ 5 h 10"/>
                  <a:gd name="T24" fmla="*/ 6 w 16"/>
                  <a:gd name="T2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" h="10">
                    <a:moveTo>
                      <a:pt x="16" y="4"/>
                    </a:moveTo>
                    <a:cubicBezTo>
                      <a:pt x="12" y="5"/>
                      <a:pt x="8" y="7"/>
                      <a:pt x="5" y="9"/>
                    </a:cubicBezTo>
                    <a:cubicBezTo>
                      <a:pt x="4" y="10"/>
                      <a:pt x="4" y="10"/>
                      <a:pt x="4" y="9"/>
                    </a:cubicBezTo>
                    <a:cubicBezTo>
                      <a:pt x="3" y="7"/>
                      <a:pt x="2" y="5"/>
                      <a:pt x="1" y="4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0"/>
                      <a:pt x="4" y="0"/>
                      <a:pt x="5" y="0"/>
                    </a:cubicBezTo>
                    <a:cubicBezTo>
                      <a:pt x="8" y="1"/>
                      <a:pt x="12" y="2"/>
                      <a:pt x="16" y="4"/>
                    </a:cubicBezTo>
                    <a:close/>
                    <a:moveTo>
                      <a:pt x="6" y="2"/>
                    </a:moveTo>
                    <a:cubicBezTo>
                      <a:pt x="5" y="2"/>
                      <a:pt x="4" y="2"/>
                      <a:pt x="4" y="3"/>
                    </a:cubicBezTo>
                    <a:cubicBezTo>
                      <a:pt x="4" y="5"/>
                      <a:pt x="6" y="5"/>
                      <a:pt x="7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7" y="4"/>
                      <a:pt x="8" y="2"/>
                      <a:pt x="6" y="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1" name="Freeform 1091"/>
              <p:cNvSpPr>
                <a:spLocks/>
              </p:cNvSpPr>
              <p:nvPr/>
            </p:nvSpPr>
            <p:spPr bwMode="auto">
              <a:xfrm>
                <a:off x="4828" y="2780"/>
                <a:ext cx="16" cy="13"/>
              </a:xfrm>
              <a:custGeom>
                <a:avLst/>
                <a:gdLst>
                  <a:gd name="T0" fmla="*/ 14 w 14"/>
                  <a:gd name="T1" fmla="*/ 9 h 11"/>
                  <a:gd name="T2" fmla="*/ 8 w 14"/>
                  <a:gd name="T3" fmla="*/ 9 h 11"/>
                  <a:gd name="T4" fmla="*/ 0 w 14"/>
                  <a:gd name="T5" fmla="*/ 3 h 11"/>
                  <a:gd name="T6" fmla="*/ 0 w 14"/>
                  <a:gd name="T7" fmla="*/ 3 h 11"/>
                  <a:gd name="T8" fmla="*/ 9 w 14"/>
                  <a:gd name="T9" fmla="*/ 4 h 11"/>
                  <a:gd name="T10" fmla="*/ 14 w 14"/>
                  <a:gd name="T11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1">
                    <a:moveTo>
                      <a:pt x="14" y="9"/>
                    </a:moveTo>
                    <a:cubicBezTo>
                      <a:pt x="12" y="11"/>
                      <a:pt x="10" y="11"/>
                      <a:pt x="8" y="9"/>
                    </a:cubicBezTo>
                    <a:cubicBezTo>
                      <a:pt x="5" y="7"/>
                      <a:pt x="2" y="5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5" y="0"/>
                      <a:pt x="5" y="0"/>
                      <a:pt x="9" y="4"/>
                    </a:cubicBezTo>
                    <a:cubicBezTo>
                      <a:pt x="11" y="6"/>
                      <a:pt x="13" y="7"/>
                      <a:pt x="14" y="9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2" name="Freeform 1092"/>
              <p:cNvSpPr>
                <a:spLocks/>
              </p:cNvSpPr>
              <p:nvPr/>
            </p:nvSpPr>
            <p:spPr bwMode="auto">
              <a:xfrm>
                <a:off x="4937" y="2679"/>
                <a:ext cx="14" cy="12"/>
              </a:xfrm>
              <a:custGeom>
                <a:avLst/>
                <a:gdLst>
                  <a:gd name="T0" fmla="*/ 0 w 12"/>
                  <a:gd name="T1" fmla="*/ 1 h 10"/>
                  <a:gd name="T2" fmla="*/ 6 w 12"/>
                  <a:gd name="T3" fmla="*/ 0 h 10"/>
                  <a:gd name="T4" fmla="*/ 8 w 12"/>
                  <a:gd name="T5" fmla="*/ 1 h 10"/>
                  <a:gd name="T6" fmla="*/ 12 w 12"/>
                  <a:gd name="T7" fmla="*/ 6 h 10"/>
                  <a:gd name="T8" fmla="*/ 11 w 12"/>
                  <a:gd name="T9" fmla="*/ 8 h 10"/>
                  <a:gd name="T10" fmla="*/ 9 w 12"/>
                  <a:gd name="T11" fmla="*/ 10 h 10"/>
                  <a:gd name="T12" fmla="*/ 0 w 12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0">
                    <a:moveTo>
                      <a:pt x="0" y="1"/>
                    </a:moveTo>
                    <a:cubicBezTo>
                      <a:pt x="2" y="1"/>
                      <a:pt x="4" y="1"/>
                      <a:pt x="6" y="0"/>
                    </a:cubicBezTo>
                    <a:cubicBezTo>
                      <a:pt x="7" y="0"/>
                      <a:pt x="7" y="0"/>
                      <a:pt x="8" y="1"/>
                    </a:cubicBezTo>
                    <a:cubicBezTo>
                      <a:pt x="9" y="3"/>
                      <a:pt x="10" y="5"/>
                      <a:pt x="12" y="6"/>
                    </a:cubicBezTo>
                    <a:cubicBezTo>
                      <a:pt x="12" y="7"/>
                      <a:pt x="12" y="8"/>
                      <a:pt x="11" y="8"/>
                    </a:cubicBezTo>
                    <a:cubicBezTo>
                      <a:pt x="11" y="9"/>
                      <a:pt x="10" y="10"/>
                      <a:pt x="9" y="10"/>
                    </a:cubicBezTo>
                    <a:cubicBezTo>
                      <a:pt x="6" y="7"/>
                      <a:pt x="3" y="5"/>
                      <a:pt x="0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3" name="Freeform 1093"/>
              <p:cNvSpPr>
                <a:spLocks/>
              </p:cNvSpPr>
              <p:nvPr/>
            </p:nvSpPr>
            <p:spPr bwMode="auto">
              <a:xfrm>
                <a:off x="4862" y="2761"/>
                <a:ext cx="9" cy="18"/>
              </a:xfrm>
              <a:custGeom>
                <a:avLst/>
                <a:gdLst>
                  <a:gd name="T0" fmla="*/ 4 w 7"/>
                  <a:gd name="T1" fmla="*/ 0 h 15"/>
                  <a:gd name="T2" fmla="*/ 7 w 7"/>
                  <a:gd name="T3" fmla="*/ 11 h 15"/>
                  <a:gd name="T4" fmla="*/ 6 w 7"/>
                  <a:gd name="T5" fmla="*/ 13 h 15"/>
                  <a:gd name="T6" fmla="*/ 4 w 7"/>
                  <a:gd name="T7" fmla="*/ 15 h 15"/>
                  <a:gd name="T8" fmla="*/ 0 w 7"/>
                  <a:gd name="T9" fmla="*/ 3 h 15"/>
                  <a:gd name="T10" fmla="*/ 0 w 7"/>
                  <a:gd name="T11" fmla="*/ 2 h 15"/>
                  <a:gd name="T12" fmla="*/ 4 w 7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5">
                    <a:moveTo>
                      <a:pt x="4" y="0"/>
                    </a:moveTo>
                    <a:cubicBezTo>
                      <a:pt x="5" y="4"/>
                      <a:pt x="6" y="7"/>
                      <a:pt x="7" y="11"/>
                    </a:cubicBezTo>
                    <a:cubicBezTo>
                      <a:pt x="7" y="12"/>
                      <a:pt x="6" y="13"/>
                      <a:pt x="6" y="13"/>
                    </a:cubicBezTo>
                    <a:cubicBezTo>
                      <a:pt x="5" y="14"/>
                      <a:pt x="4" y="14"/>
                      <a:pt x="4" y="15"/>
                    </a:cubicBezTo>
                    <a:cubicBezTo>
                      <a:pt x="2" y="11"/>
                      <a:pt x="1" y="7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2" y="1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4" name="Freeform 1094"/>
              <p:cNvSpPr>
                <a:spLocks/>
              </p:cNvSpPr>
              <p:nvPr/>
            </p:nvSpPr>
            <p:spPr bwMode="auto">
              <a:xfrm>
                <a:off x="4856" y="2764"/>
                <a:ext cx="10" cy="19"/>
              </a:xfrm>
              <a:custGeom>
                <a:avLst/>
                <a:gdLst>
                  <a:gd name="T0" fmla="*/ 4 w 8"/>
                  <a:gd name="T1" fmla="*/ 0 h 15"/>
                  <a:gd name="T2" fmla="*/ 7 w 8"/>
                  <a:gd name="T3" fmla="*/ 11 h 15"/>
                  <a:gd name="T4" fmla="*/ 4 w 8"/>
                  <a:gd name="T5" fmla="*/ 14 h 15"/>
                  <a:gd name="T6" fmla="*/ 3 w 8"/>
                  <a:gd name="T7" fmla="*/ 13 h 15"/>
                  <a:gd name="T8" fmla="*/ 0 w 8"/>
                  <a:gd name="T9" fmla="*/ 4 h 15"/>
                  <a:gd name="T10" fmla="*/ 1 w 8"/>
                  <a:gd name="T11" fmla="*/ 2 h 15"/>
                  <a:gd name="T12" fmla="*/ 4 w 8"/>
                  <a:gd name="T13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15">
                    <a:moveTo>
                      <a:pt x="4" y="0"/>
                    </a:moveTo>
                    <a:cubicBezTo>
                      <a:pt x="5" y="4"/>
                      <a:pt x="6" y="8"/>
                      <a:pt x="7" y="11"/>
                    </a:cubicBezTo>
                    <a:cubicBezTo>
                      <a:pt x="8" y="13"/>
                      <a:pt x="6" y="13"/>
                      <a:pt x="4" y="14"/>
                    </a:cubicBezTo>
                    <a:cubicBezTo>
                      <a:pt x="3" y="15"/>
                      <a:pt x="4" y="13"/>
                      <a:pt x="3" y="13"/>
                    </a:cubicBezTo>
                    <a:cubicBezTo>
                      <a:pt x="2" y="10"/>
                      <a:pt x="1" y="7"/>
                      <a:pt x="0" y="4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2" y="2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5" name="Freeform 1095"/>
              <p:cNvSpPr>
                <a:spLocks/>
              </p:cNvSpPr>
              <p:nvPr/>
            </p:nvSpPr>
            <p:spPr bwMode="auto">
              <a:xfrm>
                <a:off x="5137" y="2963"/>
                <a:ext cx="13" cy="12"/>
              </a:xfrm>
              <a:custGeom>
                <a:avLst/>
                <a:gdLst>
                  <a:gd name="T0" fmla="*/ 3 w 11"/>
                  <a:gd name="T1" fmla="*/ 10 h 10"/>
                  <a:gd name="T2" fmla="*/ 3 w 11"/>
                  <a:gd name="T3" fmla="*/ 8 h 10"/>
                  <a:gd name="T4" fmla="*/ 0 w 11"/>
                  <a:gd name="T5" fmla="*/ 4 h 10"/>
                  <a:gd name="T6" fmla="*/ 7 w 11"/>
                  <a:gd name="T7" fmla="*/ 0 h 10"/>
                  <a:gd name="T8" fmla="*/ 8 w 11"/>
                  <a:gd name="T9" fmla="*/ 1 h 10"/>
                  <a:gd name="T10" fmla="*/ 10 w 11"/>
                  <a:gd name="T11" fmla="*/ 5 h 10"/>
                  <a:gd name="T12" fmla="*/ 10 w 11"/>
                  <a:gd name="T13" fmla="*/ 6 h 10"/>
                  <a:gd name="T14" fmla="*/ 6 w 11"/>
                  <a:gd name="T15" fmla="*/ 10 h 10"/>
                  <a:gd name="T16" fmla="*/ 3 w 11"/>
                  <a:gd name="T17" fmla="*/ 10 h 10"/>
                  <a:gd name="T18" fmla="*/ 3 w 11"/>
                  <a:gd name="T1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10">
                    <a:moveTo>
                      <a:pt x="3" y="10"/>
                    </a:moveTo>
                    <a:cubicBezTo>
                      <a:pt x="4" y="9"/>
                      <a:pt x="4" y="9"/>
                      <a:pt x="3" y="8"/>
                    </a:cubicBezTo>
                    <a:cubicBezTo>
                      <a:pt x="2" y="7"/>
                      <a:pt x="1" y="5"/>
                      <a:pt x="0" y="4"/>
                    </a:cubicBezTo>
                    <a:cubicBezTo>
                      <a:pt x="3" y="3"/>
                      <a:pt x="5" y="2"/>
                      <a:pt x="7" y="0"/>
                    </a:cubicBezTo>
                    <a:cubicBezTo>
                      <a:pt x="8" y="0"/>
                      <a:pt x="8" y="0"/>
                      <a:pt x="8" y="1"/>
                    </a:cubicBezTo>
                    <a:cubicBezTo>
                      <a:pt x="9" y="2"/>
                      <a:pt x="9" y="3"/>
                      <a:pt x="10" y="5"/>
                    </a:cubicBezTo>
                    <a:cubicBezTo>
                      <a:pt x="11" y="5"/>
                      <a:pt x="11" y="6"/>
                      <a:pt x="10" y="6"/>
                    </a:cubicBezTo>
                    <a:cubicBezTo>
                      <a:pt x="9" y="7"/>
                      <a:pt x="7" y="8"/>
                      <a:pt x="6" y="10"/>
                    </a:cubicBezTo>
                    <a:cubicBezTo>
                      <a:pt x="5" y="10"/>
                      <a:pt x="4" y="9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6" name="Freeform 1096"/>
              <p:cNvSpPr>
                <a:spLocks/>
              </p:cNvSpPr>
              <p:nvPr/>
            </p:nvSpPr>
            <p:spPr bwMode="auto">
              <a:xfrm>
                <a:off x="5039" y="2618"/>
                <a:ext cx="14" cy="12"/>
              </a:xfrm>
              <a:custGeom>
                <a:avLst/>
                <a:gdLst>
                  <a:gd name="T0" fmla="*/ 12 w 12"/>
                  <a:gd name="T1" fmla="*/ 10 h 10"/>
                  <a:gd name="T2" fmla="*/ 0 w 12"/>
                  <a:gd name="T3" fmla="*/ 5 h 10"/>
                  <a:gd name="T4" fmla="*/ 4 w 12"/>
                  <a:gd name="T5" fmla="*/ 1 h 10"/>
                  <a:gd name="T6" fmla="*/ 5 w 12"/>
                  <a:gd name="T7" fmla="*/ 1 h 10"/>
                  <a:gd name="T8" fmla="*/ 11 w 12"/>
                  <a:gd name="T9" fmla="*/ 5 h 10"/>
                  <a:gd name="T10" fmla="*/ 12 w 12"/>
                  <a:gd name="T11" fmla="*/ 7 h 10"/>
                  <a:gd name="T12" fmla="*/ 12 w 12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0">
                    <a:moveTo>
                      <a:pt x="12" y="10"/>
                    </a:moveTo>
                    <a:cubicBezTo>
                      <a:pt x="8" y="8"/>
                      <a:pt x="4" y="7"/>
                      <a:pt x="0" y="5"/>
                    </a:cubicBezTo>
                    <a:cubicBezTo>
                      <a:pt x="2" y="4"/>
                      <a:pt x="3" y="2"/>
                      <a:pt x="4" y="1"/>
                    </a:cubicBezTo>
                    <a:cubicBezTo>
                      <a:pt x="4" y="1"/>
                      <a:pt x="4" y="0"/>
                      <a:pt x="5" y="1"/>
                    </a:cubicBezTo>
                    <a:cubicBezTo>
                      <a:pt x="7" y="2"/>
                      <a:pt x="9" y="3"/>
                      <a:pt x="11" y="5"/>
                    </a:cubicBezTo>
                    <a:cubicBezTo>
                      <a:pt x="12" y="5"/>
                      <a:pt x="12" y="6"/>
                      <a:pt x="12" y="7"/>
                    </a:cubicBezTo>
                    <a:cubicBezTo>
                      <a:pt x="12" y="8"/>
                      <a:pt x="12" y="9"/>
                      <a:pt x="12" y="1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7" name="Freeform 1097"/>
              <p:cNvSpPr>
                <a:spLocks/>
              </p:cNvSpPr>
              <p:nvPr/>
            </p:nvSpPr>
            <p:spPr bwMode="auto">
              <a:xfrm>
                <a:off x="5033" y="2640"/>
                <a:ext cx="13" cy="12"/>
              </a:xfrm>
              <a:custGeom>
                <a:avLst/>
                <a:gdLst>
                  <a:gd name="T0" fmla="*/ 0 w 11"/>
                  <a:gd name="T1" fmla="*/ 5 h 10"/>
                  <a:gd name="T2" fmla="*/ 7 w 11"/>
                  <a:gd name="T3" fmla="*/ 1 h 10"/>
                  <a:gd name="T4" fmla="*/ 8 w 11"/>
                  <a:gd name="T5" fmla="*/ 1 h 10"/>
                  <a:gd name="T6" fmla="*/ 8 w 11"/>
                  <a:gd name="T7" fmla="*/ 7 h 10"/>
                  <a:gd name="T8" fmla="*/ 7 w 11"/>
                  <a:gd name="T9" fmla="*/ 8 h 10"/>
                  <a:gd name="T10" fmla="*/ 3 w 11"/>
                  <a:gd name="T11" fmla="*/ 8 h 10"/>
                  <a:gd name="T12" fmla="*/ 0 w 11"/>
                  <a:gd name="T13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10">
                    <a:moveTo>
                      <a:pt x="0" y="5"/>
                    </a:moveTo>
                    <a:cubicBezTo>
                      <a:pt x="2" y="3"/>
                      <a:pt x="5" y="2"/>
                      <a:pt x="7" y="1"/>
                    </a:cubicBezTo>
                    <a:cubicBezTo>
                      <a:pt x="7" y="0"/>
                      <a:pt x="8" y="0"/>
                      <a:pt x="8" y="1"/>
                    </a:cubicBezTo>
                    <a:cubicBezTo>
                      <a:pt x="11" y="4"/>
                      <a:pt x="11" y="4"/>
                      <a:pt x="8" y="7"/>
                    </a:cubicBezTo>
                    <a:cubicBezTo>
                      <a:pt x="8" y="7"/>
                      <a:pt x="7" y="8"/>
                      <a:pt x="7" y="8"/>
                    </a:cubicBezTo>
                    <a:cubicBezTo>
                      <a:pt x="5" y="10"/>
                      <a:pt x="4" y="10"/>
                      <a:pt x="3" y="8"/>
                    </a:cubicBezTo>
                    <a:cubicBezTo>
                      <a:pt x="2" y="7"/>
                      <a:pt x="1" y="6"/>
                      <a:pt x="0" y="5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8" name="Freeform 1098"/>
              <p:cNvSpPr>
                <a:spLocks/>
              </p:cNvSpPr>
              <p:nvPr/>
            </p:nvSpPr>
            <p:spPr bwMode="auto">
              <a:xfrm>
                <a:off x="4843" y="2772"/>
                <a:ext cx="12" cy="15"/>
              </a:xfrm>
              <a:custGeom>
                <a:avLst/>
                <a:gdLst>
                  <a:gd name="T0" fmla="*/ 10 w 10"/>
                  <a:gd name="T1" fmla="*/ 11 h 13"/>
                  <a:gd name="T2" fmla="*/ 9 w 10"/>
                  <a:gd name="T3" fmla="*/ 12 h 13"/>
                  <a:gd name="T4" fmla="*/ 7 w 10"/>
                  <a:gd name="T5" fmla="*/ 12 h 13"/>
                  <a:gd name="T6" fmla="*/ 0 w 10"/>
                  <a:gd name="T7" fmla="*/ 4 h 13"/>
                  <a:gd name="T8" fmla="*/ 0 w 10"/>
                  <a:gd name="T9" fmla="*/ 3 h 13"/>
                  <a:gd name="T10" fmla="*/ 1 w 10"/>
                  <a:gd name="T11" fmla="*/ 3 h 13"/>
                  <a:gd name="T12" fmla="*/ 7 w 10"/>
                  <a:gd name="T13" fmla="*/ 4 h 13"/>
                  <a:gd name="T14" fmla="*/ 10 w 10"/>
                  <a:gd name="T15" fmla="*/ 10 h 13"/>
                  <a:gd name="T16" fmla="*/ 10 w 10"/>
                  <a:gd name="T17" fmla="*/ 11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3">
                    <a:moveTo>
                      <a:pt x="10" y="11"/>
                    </a:moveTo>
                    <a:cubicBezTo>
                      <a:pt x="10" y="12"/>
                      <a:pt x="9" y="12"/>
                      <a:pt x="9" y="12"/>
                    </a:cubicBezTo>
                    <a:cubicBezTo>
                      <a:pt x="8" y="12"/>
                      <a:pt x="8" y="13"/>
                      <a:pt x="7" y="12"/>
                    </a:cubicBezTo>
                    <a:cubicBezTo>
                      <a:pt x="5" y="9"/>
                      <a:pt x="3" y="7"/>
                      <a:pt x="0" y="4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1" y="3"/>
                    </a:cubicBezTo>
                    <a:cubicBezTo>
                      <a:pt x="4" y="0"/>
                      <a:pt x="4" y="0"/>
                      <a:pt x="7" y="4"/>
                    </a:cubicBezTo>
                    <a:cubicBezTo>
                      <a:pt x="8" y="6"/>
                      <a:pt x="9" y="8"/>
                      <a:pt x="10" y="10"/>
                    </a:cubicBezTo>
                    <a:cubicBezTo>
                      <a:pt x="10" y="10"/>
                      <a:pt x="10" y="11"/>
                      <a:pt x="10" y="1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69" name="Freeform 1099"/>
              <p:cNvSpPr>
                <a:spLocks/>
              </p:cNvSpPr>
              <p:nvPr/>
            </p:nvSpPr>
            <p:spPr bwMode="auto">
              <a:xfrm>
                <a:off x="4849" y="2768"/>
                <a:ext cx="11" cy="17"/>
              </a:xfrm>
              <a:custGeom>
                <a:avLst/>
                <a:gdLst>
                  <a:gd name="T0" fmla="*/ 9 w 9"/>
                  <a:gd name="T1" fmla="*/ 12 h 14"/>
                  <a:gd name="T2" fmla="*/ 7 w 9"/>
                  <a:gd name="T3" fmla="*/ 13 h 14"/>
                  <a:gd name="T4" fmla="*/ 6 w 9"/>
                  <a:gd name="T5" fmla="*/ 13 h 14"/>
                  <a:gd name="T6" fmla="*/ 1 w 9"/>
                  <a:gd name="T7" fmla="*/ 4 h 14"/>
                  <a:gd name="T8" fmla="*/ 2 w 9"/>
                  <a:gd name="T9" fmla="*/ 2 h 14"/>
                  <a:gd name="T10" fmla="*/ 6 w 9"/>
                  <a:gd name="T11" fmla="*/ 4 h 14"/>
                  <a:gd name="T12" fmla="*/ 8 w 9"/>
                  <a:gd name="T13" fmla="*/ 11 h 14"/>
                  <a:gd name="T14" fmla="*/ 9 w 9"/>
                  <a:gd name="T15" fmla="*/ 12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4">
                    <a:moveTo>
                      <a:pt x="9" y="12"/>
                    </a:moveTo>
                    <a:cubicBezTo>
                      <a:pt x="8" y="13"/>
                      <a:pt x="7" y="13"/>
                      <a:pt x="7" y="13"/>
                    </a:cubicBezTo>
                    <a:cubicBezTo>
                      <a:pt x="6" y="14"/>
                      <a:pt x="6" y="13"/>
                      <a:pt x="6" y="13"/>
                    </a:cubicBezTo>
                    <a:cubicBezTo>
                      <a:pt x="4" y="10"/>
                      <a:pt x="3" y="7"/>
                      <a:pt x="1" y="4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5" y="0"/>
                      <a:pt x="5" y="0"/>
                      <a:pt x="6" y="4"/>
                    </a:cubicBezTo>
                    <a:cubicBezTo>
                      <a:pt x="7" y="6"/>
                      <a:pt x="8" y="8"/>
                      <a:pt x="8" y="11"/>
                    </a:cubicBezTo>
                    <a:cubicBezTo>
                      <a:pt x="9" y="11"/>
                      <a:pt x="9" y="11"/>
                      <a:pt x="9" y="1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0" name="Freeform 1100"/>
              <p:cNvSpPr>
                <a:spLocks/>
              </p:cNvSpPr>
              <p:nvPr/>
            </p:nvSpPr>
            <p:spPr bwMode="auto">
              <a:xfrm>
                <a:off x="5096" y="2988"/>
                <a:ext cx="15" cy="10"/>
              </a:xfrm>
              <a:custGeom>
                <a:avLst/>
                <a:gdLst>
                  <a:gd name="T0" fmla="*/ 0 w 12"/>
                  <a:gd name="T1" fmla="*/ 2 h 8"/>
                  <a:gd name="T2" fmla="*/ 8 w 12"/>
                  <a:gd name="T3" fmla="*/ 1 h 8"/>
                  <a:gd name="T4" fmla="*/ 10 w 12"/>
                  <a:gd name="T5" fmla="*/ 2 h 8"/>
                  <a:gd name="T6" fmla="*/ 12 w 12"/>
                  <a:gd name="T7" fmla="*/ 5 h 8"/>
                  <a:gd name="T8" fmla="*/ 11 w 12"/>
                  <a:gd name="T9" fmla="*/ 7 h 8"/>
                  <a:gd name="T10" fmla="*/ 5 w 12"/>
                  <a:gd name="T11" fmla="*/ 7 h 8"/>
                  <a:gd name="T12" fmla="*/ 0 w 12"/>
                  <a:gd name="T1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8">
                    <a:moveTo>
                      <a:pt x="0" y="2"/>
                    </a:moveTo>
                    <a:cubicBezTo>
                      <a:pt x="3" y="3"/>
                      <a:pt x="6" y="2"/>
                      <a:pt x="8" y="1"/>
                    </a:cubicBezTo>
                    <a:cubicBezTo>
                      <a:pt x="9" y="0"/>
                      <a:pt x="10" y="1"/>
                      <a:pt x="10" y="2"/>
                    </a:cubicBezTo>
                    <a:cubicBezTo>
                      <a:pt x="11" y="3"/>
                      <a:pt x="11" y="4"/>
                      <a:pt x="12" y="5"/>
                    </a:cubicBezTo>
                    <a:cubicBezTo>
                      <a:pt x="12" y="6"/>
                      <a:pt x="12" y="7"/>
                      <a:pt x="11" y="7"/>
                    </a:cubicBezTo>
                    <a:cubicBezTo>
                      <a:pt x="9" y="8"/>
                      <a:pt x="7" y="8"/>
                      <a:pt x="5" y="7"/>
                    </a:cubicBezTo>
                    <a:cubicBezTo>
                      <a:pt x="4" y="5"/>
                      <a:pt x="2" y="4"/>
                      <a:pt x="0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1" name="Freeform 1101"/>
              <p:cNvSpPr>
                <a:spLocks/>
              </p:cNvSpPr>
              <p:nvPr/>
            </p:nvSpPr>
            <p:spPr bwMode="auto">
              <a:xfrm>
                <a:off x="4907" y="2665"/>
                <a:ext cx="15" cy="12"/>
              </a:xfrm>
              <a:custGeom>
                <a:avLst/>
                <a:gdLst>
                  <a:gd name="T0" fmla="*/ 13 w 13"/>
                  <a:gd name="T1" fmla="*/ 9 h 10"/>
                  <a:gd name="T2" fmla="*/ 7 w 13"/>
                  <a:gd name="T3" fmla="*/ 8 h 10"/>
                  <a:gd name="T4" fmla="*/ 0 w 13"/>
                  <a:gd name="T5" fmla="*/ 3 h 10"/>
                  <a:gd name="T6" fmla="*/ 7 w 13"/>
                  <a:gd name="T7" fmla="*/ 0 h 10"/>
                  <a:gd name="T8" fmla="*/ 8 w 13"/>
                  <a:gd name="T9" fmla="*/ 1 h 10"/>
                  <a:gd name="T10" fmla="*/ 13 w 13"/>
                  <a:gd name="T11" fmla="*/ 10 h 10"/>
                  <a:gd name="T12" fmla="*/ 13 w 13"/>
                  <a:gd name="T13" fmla="*/ 9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0">
                    <a:moveTo>
                      <a:pt x="13" y="9"/>
                    </a:moveTo>
                    <a:cubicBezTo>
                      <a:pt x="11" y="9"/>
                      <a:pt x="9" y="8"/>
                      <a:pt x="7" y="8"/>
                    </a:cubicBezTo>
                    <a:cubicBezTo>
                      <a:pt x="4" y="7"/>
                      <a:pt x="3" y="5"/>
                      <a:pt x="0" y="3"/>
                    </a:cubicBezTo>
                    <a:cubicBezTo>
                      <a:pt x="3" y="2"/>
                      <a:pt x="5" y="2"/>
                      <a:pt x="7" y="0"/>
                    </a:cubicBezTo>
                    <a:cubicBezTo>
                      <a:pt x="8" y="0"/>
                      <a:pt x="8" y="0"/>
                      <a:pt x="8" y="1"/>
                    </a:cubicBezTo>
                    <a:cubicBezTo>
                      <a:pt x="9" y="4"/>
                      <a:pt x="11" y="7"/>
                      <a:pt x="13" y="10"/>
                    </a:cubicBezTo>
                    <a:lnTo>
                      <a:pt x="13" y="9"/>
                    </a:ln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2" name="Freeform 1102"/>
              <p:cNvSpPr>
                <a:spLocks/>
              </p:cNvSpPr>
              <p:nvPr/>
            </p:nvSpPr>
            <p:spPr bwMode="auto">
              <a:xfrm>
                <a:off x="5112" y="2620"/>
                <a:ext cx="11" cy="8"/>
              </a:xfrm>
              <a:custGeom>
                <a:avLst/>
                <a:gdLst>
                  <a:gd name="T0" fmla="*/ 9 w 9"/>
                  <a:gd name="T1" fmla="*/ 4 h 7"/>
                  <a:gd name="T2" fmla="*/ 7 w 9"/>
                  <a:gd name="T3" fmla="*/ 7 h 7"/>
                  <a:gd name="T4" fmla="*/ 2 w 9"/>
                  <a:gd name="T5" fmla="*/ 7 h 7"/>
                  <a:gd name="T6" fmla="*/ 1 w 9"/>
                  <a:gd name="T7" fmla="*/ 7 h 7"/>
                  <a:gd name="T8" fmla="*/ 0 w 9"/>
                  <a:gd name="T9" fmla="*/ 3 h 7"/>
                  <a:gd name="T10" fmla="*/ 1 w 9"/>
                  <a:gd name="T11" fmla="*/ 2 h 7"/>
                  <a:gd name="T12" fmla="*/ 3 w 9"/>
                  <a:gd name="T13" fmla="*/ 1 h 7"/>
                  <a:gd name="T14" fmla="*/ 9 w 9"/>
                  <a:gd name="T15" fmla="*/ 3 h 7"/>
                  <a:gd name="T16" fmla="*/ 9 w 9"/>
                  <a:gd name="T17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" h="7">
                    <a:moveTo>
                      <a:pt x="9" y="4"/>
                    </a:moveTo>
                    <a:cubicBezTo>
                      <a:pt x="9" y="6"/>
                      <a:pt x="9" y="7"/>
                      <a:pt x="7" y="7"/>
                    </a:cubicBezTo>
                    <a:cubicBezTo>
                      <a:pt x="5" y="7"/>
                      <a:pt x="3" y="7"/>
                      <a:pt x="2" y="7"/>
                    </a:cubicBezTo>
                    <a:cubicBezTo>
                      <a:pt x="2" y="7"/>
                      <a:pt x="1" y="7"/>
                      <a:pt x="1" y="7"/>
                    </a:cubicBezTo>
                    <a:cubicBezTo>
                      <a:pt x="1" y="6"/>
                      <a:pt x="1" y="5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2" y="2"/>
                      <a:pt x="3" y="2"/>
                      <a:pt x="3" y="1"/>
                    </a:cubicBezTo>
                    <a:cubicBezTo>
                      <a:pt x="5" y="0"/>
                      <a:pt x="8" y="1"/>
                      <a:pt x="9" y="3"/>
                    </a:cubicBezTo>
                    <a:cubicBezTo>
                      <a:pt x="9" y="4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3" name="Freeform 1103"/>
              <p:cNvSpPr>
                <a:spLocks/>
              </p:cNvSpPr>
              <p:nvPr/>
            </p:nvSpPr>
            <p:spPr bwMode="auto">
              <a:xfrm>
                <a:off x="5257" y="2699"/>
                <a:ext cx="12" cy="11"/>
              </a:xfrm>
              <a:custGeom>
                <a:avLst/>
                <a:gdLst>
                  <a:gd name="T0" fmla="*/ 10 w 10"/>
                  <a:gd name="T1" fmla="*/ 3 h 9"/>
                  <a:gd name="T2" fmla="*/ 8 w 10"/>
                  <a:gd name="T3" fmla="*/ 6 h 9"/>
                  <a:gd name="T4" fmla="*/ 3 w 10"/>
                  <a:gd name="T5" fmla="*/ 8 h 9"/>
                  <a:gd name="T6" fmla="*/ 2 w 10"/>
                  <a:gd name="T7" fmla="*/ 8 h 9"/>
                  <a:gd name="T8" fmla="*/ 3 w 10"/>
                  <a:gd name="T9" fmla="*/ 4 h 9"/>
                  <a:gd name="T10" fmla="*/ 8 w 10"/>
                  <a:gd name="T11" fmla="*/ 1 h 9"/>
                  <a:gd name="T12" fmla="*/ 10 w 10"/>
                  <a:gd name="T13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9">
                    <a:moveTo>
                      <a:pt x="10" y="3"/>
                    </a:moveTo>
                    <a:cubicBezTo>
                      <a:pt x="10" y="5"/>
                      <a:pt x="9" y="5"/>
                      <a:pt x="8" y="6"/>
                    </a:cubicBezTo>
                    <a:cubicBezTo>
                      <a:pt x="6" y="7"/>
                      <a:pt x="5" y="8"/>
                      <a:pt x="3" y="8"/>
                    </a:cubicBezTo>
                    <a:cubicBezTo>
                      <a:pt x="2" y="9"/>
                      <a:pt x="2" y="9"/>
                      <a:pt x="2" y="8"/>
                    </a:cubicBezTo>
                    <a:cubicBezTo>
                      <a:pt x="0" y="5"/>
                      <a:pt x="0" y="5"/>
                      <a:pt x="3" y="4"/>
                    </a:cubicBezTo>
                    <a:cubicBezTo>
                      <a:pt x="4" y="3"/>
                      <a:pt x="6" y="2"/>
                      <a:pt x="8" y="1"/>
                    </a:cubicBezTo>
                    <a:cubicBezTo>
                      <a:pt x="10" y="0"/>
                      <a:pt x="10" y="0"/>
                      <a:pt x="10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4" name="Freeform 1104"/>
              <p:cNvSpPr>
                <a:spLocks/>
              </p:cNvSpPr>
              <p:nvPr/>
            </p:nvSpPr>
            <p:spPr bwMode="auto">
              <a:xfrm>
                <a:off x="5072" y="2608"/>
                <a:ext cx="12" cy="12"/>
              </a:xfrm>
              <a:custGeom>
                <a:avLst/>
                <a:gdLst>
                  <a:gd name="T0" fmla="*/ 10 w 10"/>
                  <a:gd name="T1" fmla="*/ 4 h 10"/>
                  <a:gd name="T2" fmla="*/ 3 w 10"/>
                  <a:gd name="T3" fmla="*/ 9 h 10"/>
                  <a:gd name="T4" fmla="*/ 2 w 10"/>
                  <a:gd name="T5" fmla="*/ 9 h 10"/>
                  <a:gd name="T6" fmla="*/ 1 w 10"/>
                  <a:gd name="T7" fmla="*/ 5 h 10"/>
                  <a:gd name="T8" fmla="*/ 4 w 10"/>
                  <a:gd name="T9" fmla="*/ 1 h 10"/>
                  <a:gd name="T10" fmla="*/ 6 w 10"/>
                  <a:gd name="T11" fmla="*/ 1 h 10"/>
                  <a:gd name="T12" fmla="*/ 10 w 10"/>
                  <a:gd name="T13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10">
                    <a:moveTo>
                      <a:pt x="10" y="4"/>
                    </a:moveTo>
                    <a:cubicBezTo>
                      <a:pt x="7" y="6"/>
                      <a:pt x="5" y="7"/>
                      <a:pt x="3" y="9"/>
                    </a:cubicBezTo>
                    <a:cubicBezTo>
                      <a:pt x="3" y="10"/>
                      <a:pt x="2" y="10"/>
                      <a:pt x="2" y="9"/>
                    </a:cubicBezTo>
                    <a:cubicBezTo>
                      <a:pt x="0" y="7"/>
                      <a:pt x="0" y="7"/>
                      <a:pt x="1" y="5"/>
                    </a:cubicBezTo>
                    <a:cubicBezTo>
                      <a:pt x="2" y="4"/>
                      <a:pt x="3" y="2"/>
                      <a:pt x="4" y="1"/>
                    </a:cubicBezTo>
                    <a:cubicBezTo>
                      <a:pt x="5" y="0"/>
                      <a:pt x="5" y="0"/>
                      <a:pt x="6" y="1"/>
                    </a:cubicBezTo>
                    <a:cubicBezTo>
                      <a:pt x="7" y="2"/>
                      <a:pt x="8" y="3"/>
                      <a:pt x="10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5" name="Freeform 1105"/>
              <p:cNvSpPr>
                <a:spLocks/>
              </p:cNvSpPr>
              <p:nvPr/>
            </p:nvSpPr>
            <p:spPr bwMode="auto">
              <a:xfrm>
                <a:off x="5050" y="2638"/>
                <a:ext cx="10" cy="12"/>
              </a:xfrm>
              <a:custGeom>
                <a:avLst/>
                <a:gdLst>
                  <a:gd name="T0" fmla="*/ 4 w 9"/>
                  <a:gd name="T1" fmla="*/ 10 h 10"/>
                  <a:gd name="T2" fmla="*/ 1 w 9"/>
                  <a:gd name="T3" fmla="*/ 6 h 10"/>
                  <a:gd name="T4" fmla="*/ 1 w 9"/>
                  <a:gd name="T5" fmla="*/ 5 h 10"/>
                  <a:gd name="T6" fmla="*/ 5 w 9"/>
                  <a:gd name="T7" fmla="*/ 0 h 10"/>
                  <a:gd name="T8" fmla="*/ 7 w 9"/>
                  <a:gd name="T9" fmla="*/ 0 h 10"/>
                  <a:gd name="T10" fmla="*/ 9 w 9"/>
                  <a:gd name="T11" fmla="*/ 2 h 10"/>
                  <a:gd name="T12" fmla="*/ 4 w 9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0">
                    <a:moveTo>
                      <a:pt x="4" y="10"/>
                    </a:moveTo>
                    <a:cubicBezTo>
                      <a:pt x="3" y="9"/>
                      <a:pt x="2" y="8"/>
                      <a:pt x="1" y="6"/>
                    </a:cubicBezTo>
                    <a:cubicBezTo>
                      <a:pt x="0" y="6"/>
                      <a:pt x="0" y="6"/>
                      <a:pt x="1" y="5"/>
                    </a:cubicBezTo>
                    <a:cubicBezTo>
                      <a:pt x="2" y="3"/>
                      <a:pt x="4" y="2"/>
                      <a:pt x="5" y="0"/>
                    </a:cubicBezTo>
                    <a:cubicBezTo>
                      <a:pt x="6" y="0"/>
                      <a:pt x="6" y="0"/>
                      <a:pt x="7" y="0"/>
                    </a:cubicBezTo>
                    <a:cubicBezTo>
                      <a:pt x="8" y="1"/>
                      <a:pt x="8" y="1"/>
                      <a:pt x="9" y="2"/>
                    </a:cubicBezTo>
                    <a:cubicBezTo>
                      <a:pt x="7" y="4"/>
                      <a:pt x="6" y="7"/>
                      <a:pt x="4" y="1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6" name="Freeform 1106"/>
              <p:cNvSpPr>
                <a:spLocks/>
              </p:cNvSpPr>
              <p:nvPr/>
            </p:nvSpPr>
            <p:spPr bwMode="auto">
              <a:xfrm>
                <a:off x="5045" y="2610"/>
                <a:ext cx="12" cy="12"/>
              </a:xfrm>
              <a:custGeom>
                <a:avLst/>
                <a:gdLst>
                  <a:gd name="T0" fmla="*/ 4 w 10"/>
                  <a:gd name="T1" fmla="*/ 0 h 10"/>
                  <a:gd name="T2" fmla="*/ 5 w 10"/>
                  <a:gd name="T3" fmla="*/ 1 h 10"/>
                  <a:gd name="T4" fmla="*/ 9 w 10"/>
                  <a:gd name="T5" fmla="*/ 6 h 10"/>
                  <a:gd name="T6" fmla="*/ 10 w 10"/>
                  <a:gd name="T7" fmla="*/ 8 h 10"/>
                  <a:gd name="T8" fmla="*/ 5 w 10"/>
                  <a:gd name="T9" fmla="*/ 8 h 10"/>
                  <a:gd name="T10" fmla="*/ 1 w 10"/>
                  <a:gd name="T11" fmla="*/ 6 h 10"/>
                  <a:gd name="T12" fmla="*/ 1 w 10"/>
                  <a:gd name="T13" fmla="*/ 4 h 10"/>
                  <a:gd name="T14" fmla="*/ 3 w 10"/>
                  <a:gd name="T15" fmla="*/ 1 h 10"/>
                  <a:gd name="T16" fmla="*/ 4 w 10"/>
                  <a:gd name="T1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" h="10">
                    <a:moveTo>
                      <a:pt x="4" y="0"/>
                    </a:moveTo>
                    <a:cubicBezTo>
                      <a:pt x="4" y="1"/>
                      <a:pt x="5" y="1"/>
                      <a:pt x="5" y="1"/>
                    </a:cubicBezTo>
                    <a:cubicBezTo>
                      <a:pt x="6" y="3"/>
                      <a:pt x="8" y="5"/>
                      <a:pt x="9" y="6"/>
                    </a:cubicBezTo>
                    <a:cubicBezTo>
                      <a:pt x="10" y="7"/>
                      <a:pt x="10" y="7"/>
                      <a:pt x="10" y="8"/>
                    </a:cubicBezTo>
                    <a:cubicBezTo>
                      <a:pt x="8" y="10"/>
                      <a:pt x="8" y="10"/>
                      <a:pt x="5" y="8"/>
                    </a:cubicBezTo>
                    <a:cubicBezTo>
                      <a:pt x="4" y="7"/>
                      <a:pt x="3" y="6"/>
                      <a:pt x="1" y="6"/>
                    </a:cubicBezTo>
                    <a:cubicBezTo>
                      <a:pt x="1" y="5"/>
                      <a:pt x="0" y="5"/>
                      <a:pt x="1" y="4"/>
                    </a:cubicBezTo>
                    <a:cubicBezTo>
                      <a:pt x="2" y="3"/>
                      <a:pt x="3" y="2"/>
                      <a:pt x="3" y="1"/>
                    </a:cubicBezTo>
                    <a:cubicBezTo>
                      <a:pt x="4" y="1"/>
                      <a:pt x="4" y="1"/>
                      <a:pt x="4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7" name="Freeform 1107"/>
              <p:cNvSpPr>
                <a:spLocks/>
              </p:cNvSpPr>
              <p:nvPr/>
            </p:nvSpPr>
            <p:spPr bwMode="auto">
              <a:xfrm>
                <a:off x="5080" y="2645"/>
                <a:ext cx="10" cy="12"/>
              </a:xfrm>
              <a:custGeom>
                <a:avLst/>
                <a:gdLst>
                  <a:gd name="T0" fmla="*/ 5 w 9"/>
                  <a:gd name="T1" fmla="*/ 10 h 10"/>
                  <a:gd name="T2" fmla="*/ 1 w 9"/>
                  <a:gd name="T3" fmla="*/ 4 h 10"/>
                  <a:gd name="T4" fmla="*/ 2 w 9"/>
                  <a:gd name="T5" fmla="*/ 1 h 10"/>
                  <a:gd name="T6" fmla="*/ 4 w 9"/>
                  <a:gd name="T7" fmla="*/ 1 h 10"/>
                  <a:gd name="T8" fmla="*/ 9 w 9"/>
                  <a:gd name="T9" fmla="*/ 4 h 10"/>
                  <a:gd name="T10" fmla="*/ 9 w 9"/>
                  <a:gd name="T11" fmla="*/ 6 h 10"/>
                  <a:gd name="T12" fmla="*/ 5 w 9"/>
                  <a:gd name="T13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10">
                    <a:moveTo>
                      <a:pt x="5" y="10"/>
                    </a:moveTo>
                    <a:cubicBezTo>
                      <a:pt x="4" y="8"/>
                      <a:pt x="2" y="6"/>
                      <a:pt x="1" y="4"/>
                    </a:cubicBezTo>
                    <a:cubicBezTo>
                      <a:pt x="0" y="2"/>
                      <a:pt x="2" y="2"/>
                      <a:pt x="2" y="1"/>
                    </a:cubicBezTo>
                    <a:cubicBezTo>
                      <a:pt x="3" y="0"/>
                      <a:pt x="3" y="0"/>
                      <a:pt x="4" y="1"/>
                    </a:cubicBezTo>
                    <a:cubicBezTo>
                      <a:pt x="5" y="2"/>
                      <a:pt x="7" y="3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7" y="7"/>
                      <a:pt x="6" y="8"/>
                      <a:pt x="5" y="1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8" name="Freeform 1108"/>
              <p:cNvSpPr>
                <a:spLocks/>
              </p:cNvSpPr>
              <p:nvPr/>
            </p:nvSpPr>
            <p:spPr bwMode="auto">
              <a:xfrm>
                <a:off x="4822" y="2737"/>
                <a:ext cx="25" cy="14"/>
              </a:xfrm>
              <a:custGeom>
                <a:avLst/>
                <a:gdLst>
                  <a:gd name="T0" fmla="*/ 0 w 21"/>
                  <a:gd name="T1" fmla="*/ 12 h 12"/>
                  <a:gd name="T2" fmla="*/ 21 w 21"/>
                  <a:gd name="T3" fmla="*/ 0 h 12"/>
                  <a:gd name="T4" fmla="*/ 0 w 21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2">
                    <a:moveTo>
                      <a:pt x="0" y="12"/>
                    </a:moveTo>
                    <a:cubicBezTo>
                      <a:pt x="7" y="7"/>
                      <a:pt x="14" y="3"/>
                      <a:pt x="21" y="0"/>
                    </a:cubicBezTo>
                    <a:cubicBezTo>
                      <a:pt x="15" y="5"/>
                      <a:pt x="8" y="9"/>
                      <a:pt x="0" y="1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79" name="Freeform 1109"/>
              <p:cNvSpPr>
                <a:spLocks/>
              </p:cNvSpPr>
              <p:nvPr/>
            </p:nvSpPr>
            <p:spPr bwMode="auto">
              <a:xfrm>
                <a:off x="5084" y="2639"/>
                <a:ext cx="12" cy="11"/>
              </a:xfrm>
              <a:custGeom>
                <a:avLst/>
                <a:gdLst>
                  <a:gd name="T0" fmla="*/ 10 w 10"/>
                  <a:gd name="T1" fmla="*/ 4 h 9"/>
                  <a:gd name="T2" fmla="*/ 10 w 10"/>
                  <a:gd name="T3" fmla="*/ 5 h 9"/>
                  <a:gd name="T4" fmla="*/ 2 w 10"/>
                  <a:gd name="T5" fmla="*/ 5 h 9"/>
                  <a:gd name="T6" fmla="*/ 0 w 10"/>
                  <a:gd name="T7" fmla="*/ 4 h 9"/>
                  <a:gd name="T8" fmla="*/ 2 w 10"/>
                  <a:gd name="T9" fmla="*/ 1 h 9"/>
                  <a:gd name="T10" fmla="*/ 5 w 10"/>
                  <a:gd name="T11" fmla="*/ 1 h 9"/>
                  <a:gd name="T12" fmla="*/ 10 w 10"/>
                  <a:gd name="T13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9">
                    <a:moveTo>
                      <a:pt x="10" y="4"/>
                    </a:moveTo>
                    <a:cubicBezTo>
                      <a:pt x="10" y="4"/>
                      <a:pt x="10" y="5"/>
                      <a:pt x="10" y="5"/>
                    </a:cubicBezTo>
                    <a:cubicBezTo>
                      <a:pt x="6" y="9"/>
                      <a:pt x="6" y="9"/>
                      <a:pt x="2" y="5"/>
                    </a:cubicBezTo>
                    <a:cubicBezTo>
                      <a:pt x="2" y="5"/>
                      <a:pt x="0" y="4"/>
                      <a:pt x="0" y="4"/>
                    </a:cubicBezTo>
                    <a:cubicBezTo>
                      <a:pt x="0" y="3"/>
                      <a:pt x="2" y="2"/>
                      <a:pt x="2" y="1"/>
                    </a:cubicBezTo>
                    <a:cubicBezTo>
                      <a:pt x="3" y="0"/>
                      <a:pt x="4" y="1"/>
                      <a:pt x="5" y="1"/>
                    </a:cubicBezTo>
                    <a:cubicBezTo>
                      <a:pt x="7" y="2"/>
                      <a:pt x="9" y="3"/>
                      <a:pt x="10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0" name="Freeform 1110"/>
              <p:cNvSpPr>
                <a:spLocks/>
              </p:cNvSpPr>
              <p:nvPr/>
            </p:nvSpPr>
            <p:spPr bwMode="auto">
              <a:xfrm>
                <a:off x="5076" y="2614"/>
                <a:ext cx="14" cy="11"/>
              </a:xfrm>
              <a:custGeom>
                <a:avLst/>
                <a:gdLst>
                  <a:gd name="T0" fmla="*/ 2 w 12"/>
                  <a:gd name="T1" fmla="*/ 9 h 9"/>
                  <a:gd name="T2" fmla="*/ 2 w 12"/>
                  <a:gd name="T3" fmla="*/ 5 h 9"/>
                  <a:gd name="T4" fmla="*/ 7 w 12"/>
                  <a:gd name="T5" fmla="*/ 1 h 9"/>
                  <a:gd name="T6" fmla="*/ 9 w 12"/>
                  <a:gd name="T7" fmla="*/ 0 h 9"/>
                  <a:gd name="T8" fmla="*/ 9 w 12"/>
                  <a:gd name="T9" fmla="*/ 4 h 9"/>
                  <a:gd name="T10" fmla="*/ 2 w 12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9">
                    <a:moveTo>
                      <a:pt x="2" y="9"/>
                    </a:moveTo>
                    <a:cubicBezTo>
                      <a:pt x="0" y="7"/>
                      <a:pt x="1" y="6"/>
                      <a:pt x="2" y="5"/>
                    </a:cubicBezTo>
                    <a:cubicBezTo>
                      <a:pt x="4" y="3"/>
                      <a:pt x="5" y="2"/>
                      <a:pt x="7" y="1"/>
                    </a:cubicBezTo>
                    <a:cubicBezTo>
                      <a:pt x="8" y="0"/>
                      <a:pt x="8" y="0"/>
                      <a:pt x="9" y="0"/>
                    </a:cubicBezTo>
                    <a:cubicBezTo>
                      <a:pt x="12" y="3"/>
                      <a:pt x="12" y="3"/>
                      <a:pt x="9" y="4"/>
                    </a:cubicBezTo>
                    <a:cubicBezTo>
                      <a:pt x="6" y="6"/>
                      <a:pt x="4" y="7"/>
                      <a:pt x="2" y="9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1" name="Freeform 1111"/>
              <p:cNvSpPr>
                <a:spLocks/>
              </p:cNvSpPr>
              <p:nvPr/>
            </p:nvSpPr>
            <p:spPr bwMode="auto">
              <a:xfrm>
                <a:off x="5020" y="2539"/>
                <a:ext cx="8" cy="9"/>
              </a:xfrm>
              <a:custGeom>
                <a:avLst/>
                <a:gdLst>
                  <a:gd name="T0" fmla="*/ 3 w 7"/>
                  <a:gd name="T1" fmla="*/ 7 h 7"/>
                  <a:gd name="T2" fmla="*/ 0 w 7"/>
                  <a:gd name="T3" fmla="*/ 3 h 7"/>
                  <a:gd name="T4" fmla="*/ 3 w 7"/>
                  <a:gd name="T5" fmla="*/ 0 h 7"/>
                  <a:gd name="T6" fmla="*/ 7 w 7"/>
                  <a:gd name="T7" fmla="*/ 4 h 7"/>
                  <a:gd name="T8" fmla="*/ 3 w 7"/>
                  <a:gd name="T9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7">
                    <a:moveTo>
                      <a:pt x="3" y="7"/>
                    </a:moveTo>
                    <a:cubicBezTo>
                      <a:pt x="1" y="7"/>
                      <a:pt x="0" y="6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7" y="2"/>
                      <a:pt x="7" y="4"/>
                    </a:cubicBezTo>
                    <a:cubicBezTo>
                      <a:pt x="7" y="5"/>
                      <a:pt x="5" y="7"/>
                      <a:pt x="3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2" name="Freeform 1112"/>
              <p:cNvSpPr>
                <a:spLocks noEditPoints="1"/>
              </p:cNvSpPr>
              <p:nvPr/>
            </p:nvSpPr>
            <p:spPr bwMode="auto">
              <a:xfrm>
                <a:off x="5113" y="2769"/>
                <a:ext cx="10" cy="34"/>
              </a:xfrm>
              <a:custGeom>
                <a:avLst/>
                <a:gdLst>
                  <a:gd name="T0" fmla="*/ 4 w 8"/>
                  <a:gd name="T1" fmla="*/ 28 h 28"/>
                  <a:gd name="T2" fmla="*/ 5 w 8"/>
                  <a:gd name="T3" fmla="*/ 26 h 28"/>
                  <a:gd name="T4" fmla="*/ 6 w 8"/>
                  <a:gd name="T5" fmla="*/ 10 h 28"/>
                  <a:gd name="T6" fmla="*/ 5 w 8"/>
                  <a:gd name="T7" fmla="*/ 8 h 28"/>
                  <a:gd name="T8" fmla="*/ 4 w 8"/>
                  <a:gd name="T9" fmla="*/ 8 h 28"/>
                  <a:gd name="T10" fmla="*/ 1 w 8"/>
                  <a:gd name="T11" fmla="*/ 8 h 28"/>
                  <a:gd name="T12" fmla="*/ 0 w 8"/>
                  <a:gd name="T13" fmla="*/ 5 h 28"/>
                  <a:gd name="T14" fmla="*/ 2 w 8"/>
                  <a:gd name="T15" fmla="*/ 3 h 28"/>
                  <a:gd name="T16" fmla="*/ 5 w 8"/>
                  <a:gd name="T17" fmla="*/ 2 h 28"/>
                  <a:gd name="T18" fmla="*/ 2 w 8"/>
                  <a:gd name="T19" fmla="*/ 1 h 28"/>
                  <a:gd name="T20" fmla="*/ 0 w 8"/>
                  <a:gd name="T21" fmla="*/ 1 h 28"/>
                  <a:gd name="T22" fmla="*/ 4 w 8"/>
                  <a:gd name="T23" fmla="*/ 0 h 28"/>
                  <a:gd name="T24" fmla="*/ 6 w 8"/>
                  <a:gd name="T25" fmla="*/ 2 h 28"/>
                  <a:gd name="T26" fmla="*/ 6 w 8"/>
                  <a:gd name="T27" fmla="*/ 8 h 28"/>
                  <a:gd name="T28" fmla="*/ 8 w 8"/>
                  <a:gd name="T29" fmla="*/ 6 h 28"/>
                  <a:gd name="T30" fmla="*/ 6 w 8"/>
                  <a:gd name="T31" fmla="*/ 18 h 28"/>
                  <a:gd name="T32" fmla="*/ 6 w 8"/>
                  <a:gd name="T33" fmla="*/ 26 h 28"/>
                  <a:gd name="T34" fmla="*/ 4 w 8"/>
                  <a:gd name="T35" fmla="*/ 28 h 28"/>
                  <a:gd name="T36" fmla="*/ 4 w 8"/>
                  <a:gd name="T37" fmla="*/ 4 h 28"/>
                  <a:gd name="T38" fmla="*/ 1 w 8"/>
                  <a:gd name="T39" fmla="*/ 6 h 28"/>
                  <a:gd name="T40" fmla="*/ 3 w 8"/>
                  <a:gd name="T41" fmla="*/ 7 h 28"/>
                  <a:gd name="T42" fmla="*/ 5 w 8"/>
                  <a:gd name="T43" fmla="*/ 5 h 28"/>
                  <a:gd name="T44" fmla="*/ 4 w 8"/>
                  <a:gd name="T45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8" h="28">
                    <a:moveTo>
                      <a:pt x="4" y="28"/>
                    </a:moveTo>
                    <a:cubicBezTo>
                      <a:pt x="5" y="27"/>
                      <a:pt x="5" y="27"/>
                      <a:pt x="5" y="26"/>
                    </a:cubicBezTo>
                    <a:cubicBezTo>
                      <a:pt x="5" y="20"/>
                      <a:pt x="5" y="15"/>
                      <a:pt x="6" y="10"/>
                    </a:cubicBezTo>
                    <a:cubicBezTo>
                      <a:pt x="7" y="9"/>
                      <a:pt x="6" y="8"/>
                      <a:pt x="5" y="8"/>
                    </a:cubicBezTo>
                    <a:cubicBezTo>
                      <a:pt x="5" y="7"/>
                      <a:pt x="4" y="8"/>
                      <a:pt x="4" y="8"/>
                    </a:cubicBezTo>
                    <a:cubicBezTo>
                      <a:pt x="3" y="9"/>
                      <a:pt x="2" y="8"/>
                      <a:pt x="1" y="8"/>
                    </a:cubicBezTo>
                    <a:cubicBezTo>
                      <a:pt x="0" y="7"/>
                      <a:pt x="0" y="6"/>
                      <a:pt x="0" y="5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3" y="3"/>
                      <a:pt x="5" y="4"/>
                      <a:pt x="5" y="2"/>
                    </a:cubicBezTo>
                    <a:cubicBezTo>
                      <a:pt x="4" y="0"/>
                      <a:pt x="3" y="1"/>
                      <a:pt x="2" y="1"/>
                    </a:cubicBezTo>
                    <a:cubicBezTo>
                      <a:pt x="1" y="1"/>
                      <a:pt x="1" y="1"/>
                      <a:pt x="0" y="1"/>
                    </a:cubicBezTo>
                    <a:cubicBezTo>
                      <a:pt x="1" y="0"/>
                      <a:pt x="3" y="0"/>
                      <a:pt x="4" y="0"/>
                    </a:cubicBezTo>
                    <a:cubicBezTo>
                      <a:pt x="5" y="0"/>
                      <a:pt x="6" y="1"/>
                      <a:pt x="6" y="2"/>
                    </a:cubicBezTo>
                    <a:cubicBezTo>
                      <a:pt x="6" y="4"/>
                      <a:pt x="6" y="6"/>
                      <a:pt x="6" y="8"/>
                    </a:cubicBezTo>
                    <a:cubicBezTo>
                      <a:pt x="7" y="7"/>
                      <a:pt x="7" y="6"/>
                      <a:pt x="8" y="6"/>
                    </a:cubicBezTo>
                    <a:cubicBezTo>
                      <a:pt x="7" y="10"/>
                      <a:pt x="6" y="14"/>
                      <a:pt x="6" y="18"/>
                    </a:cubicBezTo>
                    <a:cubicBezTo>
                      <a:pt x="6" y="21"/>
                      <a:pt x="6" y="23"/>
                      <a:pt x="6" y="26"/>
                    </a:cubicBezTo>
                    <a:cubicBezTo>
                      <a:pt x="6" y="27"/>
                      <a:pt x="6" y="28"/>
                      <a:pt x="4" y="28"/>
                    </a:cubicBezTo>
                    <a:close/>
                    <a:moveTo>
                      <a:pt x="4" y="4"/>
                    </a:moveTo>
                    <a:cubicBezTo>
                      <a:pt x="2" y="4"/>
                      <a:pt x="1" y="5"/>
                      <a:pt x="1" y="6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4" y="7"/>
                      <a:pt x="5" y="7"/>
                      <a:pt x="5" y="5"/>
                    </a:cubicBezTo>
                    <a:cubicBezTo>
                      <a:pt x="5" y="4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3" name="Freeform 1113"/>
              <p:cNvSpPr>
                <a:spLocks/>
              </p:cNvSpPr>
              <p:nvPr/>
            </p:nvSpPr>
            <p:spPr bwMode="auto">
              <a:xfrm>
                <a:off x="5016" y="2543"/>
                <a:ext cx="13" cy="11"/>
              </a:xfrm>
              <a:custGeom>
                <a:avLst/>
                <a:gdLst>
                  <a:gd name="T0" fmla="*/ 2 w 11"/>
                  <a:gd name="T1" fmla="*/ 0 h 9"/>
                  <a:gd name="T2" fmla="*/ 5 w 11"/>
                  <a:gd name="T3" fmla="*/ 5 h 9"/>
                  <a:gd name="T4" fmla="*/ 10 w 11"/>
                  <a:gd name="T5" fmla="*/ 3 h 9"/>
                  <a:gd name="T6" fmla="*/ 7 w 11"/>
                  <a:gd name="T7" fmla="*/ 8 h 9"/>
                  <a:gd name="T8" fmla="*/ 1 w 11"/>
                  <a:gd name="T9" fmla="*/ 6 h 9"/>
                  <a:gd name="T10" fmla="*/ 2 w 11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" h="9">
                    <a:moveTo>
                      <a:pt x="2" y="0"/>
                    </a:moveTo>
                    <a:cubicBezTo>
                      <a:pt x="2" y="2"/>
                      <a:pt x="2" y="4"/>
                      <a:pt x="5" y="5"/>
                    </a:cubicBezTo>
                    <a:cubicBezTo>
                      <a:pt x="7" y="6"/>
                      <a:pt x="9" y="4"/>
                      <a:pt x="10" y="3"/>
                    </a:cubicBezTo>
                    <a:cubicBezTo>
                      <a:pt x="11" y="5"/>
                      <a:pt x="9" y="7"/>
                      <a:pt x="7" y="8"/>
                    </a:cubicBezTo>
                    <a:cubicBezTo>
                      <a:pt x="5" y="9"/>
                      <a:pt x="2" y="8"/>
                      <a:pt x="1" y="6"/>
                    </a:cubicBezTo>
                    <a:cubicBezTo>
                      <a:pt x="0" y="4"/>
                      <a:pt x="0" y="2"/>
                      <a:pt x="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4" name="Freeform 1114"/>
              <p:cNvSpPr>
                <a:spLocks/>
              </p:cNvSpPr>
              <p:nvPr/>
            </p:nvSpPr>
            <p:spPr bwMode="auto">
              <a:xfrm>
                <a:off x="5303" y="2792"/>
                <a:ext cx="10" cy="9"/>
              </a:xfrm>
              <a:custGeom>
                <a:avLst/>
                <a:gdLst>
                  <a:gd name="T0" fmla="*/ 0 w 9"/>
                  <a:gd name="T1" fmla="*/ 6 h 7"/>
                  <a:gd name="T2" fmla="*/ 5 w 9"/>
                  <a:gd name="T3" fmla="*/ 1 h 7"/>
                  <a:gd name="T4" fmla="*/ 8 w 9"/>
                  <a:gd name="T5" fmla="*/ 0 h 7"/>
                  <a:gd name="T6" fmla="*/ 9 w 9"/>
                  <a:gd name="T7" fmla="*/ 1 h 7"/>
                  <a:gd name="T8" fmla="*/ 8 w 9"/>
                  <a:gd name="T9" fmla="*/ 2 h 7"/>
                  <a:gd name="T10" fmla="*/ 7 w 9"/>
                  <a:gd name="T11" fmla="*/ 6 h 7"/>
                  <a:gd name="T12" fmla="*/ 3 w 9"/>
                  <a:gd name="T13" fmla="*/ 6 h 7"/>
                  <a:gd name="T14" fmla="*/ 0 w 9"/>
                  <a:gd name="T15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7">
                    <a:moveTo>
                      <a:pt x="0" y="6"/>
                    </a:moveTo>
                    <a:cubicBezTo>
                      <a:pt x="2" y="4"/>
                      <a:pt x="3" y="2"/>
                      <a:pt x="5" y="1"/>
                    </a:cubicBezTo>
                    <a:cubicBezTo>
                      <a:pt x="6" y="0"/>
                      <a:pt x="7" y="0"/>
                      <a:pt x="8" y="0"/>
                    </a:cubicBezTo>
                    <a:cubicBezTo>
                      <a:pt x="9" y="0"/>
                      <a:pt x="9" y="1"/>
                      <a:pt x="9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4"/>
                      <a:pt x="9" y="5"/>
                      <a:pt x="7" y="6"/>
                    </a:cubicBezTo>
                    <a:cubicBezTo>
                      <a:pt x="6" y="7"/>
                      <a:pt x="5" y="6"/>
                      <a:pt x="3" y="6"/>
                    </a:cubicBezTo>
                    <a:cubicBezTo>
                      <a:pt x="2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5" name="Freeform 1115"/>
              <p:cNvSpPr>
                <a:spLocks/>
              </p:cNvSpPr>
              <p:nvPr/>
            </p:nvSpPr>
            <p:spPr bwMode="auto">
              <a:xfrm>
                <a:off x="4949" y="2674"/>
                <a:ext cx="7" cy="11"/>
              </a:xfrm>
              <a:custGeom>
                <a:avLst/>
                <a:gdLst>
                  <a:gd name="T0" fmla="*/ 6 w 6"/>
                  <a:gd name="T1" fmla="*/ 6 h 9"/>
                  <a:gd name="T2" fmla="*/ 6 w 6"/>
                  <a:gd name="T3" fmla="*/ 7 h 9"/>
                  <a:gd name="T4" fmla="*/ 5 w 6"/>
                  <a:gd name="T5" fmla="*/ 9 h 9"/>
                  <a:gd name="T6" fmla="*/ 3 w 6"/>
                  <a:gd name="T7" fmla="*/ 8 h 9"/>
                  <a:gd name="T8" fmla="*/ 0 w 6"/>
                  <a:gd name="T9" fmla="*/ 4 h 9"/>
                  <a:gd name="T10" fmla="*/ 1 w 6"/>
                  <a:gd name="T11" fmla="*/ 2 h 9"/>
                  <a:gd name="T12" fmla="*/ 4 w 6"/>
                  <a:gd name="T13" fmla="*/ 1 h 9"/>
                  <a:gd name="T14" fmla="*/ 6 w 6"/>
                  <a:gd name="T15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9">
                    <a:moveTo>
                      <a:pt x="6" y="6"/>
                    </a:moveTo>
                    <a:cubicBezTo>
                      <a:pt x="6" y="6"/>
                      <a:pt x="6" y="7"/>
                      <a:pt x="6" y="7"/>
                    </a:cubicBezTo>
                    <a:cubicBezTo>
                      <a:pt x="6" y="8"/>
                      <a:pt x="5" y="9"/>
                      <a:pt x="5" y="9"/>
                    </a:cubicBezTo>
                    <a:cubicBezTo>
                      <a:pt x="4" y="9"/>
                      <a:pt x="4" y="9"/>
                      <a:pt x="3" y="8"/>
                    </a:cubicBezTo>
                    <a:cubicBezTo>
                      <a:pt x="2" y="7"/>
                      <a:pt x="1" y="6"/>
                      <a:pt x="0" y="4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2" y="2"/>
                      <a:pt x="3" y="0"/>
                      <a:pt x="4" y="1"/>
                    </a:cubicBezTo>
                    <a:cubicBezTo>
                      <a:pt x="5" y="2"/>
                      <a:pt x="6" y="4"/>
                      <a:pt x="6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6" name="Freeform 1116"/>
              <p:cNvSpPr>
                <a:spLocks/>
              </p:cNvSpPr>
              <p:nvPr/>
            </p:nvSpPr>
            <p:spPr bwMode="auto">
              <a:xfrm>
                <a:off x="5175" y="2689"/>
                <a:ext cx="9" cy="7"/>
              </a:xfrm>
              <a:custGeom>
                <a:avLst/>
                <a:gdLst>
                  <a:gd name="T0" fmla="*/ 7 w 7"/>
                  <a:gd name="T1" fmla="*/ 3 h 6"/>
                  <a:gd name="T2" fmla="*/ 4 w 7"/>
                  <a:gd name="T3" fmla="*/ 6 h 6"/>
                  <a:gd name="T4" fmla="*/ 0 w 7"/>
                  <a:gd name="T5" fmla="*/ 3 h 6"/>
                  <a:gd name="T6" fmla="*/ 3 w 7"/>
                  <a:gd name="T7" fmla="*/ 0 h 6"/>
                  <a:gd name="T8" fmla="*/ 7 w 7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7" y="3"/>
                    </a:moveTo>
                    <a:cubicBezTo>
                      <a:pt x="7" y="5"/>
                      <a:pt x="5" y="6"/>
                      <a:pt x="4" y="6"/>
                    </a:cubicBezTo>
                    <a:cubicBezTo>
                      <a:pt x="2" y="6"/>
                      <a:pt x="0" y="5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5" y="0"/>
                      <a:pt x="7" y="2"/>
                      <a:pt x="7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7" name="Freeform 1117"/>
              <p:cNvSpPr>
                <a:spLocks/>
              </p:cNvSpPr>
              <p:nvPr/>
            </p:nvSpPr>
            <p:spPr bwMode="auto">
              <a:xfrm>
                <a:off x="5044" y="2633"/>
                <a:ext cx="12" cy="10"/>
              </a:xfrm>
              <a:custGeom>
                <a:avLst/>
                <a:gdLst>
                  <a:gd name="T0" fmla="*/ 10 w 10"/>
                  <a:gd name="T1" fmla="*/ 2 h 8"/>
                  <a:gd name="T2" fmla="*/ 9 w 10"/>
                  <a:gd name="T3" fmla="*/ 3 h 8"/>
                  <a:gd name="T4" fmla="*/ 4 w 10"/>
                  <a:gd name="T5" fmla="*/ 8 h 8"/>
                  <a:gd name="T6" fmla="*/ 3 w 10"/>
                  <a:gd name="T7" fmla="*/ 8 h 8"/>
                  <a:gd name="T8" fmla="*/ 3 w 10"/>
                  <a:gd name="T9" fmla="*/ 3 h 8"/>
                  <a:gd name="T10" fmla="*/ 7 w 10"/>
                  <a:gd name="T11" fmla="*/ 1 h 8"/>
                  <a:gd name="T12" fmla="*/ 9 w 10"/>
                  <a:gd name="T13" fmla="*/ 0 h 8"/>
                  <a:gd name="T14" fmla="*/ 10 w 10"/>
                  <a:gd name="T15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10" y="2"/>
                    </a:moveTo>
                    <a:cubicBezTo>
                      <a:pt x="10" y="3"/>
                      <a:pt x="9" y="3"/>
                      <a:pt x="9" y="3"/>
                    </a:cubicBezTo>
                    <a:cubicBezTo>
                      <a:pt x="7" y="5"/>
                      <a:pt x="6" y="6"/>
                      <a:pt x="4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0" y="5"/>
                      <a:pt x="0" y="5"/>
                      <a:pt x="3" y="3"/>
                    </a:cubicBezTo>
                    <a:cubicBezTo>
                      <a:pt x="4" y="3"/>
                      <a:pt x="6" y="2"/>
                      <a:pt x="7" y="1"/>
                    </a:cubicBezTo>
                    <a:cubicBezTo>
                      <a:pt x="8" y="1"/>
                      <a:pt x="8" y="0"/>
                      <a:pt x="9" y="0"/>
                    </a:cubicBezTo>
                    <a:cubicBezTo>
                      <a:pt x="9" y="1"/>
                      <a:pt x="9" y="2"/>
                      <a:pt x="10" y="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8" name="Freeform 1118"/>
              <p:cNvSpPr>
                <a:spLocks/>
              </p:cNvSpPr>
              <p:nvPr/>
            </p:nvSpPr>
            <p:spPr bwMode="auto">
              <a:xfrm>
                <a:off x="5151" y="2673"/>
                <a:ext cx="8" cy="7"/>
              </a:xfrm>
              <a:custGeom>
                <a:avLst/>
                <a:gdLst>
                  <a:gd name="T0" fmla="*/ 6 w 6"/>
                  <a:gd name="T1" fmla="*/ 3 h 6"/>
                  <a:gd name="T2" fmla="*/ 3 w 6"/>
                  <a:gd name="T3" fmla="*/ 6 h 6"/>
                  <a:gd name="T4" fmla="*/ 0 w 6"/>
                  <a:gd name="T5" fmla="*/ 4 h 6"/>
                  <a:gd name="T6" fmla="*/ 3 w 6"/>
                  <a:gd name="T7" fmla="*/ 0 h 6"/>
                  <a:gd name="T8" fmla="*/ 6 w 6"/>
                  <a:gd name="T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3"/>
                    </a:moveTo>
                    <a:cubicBezTo>
                      <a:pt x="6" y="5"/>
                      <a:pt x="4" y="6"/>
                      <a:pt x="3" y="6"/>
                    </a:cubicBezTo>
                    <a:cubicBezTo>
                      <a:pt x="1" y="6"/>
                      <a:pt x="0" y="5"/>
                      <a:pt x="0" y="4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5" y="0"/>
                      <a:pt x="6" y="2"/>
                      <a:pt x="6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89" name="Freeform 1119"/>
              <p:cNvSpPr>
                <a:spLocks/>
              </p:cNvSpPr>
              <p:nvPr/>
            </p:nvSpPr>
            <p:spPr bwMode="auto">
              <a:xfrm>
                <a:off x="5197" y="2699"/>
                <a:ext cx="7" cy="8"/>
              </a:xfrm>
              <a:custGeom>
                <a:avLst/>
                <a:gdLst>
                  <a:gd name="T0" fmla="*/ 3 w 6"/>
                  <a:gd name="T1" fmla="*/ 6 h 6"/>
                  <a:gd name="T2" fmla="*/ 0 w 6"/>
                  <a:gd name="T3" fmla="*/ 3 h 6"/>
                  <a:gd name="T4" fmla="*/ 3 w 6"/>
                  <a:gd name="T5" fmla="*/ 0 h 6"/>
                  <a:gd name="T6" fmla="*/ 6 w 6"/>
                  <a:gd name="T7" fmla="*/ 3 h 6"/>
                  <a:gd name="T8" fmla="*/ 3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1" y="6"/>
                      <a:pt x="0" y="5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5" y="0"/>
                      <a:pt x="6" y="1"/>
                      <a:pt x="6" y="3"/>
                    </a:cubicBezTo>
                    <a:cubicBezTo>
                      <a:pt x="6" y="4"/>
                      <a:pt x="5" y="6"/>
                      <a:pt x="3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0" name="Freeform 1120"/>
              <p:cNvSpPr>
                <a:spLocks/>
              </p:cNvSpPr>
              <p:nvPr/>
            </p:nvSpPr>
            <p:spPr bwMode="auto">
              <a:xfrm>
                <a:off x="5249" y="2640"/>
                <a:ext cx="10" cy="9"/>
              </a:xfrm>
              <a:custGeom>
                <a:avLst/>
                <a:gdLst>
                  <a:gd name="T0" fmla="*/ 9 w 9"/>
                  <a:gd name="T1" fmla="*/ 0 h 7"/>
                  <a:gd name="T2" fmla="*/ 4 w 9"/>
                  <a:gd name="T3" fmla="*/ 6 h 7"/>
                  <a:gd name="T4" fmla="*/ 1 w 9"/>
                  <a:gd name="T5" fmla="*/ 5 h 7"/>
                  <a:gd name="T6" fmla="*/ 1 w 9"/>
                  <a:gd name="T7" fmla="*/ 3 h 7"/>
                  <a:gd name="T8" fmla="*/ 6 w 9"/>
                  <a:gd name="T9" fmla="*/ 0 h 7"/>
                  <a:gd name="T10" fmla="*/ 9 w 9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9" y="0"/>
                    </a:moveTo>
                    <a:cubicBezTo>
                      <a:pt x="8" y="2"/>
                      <a:pt x="6" y="4"/>
                      <a:pt x="4" y="6"/>
                    </a:cubicBezTo>
                    <a:cubicBezTo>
                      <a:pt x="3" y="7"/>
                      <a:pt x="2" y="5"/>
                      <a:pt x="1" y="5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7" y="0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1" name="Freeform 1121"/>
              <p:cNvSpPr>
                <a:spLocks/>
              </p:cNvSpPr>
              <p:nvPr/>
            </p:nvSpPr>
            <p:spPr bwMode="auto">
              <a:xfrm>
                <a:off x="5287" y="2686"/>
                <a:ext cx="10" cy="9"/>
              </a:xfrm>
              <a:custGeom>
                <a:avLst/>
                <a:gdLst>
                  <a:gd name="T0" fmla="*/ 2 w 8"/>
                  <a:gd name="T1" fmla="*/ 7 h 7"/>
                  <a:gd name="T2" fmla="*/ 1 w 8"/>
                  <a:gd name="T3" fmla="*/ 6 h 7"/>
                  <a:gd name="T4" fmla="*/ 2 w 8"/>
                  <a:gd name="T5" fmla="*/ 3 h 7"/>
                  <a:gd name="T6" fmla="*/ 6 w 8"/>
                  <a:gd name="T7" fmla="*/ 1 h 7"/>
                  <a:gd name="T8" fmla="*/ 6 w 8"/>
                  <a:gd name="T9" fmla="*/ 5 h 7"/>
                  <a:gd name="T10" fmla="*/ 2 w 8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7">
                    <a:moveTo>
                      <a:pt x="2" y="7"/>
                    </a:moveTo>
                    <a:cubicBezTo>
                      <a:pt x="1" y="7"/>
                      <a:pt x="0" y="7"/>
                      <a:pt x="1" y="6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3" y="0"/>
                      <a:pt x="4" y="0"/>
                      <a:pt x="6" y="1"/>
                    </a:cubicBezTo>
                    <a:cubicBezTo>
                      <a:pt x="8" y="4"/>
                      <a:pt x="8" y="4"/>
                      <a:pt x="6" y="5"/>
                    </a:cubicBezTo>
                    <a:cubicBezTo>
                      <a:pt x="4" y="6"/>
                      <a:pt x="3" y="7"/>
                      <a:pt x="2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2" name="Freeform 1122"/>
              <p:cNvSpPr>
                <a:spLocks/>
              </p:cNvSpPr>
              <p:nvPr/>
            </p:nvSpPr>
            <p:spPr bwMode="auto">
              <a:xfrm>
                <a:off x="4957" y="2612"/>
                <a:ext cx="12" cy="6"/>
              </a:xfrm>
              <a:custGeom>
                <a:avLst/>
                <a:gdLst>
                  <a:gd name="T0" fmla="*/ 8 w 10"/>
                  <a:gd name="T1" fmla="*/ 0 h 5"/>
                  <a:gd name="T2" fmla="*/ 9 w 10"/>
                  <a:gd name="T3" fmla="*/ 1 h 5"/>
                  <a:gd name="T4" fmla="*/ 10 w 10"/>
                  <a:gd name="T5" fmla="*/ 3 h 5"/>
                  <a:gd name="T6" fmla="*/ 9 w 10"/>
                  <a:gd name="T7" fmla="*/ 4 h 5"/>
                  <a:gd name="T8" fmla="*/ 3 w 10"/>
                  <a:gd name="T9" fmla="*/ 5 h 5"/>
                  <a:gd name="T10" fmla="*/ 2 w 10"/>
                  <a:gd name="T11" fmla="*/ 4 h 5"/>
                  <a:gd name="T12" fmla="*/ 2 w 10"/>
                  <a:gd name="T13" fmla="*/ 2 h 5"/>
                  <a:gd name="T14" fmla="*/ 8 w 10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5">
                    <a:moveTo>
                      <a:pt x="8" y="0"/>
                    </a:moveTo>
                    <a:cubicBezTo>
                      <a:pt x="9" y="0"/>
                      <a:pt x="9" y="1"/>
                      <a:pt x="9" y="1"/>
                    </a:cubicBezTo>
                    <a:cubicBezTo>
                      <a:pt x="9" y="2"/>
                      <a:pt x="9" y="3"/>
                      <a:pt x="10" y="3"/>
                    </a:cubicBezTo>
                    <a:cubicBezTo>
                      <a:pt x="10" y="4"/>
                      <a:pt x="10" y="5"/>
                      <a:pt x="9" y="4"/>
                    </a:cubicBezTo>
                    <a:cubicBezTo>
                      <a:pt x="7" y="4"/>
                      <a:pt x="5" y="4"/>
                      <a:pt x="3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2" y="3"/>
                      <a:pt x="0" y="2"/>
                      <a:pt x="2" y="2"/>
                    </a:cubicBezTo>
                    <a:cubicBezTo>
                      <a:pt x="4" y="1"/>
                      <a:pt x="6" y="1"/>
                      <a:pt x="8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3" name="Freeform 1123"/>
              <p:cNvSpPr>
                <a:spLocks/>
              </p:cNvSpPr>
              <p:nvPr/>
            </p:nvSpPr>
            <p:spPr bwMode="auto">
              <a:xfrm>
                <a:off x="5075" y="2634"/>
                <a:ext cx="11" cy="9"/>
              </a:xfrm>
              <a:custGeom>
                <a:avLst/>
                <a:gdLst>
                  <a:gd name="T0" fmla="*/ 9 w 9"/>
                  <a:gd name="T1" fmla="*/ 4 h 7"/>
                  <a:gd name="T2" fmla="*/ 7 w 9"/>
                  <a:gd name="T3" fmla="*/ 6 h 7"/>
                  <a:gd name="T4" fmla="*/ 5 w 9"/>
                  <a:gd name="T5" fmla="*/ 6 h 7"/>
                  <a:gd name="T6" fmla="*/ 1 w 9"/>
                  <a:gd name="T7" fmla="*/ 2 h 7"/>
                  <a:gd name="T8" fmla="*/ 0 w 9"/>
                  <a:gd name="T9" fmla="*/ 1 h 7"/>
                  <a:gd name="T10" fmla="*/ 2 w 9"/>
                  <a:gd name="T11" fmla="*/ 0 h 7"/>
                  <a:gd name="T12" fmla="*/ 9 w 9"/>
                  <a:gd name="T13" fmla="*/ 3 h 7"/>
                  <a:gd name="T14" fmla="*/ 9 w 9"/>
                  <a:gd name="T1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7">
                    <a:moveTo>
                      <a:pt x="9" y="4"/>
                    </a:moveTo>
                    <a:cubicBezTo>
                      <a:pt x="8" y="5"/>
                      <a:pt x="8" y="6"/>
                      <a:pt x="7" y="6"/>
                    </a:cubicBezTo>
                    <a:cubicBezTo>
                      <a:pt x="6" y="7"/>
                      <a:pt x="6" y="6"/>
                      <a:pt x="5" y="6"/>
                    </a:cubicBezTo>
                    <a:cubicBezTo>
                      <a:pt x="4" y="5"/>
                      <a:pt x="2" y="3"/>
                      <a:pt x="1" y="2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4" y="1"/>
                      <a:pt x="6" y="2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4" name="Freeform 1124"/>
              <p:cNvSpPr>
                <a:spLocks/>
              </p:cNvSpPr>
              <p:nvPr/>
            </p:nvSpPr>
            <p:spPr bwMode="auto">
              <a:xfrm>
                <a:off x="5281" y="2667"/>
                <a:ext cx="8" cy="11"/>
              </a:xfrm>
              <a:custGeom>
                <a:avLst/>
                <a:gdLst>
                  <a:gd name="T0" fmla="*/ 7 w 7"/>
                  <a:gd name="T1" fmla="*/ 0 h 9"/>
                  <a:gd name="T2" fmla="*/ 6 w 7"/>
                  <a:gd name="T3" fmla="*/ 7 h 9"/>
                  <a:gd name="T4" fmla="*/ 5 w 7"/>
                  <a:gd name="T5" fmla="*/ 8 h 9"/>
                  <a:gd name="T6" fmla="*/ 3 w 7"/>
                  <a:gd name="T7" fmla="*/ 8 h 9"/>
                  <a:gd name="T8" fmla="*/ 4 w 7"/>
                  <a:gd name="T9" fmla="*/ 2 h 9"/>
                  <a:gd name="T10" fmla="*/ 7 w 7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9">
                    <a:moveTo>
                      <a:pt x="7" y="0"/>
                    </a:moveTo>
                    <a:cubicBezTo>
                      <a:pt x="6" y="2"/>
                      <a:pt x="6" y="5"/>
                      <a:pt x="6" y="7"/>
                    </a:cubicBezTo>
                    <a:cubicBezTo>
                      <a:pt x="6" y="8"/>
                      <a:pt x="5" y="8"/>
                      <a:pt x="5" y="8"/>
                    </a:cubicBezTo>
                    <a:cubicBezTo>
                      <a:pt x="4" y="9"/>
                      <a:pt x="4" y="8"/>
                      <a:pt x="3" y="8"/>
                    </a:cubicBezTo>
                    <a:cubicBezTo>
                      <a:pt x="0" y="5"/>
                      <a:pt x="0" y="5"/>
                      <a:pt x="4" y="2"/>
                    </a:cubicBezTo>
                    <a:cubicBezTo>
                      <a:pt x="5" y="2"/>
                      <a:pt x="6" y="1"/>
                      <a:pt x="7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5" name="Oval 1125"/>
              <p:cNvSpPr>
                <a:spLocks noChangeArrowheads="1"/>
              </p:cNvSpPr>
              <p:nvPr/>
            </p:nvSpPr>
            <p:spPr bwMode="auto">
              <a:xfrm>
                <a:off x="5130" y="2656"/>
                <a:ext cx="6" cy="7"/>
              </a:xfrm>
              <a:prstGeom prst="ellipse">
                <a:avLst/>
              </a:pr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6" name="Freeform 1126"/>
              <p:cNvSpPr>
                <a:spLocks/>
              </p:cNvSpPr>
              <p:nvPr/>
            </p:nvSpPr>
            <p:spPr bwMode="auto">
              <a:xfrm>
                <a:off x="5244" y="2714"/>
                <a:ext cx="7" cy="6"/>
              </a:xfrm>
              <a:custGeom>
                <a:avLst/>
                <a:gdLst>
                  <a:gd name="T0" fmla="*/ 2 w 6"/>
                  <a:gd name="T1" fmla="*/ 5 h 5"/>
                  <a:gd name="T2" fmla="*/ 0 w 6"/>
                  <a:gd name="T3" fmla="*/ 3 h 5"/>
                  <a:gd name="T4" fmla="*/ 3 w 6"/>
                  <a:gd name="T5" fmla="*/ 0 h 5"/>
                  <a:gd name="T6" fmla="*/ 6 w 6"/>
                  <a:gd name="T7" fmla="*/ 2 h 5"/>
                  <a:gd name="T8" fmla="*/ 2 w 6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">
                    <a:moveTo>
                      <a:pt x="2" y="5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6" y="1"/>
                      <a:pt x="6" y="2"/>
                    </a:cubicBezTo>
                    <a:cubicBezTo>
                      <a:pt x="6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7" name="Freeform 1127"/>
              <p:cNvSpPr>
                <a:spLocks/>
              </p:cNvSpPr>
              <p:nvPr/>
            </p:nvSpPr>
            <p:spPr bwMode="auto">
              <a:xfrm>
                <a:off x="5056" y="2985"/>
                <a:ext cx="9" cy="9"/>
              </a:xfrm>
              <a:custGeom>
                <a:avLst/>
                <a:gdLst>
                  <a:gd name="T0" fmla="*/ 0 w 8"/>
                  <a:gd name="T1" fmla="*/ 0 h 8"/>
                  <a:gd name="T2" fmla="*/ 8 w 8"/>
                  <a:gd name="T3" fmla="*/ 7 h 8"/>
                  <a:gd name="T4" fmla="*/ 2 w 8"/>
                  <a:gd name="T5" fmla="*/ 6 h 8"/>
                  <a:gd name="T6" fmla="*/ 0 w 8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">
                    <a:moveTo>
                      <a:pt x="0" y="0"/>
                    </a:moveTo>
                    <a:cubicBezTo>
                      <a:pt x="3" y="3"/>
                      <a:pt x="6" y="5"/>
                      <a:pt x="8" y="7"/>
                    </a:cubicBezTo>
                    <a:cubicBezTo>
                      <a:pt x="6" y="8"/>
                      <a:pt x="4" y="7"/>
                      <a:pt x="2" y="6"/>
                    </a:cubicBezTo>
                    <a:cubicBezTo>
                      <a:pt x="0" y="4"/>
                      <a:pt x="0" y="2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8" name="Freeform 1128"/>
              <p:cNvSpPr>
                <a:spLocks noEditPoints="1"/>
              </p:cNvSpPr>
              <p:nvPr/>
            </p:nvSpPr>
            <p:spPr bwMode="auto">
              <a:xfrm>
                <a:off x="4980" y="2768"/>
                <a:ext cx="8" cy="11"/>
              </a:xfrm>
              <a:custGeom>
                <a:avLst/>
                <a:gdLst>
                  <a:gd name="T0" fmla="*/ 7 w 7"/>
                  <a:gd name="T1" fmla="*/ 9 h 9"/>
                  <a:gd name="T2" fmla="*/ 3 w 7"/>
                  <a:gd name="T3" fmla="*/ 9 h 9"/>
                  <a:gd name="T4" fmla="*/ 1 w 7"/>
                  <a:gd name="T5" fmla="*/ 7 h 9"/>
                  <a:gd name="T6" fmla="*/ 2 w 7"/>
                  <a:gd name="T7" fmla="*/ 4 h 9"/>
                  <a:gd name="T8" fmla="*/ 3 w 7"/>
                  <a:gd name="T9" fmla="*/ 4 h 9"/>
                  <a:gd name="T10" fmla="*/ 4 w 7"/>
                  <a:gd name="T11" fmla="*/ 3 h 9"/>
                  <a:gd name="T12" fmla="*/ 3 w 7"/>
                  <a:gd name="T13" fmla="*/ 2 h 9"/>
                  <a:gd name="T14" fmla="*/ 1 w 7"/>
                  <a:gd name="T15" fmla="*/ 2 h 9"/>
                  <a:gd name="T16" fmla="*/ 2 w 7"/>
                  <a:gd name="T17" fmla="*/ 1 h 9"/>
                  <a:gd name="T18" fmla="*/ 4 w 7"/>
                  <a:gd name="T19" fmla="*/ 0 h 9"/>
                  <a:gd name="T20" fmla="*/ 6 w 7"/>
                  <a:gd name="T21" fmla="*/ 5 h 9"/>
                  <a:gd name="T22" fmla="*/ 7 w 7"/>
                  <a:gd name="T23" fmla="*/ 9 h 9"/>
                  <a:gd name="T24" fmla="*/ 5 w 7"/>
                  <a:gd name="T25" fmla="*/ 7 h 9"/>
                  <a:gd name="T26" fmla="*/ 4 w 7"/>
                  <a:gd name="T27" fmla="*/ 5 h 9"/>
                  <a:gd name="T28" fmla="*/ 2 w 7"/>
                  <a:gd name="T29" fmla="*/ 7 h 9"/>
                  <a:gd name="T30" fmla="*/ 3 w 7"/>
                  <a:gd name="T31" fmla="*/ 8 h 9"/>
                  <a:gd name="T32" fmla="*/ 5 w 7"/>
                  <a:gd name="T33" fmla="*/ 7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" h="9">
                    <a:moveTo>
                      <a:pt x="7" y="9"/>
                    </a:moveTo>
                    <a:cubicBezTo>
                      <a:pt x="5" y="8"/>
                      <a:pt x="4" y="9"/>
                      <a:pt x="3" y="9"/>
                    </a:cubicBezTo>
                    <a:cubicBezTo>
                      <a:pt x="2" y="9"/>
                      <a:pt x="1" y="8"/>
                      <a:pt x="1" y="7"/>
                    </a:cubicBezTo>
                    <a:cubicBezTo>
                      <a:pt x="0" y="6"/>
                      <a:pt x="1" y="5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5" y="4"/>
                      <a:pt x="4" y="3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2" y="2"/>
                      <a:pt x="1" y="3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4" y="0"/>
                    </a:cubicBezTo>
                    <a:cubicBezTo>
                      <a:pt x="5" y="2"/>
                      <a:pt x="6" y="3"/>
                      <a:pt x="6" y="5"/>
                    </a:cubicBezTo>
                    <a:cubicBezTo>
                      <a:pt x="6" y="7"/>
                      <a:pt x="6" y="8"/>
                      <a:pt x="7" y="9"/>
                    </a:cubicBezTo>
                    <a:close/>
                    <a:moveTo>
                      <a:pt x="5" y="7"/>
                    </a:moveTo>
                    <a:cubicBezTo>
                      <a:pt x="5" y="5"/>
                      <a:pt x="4" y="5"/>
                      <a:pt x="4" y="5"/>
                    </a:cubicBezTo>
                    <a:cubicBezTo>
                      <a:pt x="3" y="5"/>
                      <a:pt x="2" y="6"/>
                      <a:pt x="2" y="7"/>
                    </a:cubicBezTo>
                    <a:cubicBezTo>
                      <a:pt x="2" y="7"/>
                      <a:pt x="2" y="8"/>
                      <a:pt x="3" y="8"/>
                    </a:cubicBezTo>
                    <a:cubicBezTo>
                      <a:pt x="4" y="8"/>
                      <a:pt x="5" y="7"/>
                      <a:pt x="5" y="7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699" name="Freeform 1129"/>
              <p:cNvSpPr>
                <a:spLocks noEditPoints="1"/>
              </p:cNvSpPr>
              <p:nvPr/>
            </p:nvSpPr>
            <p:spPr bwMode="auto">
              <a:xfrm>
                <a:off x="5246" y="2651"/>
                <a:ext cx="7" cy="11"/>
              </a:xfrm>
              <a:custGeom>
                <a:avLst/>
                <a:gdLst>
                  <a:gd name="T0" fmla="*/ 6 w 6"/>
                  <a:gd name="T1" fmla="*/ 1 h 9"/>
                  <a:gd name="T2" fmla="*/ 6 w 6"/>
                  <a:gd name="T3" fmla="*/ 7 h 9"/>
                  <a:gd name="T4" fmla="*/ 6 w 6"/>
                  <a:gd name="T5" fmla="*/ 8 h 9"/>
                  <a:gd name="T6" fmla="*/ 2 w 6"/>
                  <a:gd name="T7" fmla="*/ 8 h 9"/>
                  <a:gd name="T8" fmla="*/ 0 w 6"/>
                  <a:gd name="T9" fmla="*/ 6 h 9"/>
                  <a:gd name="T10" fmla="*/ 2 w 6"/>
                  <a:gd name="T11" fmla="*/ 3 h 9"/>
                  <a:gd name="T12" fmla="*/ 4 w 6"/>
                  <a:gd name="T13" fmla="*/ 3 h 9"/>
                  <a:gd name="T14" fmla="*/ 2 w 6"/>
                  <a:gd name="T15" fmla="*/ 2 h 9"/>
                  <a:gd name="T16" fmla="*/ 1 w 6"/>
                  <a:gd name="T17" fmla="*/ 2 h 9"/>
                  <a:gd name="T18" fmla="*/ 2 w 6"/>
                  <a:gd name="T19" fmla="*/ 1 h 9"/>
                  <a:gd name="T20" fmla="*/ 5 w 6"/>
                  <a:gd name="T21" fmla="*/ 0 h 9"/>
                  <a:gd name="T22" fmla="*/ 6 w 6"/>
                  <a:gd name="T23" fmla="*/ 1 h 9"/>
                  <a:gd name="T24" fmla="*/ 4 w 6"/>
                  <a:gd name="T25" fmla="*/ 6 h 9"/>
                  <a:gd name="T26" fmla="*/ 3 w 6"/>
                  <a:gd name="T27" fmla="*/ 5 h 9"/>
                  <a:gd name="T28" fmla="*/ 2 w 6"/>
                  <a:gd name="T29" fmla="*/ 6 h 9"/>
                  <a:gd name="T30" fmla="*/ 3 w 6"/>
                  <a:gd name="T31" fmla="*/ 7 h 9"/>
                  <a:gd name="T32" fmla="*/ 4 w 6"/>
                  <a:gd name="T33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" h="9">
                    <a:moveTo>
                      <a:pt x="6" y="1"/>
                    </a:moveTo>
                    <a:cubicBezTo>
                      <a:pt x="6" y="3"/>
                      <a:pt x="5" y="5"/>
                      <a:pt x="6" y="7"/>
                    </a:cubicBezTo>
                    <a:cubicBezTo>
                      <a:pt x="6" y="7"/>
                      <a:pt x="6" y="8"/>
                      <a:pt x="6" y="8"/>
                    </a:cubicBezTo>
                    <a:cubicBezTo>
                      <a:pt x="4" y="7"/>
                      <a:pt x="3" y="9"/>
                      <a:pt x="2" y="8"/>
                    </a:cubicBezTo>
                    <a:cubicBezTo>
                      <a:pt x="1" y="8"/>
                      <a:pt x="0" y="7"/>
                      <a:pt x="0" y="6"/>
                    </a:cubicBezTo>
                    <a:cubicBezTo>
                      <a:pt x="0" y="4"/>
                      <a:pt x="1" y="4"/>
                      <a:pt x="2" y="3"/>
                    </a:cubicBezTo>
                    <a:cubicBezTo>
                      <a:pt x="3" y="3"/>
                      <a:pt x="4" y="4"/>
                      <a:pt x="4" y="3"/>
                    </a:cubicBezTo>
                    <a:cubicBezTo>
                      <a:pt x="4" y="1"/>
                      <a:pt x="3" y="2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3" y="0"/>
                      <a:pt x="4" y="1"/>
                      <a:pt x="5" y="0"/>
                    </a:cubicBezTo>
                    <a:cubicBezTo>
                      <a:pt x="5" y="1"/>
                      <a:pt x="5" y="1"/>
                      <a:pt x="6" y="1"/>
                    </a:cubicBezTo>
                    <a:close/>
                    <a:moveTo>
                      <a:pt x="4" y="6"/>
                    </a:moveTo>
                    <a:cubicBezTo>
                      <a:pt x="4" y="5"/>
                      <a:pt x="4" y="5"/>
                      <a:pt x="3" y="5"/>
                    </a:cubicBezTo>
                    <a:cubicBezTo>
                      <a:pt x="3" y="5"/>
                      <a:pt x="2" y="5"/>
                      <a:pt x="2" y="6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4" y="7"/>
                      <a:pt x="4" y="7"/>
                      <a:pt x="4" y="6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0" name="Freeform 1130"/>
              <p:cNvSpPr>
                <a:spLocks/>
              </p:cNvSpPr>
              <p:nvPr/>
            </p:nvSpPr>
            <p:spPr bwMode="auto">
              <a:xfrm>
                <a:off x="4963" y="2673"/>
                <a:ext cx="19" cy="11"/>
              </a:xfrm>
              <a:custGeom>
                <a:avLst/>
                <a:gdLst>
                  <a:gd name="T0" fmla="*/ 16 w 16"/>
                  <a:gd name="T1" fmla="*/ 0 h 9"/>
                  <a:gd name="T2" fmla="*/ 4 w 16"/>
                  <a:gd name="T3" fmla="*/ 7 h 9"/>
                  <a:gd name="T4" fmla="*/ 2 w 16"/>
                  <a:gd name="T5" fmla="*/ 9 h 9"/>
                  <a:gd name="T6" fmla="*/ 1 w 16"/>
                  <a:gd name="T7" fmla="*/ 9 h 9"/>
                  <a:gd name="T8" fmla="*/ 1 w 16"/>
                  <a:gd name="T9" fmla="*/ 8 h 9"/>
                  <a:gd name="T10" fmla="*/ 16 w 16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9">
                    <a:moveTo>
                      <a:pt x="16" y="0"/>
                    </a:moveTo>
                    <a:cubicBezTo>
                      <a:pt x="12" y="3"/>
                      <a:pt x="8" y="5"/>
                      <a:pt x="4" y="7"/>
                    </a:cubicBezTo>
                    <a:cubicBezTo>
                      <a:pt x="3" y="8"/>
                      <a:pt x="3" y="8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8"/>
                      <a:pt x="1" y="8"/>
                      <a:pt x="1" y="8"/>
                    </a:cubicBezTo>
                    <a:cubicBezTo>
                      <a:pt x="6" y="5"/>
                      <a:pt x="10" y="2"/>
                      <a:pt x="1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1" name="Freeform 1131"/>
              <p:cNvSpPr>
                <a:spLocks noEditPoints="1"/>
              </p:cNvSpPr>
              <p:nvPr/>
            </p:nvSpPr>
            <p:spPr bwMode="auto">
              <a:xfrm>
                <a:off x="5180" y="2596"/>
                <a:ext cx="10" cy="6"/>
              </a:xfrm>
              <a:custGeom>
                <a:avLst/>
                <a:gdLst>
                  <a:gd name="T0" fmla="*/ 5 w 8"/>
                  <a:gd name="T1" fmla="*/ 0 h 5"/>
                  <a:gd name="T2" fmla="*/ 7 w 8"/>
                  <a:gd name="T3" fmla="*/ 1 h 5"/>
                  <a:gd name="T4" fmla="*/ 7 w 8"/>
                  <a:gd name="T5" fmla="*/ 5 h 5"/>
                  <a:gd name="T6" fmla="*/ 3 w 8"/>
                  <a:gd name="T7" fmla="*/ 5 h 5"/>
                  <a:gd name="T8" fmla="*/ 0 w 8"/>
                  <a:gd name="T9" fmla="*/ 3 h 5"/>
                  <a:gd name="T10" fmla="*/ 3 w 8"/>
                  <a:gd name="T11" fmla="*/ 0 h 5"/>
                  <a:gd name="T12" fmla="*/ 5 w 8"/>
                  <a:gd name="T13" fmla="*/ 0 h 5"/>
                  <a:gd name="T14" fmla="*/ 4 w 8"/>
                  <a:gd name="T15" fmla="*/ 4 h 5"/>
                  <a:gd name="T16" fmla="*/ 6 w 8"/>
                  <a:gd name="T17" fmla="*/ 2 h 5"/>
                  <a:gd name="T18" fmla="*/ 4 w 8"/>
                  <a:gd name="T19" fmla="*/ 1 h 5"/>
                  <a:gd name="T20" fmla="*/ 2 w 8"/>
                  <a:gd name="T21" fmla="*/ 3 h 5"/>
                  <a:gd name="T22" fmla="*/ 4 w 8"/>
                  <a:gd name="T2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" h="5">
                    <a:moveTo>
                      <a:pt x="5" y="0"/>
                    </a:moveTo>
                    <a:cubicBezTo>
                      <a:pt x="6" y="0"/>
                      <a:pt x="7" y="0"/>
                      <a:pt x="7" y="1"/>
                    </a:cubicBezTo>
                    <a:cubicBezTo>
                      <a:pt x="7" y="2"/>
                      <a:pt x="8" y="4"/>
                      <a:pt x="7" y="5"/>
                    </a:cubicBezTo>
                    <a:cubicBezTo>
                      <a:pt x="5" y="5"/>
                      <a:pt x="4" y="5"/>
                      <a:pt x="3" y="5"/>
                    </a:cubicBezTo>
                    <a:cubicBezTo>
                      <a:pt x="2" y="5"/>
                      <a:pt x="1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3" y="0"/>
                      <a:pt x="4" y="0"/>
                      <a:pt x="5" y="0"/>
                    </a:cubicBezTo>
                    <a:close/>
                    <a:moveTo>
                      <a:pt x="4" y="4"/>
                    </a:moveTo>
                    <a:cubicBezTo>
                      <a:pt x="5" y="4"/>
                      <a:pt x="5" y="3"/>
                      <a:pt x="6" y="2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3" y="1"/>
                      <a:pt x="2" y="1"/>
                      <a:pt x="2" y="3"/>
                    </a:cubicBezTo>
                    <a:cubicBezTo>
                      <a:pt x="2" y="4"/>
                      <a:pt x="3" y="4"/>
                      <a:pt x="4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2" name="Freeform 1132"/>
              <p:cNvSpPr>
                <a:spLocks/>
              </p:cNvSpPr>
              <p:nvPr/>
            </p:nvSpPr>
            <p:spPr bwMode="auto">
              <a:xfrm>
                <a:off x="5221" y="2709"/>
                <a:ext cx="6" cy="6"/>
              </a:xfrm>
              <a:custGeom>
                <a:avLst/>
                <a:gdLst>
                  <a:gd name="T0" fmla="*/ 2 w 5"/>
                  <a:gd name="T1" fmla="*/ 0 h 5"/>
                  <a:gd name="T2" fmla="*/ 5 w 5"/>
                  <a:gd name="T3" fmla="*/ 2 h 5"/>
                  <a:gd name="T4" fmla="*/ 3 w 5"/>
                  <a:gd name="T5" fmla="*/ 5 h 5"/>
                  <a:gd name="T6" fmla="*/ 0 w 5"/>
                  <a:gd name="T7" fmla="*/ 2 h 5"/>
                  <a:gd name="T8" fmla="*/ 2 w 5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0"/>
                    </a:moveTo>
                    <a:cubicBezTo>
                      <a:pt x="4" y="0"/>
                      <a:pt x="5" y="1"/>
                      <a:pt x="5" y="2"/>
                    </a:cubicBezTo>
                    <a:cubicBezTo>
                      <a:pt x="5" y="4"/>
                      <a:pt x="4" y="5"/>
                      <a:pt x="3" y="5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3" name="Freeform 1133"/>
              <p:cNvSpPr>
                <a:spLocks/>
              </p:cNvSpPr>
              <p:nvPr/>
            </p:nvSpPr>
            <p:spPr bwMode="auto">
              <a:xfrm>
                <a:off x="4820" y="2769"/>
                <a:ext cx="15" cy="9"/>
              </a:xfrm>
              <a:custGeom>
                <a:avLst/>
                <a:gdLst>
                  <a:gd name="T0" fmla="*/ 12 w 12"/>
                  <a:gd name="T1" fmla="*/ 1 h 7"/>
                  <a:gd name="T2" fmla="*/ 0 w 12"/>
                  <a:gd name="T3" fmla="*/ 7 h 7"/>
                  <a:gd name="T4" fmla="*/ 9 w 12"/>
                  <a:gd name="T5" fmla="*/ 1 h 7"/>
                  <a:gd name="T6" fmla="*/ 12 w 12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7">
                    <a:moveTo>
                      <a:pt x="12" y="1"/>
                    </a:moveTo>
                    <a:cubicBezTo>
                      <a:pt x="8" y="4"/>
                      <a:pt x="4" y="5"/>
                      <a:pt x="0" y="7"/>
                    </a:cubicBezTo>
                    <a:cubicBezTo>
                      <a:pt x="2" y="5"/>
                      <a:pt x="6" y="3"/>
                      <a:pt x="9" y="1"/>
                    </a:cubicBezTo>
                    <a:cubicBezTo>
                      <a:pt x="10" y="0"/>
                      <a:pt x="10" y="0"/>
                      <a:pt x="12" y="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4" name="Freeform 1134"/>
              <p:cNvSpPr>
                <a:spLocks/>
              </p:cNvSpPr>
              <p:nvPr/>
            </p:nvSpPr>
            <p:spPr bwMode="auto">
              <a:xfrm>
                <a:off x="4963" y="2956"/>
                <a:ext cx="6" cy="10"/>
              </a:xfrm>
              <a:custGeom>
                <a:avLst/>
                <a:gdLst>
                  <a:gd name="T0" fmla="*/ 0 w 5"/>
                  <a:gd name="T1" fmla="*/ 8 h 8"/>
                  <a:gd name="T2" fmla="*/ 1 w 5"/>
                  <a:gd name="T3" fmla="*/ 0 h 8"/>
                  <a:gd name="T4" fmla="*/ 5 w 5"/>
                  <a:gd name="T5" fmla="*/ 1 h 8"/>
                  <a:gd name="T6" fmla="*/ 5 w 5"/>
                  <a:gd name="T7" fmla="*/ 2 h 8"/>
                  <a:gd name="T8" fmla="*/ 0 w 5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8">
                    <a:moveTo>
                      <a:pt x="0" y="8"/>
                    </a:moveTo>
                    <a:cubicBezTo>
                      <a:pt x="0" y="5"/>
                      <a:pt x="1" y="2"/>
                      <a:pt x="1" y="0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5" y="1"/>
                      <a:pt x="5" y="1"/>
                      <a:pt x="5" y="2"/>
                    </a:cubicBezTo>
                    <a:cubicBezTo>
                      <a:pt x="3" y="4"/>
                      <a:pt x="2" y="6"/>
                      <a:pt x="0" y="8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5" name="Freeform 1135"/>
              <p:cNvSpPr>
                <a:spLocks/>
              </p:cNvSpPr>
              <p:nvPr/>
            </p:nvSpPr>
            <p:spPr bwMode="auto">
              <a:xfrm>
                <a:off x="5265" y="2714"/>
                <a:ext cx="6" cy="6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3 h 5"/>
                  <a:gd name="T4" fmla="*/ 3 w 5"/>
                  <a:gd name="T5" fmla="*/ 0 h 5"/>
                  <a:gd name="T6" fmla="*/ 5 w 5"/>
                  <a:gd name="T7" fmla="*/ 2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0" y="1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"/>
                      <a:pt x="4" y="5"/>
                      <a:pt x="2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6" name="Freeform 1136"/>
              <p:cNvSpPr>
                <a:spLocks/>
              </p:cNvSpPr>
              <p:nvPr/>
            </p:nvSpPr>
            <p:spPr bwMode="auto">
              <a:xfrm>
                <a:off x="4951" y="2689"/>
                <a:ext cx="5" cy="10"/>
              </a:xfrm>
              <a:custGeom>
                <a:avLst/>
                <a:gdLst>
                  <a:gd name="T0" fmla="*/ 4 w 4"/>
                  <a:gd name="T1" fmla="*/ 9 h 9"/>
                  <a:gd name="T2" fmla="*/ 0 w 4"/>
                  <a:gd name="T3" fmla="*/ 5 h 9"/>
                  <a:gd name="T4" fmla="*/ 0 w 4"/>
                  <a:gd name="T5" fmla="*/ 3 h 9"/>
                  <a:gd name="T6" fmla="*/ 3 w 4"/>
                  <a:gd name="T7" fmla="*/ 0 h 9"/>
                  <a:gd name="T8" fmla="*/ 4 w 4"/>
                  <a:gd name="T9" fmla="*/ 1 h 9"/>
                  <a:gd name="T10" fmla="*/ 4 w 4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9">
                    <a:moveTo>
                      <a:pt x="4" y="9"/>
                    </a:moveTo>
                    <a:cubicBezTo>
                      <a:pt x="3" y="7"/>
                      <a:pt x="2" y="6"/>
                      <a:pt x="0" y="5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1" y="2"/>
                      <a:pt x="2" y="1"/>
                      <a:pt x="3" y="0"/>
                    </a:cubicBezTo>
                    <a:cubicBezTo>
                      <a:pt x="3" y="0"/>
                      <a:pt x="3" y="0"/>
                      <a:pt x="4" y="1"/>
                    </a:cubicBezTo>
                    <a:cubicBezTo>
                      <a:pt x="4" y="3"/>
                      <a:pt x="4" y="6"/>
                      <a:pt x="4" y="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7" name="Freeform 1137"/>
              <p:cNvSpPr>
                <a:spLocks/>
              </p:cNvSpPr>
              <p:nvPr/>
            </p:nvSpPr>
            <p:spPr bwMode="auto">
              <a:xfrm>
                <a:off x="5114" y="2642"/>
                <a:ext cx="6" cy="6"/>
              </a:xfrm>
              <a:custGeom>
                <a:avLst/>
                <a:gdLst>
                  <a:gd name="T0" fmla="*/ 2 w 5"/>
                  <a:gd name="T1" fmla="*/ 5 h 5"/>
                  <a:gd name="T2" fmla="*/ 0 w 5"/>
                  <a:gd name="T3" fmla="*/ 3 h 5"/>
                  <a:gd name="T4" fmla="*/ 3 w 5"/>
                  <a:gd name="T5" fmla="*/ 0 h 5"/>
                  <a:gd name="T6" fmla="*/ 5 w 5"/>
                  <a:gd name="T7" fmla="*/ 2 h 5"/>
                  <a:gd name="T8" fmla="*/ 2 w 5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5">
                    <a:moveTo>
                      <a:pt x="2" y="5"/>
                    </a:moveTo>
                    <a:cubicBezTo>
                      <a:pt x="1" y="5"/>
                      <a:pt x="0" y="4"/>
                      <a:pt x="0" y="3"/>
                    </a:cubicBezTo>
                    <a:cubicBezTo>
                      <a:pt x="0" y="2"/>
                      <a:pt x="1" y="0"/>
                      <a:pt x="3" y="0"/>
                    </a:cubicBezTo>
                    <a:cubicBezTo>
                      <a:pt x="4" y="0"/>
                      <a:pt x="5" y="1"/>
                      <a:pt x="5" y="2"/>
                    </a:cubicBezTo>
                    <a:cubicBezTo>
                      <a:pt x="5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8" name="Freeform 1138"/>
              <p:cNvSpPr>
                <a:spLocks/>
              </p:cNvSpPr>
              <p:nvPr/>
            </p:nvSpPr>
            <p:spPr bwMode="auto">
              <a:xfrm>
                <a:off x="5105" y="2625"/>
                <a:ext cx="5" cy="6"/>
              </a:xfrm>
              <a:custGeom>
                <a:avLst/>
                <a:gdLst>
                  <a:gd name="T0" fmla="*/ 4 w 4"/>
                  <a:gd name="T1" fmla="*/ 3 h 5"/>
                  <a:gd name="T2" fmla="*/ 2 w 4"/>
                  <a:gd name="T3" fmla="*/ 5 h 5"/>
                  <a:gd name="T4" fmla="*/ 0 w 4"/>
                  <a:gd name="T5" fmla="*/ 2 h 5"/>
                  <a:gd name="T6" fmla="*/ 2 w 4"/>
                  <a:gd name="T7" fmla="*/ 0 h 5"/>
                  <a:gd name="T8" fmla="*/ 4 w 4"/>
                  <a:gd name="T9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4" y="4"/>
                      <a:pt x="4" y="5"/>
                      <a:pt x="2" y="5"/>
                    </a:cubicBezTo>
                    <a:cubicBezTo>
                      <a:pt x="1" y="5"/>
                      <a:pt x="0" y="4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4" y="0"/>
                      <a:pt x="4" y="1"/>
                      <a:pt x="4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09" name="Freeform 1139"/>
              <p:cNvSpPr>
                <a:spLocks/>
              </p:cNvSpPr>
              <p:nvPr/>
            </p:nvSpPr>
            <p:spPr bwMode="auto">
              <a:xfrm>
                <a:off x="4926" y="2733"/>
                <a:ext cx="8" cy="6"/>
              </a:xfrm>
              <a:custGeom>
                <a:avLst/>
                <a:gdLst>
                  <a:gd name="T0" fmla="*/ 1 w 7"/>
                  <a:gd name="T1" fmla="*/ 0 h 5"/>
                  <a:gd name="T2" fmla="*/ 7 w 7"/>
                  <a:gd name="T3" fmla="*/ 5 h 5"/>
                  <a:gd name="T4" fmla="*/ 1 w 7"/>
                  <a:gd name="T5" fmla="*/ 4 h 5"/>
                  <a:gd name="T6" fmla="*/ 1 w 7"/>
                  <a:gd name="T7" fmla="*/ 3 h 5"/>
                  <a:gd name="T8" fmla="*/ 1 w 7"/>
                  <a:gd name="T9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5">
                    <a:moveTo>
                      <a:pt x="1" y="0"/>
                    </a:moveTo>
                    <a:cubicBezTo>
                      <a:pt x="3" y="2"/>
                      <a:pt x="5" y="3"/>
                      <a:pt x="7" y="5"/>
                    </a:cubicBezTo>
                    <a:cubicBezTo>
                      <a:pt x="5" y="5"/>
                      <a:pt x="3" y="4"/>
                      <a:pt x="1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0" name="Freeform 1140"/>
              <p:cNvSpPr>
                <a:spLocks/>
              </p:cNvSpPr>
              <p:nvPr/>
            </p:nvSpPr>
            <p:spPr bwMode="auto">
              <a:xfrm>
                <a:off x="5261" y="2709"/>
                <a:ext cx="8" cy="9"/>
              </a:xfrm>
              <a:custGeom>
                <a:avLst/>
                <a:gdLst>
                  <a:gd name="T0" fmla="*/ 1 w 7"/>
                  <a:gd name="T1" fmla="*/ 7 h 7"/>
                  <a:gd name="T2" fmla="*/ 3 w 7"/>
                  <a:gd name="T3" fmla="*/ 2 h 7"/>
                  <a:gd name="T4" fmla="*/ 6 w 7"/>
                  <a:gd name="T5" fmla="*/ 0 h 7"/>
                  <a:gd name="T6" fmla="*/ 7 w 7"/>
                  <a:gd name="T7" fmla="*/ 1 h 7"/>
                  <a:gd name="T8" fmla="*/ 6 w 7"/>
                  <a:gd name="T9" fmla="*/ 2 h 7"/>
                  <a:gd name="T10" fmla="*/ 1 w 7"/>
                  <a:gd name="T1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7">
                    <a:moveTo>
                      <a:pt x="1" y="7"/>
                    </a:moveTo>
                    <a:cubicBezTo>
                      <a:pt x="0" y="4"/>
                      <a:pt x="0" y="4"/>
                      <a:pt x="3" y="2"/>
                    </a:cubicBezTo>
                    <a:cubicBezTo>
                      <a:pt x="4" y="1"/>
                      <a:pt x="5" y="1"/>
                      <a:pt x="6" y="0"/>
                    </a:cubicBezTo>
                    <a:cubicBezTo>
                      <a:pt x="6" y="0"/>
                      <a:pt x="7" y="0"/>
                      <a:pt x="7" y="1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3" y="2"/>
                      <a:pt x="2" y="4"/>
                      <a:pt x="1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1" name="Freeform 1141"/>
              <p:cNvSpPr>
                <a:spLocks/>
              </p:cNvSpPr>
              <p:nvPr/>
            </p:nvSpPr>
            <p:spPr bwMode="auto">
              <a:xfrm>
                <a:off x="5074" y="2639"/>
                <a:ext cx="8" cy="7"/>
              </a:xfrm>
              <a:custGeom>
                <a:avLst/>
                <a:gdLst>
                  <a:gd name="T0" fmla="*/ 0 w 7"/>
                  <a:gd name="T1" fmla="*/ 0 h 6"/>
                  <a:gd name="T2" fmla="*/ 5 w 7"/>
                  <a:gd name="T3" fmla="*/ 3 h 6"/>
                  <a:gd name="T4" fmla="*/ 5 w 7"/>
                  <a:gd name="T5" fmla="*/ 5 h 6"/>
                  <a:gd name="T6" fmla="*/ 4 w 7"/>
                  <a:gd name="T7" fmla="*/ 6 h 6"/>
                  <a:gd name="T8" fmla="*/ 0 w 7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2" y="1"/>
                      <a:pt x="3" y="2"/>
                      <a:pt x="5" y="3"/>
                    </a:cubicBezTo>
                    <a:cubicBezTo>
                      <a:pt x="6" y="4"/>
                      <a:pt x="7" y="4"/>
                      <a:pt x="5" y="5"/>
                    </a:cubicBezTo>
                    <a:cubicBezTo>
                      <a:pt x="5" y="6"/>
                      <a:pt x="5" y="6"/>
                      <a:pt x="4" y="6"/>
                    </a:cubicBezTo>
                    <a:cubicBezTo>
                      <a:pt x="3" y="4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2" name="Freeform 1142"/>
              <p:cNvSpPr>
                <a:spLocks/>
              </p:cNvSpPr>
              <p:nvPr/>
            </p:nvSpPr>
            <p:spPr bwMode="auto">
              <a:xfrm>
                <a:off x="5014" y="2618"/>
                <a:ext cx="6" cy="7"/>
              </a:xfrm>
              <a:custGeom>
                <a:avLst/>
                <a:gdLst>
                  <a:gd name="T0" fmla="*/ 0 w 5"/>
                  <a:gd name="T1" fmla="*/ 6 h 6"/>
                  <a:gd name="T2" fmla="*/ 1 w 5"/>
                  <a:gd name="T3" fmla="*/ 1 h 6"/>
                  <a:gd name="T4" fmla="*/ 2 w 5"/>
                  <a:gd name="T5" fmla="*/ 0 h 6"/>
                  <a:gd name="T6" fmla="*/ 5 w 5"/>
                  <a:gd name="T7" fmla="*/ 2 h 6"/>
                  <a:gd name="T8" fmla="*/ 2 w 5"/>
                  <a:gd name="T9" fmla="*/ 4 h 6"/>
                  <a:gd name="T10" fmla="*/ 0 w 5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6">
                    <a:moveTo>
                      <a:pt x="0" y="6"/>
                    </a:moveTo>
                    <a:cubicBezTo>
                      <a:pt x="0" y="4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3" y="1"/>
                      <a:pt x="4" y="1"/>
                      <a:pt x="5" y="2"/>
                    </a:cubicBezTo>
                    <a:cubicBezTo>
                      <a:pt x="5" y="2"/>
                      <a:pt x="3" y="3"/>
                      <a:pt x="2" y="4"/>
                    </a:cubicBezTo>
                    <a:cubicBezTo>
                      <a:pt x="2" y="4"/>
                      <a:pt x="1" y="5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3" name="Freeform 1143"/>
              <p:cNvSpPr>
                <a:spLocks/>
              </p:cNvSpPr>
              <p:nvPr/>
            </p:nvSpPr>
            <p:spPr bwMode="auto">
              <a:xfrm>
                <a:off x="5047" y="2596"/>
                <a:ext cx="7" cy="6"/>
              </a:xfrm>
              <a:custGeom>
                <a:avLst/>
                <a:gdLst>
                  <a:gd name="T0" fmla="*/ 6 w 6"/>
                  <a:gd name="T1" fmla="*/ 0 h 5"/>
                  <a:gd name="T2" fmla="*/ 6 w 6"/>
                  <a:gd name="T3" fmla="*/ 1 h 5"/>
                  <a:gd name="T4" fmla="*/ 5 w 6"/>
                  <a:gd name="T5" fmla="*/ 4 h 5"/>
                  <a:gd name="T6" fmla="*/ 1 w 6"/>
                  <a:gd name="T7" fmla="*/ 5 h 5"/>
                  <a:gd name="T8" fmla="*/ 0 w 6"/>
                  <a:gd name="T9" fmla="*/ 5 h 5"/>
                  <a:gd name="T10" fmla="*/ 2 w 6"/>
                  <a:gd name="T11" fmla="*/ 4 h 5"/>
                  <a:gd name="T12" fmla="*/ 4 w 6"/>
                  <a:gd name="T13" fmla="*/ 1 h 5"/>
                  <a:gd name="T14" fmla="*/ 6 w 6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5">
                    <a:moveTo>
                      <a:pt x="6" y="0"/>
                    </a:moveTo>
                    <a:cubicBezTo>
                      <a:pt x="6" y="0"/>
                      <a:pt x="6" y="1"/>
                      <a:pt x="6" y="1"/>
                    </a:cubicBezTo>
                    <a:cubicBezTo>
                      <a:pt x="6" y="4"/>
                      <a:pt x="6" y="4"/>
                      <a:pt x="5" y="4"/>
                    </a:cubicBezTo>
                    <a:cubicBezTo>
                      <a:pt x="4" y="4"/>
                      <a:pt x="3" y="5"/>
                      <a:pt x="1" y="5"/>
                    </a:cubicBezTo>
                    <a:cubicBezTo>
                      <a:pt x="1" y="5"/>
                      <a:pt x="1" y="5"/>
                      <a:pt x="0" y="5"/>
                    </a:cubicBezTo>
                    <a:cubicBezTo>
                      <a:pt x="0" y="4"/>
                      <a:pt x="1" y="3"/>
                      <a:pt x="2" y="4"/>
                    </a:cubicBezTo>
                    <a:cubicBezTo>
                      <a:pt x="4" y="4"/>
                      <a:pt x="5" y="3"/>
                      <a:pt x="4" y="1"/>
                    </a:cubicBezTo>
                    <a:cubicBezTo>
                      <a:pt x="5" y="1"/>
                      <a:pt x="5" y="0"/>
                      <a:pt x="6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4" name="Freeform 1144"/>
              <p:cNvSpPr>
                <a:spLocks/>
              </p:cNvSpPr>
              <p:nvPr/>
            </p:nvSpPr>
            <p:spPr bwMode="auto">
              <a:xfrm>
                <a:off x="4859" y="2913"/>
                <a:ext cx="7" cy="4"/>
              </a:xfrm>
              <a:custGeom>
                <a:avLst/>
                <a:gdLst>
                  <a:gd name="T0" fmla="*/ 6 w 6"/>
                  <a:gd name="T1" fmla="*/ 0 h 4"/>
                  <a:gd name="T2" fmla="*/ 3 w 6"/>
                  <a:gd name="T3" fmla="*/ 4 h 4"/>
                  <a:gd name="T4" fmla="*/ 2 w 6"/>
                  <a:gd name="T5" fmla="*/ 4 h 4"/>
                  <a:gd name="T6" fmla="*/ 0 w 6"/>
                  <a:gd name="T7" fmla="*/ 1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5" y="1"/>
                      <a:pt x="4" y="2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3"/>
                      <a:pt x="1" y="2"/>
                      <a:pt x="0" y="1"/>
                    </a:cubicBezTo>
                    <a:cubicBezTo>
                      <a:pt x="2" y="1"/>
                      <a:pt x="4" y="0"/>
                      <a:pt x="6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5" name="Freeform 1145"/>
              <p:cNvSpPr>
                <a:spLocks/>
              </p:cNvSpPr>
              <p:nvPr/>
            </p:nvSpPr>
            <p:spPr bwMode="auto">
              <a:xfrm>
                <a:off x="5074" y="3000"/>
                <a:ext cx="6" cy="8"/>
              </a:xfrm>
              <a:custGeom>
                <a:avLst/>
                <a:gdLst>
                  <a:gd name="T0" fmla="*/ 5 w 5"/>
                  <a:gd name="T1" fmla="*/ 4 h 6"/>
                  <a:gd name="T2" fmla="*/ 0 w 5"/>
                  <a:gd name="T3" fmla="*/ 0 h 6"/>
                  <a:gd name="T4" fmla="*/ 5 w 5"/>
                  <a:gd name="T5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6">
                    <a:moveTo>
                      <a:pt x="5" y="4"/>
                    </a:moveTo>
                    <a:cubicBezTo>
                      <a:pt x="0" y="5"/>
                      <a:pt x="1" y="6"/>
                      <a:pt x="0" y="0"/>
                    </a:cubicBezTo>
                    <a:cubicBezTo>
                      <a:pt x="2" y="2"/>
                      <a:pt x="3" y="3"/>
                      <a:pt x="5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6" name="Freeform 1146"/>
              <p:cNvSpPr>
                <a:spLocks/>
              </p:cNvSpPr>
              <p:nvPr/>
            </p:nvSpPr>
            <p:spPr bwMode="auto">
              <a:xfrm>
                <a:off x="5271" y="2945"/>
                <a:ext cx="20" cy="4"/>
              </a:xfrm>
              <a:custGeom>
                <a:avLst/>
                <a:gdLst>
                  <a:gd name="T0" fmla="*/ 16 w 16"/>
                  <a:gd name="T1" fmla="*/ 2 h 3"/>
                  <a:gd name="T2" fmla="*/ 12 w 16"/>
                  <a:gd name="T3" fmla="*/ 1 h 3"/>
                  <a:gd name="T4" fmla="*/ 3 w 16"/>
                  <a:gd name="T5" fmla="*/ 2 h 3"/>
                  <a:gd name="T6" fmla="*/ 0 w 16"/>
                  <a:gd name="T7" fmla="*/ 3 h 3"/>
                  <a:gd name="T8" fmla="*/ 10 w 16"/>
                  <a:gd name="T9" fmla="*/ 0 h 3"/>
                  <a:gd name="T10" fmla="*/ 16 w 16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" h="3">
                    <a:moveTo>
                      <a:pt x="16" y="2"/>
                    </a:moveTo>
                    <a:cubicBezTo>
                      <a:pt x="14" y="2"/>
                      <a:pt x="13" y="1"/>
                      <a:pt x="12" y="1"/>
                    </a:cubicBezTo>
                    <a:cubicBezTo>
                      <a:pt x="8" y="0"/>
                      <a:pt x="6" y="1"/>
                      <a:pt x="3" y="2"/>
                    </a:cubicBezTo>
                    <a:cubicBezTo>
                      <a:pt x="2" y="2"/>
                      <a:pt x="1" y="3"/>
                      <a:pt x="0" y="3"/>
                    </a:cubicBezTo>
                    <a:cubicBezTo>
                      <a:pt x="3" y="1"/>
                      <a:pt x="6" y="0"/>
                      <a:pt x="10" y="0"/>
                    </a:cubicBezTo>
                    <a:cubicBezTo>
                      <a:pt x="12" y="0"/>
                      <a:pt x="14" y="1"/>
                      <a:pt x="16" y="2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7" name="Freeform 1147"/>
              <p:cNvSpPr>
                <a:spLocks/>
              </p:cNvSpPr>
              <p:nvPr/>
            </p:nvSpPr>
            <p:spPr bwMode="auto">
              <a:xfrm>
                <a:off x="5134" y="2961"/>
                <a:ext cx="8" cy="3"/>
              </a:xfrm>
              <a:custGeom>
                <a:avLst/>
                <a:gdLst>
                  <a:gd name="T0" fmla="*/ 7 w 7"/>
                  <a:gd name="T1" fmla="*/ 2 h 3"/>
                  <a:gd name="T2" fmla="*/ 0 w 7"/>
                  <a:gd name="T3" fmla="*/ 0 h 3"/>
                  <a:gd name="T4" fmla="*/ 7 w 7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3">
                    <a:moveTo>
                      <a:pt x="7" y="2"/>
                    </a:moveTo>
                    <a:cubicBezTo>
                      <a:pt x="3" y="3"/>
                      <a:pt x="2" y="3"/>
                      <a:pt x="0" y="0"/>
                    </a:cubicBezTo>
                    <a:cubicBezTo>
                      <a:pt x="3" y="1"/>
                      <a:pt x="5" y="2"/>
                      <a:pt x="7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8" name="Freeform 1148"/>
              <p:cNvSpPr>
                <a:spLocks/>
              </p:cNvSpPr>
              <p:nvPr/>
            </p:nvSpPr>
            <p:spPr bwMode="auto">
              <a:xfrm>
                <a:off x="5002" y="2990"/>
                <a:ext cx="2" cy="6"/>
              </a:xfrm>
              <a:custGeom>
                <a:avLst/>
                <a:gdLst>
                  <a:gd name="T0" fmla="*/ 0 w 2"/>
                  <a:gd name="T1" fmla="*/ 4 h 5"/>
                  <a:gd name="T2" fmla="*/ 0 w 2"/>
                  <a:gd name="T3" fmla="*/ 1 h 5"/>
                  <a:gd name="T4" fmla="*/ 0 w 2"/>
                  <a:gd name="T5" fmla="*/ 0 h 5"/>
                  <a:gd name="T6" fmla="*/ 1 w 2"/>
                  <a:gd name="T7" fmla="*/ 1 h 5"/>
                  <a:gd name="T8" fmla="*/ 2 w 2"/>
                  <a:gd name="T9" fmla="*/ 4 h 5"/>
                  <a:gd name="T10" fmla="*/ 1 w 2"/>
                  <a:gd name="T11" fmla="*/ 5 h 5"/>
                  <a:gd name="T12" fmla="*/ 0 w 2"/>
                  <a:gd name="T13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5">
                    <a:moveTo>
                      <a:pt x="0" y="4"/>
                    </a:moveTo>
                    <a:cubicBezTo>
                      <a:pt x="0" y="3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5"/>
                      <a:pt x="1" y="5"/>
                      <a:pt x="1" y="5"/>
                    </a:cubicBezTo>
                    <a:cubicBezTo>
                      <a:pt x="1" y="5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19" name="Freeform 1149"/>
              <p:cNvSpPr>
                <a:spLocks/>
              </p:cNvSpPr>
              <p:nvPr/>
            </p:nvSpPr>
            <p:spPr bwMode="auto">
              <a:xfrm>
                <a:off x="5118" y="2648"/>
                <a:ext cx="5" cy="4"/>
              </a:xfrm>
              <a:custGeom>
                <a:avLst/>
                <a:gdLst>
                  <a:gd name="T0" fmla="*/ 4 w 4"/>
                  <a:gd name="T1" fmla="*/ 4 h 4"/>
                  <a:gd name="T2" fmla="*/ 0 w 4"/>
                  <a:gd name="T3" fmla="*/ 3 h 4"/>
                  <a:gd name="T4" fmla="*/ 4 w 4"/>
                  <a:gd name="T5" fmla="*/ 0 h 4"/>
                  <a:gd name="T6" fmla="*/ 4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3" y="4"/>
                      <a:pt x="2" y="3"/>
                      <a:pt x="0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1"/>
                      <a:pt x="4" y="3"/>
                      <a:pt x="4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0" name="Freeform 1150"/>
              <p:cNvSpPr>
                <a:spLocks/>
              </p:cNvSpPr>
              <p:nvPr/>
            </p:nvSpPr>
            <p:spPr bwMode="auto">
              <a:xfrm>
                <a:off x="4856" y="2754"/>
                <a:ext cx="8" cy="4"/>
              </a:xfrm>
              <a:custGeom>
                <a:avLst/>
                <a:gdLst>
                  <a:gd name="T0" fmla="*/ 6 w 6"/>
                  <a:gd name="T1" fmla="*/ 0 h 4"/>
                  <a:gd name="T2" fmla="*/ 6 w 6"/>
                  <a:gd name="T3" fmla="*/ 1 h 4"/>
                  <a:gd name="T4" fmla="*/ 2 w 6"/>
                  <a:gd name="T5" fmla="*/ 3 h 4"/>
                  <a:gd name="T6" fmla="*/ 1 w 6"/>
                  <a:gd name="T7" fmla="*/ 3 h 4"/>
                  <a:gd name="T8" fmla="*/ 1 w 6"/>
                  <a:gd name="T9" fmla="*/ 2 h 4"/>
                  <a:gd name="T10" fmla="*/ 6 w 6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">
                    <a:moveTo>
                      <a:pt x="6" y="0"/>
                    </a:moveTo>
                    <a:cubicBezTo>
                      <a:pt x="6" y="1"/>
                      <a:pt x="6" y="1"/>
                      <a:pt x="6" y="1"/>
                    </a:cubicBezTo>
                    <a:cubicBezTo>
                      <a:pt x="4" y="2"/>
                      <a:pt x="3" y="3"/>
                      <a:pt x="2" y="3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3" y="1"/>
                      <a:pt x="4" y="1"/>
                      <a:pt x="6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1" name="Freeform 1151"/>
              <p:cNvSpPr>
                <a:spLocks/>
              </p:cNvSpPr>
              <p:nvPr/>
            </p:nvSpPr>
            <p:spPr bwMode="auto">
              <a:xfrm>
                <a:off x="5291" y="2949"/>
                <a:ext cx="3" cy="13"/>
              </a:xfrm>
              <a:custGeom>
                <a:avLst/>
                <a:gdLst>
                  <a:gd name="T0" fmla="*/ 1 w 3"/>
                  <a:gd name="T1" fmla="*/ 11 h 11"/>
                  <a:gd name="T2" fmla="*/ 1 w 3"/>
                  <a:gd name="T3" fmla="*/ 9 h 11"/>
                  <a:gd name="T4" fmla="*/ 1 w 3"/>
                  <a:gd name="T5" fmla="*/ 2 h 11"/>
                  <a:gd name="T6" fmla="*/ 0 w 3"/>
                  <a:gd name="T7" fmla="*/ 0 h 11"/>
                  <a:gd name="T8" fmla="*/ 1 w 3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1">
                    <a:moveTo>
                      <a:pt x="1" y="11"/>
                    </a:moveTo>
                    <a:cubicBezTo>
                      <a:pt x="0" y="10"/>
                      <a:pt x="1" y="9"/>
                      <a:pt x="1" y="9"/>
                    </a:cubicBezTo>
                    <a:cubicBezTo>
                      <a:pt x="2" y="6"/>
                      <a:pt x="2" y="4"/>
                      <a:pt x="1" y="2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3" y="3"/>
                      <a:pt x="3" y="7"/>
                      <a:pt x="1" y="1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2" name="Freeform 1152"/>
              <p:cNvSpPr>
                <a:spLocks/>
              </p:cNvSpPr>
              <p:nvPr/>
            </p:nvSpPr>
            <p:spPr bwMode="auto">
              <a:xfrm>
                <a:off x="5237" y="2846"/>
                <a:ext cx="4" cy="6"/>
              </a:xfrm>
              <a:custGeom>
                <a:avLst/>
                <a:gdLst>
                  <a:gd name="T0" fmla="*/ 4 w 4"/>
                  <a:gd name="T1" fmla="*/ 5 h 5"/>
                  <a:gd name="T2" fmla="*/ 0 w 4"/>
                  <a:gd name="T3" fmla="*/ 0 h 5"/>
                  <a:gd name="T4" fmla="*/ 4 w 4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4" y="5"/>
                    </a:moveTo>
                    <a:cubicBezTo>
                      <a:pt x="1" y="5"/>
                      <a:pt x="1" y="2"/>
                      <a:pt x="0" y="0"/>
                    </a:cubicBezTo>
                    <a:cubicBezTo>
                      <a:pt x="1" y="2"/>
                      <a:pt x="3" y="4"/>
                      <a:pt x="4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3" name="Freeform 1153"/>
              <p:cNvSpPr>
                <a:spLocks/>
              </p:cNvSpPr>
              <p:nvPr/>
            </p:nvSpPr>
            <p:spPr bwMode="auto">
              <a:xfrm>
                <a:off x="5312" y="2836"/>
                <a:ext cx="5" cy="3"/>
              </a:xfrm>
              <a:custGeom>
                <a:avLst/>
                <a:gdLst>
                  <a:gd name="T0" fmla="*/ 4 w 4"/>
                  <a:gd name="T1" fmla="*/ 3 h 3"/>
                  <a:gd name="T2" fmla="*/ 0 w 4"/>
                  <a:gd name="T3" fmla="*/ 0 h 3"/>
                  <a:gd name="T4" fmla="*/ 4 w 4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2" y="3"/>
                      <a:pt x="0" y="3"/>
                      <a:pt x="0" y="0"/>
                    </a:cubicBezTo>
                    <a:cubicBezTo>
                      <a:pt x="1" y="1"/>
                      <a:pt x="2" y="2"/>
                      <a:pt x="4" y="3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4" name="Freeform 1154"/>
              <p:cNvSpPr>
                <a:spLocks/>
              </p:cNvSpPr>
              <p:nvPr/>
            </p:nvSpPr>
            <p:spPr bwMode="auto">
              <a:xfrm>
                <a:off x="5050" y="2597"/>
                <a:ext cx="3" cy="4"/>
              </a:xfrm>
              <a:custGeom>
                <a:avLst/>
                <a:gdLst>
                  <a:gd name="T0" fmla="*/ 2 w 3"/>
                  <a:gd name="T1" fmla="*/ 0 h 3"/>
                  <a:gd name="T2" fmla="*/ 0 w 3"/>
                  <a:gd name="T3" fmla="*/ 3 h 3"/>
                  <a:gd name="T4" fmla="*/ 2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2"/>
                      <a:pt x="2" y="3"/>
                      <a:pt x="0" y="3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5" name="Freeform 1155"/>
              <p:cNvSpPr>
                <a:spLocks/>
              </p:cNvSpPr>
              <p:nvPr/>
            </p:nvSpPr>
            <p:spPr bwMode="auto">
              <a:xfrm>
                <a:off x="5257" y="2881"/>
                <a:ext cx="4" cy="1"/>
              </a:xfrm>
              <a:custGeom>
                <a:avLst/>
                <a:gdLst>
                  <a:gd name="T0" fmla="*/ 1 w 3"/>
                  <a:gd name="T1" fmla="*/ 0 h 1"/>
                  <a:gd name="T2" fmla="*/ 3 w 3"/>
                  <a:gd name="T3" fmla="*/ 1 h 1"/>
                  <a:gd name="T4" fmla="*/ 0 w 3"/>
                  <a:gd name="T5" fmla="*/ 0 h 1"/>
                  <a:gd name="T6" fmla="*/ 1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2" y="0"/>
                      <a:pt x="3" y="0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6" name="Freeform 1156"/>
              <p:cNvSpPr>
                <a:spLocks/>
              </p:cNvSpPr>
              <p:nvPr/>
            </p:nvSpPr>
            <p:spPr bwMode="auto">
              <a:xfrm>
                <a:off x="5123" y="2868"/>
                <a:ext cx="2" cy="4"/>
              </a:xfrm>
              <a:custGeom>
                <a:avLst/>
                <a:gdLst>
                  <a:gd name="T0" fmla="*/ 1 w 2"/>
                  <a:gd name="T1" fmla="*/ 3 h 3"/>
                  <a:gd name="T2" fmla="*/ 0 w 2"/>
                  <a:gd name="T3" fmla="*/ 0 h 3"/>
                  <a:gd name="T4" fmla="*/ 1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2"/>
                      <a:pt x="1" y="1"/>
                      <a:pt x="0" y="0"/>
                    </a:cubicBezTo>
                    <a:cubicBezTo>
                      <a:pt x="1" y="1"/>
                      <a:pt x="2" y="2"/>
                      <a:pt x="1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7" name="Freeform 1157"/>
              <p:cNvSpPr>
                <a:spLocks/>
              </p:cNvSpPr>
              <p:nvPr/>
            </p:nvSpPr>
            <p:spPr bwMode="auto">
              <a:xfrm>
                <a:off x="5268" y="2949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2" y="2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8" name="Freeform 1158"/>
              <p:cNvSpPr>
                <a:spLocks/>
              </p:cNvSpPr>
              <p:nvPr/>
            </p:nvSpPr>
            <p:spPr bwMode="auto">
              <a:xfrm>
                <a:off x="5122" y="2773"/>
                <a:ext cx="1" cy="4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2"/>
                      <a:pt x="0" y="1"/>
                      <a:pt x="1" y="0"/>
                    </a:cubicBezTo>
                    <a:cubicBezTo>
                      <a:pt x="1" y="1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29" name="Freeform 1159"/>
              <p:cNvSpPr>
                <a:spLocks/>
              </p:cNvSpPr>
              <p:nvPr/>
            </p:nvSpPr>
            <p:spPr bwMode="auto">
              <a:xfrm>
                <a:off x="5006" y="2560"/>
                <a:ext cx="2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0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0" name="Freeform 1160"/>
              <p:cNvSpPr>
                <a:spLocks/>
              </p:cNvSpPr>
              <p:nvPr/>
            </p:nvSpPr>
            <p:spPr bwMode="auto">
              <a:xfrm>
                <a:off x="5117" y="2803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1" name="Freeform 1161"/>
              <p:cNvSpPr>
                <a:spLocks/>
              </p:cNvSpPr>
              <p:nvPr/>
            </p:nvSpPr>
            <p:spPr bwMode="auto">
              <a:xfrm>
                <a:off x="5041" y="296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2" name="Freeform 1162"/>
              <p:cNvSpPr>
                <a:spLocks/>
              </p:cNvSpPr>
              <p:nvPr/>
            </p:nvSpPr>
            <p:spPr bwMode="auto">
              <a:xfrm>
                <a:off x="4982" y="26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3" name="Freeform 1163"/>
              <p:cNvSpPr>
                <a:spLocks/>
              </p:cNvSpPr>
              <p:nvPr/>
            </p:nvSpPr>
            <p:spPr bwMode="auto">
              <a:xfrm>
                <a:off x="4922" y="267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4" name="Freeform 1164"/>
              <p:cNvSpPr>
                <a:spLocks/>
              </p:cNvSpPr>
              <p:nvPr/>
            </p:nvSpPr>
            <p:spPr bwMode="auto">
              <a:xfrm>
                <a:off x="5297" y="28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5" name="Freeform 1165"/>
              <p:cNvSpPr>
                <a:spLocks/>
              </p:cNvSpPr>
              <p:nvPr/>
            </p:nvSpPr>
            <p:spPr bwMode="auto">
              <a:xfrm>
                <a:off x="5319" y="27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6" name="Rectangle 1166"/>
              <p:cNvSpPr>
                <a:spLocks noChangeArrowheads="1"/>
              </p:cNvSpPr>
              <p:nvPr/>
            </p:nvSpPr>
            <p:spPr bwMode="auto">
              <a:xfrm>
                <a:off x="5241" y="2852"/>
                <a:ext cx="1" cy="1"/>
              </a:xfrm>
              <a:prstGeom prst="rect">
                <a:avLst/>
              </a:pr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7" name="Freeform 1167"/>
              <p:cNvSpPr>
                <a:spLocks/>
              </p:cNvSpPr>
              <p:nvPr/>
            </p:nvSpPr>
            <p:spPr bwMode="auto">
              <a:xfrm>
                <a:off x="5291" y="2947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8" name="Freeform 1168"/>
              <p:cNvSpPr>
                <a:spLocks/>
              </p:cNvSpPr>
              <p:nvPr/>
            </p:nvSpPr>
            <p:spPr bwMode="auto">
              <a:xfrm>
                <a:off x="4956" y="26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39" name="Freeform 1169"/>
              <p:cNvSpPr>
                <a:spLocks/>
              </p:cNvSpPr>
              <p:nvPr/>
            </p:nvSpPr>
            <p:spPr bwMode="auto">
              <a:xfrm>
                <a:off x="5033" y="28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0" name="Freeform 1170"/>
              <p:cNvSpPr>
                <a:spLocks/>
              </p:cNvSpPr>
              <p:nvPr/>
            </p:nvSpPr>
            <p:spPr bwMode="auto">
              <a:xfrm>
                <a:off x="5184" y="2534"/>
                <a:ext cx="2" cy="4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1 h 3"/>
                  <a:gd name="T4" fmla="*/ 0 w 2"/>
                  <a:gd name="T5" fmla="*/ 1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cubicBezTo>
                      <a:pt x="1" y="3"/>
                      <a:pt x="0" y="2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2" y="0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1" name="Freeform 1171"/>
              <p:cNvSpPr>
                <a:spLocks/>
              </p:cNvSpPr>
              <p:nvPr/>
            </p:nvSpPr>
            <p:spPr bwMode="auto">
              <a:xfrm>
                <a:off x="5183" y="2533"/>
                <a:ext cx="1" cy="1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  <a:gd name="T8" fmla="*/ 1 w 1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2" name="Freeform 1172"/>
              <p:cNvSpPr>
                <a:spLocks/>
              </p:cNvSpPr>
              <p:nvPr/>
            </p:nvSpPr>
            <p:spPr bwMode="auto">
              <a:xfrm>
                <a:off x="5118" y="2538"/>
                <a:ext cx="4" cy="4"/>
              </a:xfrm>
              <a:custGeom>
                <a:avLst/>
                <a:gdLst>
                  <a:gd name="T0" fmla="*/ 2 w 3"/>
                  <a:gd name="T1" fmla="*/ 0 h 3"/>
                  <a:gd name="T2" fmla="*/ 3 w 3"/>
                  <a:gd name="T3" fmla="*/ 1 h 3"/>
                  <a:gd name="T4" fmla="*/ 1 w 3"/>
                  <a:gd name="T5" fmla="*/ 3 h 3"/>
                  <a:gd name="T6" fmla="*/ 0 w 3"/>
                  <a:gd name="T7" fmla="*/ 2 h 3"/>
                  <a:gd name="T8" fmla="*/ 2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3" y="0"/>
                      <a:pt x="3" y="1"/>
                    </a:cubicBezTo>
                    <a:cubicBezTo>
                      <a:pt x="3" y="2"/>
                      <a:pt x="2" y="3"/>
                      <a:pt x="1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3" name="Freeform 1173"/>
              <p:cNvSpPr>
                <a:spLocks noEditPoints="1"/>
              </p:cNvSpPr>
              <p:nvPr/>
            </p:nvSpPr>
            <p:spPr bwMode="auto">
              <a:xfrm>
                <a:off x="5072" y="2873"/>
                <a:ext cx="20" cy="9"/>
              </a:xfrm>
              <a:custGeom>
                <a:avLst/>
                <a:gdLst>
                  <a:gd name="T0" fmla="*/ 0 w 16"/>
                  <a:gd name="T1" fmla="*/ 8 h 8"/>
                  <a:gd name="T2" fmla="*/ 11 w 16"/>
                  <a:gd name="T3" fmla="*/ 1 h 8"/>
                  <a:gd name="T4" fmla="*/ 15 w 16"/>
                  <a:gd name="T5" fmla="*/ 2 h 8"/>
                  <a:gd name="T6" fmla="*/ 13 w 16"/>
                  <a:gd name="T7" fmla="*/ 5 h 8"/>
                  <a:gd name="T8" fmla="*/ 0 w 16"/>
                  <a:gd name="T9" fmla="*/ 8 h 8"/>
                  <a:gd name="T10" fmla="*/ 5 w 16"/>
                  <a:gd name="T11" fmla="*/ 6 h 8"/>
                  <a:gd name="T12" fmla="*/ 12 w 16"/>
                  <a:gd name="T13" fmla="*/ 3 h 8"/>
                  <a:gd name="T14" fmla="*/ 12 w 16"/>
                  <a:gd name="T15" fmla="*/ 2 h 8"/>
                  <a:gd name="T16" fmla="*/ 11 w 16"/>
                  <a:gd name="T17" fmla="*/ 2 h 8"/>
                  <a:gd name="T18" fmla="*/ 5 w 16"/>
                  <a:gd name="T19" fmla="*/ 6 h 8"/>
                  <a:gd name="T20" fmla="*/ 5 w 16"/>
                  <a:gd name="T21" fmla="*/ 6 h 8"/>
                  <a:gd name="T22" fmla="*/ 5 w 16"/>
                  <a:gd name="T23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cubicBezTo>
                      <a:pt x="3" y="4"/>
                      <a:pt x="7" y="2"/>
                      <a:pt x="11" y="1"/>
                    </a:cubicBezTo>
                    <a:cubicBezTo>
                      <a:pt x="13" y="0"/>
                      <a:pt x="14" y="0"/>
                      <a:pt x="15" y="2"/>
                    </a:cubicBezTo>
                    <a:cubicBezTo>
                      <a:pt x="16" y="3"/>
                      <a:pt x="15" y="4"/>
                      <a:pt x="13" y="5"/>
                    </a:cubicBezTo>
                    <a:cubicBezTo>
                      <a:pt x="9" y="7"/>
                      <a:pt x="5" y="8"/>
                      <a:pt x="0" y="8"/>
                    </a:cubicBezTo>
                    <a:close/>
                    <a:moveTo>
                      <a:pt x="5" y="6"/>
                    </a:moveTo>
                    <a:cubicBezTo>
                      <a:pt x="7" y="6"/>
                      <a:pt x="10" y="5"/>
                      <a:pt x="12" y="3"/>
                    </a:cubicBezTo>
                    <a:cubicBezTo>
                      <a:pt x="12" y="3"/>
                      <a:pt x="13" y="3"/>
                      <a:pt x="12" y="2"/>
                    </a:cubicBezTo>
                    <a:cubicBezTo>
                      <a:pt x="12" y="2"/>
                      <a:pt x="12" y="2"/>
                      <a:pt x="11" y="2"/>
                    </a:cubicBezTo>
                    <a:cubicBezTo>
                      <a:pt x="9" y="3"/>
                      <a:pt x="6" y="4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4" name="Freeform 1174"/>
              <p:cNvSpPr>
                <a:spLocks noEditPoints="1"/>
              </p:cNvSpPr>
              <p:nvPr/>
            </p:nvSpPr>
            <p:spPr bwMode="auto">
              <a:xfrm>
                <a:off x="5080" y="2888"/>
                <a:ext cx="18" cy="9"/>
              </a:xfrm>
              <a:custGeom>
                <a:avLst/>
                <a:gdLst>
                  <a:gd name="T0" fmla="*/ 0 w 15"/>
                  <a:gd name="T1" fmla="*/ 7 h 7"/>
                  <a:gd name="T2" fmla="*/ 11 w 15"/>
                  <a:gd name="T3" fmla="*/ 0 h 7"/>
                  <a:gd name="T4" fmla="*/ 14 w 15"/>
                  <a:gd name="T5" fmla="*/ 1 h 7"/>
                  <a:gd name="T6" fmla="*/ 13 w 15"/>
                  <a:gd name="T7" fmla="*/ 4 h 7"/>
                  <a:gd name="T8" fmla="*/ 0 w 15"/>
                  <a:gd name="T9" fmla="*/ 7 h 7"/>
                  <a:gd name="T10" fmla="*/ 13 w 15"/>
                  <a:gd name="T11" fmla="*/ 1 h 7"/>
                  <a:gd name="T12" fmla="*/ 5 w 15"/>
                  <a:gd name="T13" fmla="*/ 5 h 7"/>
                  <a:gd name="T14" fmla="*/ 13 w 15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" h="7">
                    <a:moveTo>
                      <a:pt x="0" y="7"/>
                    </a:moveTo>
                    <a:cubicBezTo>
                      <a:pt x="3" y="3"/>
                      <a:pt x="7" y="1"/>
                      <a:pt x="11" y="0"/>
                    </a:cubicBezTo>
                    <a:cubicBezTo>
                      <a:pt x="12" y="0"/>
                      <a:pt x="14" y="0"/>
                      <a:pt x="14" y="1"/>
                    </a:cubicBezTo>
                    <a:cubicBezTo>
                      <a:pt x="15" y="2"/>
                      <a:pt x="14" y="3"/>
                      <a:pt x="13" y="4"/>
                    </a:cubicBezTo>
                    <a:cubicBezTo>
                      <a:pt x="9" y="6"/>
                      <a:pt x="5" y="7"/>
                      <a:pt x="0" y="7"/>
                    </a:cubicBezTo>
                    <a:close/>
                    <a:moveTo>
                      <a:pt x="13" y="1"/>
                    </a:moveTo>
                    <a:cubicBezTo>
                      <a:pt x="10" y="1"/>
                      <a:pt x="7" y="3"/>
                      <a:pt x="5" y="5"/>
                    </a:cubicBezTo>
                    <a:cubicBezTo>
                      <a:pt x="8" y="4"/>
                      <a:pt x="11" y="4"/>
                      <a:pt x="13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5" name="Freeform 1175"/>
              <p:cNvSpPr>
                <a:spLocks noEditPoints="1"/>
              </p:cNvSpPr>
              <p:nvPr/>
            </p:nvSpPr>
            <p:spPr bwMode="auto">
              <a:xfrm>
                <a:off x="5056" y="2864"/>
                <a:ext cx="14" cy="14"/>
              </a:xfrm>
              <a:custGeom>
                <a:avLst/>
                <a:gdLst>
                  <a:gd name="T0" fmla="*/ 0 w 12"/>
                  <a:gd name="T1" fmla="*/ 11 h 11"/>
                  <a:gd name="T2" fmla="*/ 5 w 12"/>
                  <a:gd name="T3" fmla="*/ 2 h 11"/>
                  <a:gd name="T4" fmla="*/ 9 w 12"/>
                  <a:gd name="T5" fmla="*/ 0 h 11"/>
                  <a:gd name="T6" fmla="*/ 11 w 12"/>
                  <a:gd name="T7" fmla="*/ 3 h 11"/>
                  <a:gd name="T8" fmla="*/ 11 w 12"/>
                  <a:gd name="T9" fmla="*/ 3 h 11"/>
                  <a:gd name="T10" fmla="*/ 0 w 12"/>
                  <a:gd name="T11" fmla="*/ 11 h 11"/>
                  <a:gd name="T12" fmla="*/ 3 w 12"/>
                  <a:gd name="T13" fmla="*/ 7 h 11"/>
                  <a:gd name="T14" fmla="*/ 9 w 12"/>
                  <a:gd name="T15" fmla="*/ 3 h 11"/>
                  <a:gd name="T16" fmla="*/ 9 w 12"/>
                  <a:gd name="T17" fmla="*/ 2 h 11"/>
                  <a:gd name="T18" fmla="*/ 8 w 12"/>
                  <a:gd name="T19" fmla="*/ 2 h 11"/>
                  <a:gd name="T20" fmla="*/ 3 w 12"/>
                  <a:gd name="T21" fmla="*/ 7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1">
                    <a:moveTo>
                      <a:pt x="0" y="11"/>
                    </a:moveTo>
                    <a:cubicBezTo>
                      <a:pt x="1" y="8"/>
                      <a:pt x="3" y="4"/>
                      <a:pt x="5" y="2"/>
                    </a:cubicBezTo>
                    <a:cubicBezTo>
                      <a:pt x="6" y="1"/>
                      <a:pt x="7" y="0"/>
                      <a:pt x="9" y="0"/>
                    </a:cubicBezTo>
                    <a:cubicBezTo>
                      <a:pt x="11" y="0"/>
                      <a:pt x="12" y="1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8" y="7"/>
                      <a:pt x="4" y="9"/>
                      <a:pt x="0" y="11"/>
                    </a:cubicBezTo>
                    <a:close/>
                    <a:moveTo>
                      <a:pt x="3" y="7"/>
                    </a:moveTo>
                    <a:cubicBezTo>
                      <a:pt x="5" y="6"/>
                      <a:pt x="7" y="5"/>
                      <a:pt x="9" y="3"/>
                    </a:cubicBezTo>
                    <a:cubicBezTo>
                      <a:pt x="9" y="3"/>
                      <a:pt x="10" y="2"/>
                      <a:pt x="9" y="2"/>
                    </a:cubicBezTo>
                    <a:cubicBezTo>
                      <a:pt x="9" y="1"/>
                      <a:pt x="8" y="2"/>
                      <a:pt x="8" y="2"/>
                    </a:cubicBezTo>
                    <a:cubicBezTo>
                      <a:pt x="6" y="3"/>
                      <a:pt x="4" y="5"/>
                      <a:pt x="3" y="7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6" name="Freeform 1176"/>
              <p:cNvSpPr>
                <a:spLocks noEditPoints="1"/>
              </p:cNvSpPr>
              <p:nvPr/>
            </p:nvSpPr>
            <p:spPr bwMode="auto">
              <a:xfrm>
                <a:off x="5078" y="2857"/>
                <a:ext cx="16" cy="12"/>
              </a:xfrm>
              <a:custGeom>
                <a:avLst/>
                <a:gdLst>
                  <a:gd name="T0" fmla="*/ 0 w 13"/>
                  <a:gd name="T1" fmla="*/ 10 h 10"/>
                  <a:gd name="T2" fmla="*/ 10 w 13"/>
                  <a:gd name="T3" fmla="*/ 1 h 10"/>
                  <a:gd name="T4" fmla="*/ 12 w 13"/>
                  <a:gd name="T5" fmla="*/ 1 h 10"/>
                  <a:gd name="T6" fmla="*/ 12 w 13"/>
                  <a:gd name="T7" fmla="*/ 4 h 10"/>
                  <a:gd name="T8" fmla="*/ 2 w 13"/>
                  <a:gd name="T9" fmla="*/ 10 h 10"/>
                  <a:gd name="T10" fmla="*/ 0 w 13"/>
                  <a:gd name="T11" fmla="*/ 10 h 10"/>
                  <a:gd name="T12" fmla="*/ 3 w 13"/>
                  <a:gd name="T13" fmla="*/ 8 h 10"/>
                  <a:gd name="T14" fmla="*/ 10 w 13"/>
                  <a:gd name="T15" fmla="*/ 4 h 10"/>
                  <a:gd name="T16" fmla="*/ 10 w 13"/>
                  <a:gd name="T17" fmla="*/ 2 h 10"/>
                  <a:gd name="T18" fmla="*/ 9 w 13"/>
                  <a:gd name="T19" fmla="*/ 2 h 10"/>
                  <a:gd name="T20" fmla="*/ 3 w 13"/>
                  <a:gd name="T21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" h="10">
                    <a:moveTo>
                      <a:pt x="0" y="10"/>
                    </a:moveTo>
                    <a:cubicBezTo>
                      <a:pt x="2" y="5"/>
                      <a:pt x="5" y="2"/>
                      <a:pt x="10" y="1"/>
                    </a:cubicBezTo>
                    <a:cubicBezTo>
                      <a:pt x="11" y="0"/>
                      <a:pt x="12" y="0"/>
                      <a:pt x="12" y="1"/>
                    </a:cubicBezTo>
                    <a:cubicBezTo>
                      <a:pt x="13" y="2"/>
                      <a:pt x="12" y="3"/>
                      <a:pt x="12" y="4"/>
                    </a:cubicBezTo>
                    <a:cubicBezTo>
                      <a:pt x="9" y="7"/>
                      <a:pt x="6" y="8"/>
                      <a:pt x="2" y="10"/>
                    </a:cubicBezTo>
                    <a:cubicBezTo>
                      <a:pt x="1" y="10"/>
                      <a:pt x="1" y="10"/>
                      <a:pt x="0" y="10"/>
                    </a:cubicBezTo>
                    <a:close/>
                    <a:moveTo>
                      <a:pt x="3" y="8"/>
                    </a:moveTo>
                    <a:cubicBezTo>
                      <a:pt x="6" y="7"/>
                      <a:pt x="8" y="6"/>
                      <a:pt x="10" y="4"/>
                    </a:cubicBezTo>
                    <a:cubicBezTo>
                      <a:pt x="10" y="3"/>
                      <a:pt x="11" y="3"/>
                      <a:pt x="10" y="2"/>
                    </a:cubicBezTo>
                    <a:cubicBezTo>
                      <a:pt x="10" y="2"/>
                      <a:pt x="9" y="2"/>
                      <a:pt x="9" y="2"/>
                    </a:cubicBezTo>
                    <a:cubicBezTo>
                      <a:pt x="7" y="3"/>
                      <a:pt x="5" y="5"/>
                      <a:pt x="3" y="8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7" name="Freeform 1177"/>
              <p:cNvSpPr>
                <a:spLocks noEditPoints="1"/>
              </p:cNvSpPr>
              <p:nvPr/>
            </p:nvSpPr>
            <p:spPr bwMode="auto">
              <a:xfrm>
                <a:off x="5070" y="2850"/>
                <a:ext cx="13" cy="11"/>
              </a:xfrm>
              <a:custGeom>
                <a:avLst/>
                <a:gdLst>
                  <a:gd name="T0" fmla="*/ 0 w 11"/>
                  <a:gd name="T1" fmla="*/ 9 h 9"/>
                  <a:gd name="T2" fmla="*/ 5 w 11"/>
                  <a:gd name="T3" fmla="*/ 2 h 9"/>
                  <a:gd name="T4" fmla="*/ 7 w 11"/>
                  <a:gd name="T5" fmla="*/ 1 h 9"/>
                  <a:gd name="T6" fmla="*/ 10 w 11"/>
                  <a:gd name="T7" fmla="*/ 1 h 9"/>
                  <a:gd name="T8" fmla="*/ 10 w 11"/>
                  <a:gd name="T9" fmla="*/ 4 h 9"/>
                  <a:gd name="T10" fmla="*/ 9 w 11"/>
                  <a:gd name="T11" fmla="*/ 5 h 9"/>
                  <a:gd name="T12" fmla="*/ 0 w 11"/>
                  <a:gd name="T13" fmla="*/ 9 h 9"/>
                  <a:gd name="T14" fmla="*/ 4 w 11"/>
                  <a:gd name="T15" fmla="*/ 6 h 9"/>
                  <a:gd name="T16" fmla="*/ 8 w 11"/>
                  <a:gd name="T17" fmla="*/ 4 h 9"/>
                  <a:gd name="T18" fmla="*/ 9 w 11"/>
                  <a:gd name="T19" fmla="*/ 3 h 9"/>
                  <a:gd name="T20" fmla="*/ 7 w 11"/>
                  <a:gd name="T21" fmla="*/ 3 h 9"/>
                  <a:gd name="T22" fmla="*/ 4 w 11"/>
                  <a:gd name="T23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" h="9">
                    <a:moveTo>
                      <a:pt x="0" y="9"/>
                    </a:moveTo>
                    <a:cubicBezTo>
                      <a:pt x="1" y="6"/>
                      <a:pt x="3" y="4"/>
                      <a:pt x="5" y="2"/>
                    </a:cubicBezTo>
                    <a:cubicBezTo>
                      <a:pt x="6" y="2"/>
                      <a:pt x="7" y="1"/>
                      <a:pt x="7" y="1"/>
                    </a:cubicBezTo>
                    <a:cubicBezTo>
                      <a:pt x="8" y="1"/>
                      <a:pt x="9" y="0"/>
                      <a:pt x="10" y="1"/>
                    </a:cubicBezTo>
                    <a:cubicBezTo>
                      <a:pt x="11" y="2"/>
                      <a:pt x="11" y="3"/>
                      <a:pt x="10" y="4"/>
                    </a:cubicBezTo>
                    <a:cubicBezTo>
                      <a:pt x="10" y="5"/>
                      <a:pt x="9" y="5"/>
                      <a:pt x="9" y="5"/>
                    </a:cubicBezTo>
                    <a:cubicBezTo>
                      <a:pt x="7" y="8"/>
                      <a:pt x="4" y="9"/>
                      <a:pt x="0" y="9"/>
                    </a:cubicBezTo>
                    <a:close/>
                    <a:moveTo>
                      <a:pt x="4" y="6"/>
                    </a:moveTo>
                    <a:cubicBezTo>
                      <a:pt x="6" y="6"/>
                      <a:pt x="7" y="5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8" y="2"/>
                      <a:pt x="7" y="3"/>
                    </a:cubicBezTo>
                    <a:cubicBezTo>
                      <a:pt x="6" y="3"/>
                      <a:pt x="4" y="4"/>
                      <a:pt x="4" y="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8" name="Freeform 1178"/>
              <p:cNvSpPr>
                <a:spLocks noEditPoints="1"/>
              </p:cNvSpPr>
              <p:nvPr/>
            </p:nvSpPr>
            <p:spPr bwMode="auto">
              <a:xfrm>
                <a:off x="5095" y="2870"/>
                <a:ext cx="16" cy="10"/>
              </a:xfrm>
              <a:custGeom>
                <a:avLst/>
                <a:gdLst>
                  <a:gd name="T0" fmla="*/ 0 w 13"/>
                  <a:gd name="T1" fmla="*/ 8 h 8"/>
                  <a:gd name="T2" fmla="*/ 8 w 13"/>
                  <a:gd name="T3" fmla="*/ 1 h 8"/>
                  <a:gd name="T4" fmla="*/ 11 w 13"/>
                  <a:gd name="T5" fmla="*/ 0 h 8"/>
                  <a:gd name="T6" fmla="*/ 12 w 13"/>
                  <a:gd name="T7" fmla="*/ 2 h 8"/>
                  <a:gd name="T8" fmla="*/ 10 w 13"/>
                  <a:gd name="T9" fmla="*/ 4 h 8"/>
                  <a:gd name="T10" fmla="*/ 0 w 13"/>
                  <a:gd name="T11" fmla="*/ 8 h 8"/>
                  <a:gd name="T12" fmla="*/ 10 w 13"/>
                  <a:gd name="T13" fmla="*/ 2 h 8"/>
                  <a:gd name="T14" fmla="*/ 3 w 13"/>
                  <a:gd name="T15" fmla="*/ 6 h 8"/>
                  <a:gd name="T16" fmla="*/ 10 w 13"/>
                  <a:gd name="T1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8">
                    <a:moveTo>
                      <a:pt x="0" y="8"/>
                    </a:moveTo>
                    <a:cubicBezTo>
                      <a:pt x="2" y="5"/>
                      <a:pt x="5" y="3"/>
                      <a:pt x="8" y="1"/>
                    </a:cubicBezTo>
                    <a:cubicBezTo>
                      <a:pt x="9" y="0"/>
                      <a:pt x="10" y="0"/>
                      <a:pt x="11" y="0"/>
                    </a:cubicBezTo>
                    <a:cubicBezTo>
                      <a:pt x="12" y="0"/>
                      <a:pt x="13" y="1"/>
                      <a:pt x="12" y="2"/>
                    </a:cubicBezTo>
                    <a:cubicBezTo>
                      <a:pt x="12" y="3"/>
                      <a:pt x="11" y="4"/>
                      <a:pt x="10" y="4"/>
                    </a:cubicBezTo>
                    <a:cubicBezTo>
                      <a:pt x="7" y="6"/>
                      <a:pt x="4" y="8"/>
                      <a:pt x="0" y="8"/>
                    </a:cubicBezTo>
                    <a:close/>
                    <a:moveTo>
                      <a:pt x="10" y="2"/>
                    </a:moveTo>
                    <a:cubicBezTo>
                      <a:pt x="7" y="2"/>
                      <a:pt x="5" y="4"/>
                      <a:pt x="3" y="6"/>
                    </a:cubicBezTo>
                    <a:cubicBezTo>
                      <a:pt x="6" y="5"/>
                      <a:pt x="9" y="4"/>
                      <a:pt x="10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49" name="Freeform 1179"/>
              <p:cNvSpPr>
                <a:spLocks noEditPoints="1"/>
              </p:cNvSpPr>
              <p:nvPr/>
            </p:nvSpPr>
            <p:spPr bwMode="auto">
              <a:xfrm>
                <a:off x="5064" y="2887"/>
                <a:ext cx="13" cy="8"/>
              </a:xfrm>
              <a:custGeom>
                <a:avLst/>
                <a:gdLst>
                  <a:gd name="T0" fmla="*/ 0 w 11"/>
                  <a:gd name="T1" fmla="*/ 5 h 6"/>
                  <a:gd name="T2" fmla="*/ 9 w 11"/>
                  <a:gd name="T3" fmla="*/ 0 h 6"/>
                  <a:gd name="T4" fmla="*/ 11 w 11"/>
                  <a:gd name="T5" fmla="*/ 1 h 6"/>
                  <a:gd name="T6" fmla="*/ 10 w 11"/>
                  <a:gd name="T7" fmla="*/ 3 h 6"/>
                  <a:gd name="T8" fmla="*/ 0 w 11"/>
                  <a:gd name="T9" fmla="*/ 5 h 6"/>
                  <a:gd name="T10" fmla="*/ 3 w 11"/>
                  <a:gd name="T11" fmla="*/ 4 h 6"/>
                  <a:gd name="T12" fmla="*/ 8 w 11"/>
                  <a:gd name="T13" fmla="*/ 3 h 6"/>
                  <a:gd name="T14" fmla="*/ 9 w 11"/>
                  <a:gd name="T15" fmla="*/ 2 h 6"/>
                  <a:gd name="T16" fmla="*/ 8 w 11"/>
                  <a:gd name="T17" fmla="*/ 2 h 6"/>
                  <a:gd name="T18" fmla="*/ 3 w 11"/>
                  <a:gd name="T1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1" h="6">
                    <a:moveTo>
                      <a:pt x="0" y="5"/>
                    </a:moveTo>
                    <a:cubicBezTo>
                      <a:pt x="3" y="2"/>
                      <a:pt x="5" y="0"/>
                      <a:pt x="9" y="0"/>
                    </a:cubicBezTo>
                    <a:cubicBezTo>
                      <a:pt x="10" y="0"/>
                      <a:pt x="11" y="0"/>
                      <a:pt x="11" y="1"/>
                    </a:cubicBezTo>
                    <a:cubicBezTo>
                      <a:pt x="11" y="2"/>
                      <a:pt x="11" y="3"/>
                      <a:pt x="10" y="3"/>
                    </a:cubicBezTo>
                    <a:cubicBezTo>
                      <a:pt x="7" y="5"/>
                      <a:pt x="4" y="6"/>
                      <a:pt x="0" y="5"/>
                    </a:cubicBezTo>
                    <a:close/>
                    <a:moveTo>
                      <a:pt x="3" y="4"/>
                    </a:moveTo>
                    <a:cubicBezTo>
                      <a:pt x="5" y="4"/>
                      <a:pt x="7" y="4"/>
                      <a:pt x="8" y="3"/>
                    </a:cubicBezTo>
                    <a:cubicBezTo>
                      <a:pt x="8" y="3"/>
                      <a:pt x="9" y="2"/>
                      <a:pt x="9" y="2"/>
                    </a:cubicBezTo>
                    <a:cubicBezTo>
                      <a:pt x="8" y="1"/>
                      <a:pt x="8" y="2"/>
                      <a:pt x="8" y="2"/>
                    </a:cubicBezTo>
                    <a:cubicBezTo>
                      <a:pt x="6" y="2"/>
                      <a:pt x="5" y="3"/>
                      <a:pt x="3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0" name="Freeform 1180"/>
              <p:cNvSpPr>
                <a:spLocks noEditPoints="1"/>
              </p:cNvSpPr>
              <p:nvPr/>
            </p:nvSpPr>
            <p:spPr bwMode="auto">
              <a:xfrm>
                <a:off x="5047" y="2861"/>
                <a:ext cx="10" cy="12"/>
              </a:xfrm>
              <a:custGeom>
                <a:avLst/>
                <a:gdLst>
                  <a:gd name="T0" fmla="*/ 0 w 8"/>
                  <a:gd name="T1" fmla="*/ 10 h 10"/>
                  <a:gd name="T2" fmla="*/ 4 w 8"/>
                  <a:gd name="T3" fmla="*/ 1 h 10"/>
                  <a:gd name="T4" fmla="*/ 7 w 8"/>
                  <a:gd name="T5" fmla="*/ 1 h 10"/>
                  <a:gd name="T6" fmla="*/ 7 w 8"/>
                  <a:gd name="T7" fmla="*/ 4 h 10"/>
                  <a:gd name="T8" fmla="*/ 0 w 8"/>
                  <a:gd name="T9" fmla="*/ 10 h 10"/>
                  <a:gd name="T10" fmla="*/ 2 w 8"/>
                  <a:gd name="T11" fmla="*/ 7 h 10"/>
                  <a:gd name="T12" fmla="*/ 6 w 8"/>
                  <a:gd name="T13" fmla="*/ 4 h 10"/>
                  <a:gd name="T14" fmla="*/ 6 w 8"/>
                  <a:gd name="T15" fmla="*/ 2 h 10"/>
                  <a:gd name="T16" fmla="*/ 4 w 8"/>
                  <a:gd name="T17" fmla="*/ 3 h 10"/>
                  <a:gd name="T18" fmla="*/ 2 w 8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" h="10">
                    <a:moveTo>
                      <a:pt x="0" y="10"/>
                    </a:moveTo>
                    <a:cubicBezTo>
                      <a:pt x="1" y="6"/>
                      <a:pt x="2" y="4"/>
                      <a:pt x="4" y="1"/>
                    </a:cubicBezTo>
                    <a:cubicBezTo>
                      <a:pt x="5" y="1"/>
                      <a:pt x="6" y="0"/>
                      <a:pt x="7" y="1"/>
                    </a:cubicBezTo>
                    <a:cubicBezTo>
                      <a:pt x="8" y="2"/>
                      <a:pt x="8" y="3"/>
                      <a:pt x="7" y="4"/>
                    </a:cubicBezTo>
                    <a:cubicBezTo>
                      <a:pt x="6" y="7"/>
                      <a:pt x="3" y="8"/>
                      <a:pt x="0" y="10"/>
                    </a:cubicBezTo>
                    <a:close/>
                    <a:moveTo>
                      <a:pt x="2" y="7"/>
                    </a:moveTo>
                    <a:cubicBezTo>
                      <a:pt x="4" y="6"/>
                      <a:pt x="5" y="5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3" y="4"/>
                      <a:pt x="3" y="5"/>
                      <a:pt x="2" y="7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1" name="Freeform 1181"/>
              <p:cNvSpPr>
                <a:spLocks noEditPoints="1"/>
              </p:cNvSpPr>
              <p:nvPr/>
            </p:nvSpPr>
            <p:spPr bwMode="auto">
              <a:xfrm>
                <a:off x="5098" y="2860"/>
                <a:ext cx="12" cy="6"/>
              </a:xfrm>
              <a:custGeom>
                <a:avLst/>
                <a:gdLst>
                  <a:gd name="T0" fmla="*/ 0 w 10"/>
                  <a:gd name="T1" fmla="*/ 5 h 5"/>
                  <a:gd name="T2" fmla="*/ 7 w 10"/>
                  <a:gd name="T3" fmla="*/ 0 h 5"/>
                  <a:gd name="T4" fmla="*/ 9 w 10"/>
                  <a:gd name="T5" fmla="*/ 1 h 5"/>
                  <a:gd name="T6" fmla="*/ 8 w 10"/>
                  <a:gd name="T7" fmla="*/ 3 h 5"/>
                  <a:gd name="T8" fmla="*/ 0 w 10"/>
                  <a:gd name="T9" fmla="*/ 5 h 5"/>
                  <a:gd name="T10" fmla="*/ 4 w 10"/>
                  <a:gd name="T11" fmla="*/ 3 h 5"/>
                  <a:gd name="T12" fmla="*/ 8 w 10"/>
                  <a:gd name="T13" fmla="*/ 2 h 5"/>
                  <a:gd name="T14" fmla="*/ 4 w 10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5">
                    <a:moveTo>
                      <a:pt x="0" y="5"/>
                    </a:moveTo>
                    <a:cubicBezTo>
                      <a:pt x="2" y="3"/>
                      <a:pt x="4" y="1"/>
                      <a:pt x="7" y="0"/>
                    </a:cubicBezTo>
                    <a:cubicBezTo>
                      <a:pt x="8" y="0"/>
                      <a:pt x="9" y="0"/>
                      <a:pt x="9" y="1"/>
                    </a:cubicBezTo>
                    <a:cubicBezTo>
                      <a:pt x="10" y="2"/>
                      <a:pt x="9" y="3"/>
                      <a:pt x="8" y="3"/>
                    </a:cubicBezTo>
                    <a:cubicBezTo>
                      <a:pt x="6" y="5"/>
                      <a:pt x="3" y="5"/>
                      <a:pt x="0" y="5"/>
                    </a:cubicBezTo>
                    <a:close/>
                    <a:moveTo>
                      <a:pt x="4" y="3"/>
                    </a:moveTo>
                    <a:cubicBezTo>
                      <a:pt x="6" y="3"/>
                      <a:pt x="7" y="3"/>
                      <a:pt x="8" y="2"/>
                    </a:cubicBezTo>
                    <a:cubicBezTo>
                      <a:pt x="6" y="1"/>
                      <a:pt x="5" y="2"/>
                      <a:pt x="4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2" name="Freeform 1182"/>
              <p:cNvSpPr>
                <a:spLocks noEditPoints="1"/>
              </p:cNvSpPr>
              <p:nvPr/>
            </p:nvSpPr>
            <p:spPr bwMode="auto">
              <a:xfrm>
                <a:off x="5100" y="2882"/>
                <a:ext cx="11" cy="6"/>
              </a:xfrm>
              <a:custGeom>
                <a:avLst/>
                <a:gdLst>
                  <a:gd name="T0" fmla="*/ 0 w 9"/>
                  <a:gd name="T1" fmla="*/ 4 h 5"/>
                  <a:gd name="T2" fmla="*/ 7 w 9"/>
                  <a:gd name="T3" fmla="*/ 0 h 5"/>
                  <a:gd name="T4" fmla="*/ 9 w 9"/>
                  <a:gd name="T5" fmla="*/ 1 h 5"/>
                  <a:gd name="T6" fmla="*/ 8 w 9"/>
                  <a:gd name="T7" fmla="*/ 3 h 5"/>
                  <a:gd name="T8" fmla="*/ 0 w 9"/>
                  <a:gd name="T9" fmla="*/ 4 h 5"/>
                  <a:gd name="T10" fmla="*/ 3 w 9"/>
                  <a:gd name="T11" fmla="*/ 3 h 5"/>
                  <a:gd name="T12" fmla="*/ 6 w 9"/>
                  <a:gd name="T13" fmla="*/ 2 h 5"/>
                  <a:gd name="T14" fmla="*/ 3 w 9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5">
                    <a:moveTo>
                      <a:pt x="0" y="4"/>
                    </a:moveTo>
                    <a:cubicBezTo>
                      <a:pt x="2" y="2"/>
                      <a:pt x="4" y="0"/>
                      <a:pt x="7" y="0"/>
                    </a:cubicBezTo>
                    <a:cubicBezTo>
                      <a:pt x="7" y="0"/>
                      <a:pt x="8" y="0"/>
                      <a:pt x="9" y="1"/>
                    </a:cubicBezTo>
                    <a:cubicBezTo>
                      <a:pt x="9" y="1"/>
                      <a:pt x="8" y="2"/>
                      <a:pt x="8" y="3"/>
                    </a:cubicBezTo>
                    <a:cubicBezTo>
                      <a:pt x="6" y="4"/>
                      <a:pt x="3" y="5"/>
                      <a:pt x="0" y="4"/>
                    </a:cubicBezTo>
                    <a:close/>
                    <a:moveTo>
                      <a:pt x="3" y="3"/>
                    </a:moveTo>
                    <a:cubicBezTo>
                      <a:pt x="5" y="3"/>
                      <a:pt x="5" y="3"/>
                      <a:pt x="6" y="2"/>
                    </a:cubicBezTo>
                    <a:cubicBezTo>
                      <a:pt x="5" y="1"/>
                      <a:pt x="4" y="2"/>
                      <a:pt x="3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3" name="Freeform 1183"/>
              <p:cNvSpPr>
                <a:spLocks noEditPoints="1"/>
              </p:cNvSpPr>
              <p:nvPr/>
            </p:nvSpPr>
            <p:spPr bwMode="auto">
              <a:xfrm>
                <a:off x="5071" y="2902"/>
                <a:ext cx="11" cy="5"/>
              </a:xfrm>
              <a:custGeom>
                <a:avLst/>
                <a:gdLst>
                  <a:gd name="T0" fmla="*/ 0 w 9"/>
                  <a:gd name="T1" fmla="*/ 3 h 4"/>
                  <a:gd name="T2" fmla="*/ 7 w 9"/>
                  <a:gd name="T3" fmla="*/ 1 h 4"/>
                  <a:gd name="T4" fmla="*/ 8 w 9"/>
                  <a:gd name="T5" fmla="*/ 2 h 4"/>
                  <a:gd name="T6" fmla="*/ 7 w 9"/>
                  <a:gd name="T7" fmla="*/ 3 h 4"/>
                  <a:gd name="T8" fmla="*/ 0 w 9"/>
                  <a:gd name="T9" fmla="*/ 3 h 4"/>
                  <a:gd name="T10" fmla="*/ 7 w 9"/>
                  <a:gd name="T11" fmla="*/ 2 h 4"/>
                  <a:gd name="T12" fmla="*/ 4 w 9"/>
                  <a:gd name="T13" fmla="*/ 2 h 4"/>
                  <a:gd name="T14" fmla="*/ 7 w 9"/>
                  <a:gd name="T15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4">
                    <a:moveTo>
                      <a:pt x="0" y="3"/>
                    </a:moveTo>
                    <a:cubicBezTo>
                      <a:pt x="2" y="1"/>
                      <a:pt x="4" y="0"/>
                      <a:pt x="7" y="1"/>
                    </a:cubicBezTo>
                    <a:cubicBezTo>
                      <a:pt x="7" y="1"/>
                      <a:pt x="8" y="1"/>
                      <a:pt x="8" y="2"/>
                    </a:cubicBezTo>
                    <a:cubicBezTo>
                      <a:pt x="9" y="3"/>
                      <a:pt x="8" y="3"/>
                      <a:pt x="7" y="3"/>
                    </a:cubicBezTo>
                    <a:cubicBezTo>
                      <a:pt x="5" y="4"/>
                      <a:pt x="3" y="4"/>
                      <a:pt x="0" y="3"/>
                    </a:cubicBezTo>
                    <a:close/>
                    <a:moveTo>
                      <a:pt x="7" y="2"/>
                    </a:moveTo>
                    <a:cubicBezTo>
                      <a:pt x="6" y="2"/>
                      <a:pt x="5" y="2"/>
                      <a:pt x="4" y="2"/>
                    </a:cubicBezTo>
                    <a:cubicBezTo>
                      <a:pt x="5" y="3"/>
                      <a:pt x="6" y="3"/>
                      <a:pt x="7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4" name="Freeform 1184"/>
              <p:cNvSpPr>
                <a:spLocks/>
              </p:cNvSpPr>
              <p:nvPr/>
            </p:nvSpPr>
            <p:spPr bwMode="auto">
              <a:xfrm>
                <a:off x="5117" y="2888"/>
                <a:ext cx="5" cy="4"/>
              </a:xfrm>
              <a:custGeom>
                <a:avLst/>
                <a:gdLst>
                  <a:gd name="T0" fmla="*/ 0 w 4"/>
                  <a:gd name="T1" fmla="*/ 3 h 3"/>
                  <a:gd name="T2" fmla="*/ 3 w 4"/>
                  <a:gd name="T3" fmla="*/ 0 h 3"/>
                  <a:gd name="T4" fmla="*/ 4 w 4"/>
                  <a:gd name="T5" fmla="*/ 1 h 3"/>
                  <a:gd name="T6" fmla="*/ 3 w 4"/>
                  <a:gd name="T7" fmla="*/ 2 h 3"/>
                  <a:gd name="T8" fmla="*/ 0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1" y="2"/>
                      <a:pt x="1" y="0"/>
                      <a:pt x="3" y="0"/>
                    </a:cubicBezTo>
                    <a:cubicBezTo>
                      <a:pt x="4" y="0"/>
                      <a:pt x="4" y="1"/>
                      <a:pt x="4" y="1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2" y="2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5" name="Freeform 1185"/>
              <p:cNvSpPr>
                <a:spLocks/>
              </p:cNvSpPr>
              <p:nvPr/>
            </p:nvSpPr>
            <p:spPr bwMode="auto">
              <a:xfrm>
                <a:off x="5118" y="2892"/>
                <a:ext cx="4" cy="4"/>
              </a:xfrm>
              <a:custGeom>
                <a:avLst/>
                <a:gdLst>
                  <a:gd name="T0" fmla="*/ 3 w 3"/>
                  <a:gd name="T1" fmla="*/ 2 h 3"/>
                  <a:gd name="T2" fmla="*/ 1 w 3"/>
                  <a:gd name="T3" fmla="*/ 3 h 3"/>
                  <a:gd name="T4" fmla="*/ 0 w 3"/>
                  <a:gd name="T5" fmla="*/ 1 h 3"/>
                  <a:gd name="T6" fmla="*/ 1 w 3"/>
                  <a:gd name="T7" fmla="*/ 1 h 3"/>
                  <a:gd name="T8" fmla="*/ 3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2" y="2"/>
                      <a:pt x="2" y="3"/>
                      <a:pt x="1" y="3"/>
                    </a:cubicBezTo>
                    <a:cubicBezTo>
                      <a:pt x="0" y="3"/>
                      <a:pt x="0" y="2"/>
                      <a:pt x="0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2" y="1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756" name="Freeform 1186"/>
              <p:cNvSpPr>
                <a:spLocks/>
              </p:cNvSpPr>
              <p:nvPr/>
            </p:nvSpPr>
            <p:spPr bwMode="auto">
              <a:xfrm>
                <a:off x="5117" y="2892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</p:grpSp>
        <p:grpSp>
          <p:nvGrpSpPr>
            <p:cNvPr id="3319" name="Group 1388"/>
            <p:cNvGrpSpPr>
              <a:grpSpLocks/>
            </p:cNvGrpSpPr>
            <p:nvPr/>
          </p:nvGrpSpPr>
          <p:grpSpPr bwMode="auto">
            <a:xfrm>
              <a:off x="7705725" y="4122738"/>
              <a:ext cx="2403475" cy="750888"/>
              <a:chOff x="4854" y="2597"/>
              <a:chExt cx="1514" cy="473"/>
            </a:xfrm>
          </p:grpSpPr>
          <p:sp>
            <p:nvSpPr>
              <p:cNvPr id="3357" name="Freeform 1188"/>
              <p:cNvSpPr>
                <a:spLocks/>
              </p:cNvSpPr>
              <p:nvPr/>
            </p:nvSpPr>
            <p:spPr bwMode="auto">
              <a:xfrm>
                <a:off x="5261" y="2873"/>
                <a:ext cx="12" cy="14"/>
              </a:xfrm>
              <a:custGeom>
                <a:avLst/>
                <a:gdLst>
                  <a:gd name="T0" fmla="*/ 8 w 10"/>
                  <a:gd name="T1" fmla="*/ 11 h 12"/>
                  <a:gd name="T2" fmla="*/ 7 w 10"/>
                  <a:gd name="T3" fmla="*/ 9 h 12"/>
                  <a:gd name="T4" fmla="*/ 1 w 10"/>
                  <a:gd name="T5" fmla="*/ 6 h 12"/>
                  <a:gd name="T6" fmla="*/ 0 w 10"/>
                  <a:gd name="T7" fmla="*/ 5 h 12"/>
                  <a:gd name="T8" fmla="*/ 2 w 10"/>
                  <a:gd name="T9" fmla="*/ 5 h 12"/>
                  <a:gd name="T10" fmla="*/ 6 w 10"/>
                  <a:gd name="T11" fmla="*/ 7 h 12"/>
                  <a:gd name="T12" fmla="*/ 7 w 10"/>
                  <a:gd name="T13" fmla="*/ 7 h 12"/>
                  <a:gd name="T14" fmla="*/ 7 w 10"/>
                  <a:gd name="T15" fmla="*/ 6 h 12"/>
                  <a:gd name="T16" fmla="*/ 5 w 10"/>
                  <a:gd name="T17" fmla="*/ 2 h 12"/>
                  <a:gd name="T18" fmla="*/ 6 w 10"/>
                  <a:gd name="T19" fmla="*/ 0 h 12"/>
                  <a:gd name="T20" fmla="*/ 7 w 10"/>
                  <a:gd name="T21" fmla="*/ 1 h 12"/>
                  <a:gd name="T22" fmla="*/ 10 w 10"/>
                  <a:gd name="T23" fmla="*/ 10 h 12"/>
                  <a:gd name="T24" fmla="*/ 9 w 10"/>
                  <a:gd name="T25" fmla="*/ 12 h 12"/>
                  <a:gd name="T26" fmla="*/ 8 w 10"/>
                  <a:gd name="T27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" h="12">
                    <a:moveTo>
                      <a:pt x="8" y="11"/>
                    </a:moveTo>
                    <a:cubicBezTo>
                      <a:pt x="8" y="10"/>
                      <a:pt x="7" y="10"/>
                      <a:pt x="7" y="9"/>
                    </a:cubicBezTo>
                    <a:cubicBezTo>
                      <a:pt x="5" y="8"/>
                      <a:pt x="3" y="7"/>
                      <a:pt x="1" y="6"/>
                    </a:cubicBezTo>
                    <a:cubicBezTo>
                      <a:pt x="1" y="6"/>
                      <a:pt x="0" y="6"/>
                      <a:pt x="0" y="5"/>
                    </a:cubicBezTo>
                    <a:cubicBezTo>
                      <a:pt x="1" y="4"/>
                      <a:pt x="1" y="4"/>
                      <a:pt x="2" y="5"/>
                    </a:cubicBezTo>
                    <a:cubicBezTo>
                      <a:pt x="3" y="5"/>
                      <a:pt x="4" y="6"/>
                      <a:pt x="6" y="7"/>
                    </a:cubicBezTo>
                    <a:cubicBezTo>
                      <a:pt x="6" y="7"/>
                      <a:pt x="6" y="7"/>
                      <a:pt x="7" y="7"/>
                    </a:cubicBezTo>
                    <a:cubicBezTo>
                      <a:pt x="7" y="7"/>
                      <a:pt x="7" y="6"/>
                      <a:pt x="7" y="6"/>
                    </a:cubicBezTo>
                    <a:cubicBezTo>
                      <a:pt x="6" y="4"/>
                      <a:pt x="6" y="3"/>
                      <a:pt x="5" y="2"/>
                    </a:cubicBezTo>
                    <a:cubicBezTo>
                      <a:pt x="5" y="1"/>
                      <a:pt x="5" y="0"/>
                      <a:pt x="6" y="0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8" y="4"/>
                      <a:pt x="9" y="7"/>
                      <a:pt x="10" y="10"/>
                    </a:cubicBezTo>
                    <a:cubicBezTo>
                      <a:pt x="10" y="11"/>
                      <a:pt x="10" y="12"/>
                      <a:pt x="9" y="12"/>
                    </a:cubicBezTo>
                    <a:cubicBezTo>
                      <a:pt x="9" y="11"/>
                      <a:pt x="8" y="11"/>
                      <a:pt x="8" y="11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58" name="Freeform 1189"/>
              <p:cNvSpPr>
                <a:spLocks/>
              </p:cNvSpPr>
              <p:nvPr/>
            </p:nvSpPr>
            <p:spPr bwMode="auto">
              <a:xfrm>
                <a:off x="5262" y="2884"/>
                <a:ext cx="9" cy="7"/>
              </a:xfrm>
              <a:custGeom>
                <a:avLst/>
                <a:gdLst>
                  <a:gd name="T0" fmla="*/ 7 w 8"/>
                  <a:gd name="T1" fmla="*/ 2 h 6"/>
                  <a:gd name="T2" fmla="*/ 8 w 8"/>
                  <a:gd name="T3" fmla="*/ 3 h 6"/>
                  <a:gd name="T4" fmla="*/ 3 w 8"/>
                  <a:gd name="T5" fmla="*/ 4 h 6"/>
                  <a:gd name="T6" fmla="*/ 0 w 8"/>
                  <a:gd name="T7" fmla="*/ 0 h 6"/>
                  <a:gd name="T8" fmla="*/ 7 w 8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7" y="2"/>
                    </a:moveTo>
                    <a:cubicBezTo>
                      <a:pt x="7" y="2"/>
                      <a:pt x="8" y="2"/>
                      <a:pt x="8" y="3"/>
                    </a:cubicBezTo>
                    <a:cubicBezTo>
                      <a:pt x="7" y="5"/>
                      <a:pt x="5" y="6"/>
                      <a:pt x="3" y="4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3" y="0"/>
                      <a:pt x="5" y="2"/>
                      <a:pt x="7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59" name="Freeform 1190"/>
              <p:cNvSpPr>
                <a:spLocks/>
              </p:cNvSpPr>
              <p:nvPr/>
            </p:nvSpPr>
            <p:spPr bwMode="auto">
              <a:xfrm>
                <a:off x="5238" y="2902"/>
                <a:ext cx="13" cy="6"/>
              </a:xfrm>
              <a:custGeom>
                <a:avLst/>
                <a:gdLst>
                  <a:gd name="T0" fmla="*/ 0 w 11"/>
                  <a:gd name="T1" fmla="*/ 0 h 5"/>
                  <a:gd name="T2" fmla="*/ 4 w 11"/>
                  <a:gd name="T3" fmla="*/ 2 h 5"/>
                  <a:gd name="T4" fmla="*/ 7 w 11"/>
                  <a:gd name="T5" fmla="*/ 2 h 5"/>
                  <a:gd name="T6" fmla="*/ 11 w 11"/>
                  <a:gd name="T7" fmla="*/ 3 h 5"/>
                  <a:gd name="T8" fmla="*/ 9 w 11"/>
                  <a:gd name="T9" fmla="*/ 4 h 5"/>
                  <a:gd name="T10" fmla="*/ 7 w 11"/>
                  <a:gd name="T11" fmla="*/ 4 h 5"/>
                  <a:gd name="T12" fmla="*/ 0 w 11"/>
                  <a:gd name="T13" fmla="*/ 0 h 5"/>
                  <a:gd name="T14" fmla="*/ 0 w 11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1" h="5">
                    <a:moveTo>
                      <a:pt x="0" y="0"/>
                    </a:moveTo>
                    <a:cubicBezTo>
                      <a:pt x="2" y="1"/>
                      <a:pt x="3" y="2"/>
                      <a:pt x="4" y="2"/>
                    </a:cubicBezTo>
                    <a:cubicBezTo>
                      <a:pt x="5" y="3"/>
                      <a:pt x="6" y="3"/>
                      <a:pt x="7" y="2"/>
                    </a:cubicBezTo>
                    <a:cubicBezTo>
                      <a:pt x="9" y="2"/>
                      <a:pt x="10" y="2"/>
                      <a:pt x="11" y="3"/>
                    </a:cubicBezTo>
                    <a:cubicBezTo>
                      <a:pt x="11" y="3"/>
                      <a:pt x="10" y="3"/>
                      <a:pt x="9" y="4"/>
                    </a:cubicBezTo>
                    <a:cubicBezTo>
                      <a:pt x="8" y="4"/>
                      <a:pt x="8" y="4"/>
                      <a:pt x="7" y="4"/>
                    </a:cubicBezTo>
                    <a:cubicBezTo>
                      <a:pt x="2" y="5"/>
                      <a:pt x="2" y="5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0" name="Freeform 1191"/>
              <p:cNvSpPr>
                <a:spLocks noEditPoints="1"/>
              </p:cNvSpPr>
              <p:nvPr/>
            </p:nvSpPr>
            <p:spPr bwMode="auto">
              <a:xfrm>
                <a:off x="5063" y="2687"/>
                <a:ext cx="14" cy="24"/>
              </a:xfrm>
              <a:custGeom>
                <a:avLst/>
                <a:gdLst>
                  <a:gd name="T0" fmla="*/ 0 w 12"/>
                  <a:gd name="T1" fmla="*/ 11 h 20"/>
                  <a:gd name="T2" fmla="*/ 0 w 12"/>
                  <a:gd name="T3" fmla="*/ 4 h 20"/>
                  <a:gd name="T4" fmla="*/ 4 w 12"/>
                  <a:gd name="T5" fmla="*/ 1 h 20"/>
                  <a:gd name="T6" fmla="*/ 8 w 12"/>
                  <a:gd name="T7" fmla="*/ 3 h 20"/>
                  <a:gd name="T8" fmla="*/ 11 w 12"/>
                  <a:gd name="T9" fmla="*/ 14 h 20"/>
                  <a:gd name="T10" fmla="*/ 11 w 12"/>
                  <a:gd name="T11" fmla="*/ 17 h 20"/>
                  <a:gd name="T12" fmla="*/ 9 w 12"/>
                  <a:gd name="T13" fmla="*/ 20 h 20"/>
                  <a:gd name="T14" fmla="*/ 2 w 12"/>
                  <a:gd name="T15" fmla="*/ 20 h 20"/>
                  <a:gd name="T16" fmla="*/ 0 w 12"/>
                  <a:gd name="T17" fmla="*/ 19 h 20"/>
                  <a:gd name="T18" fmla="*/ 0 w 12"/>
                  <a:gd name="T19" fmla="*/ 11 h 20"/>
                  <a:gd name="T20" fmla="*/ 2 w 12"/>
                  <a:gd name="T21" fmla="*/ 11 h 20"/>
                  <a:gd name="T22" fmla="*/ 8 w 12"/>
                  <a:gd name="T23" fmla="*/ 17 h 20"/>
                  <a:gd name="T24" fmla="*/ 8 w 12"/>
                  <a:gd name="T25" fmla="*/ 16 h 20"/>
                  <a:gd name="T26" fmla="*/ 9 w 12"/>
                  <a:gd name="T27" fmla="*/ 16 h 20"/>
                  <a:gd name="T28" fmla="*/ 7 w 12"/>
                  <a:gd name="T29" fmla="*/ 6 h 20"/>
                  <a:gd name="T30" fmla="*/ 3 w 12"/>
                  <a:gd name="T31" fmla="*/ 6 h 20"/>
                  <a:gd name="T32" fmla="*/ 2 w 12"/>
                  <a:gd name="T33" fmla="*/ 1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20">
                    <a:moveTo>
                      <a:pt x="0" y="11"/>
                    </a:moveTo>
                    <a:cubicBezTo>
                      <a:pt x="0" y="9"/>
                      <a:pt x="0" y="6"/>
                      <a:pt x="0" y="4"/>
                    </a:cubicBezTo>
                    <a:cubicBezTo>
                      <a:pt x="1" y="2"/>
                      <a:pt x="2" y="1"/>
                      <a:pt x="4" y="1"/>
                    </a:cubicBezTo>
                    <a:cubicBezTo>
                      <a:pt x="6" y="0"/>
                      <a:pt x="7" y="1"/>
                      <a:pt x="8" y="3"/>
                    </a:cubicBezTo>
                    <a:cubicBezTo>
                      <a:pt x="11" y="6"/>
                      <a:pt x="11" y="10"/>
                      <a:pt x="11" y="14"/>
                    </a:cubicBezTo>
                    <a:cubicBezTo>
                      <a:pt x="11" y="15"/>
                      <a:pt x="11" y="16"/>
                      <a:pt x="11" y="17"/>
                    </a:cubicBezTo>
                    <a:cubicBezTo>
                      <a:pt x="12" y="19"/>
                      <a:pt x="11" y="19"/>
                      <a:pt x="9" y="20"/>
                    </a:cubicBezTo>
                    <a:cubicBezTo>
                      <a:pt x="7" y="20"/>
                      <a:pt x="4" y="20"/>
                      <a:pt x="2" y="20"/>
                    </a:cubicBezTo>
                    <a:cubicBezTo>
                      <a:pt x="1" y="20"/>
                      <a:pt x="0" y="20"/>
                      <a:pt x="0" y="19"/>
                    </a:cubicBezTo>
                    <a:cubicBezTo>
                      <a:pt x="0" y="16"/>
                      <a:pt x="0" y="14"/>
                      <a:pt x="0" y="11"/>
                    </a:cubicBezTo>
                    <a:close/>
                    <a:moveTo>
                      <a:pt x="2" y="11"/>
                    </a:moveTo>
                    <a:cubicBezTo>
                      <a:pt x="2" y="18"/>
                      <a:pt x="2" y="18"/>
                      <a:pt x="8" y="17"/>
                    </a:cubicBezTo>
                    <a:cubicBezTo>
                      <a:pt x="8" y="17"/>
                      <a:pt x="8" y="16"/>
                      <a:pt x="8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9" y="12"/>
                      <a:pt x="9" y="9"/>
                      <a:pt x="7" y="6"/>
                    </a:cubicBezTo>
                    <a:cubicBezTo>
                      <a:pt x="6" y="4"/>
                      <a:pt x="4" y="4"/>
                      <a:pt x="3" y="6"/>
                    </a:cubicBezTo>
                    <a:cubicBezTo>
                      <a:pt x="2" y="8"/>
                      <a:pt x="2" y="10"/>
                      <a:pt x="2" y="1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1" name="Freeform 1192"/>
              <p:cNvSpPr>
                <a:spLocks noEditPoints="1"/>
              </p:cNvSpPr>
              <p:nvPr/>
            </p:nvSpPr>
            <p:spPr bwMode="auto">
              <a:xfrm>
                <a:off x="5083" y="2689"/>
                <a:ext cx="15" cy="21"/>
              </a:xfrm>
              <a:custGeom>
                <a:avLst/>
                <a:gdLst>
                  <a:gd name="T0" fmla="*/ 0 w 12"/>
                  <a:gd name="T1" fmla="*/ 9 h 18"/>
                  <a:gd name="T2" fmla="*/ 1 w 12"/>
                  <a:gd name="T3" fmla="*/ 3 h 18"/>
                  <a:gd name="T4" fmla="*/ 4 w 12"/>
                  <a:gd name="T5" fmla="*/ 0 h 18"/>
                  <a:gd name="T6" fmla="*/ 8 w 12"/>
                  <a:gd name="T7" fmla="*/ 2 h 18"/>
                  <a:gd name="T8" fmla="*/ 11 w 12"/>
                  <a:gd name="T9" fmla="*/ 11 h 18"/>
                  <a:gd name="T10" fmla="*/ 11 w 12"/>
                  <a:gd name="T11" fmla="*/ 14 h 18"/>
                  <a:gd name="T12" fmla="*/ 8 w 12"/>
                  <a:gd name="T13" fmla="*/ 17 h 18"/>
                  <a:gd name="T14" fmla="*/ 2 w 12"/>
                  <a:gd name="T15" fmla="*/ 18 h 18"/>
                  <a:gd name="T16" fmla="*/ 1 w 12"/>
                  <a:gd name="T17" fmla="*/ 17 h 18"/>
                  <a:gd name="T18" fmla="*/ 0 w 12"/>
                  <a:gd name="T19" fmla="*/ 9 h 18"/>
                  <a:gd name="T20" fmla="*/ 6 w 12"/>
                  <a:gd name="T21" fmla="*/ 15 h 18"/>
                  <a:gd name="T22" fmla="*/ 8 w 12"/>
                  <a:gd name="T23" fmla="*/ 15 h 18"/>
                  <a:gd name="T24" fmla="*/ 9 w 12"/>
                  <a:gd name="T25" fmla="*/ 14 h 18"/>
                  <a:gd name="T26" fmla="*/ 8 w 12"/>
                  <a:gd name="T27" fmla="*/ 5 h 18"/>
                  <a:gd name="T28" fmla="*/ 5 w 12"/>
                  <a:gd name="T29" fmla="*/ 3 h 18"/>
                  <a:gd name="T30" fmla="*/ 3 w 12"/>
                  <a:gd name="T31" fmla="*/ 5 h 18"/>
                  <a:gd name="T32" fmla="*/ 3 w 12"/>
                  <a:gd name="T33" fmla="*/ 12 h 18"/>
                  <a:gd name="T34" fmla="*/ 6 w 12"/>
                  <a:gd name="T35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8">
                    <a:moveTo>
                      <a:pt x="0" y="9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2" y="0"/>
                      <a:pt x="4" y="0"/>
                    </a:cubicBezTo>
                    <a:cubicBezTo>
                      <a:pt x="6" y="0"/>
                      <a:pt x="7" y="1"/>
                      <a:pt x="8" y="2"/>
                    </a:cubicBezTo>
                    <a:cubicBezTo>
                      <a:pt x="10" y="5"/>
                      <a:pt x="11" y="8"/>
                      <a:pt x="11" y="11"/>
                    </a:cubicBezTo>
                    <a:cubicBezTo>
                      <a:pt x="11" y="12"/>
                      <a:pt x="11" y="13"/>
                      <a:pt x="11" y="14"/>
                    </a:cubicBezTo>
                    <a:cubicBezTo>
                      <a:pt x="11" y="18"/>
                      <a:pt x="12" y="17"/>
                      <a:pt x="8" y="17"/>
                    </a:cubicBezTo>
                    <a:cubicBezTo>
                      <a:pt x="6" y="18"/>
                      <a:pt x="4" y="18"/>
                      <a:pt x="2" y="18"/>
                    </a:cubicBezTo>
                    <a:cubicBezTo>
                      <a:pt x="1" y="18"/>
                      <a:pt x="1" y="18"/>
                      <a:pt x="1" y="17"/>
                    </a:cubicBezTo>
                    <a:cubicBezTo>
                      <a:pt x="1" y="14"/>
                      <a:pt x="0" y="12"/>
                      <a:pt x="0" y="9"/>
                    </a:cubicBezTo>
                    <a:close/>
                    <a:moveTo>
                      <a:pt x="6" y="15"/>
                    </a:moveTo>
                    <a:cubicBezTo>
                      <a:pt x="7" y="15"/>
                      <a:pt x="8" y="15"/>
                      <a:pt x="8" y="15"/>
                    </a:cubicBezTo>
                    <a:cubicBezTo>
                      <a:pt x="9" y="15"/>
                      <a:pt x="9" y="15"/>
                      <a:pt x="9" y="14"/>
                    </a:cubicBezTo>
                    <a:cubicBezTo>
                      <a:pt x="9" y="11"/>
                      <a:pt x="9" y="8"/>
                      <a:pt x="8" y="5"/>
                    </a:cubicBezTo>
                    <a:cubicBezTo>
                      <a:pt x="7" y="4"/>
                      <a:pt x="7" y="3"/>
                      <a:pt x="5" y="3"/>
                    </a:cubicBezTo>
                    <a:cubicBezTo>
                      <a:pt x="4" y="3"/>
                      <a:pt x="3" y="4"/>
                      <a:pt x="3" y="5"/>
                    </a:cubicBezTo>
                    <a:cubicBezTo>
                      <a:pt x="2" y="8"/>
                      <a:pt x="2" y="10"/>
                      <a:pt x="3" y="12"/>
                    </a:cubicBezTo>
                    <a:cubicBezTo>
                      <a:pt x="3" y="15"/>
                      <a:pt x="3" y="15"/>
                      <a:pt x="6" y="1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2" name="Freeform 1193"/>
              <p:cNvSpPr>
                <a:spLocks noEditPoints="1"/>
              </p:cNvSpPr>
              <p:nvPr/>
            </p:nvSpPr>
            <p:spPr bwMode="auto">
              <a:xfrm>
                <a:off x="5042" y="2692"/>
                <a:ext cx="14" cy="23"/>
              </a:xfrm>
              <a:custGeom>
                <a:avLst/>
                <a:gdLst>
                  <a:gd name="T0" fmla="*/ 11 w 11"/>
                  <a:gd name="T1" fmla="*/ 14 h 19"/>
                  <a:gd name="T2" fmla="*/ 8 w 11"/>
                  <a:gd name="T3" fmla="*/ 18 h 19"/>
                  <a:gd name="T4" fmla="*/ 2 w 11"/>
                  <a:gd name="T5" fmla="*/ 19 h 19"/>
                  <a:gd name="T6" fmla="*/ 1 w 11"/>
                  <a:gd name="T7" fmla="*/ 18 h 19"/>
                  <a:gd name="T8" fmla="*/ 0 w 11"/>
                  <a:gd name="T9" fmla="*/ 5 h 19"/>
                  <a:gd name="T10" fmla="*/ 1 w 11"/>
                  <a:gd name="T11" fmla="*/ 3 h 19"/>
                  <a:gd name="T12" fmla="*/ 4 w 11"/>
                  <a:gd name="T13" fmla="*/ 0 h 19"/>
                  <a:gd name="T14" fmla="*/ 8 w 11"/>
                  <a:gd name="T15" fmla="*/ 2 h 19"/>
                  <a:gd name="T16" fmla="*/ 11 w 11"/>
                  <a:gd name="T17" fmla="*/ 12 h 19"/>
                  <a:gd name="T18" fmla="*/ 11 w 11"/>
                  <a:gd name="T19" fmla="*/ 14 h 19"/>
                  <a:gd name="T20" fmla="*/ 3 w 11"/>
                  <a:gd name="T21" fmla="*/ 16 h 19"/>
                  <a:gd name="T22" fmla="*/ 8 w 11"/>
                  <a:gd name="T23" fmla="*/ 11 h 19"/>
                  <a:gd name="T24" fmla="*/ 8 w 11"/>
                  <a:gd name="T25" fmla="*/ 10 h 19"/>
                  <a:gd name="T26" fmla="*/ 7 w 11"/>
                  <a:gd name="T27" fmla="*/ 5 h 19"/>
                  <a:gd name="T28" fmla="*/ 4 w 11"/>
                  <a:gd name="T29" fmla="*/ 3 h 19"/>
                  <a:gd name="T30" fmla="*/ 2 w 11"/>
                  <a:gd name="T31" fmla="*/ 5 h 19"/>
                  <a:gd name="T32" fmla="*/ 2 w 11"/>
                  <a:gd name="T33" fmla="*/ 8 h 19"/>
                  <a:gd name="T34" fmla="*/ 2 w 11"/>
                  <a:gd name="T35" fmla="*/ 15 h 19"/>
                  <a:gd name="T36" fmla="*/ 3 w 11"/>
                  <a:gd name="T37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" h="19">
                    <a:moveTo>
                      <a:pt x="11" y="14"/>
                    </a:moveTo>
                    <a:cubicBezTo>
                      <a:pt x="11" y="18"/>
                      <a:pt x="11" y="18"/>
                      <a:pt x="8" y="18"/>
                    </a:cubicBezTo>
                    <a:cubicBezTo>
                      <a:pt x="6" y="18"/>
                      <a:pt x="4" y="18"/>
                      <a:pt x="2" y="19"/>
                    </a:cubicBezTo>
                    <a:cubicBezTo>
                      <a:pt x="1" y="19"/>
                      <a:pt x="1" y="19"/>
                      <a:pt x="1" y="18"/>
                    </a:cubicBezTo>
                    <a:cubicBezTo>
                      <a:pt x="0" y="13"/>
                      <a:pt x="0" y="9"/>
                      <a:pt x="0" y="5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1" y="2"/>
                      <a:pt x="2" y="1"/>
                      <a:pt x="4" y="0"/>
                    </a:cubicBezTo>
                    <a:cubicBezTo>
                      <a:pt x="6" y="0"/>
                      <a:pt x="7" y="1"/>
                      <a:pt x="8" y="2"/>
                    </a:cubicBezTo>
                    <a:cubicBezTo>
                      <a:pt x="10" y="5"/>
                      <a:pt x="11" y="9"/>
                      <a:pt x="11" y="12"/>
                    </a:cubicBezTo>
                    <a:cubicBezTo>
                      <a:pt x="11" y="13"/>
                      <a:pt x="11" y="14"/>
                      <a:pt x="11" y="14"/>
                    </a:cubicBezTo>
                    <a:close/>
                    <a:moveTo>
                      <a:pt x="3" y="16"/>
                    </a:moveTo>
                    <a:cubicBezTo>
                      <a:pt x="9" y="16"/>
                      <a:pt x="9" y="16"/>
                      <a:pt x="8" y="11"/>
                    </a:cubicBezTo>
                    <a:cubicBezTo>
                      <a:pt x="8" y="11"/>
                      <a:pt x="8" y="10"/>
                      <a:pt x="8" y="10"/>
                    </a:cubicBezTo>
                    <a:cubicBezTo>
                      <a:pt x="8" y="8"/>
                      <a:pt x="8" y="6"/>
                      <a:pt x="7" y="5"/>
                    </a:cubicBezTo>
                    <a:cubicBezTo>
                      <a:pt x="6" y="4"/>
                      <a:pt x="5" y="3"/>
                      <a:pt x="4" y="3"/>
                    </a:cubicBezTo>
                    <a:cubicBezTo>
                      <a:pt x="3" y="4"/>
                      <a:pt x="2" y="4"/>
                      <a:pt x="2" y="5"/>
                    </a:cubicBezTo>
                    <a:cubicBezTo>
                      <a:pt x="2" y="6"/>
                      <a:pt x="2" y="7"/>
                      <a:pt x="2" y="8"/>
                    </a:cubicBezTo>
                    <a:cubicBezTo>
                      <a:pt x="1" y="10"/>
                      <a:pt x="2" y="12"/>
                      <a:pt x="2" y="15"/>
                    </a:cubicBezTo>
                    <a:cubicBezTo>
                      <a:pt x="2" y="16"/>
                      <a:pt x="2" y="17"/>
                      <a:pt x="3" y="1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3" name="Freeform 1194"/>
              <p:cNvSpPr>
                <a:spLocks/>
              </p:cNvSpPr>
              <p:nvPr/>
            </p:nvSpPr>
            <p:spPr bwMode="auto">
              <a:xfrm>
                <a:off x="4930" y="2608"/>
                <a:ext cx="19" cy="11"/>
              </a:xfrm>
              <a:custGeom>
                <a:avLst/>
                <a:gdLst>
                  <a:gd name="T0" fmla="*/ 0 w 16"/>
                  <a:gd name="T1" fmla="*/ 5 h 9"/>
                  <a:gd name="T2" fmla="*/ 16 w 16"/>
                  <a:gd name="T3" fmla="*/ 9 h 9"/>
                  <a:gd name="T4" fmla="*/ 0 w 16"/>
                  <a:gd name="T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9">
                    <a:moveTo>
                      <a:pt x="0" y="5"/>
                    </a:moveTo>
                    <a:cubicBezTo>
                      <a:pt x="3" y="0"/>
                      <a:pt x="14" y="2"/>
                      <a:pt x="16" y="9"/>
                    </a:cubicBezTo>
                    <a:cubicBezTo>
                      <a:pt x="11" y="4"/>
                      <a:pt x="6" y="4"/>
                      <a:pt x="0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4" name="Freeform 1195"/>
              <p:cNvSpPr>
                <a:spLocks noEditPoints="1"/>
              </p:cNvSpPr>
              <p:nvPr/>
            </p:nvSpPr>
            <p:spPr bwMode="auto">
              <a:xfrm>
                <a:off x="4944" y="2845"/>
                <a:ext cx="74" cy="78"/>
              </a:xfrm>
              <a:custGeom>
                <a:avLst/>
                <a:gdLst>
                  <a:gd name="T0" fmla="*/ 62 w 62"/>
                  <a:gd name="T1" fmla="*/ 28 h 65"/>
                  <a:gd name="T2" fmla="*/ 59 w 62"/>
                  <a:gd name="T3" fmla="*/ 41 h 65"/>
                  <a:gd name="T4" fmla="*/ 45 w 62"/>
                  <a:gd name="T5" fmla="*/ 59 h 65"/>
                  <a:gd name="T6" fmla="*/ 40 w 62"/>
                  <a:gd name="T7" fmla="*/ 63 h 65"/>
                  <a:gd name="T8" fmla="*/ 30 w 62"/>
                  <a:gd name="T9" fmla="*/ 63 h 65"/>
                  <a:gd name="T10" fmla="*/ 4 w 62"/>
                  <a:gd name="T11" fmla="*/ 40 h 65"/>
                  <a:gd name="T12" fmla="*/ 1 w 62"/>
                  <a:gd name="T13" fmla="*/ 27 h 65"/>
                  <a:gd name="T14" fmla="*/ 2 w 62"/>
                  <a:gd name="T15" fmla="*/ 23 h 65"/>
                  <a:gd name="T16" fmla="*/ 25 w 62"/>
                  <a:gd name="T17" fmla="*/ 2 h 65"/>
                  <a:gd name="T18" fmla="*/ 44 w 62"/>
                  <a:gd name="T19" fmla="*/ 4 h 65"/>
                  <a:gd name="T20" fmla="*/ 61 w 62"/>
                  <a:gd name="T21" fmla="*/ 20 h 65"/>
                  <a:gd name="T22" fmla="*/ 62 w 62"/>
                  <a:gd name="T23" fmla="*/ 28 h 65"/>
                  <a:gd name="T24" fmla="*/ 60 w 62"/>
                  <a:gd name="T25" fmla="*/ 29 h 65"/>
                  <a:gd name="T26" fmla="*/ 50 w 62"/>
                  <a:gd name="T27" fmla="*/ 10 h 65"/>
                  <a:gd name="T28" fmla="*/ 19 w 62"/>
                  <a:gd name="T29" fmla="*/ 8 h 65"/>
                  <a:gd name="T30" fmla="*/ 7 w 62"/>
                  <a:gd name="T31" fmla="*/ 20 h 65"/>
                  <a:gd name="T32" fmla="*/ 6 w 62"/>
                  <a:gd name="T33" fmla="*/ 37 h 65"/>
                  <a:gd name="T34" fmla="*/ 31 w 62"/>
                  <a:gd name="T35" fmla="*/ 60 h 65"/>
                  <a:gd name="T36" fmla="*/ 42 w 62"/>
                  <a:gd name="T37" fmla="*/ 59 h 65"/>
                  <a:gd name="T38" fmla="*/ 56 w 62"/>
                  <a:gd name="T39" fmla="*/ 43 h 65"/>
                  <a:gd name="T40" fmla="*/ 60 w 62"/>
                  <a:gd name="T41" fmla="*/ 29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62" h="65">
                    <a:moveTo>
                      <a:pt x="62" y="28"/>
                    </a:moveTo>
                    <a:cubicBezTo>
                      <a:pt x="62" y="33"/>
                      <a:pt x="61" y="37"/>
                      <a:pt x="59" y="41"/>
                    </a:cubicBezTo>
                    <a:cubicBezTo>
                      <a:pt x="55" y="48"/>
                      <a:pt x="51" y="54"/>
                      <a:pt x="45" y="59"/>
                    </a:cubicBezTo>
                    <a:cubicBezTo>
                      <a:pt x="44" y="61"/>
                      <a:pt x="42" y="62"/>
                      <a:pt x="40" y="63"/>
                    </a:cubicBezTo>
                    <a:cubicBezTo>
                      <a:pt x="36" y="65"/>
                      <a:pt x="33" y="65"/>
                      <a:pt x="30" y="63"/>
                    </a:cubicBezTo>
                    <a:cubicBezTo>
                      <a:pt x="20" y="57"/>
                      <a:pt x="11" y="50"/>
                      <a:pt x="4" y="40"/>
                    </a:cubicBezTo>
                    <a:cubicBezTo>
                      <a:pt x="1" y="36"/>
                      <a:pt x="0" y="32"/>
                      <a:pt x="1" y="27"/>
                    </a:cubicBezTo>
                    <a:cubicBezTo>
                      <a:pt x="1" y="25"/>
                      <a:pt x="1" y="24"/>
                      <a:pt x="2" y="23"/>
                    </a:cubicBezTo>
                    <a:cubicBezTo>
                      <a:pt x="8" y="14"/>
                      <a:pt x="15" y="6"/>
                      <a:pt x="25" y="2"/>
                    </a:cubicBezTo>
                    <a:cubicBezTo>
                      <a:pt x="32" y="0"/>
                      <a:pt x="38" y="0"/>
                      <a:pt x="44" y="4"/>
                    </a:cubicBezTo>
                    <a:cubicBezTo>
                      <a:pt x="52" y="7"/>
                      <a:pt x="57" y="12"/>
                      <a:pt x="61" y="20"/>
                    </a:cubicBezTo>
                    <a:cubicBezTo>
                      <a:pt x="62" y="22"/>
                      <a:pt x="62" y="25"/>
                      <a:pt x="62" y="28"/>
                    </a:cubicBezTo>
                    <a:close/>
                    <a:moveTo>
                      <a:pt x="60" y="29"/>
                    </a:moveTo>
                    <a:cubicBezTo>
                      <a:pt x="60" y="22"/>
                      <a:pt x="57" y="16"/>
                      <a:pt x="50" y="10"/>
                    </a:cubicBezTo>
                    <a:cubicBezTo>
                      <a:pt x="41" y="2"/>
                      <a:pt x="30" y="0"/>
                      <a:pt x="19" y="8"/>
                    </a:cubicBezTo>
                    <a:cubicBezTo>
                      <a:pt x="14" y="11"/>
                      <a:pt x="10" y="15"/>
                      <a:pt x="7" y="20"/>
                    </a:cubicBezTo>
                    <a:cubicBezTo>
                      <a:pt x="2" y="26"/>
                      <a:pt x="2" y="31"/>
                      <a:pt x="6" y="37"/>
                    </a:cubicBezTo>
                    <a:cubicBezTo>
                      <a:pt x="12" y="47"/>
                      <a:pt x="21" y="54"/>
                      <a:pt x="31" y="60"/>
                    </a:cubicBezTo>
                    <a:cubicBezTo>
                      <a:pt x="35" y="62"/>
                      <a:pt x="39" y="61"/>
                      <a:pt x="42" y="59"/>
                    </a:cubicBezTo>
                    <a:cubicBezTo>
                      <a:pt x="48" y="54"/>
                      <a:pt x="52" y="49"/>
                      <a:pt x="56" y="43"/>
                    </a:cubicBezTo>
                    <a:cubicBezTo>
                      <a:pt x="58" y="38"/>
                      <a:pt x="60" y="34"/>
                      <a:pt x="60" y="2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5" name="Freeform 1196"/>
              <p:cNvSpPr>
                <a:spLocks/>
              </p:cNvSpPr>
              <p:nvPr/>
            </p:nvSpPr>
            <p:spPr bwMode="auto">
              <a:xfrm>
                <a:off x="4885" y="2903"/>
                <a:ext cx="1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6" name="Freeform 1197"/>
              <p:cNvSpPr>
                <a:spLocks/>
              </p:cNvSpPr>
              <p:nvPr/>
            </p:nvSpPr>
            <p:spPr bwMode="auto">
              <a:xfrm>
                <a:off x="4865" y="2881"/>
                <a:ext cx="6" cy="5"/>
              </a:xfrm>
              <a:custGeom>
                <a:avLst/>
                <a:gdLst>
                  <a:gd name="T0" fmla="*/ 3 w 5"/>
                  <a:gd name="T1" fmla="*/ 0 h 4"/>
                  <a:gd name="T2" fmla="*/ 3 w 5"/>
                  <a:gd name="T3" fmla="*/ 0 h 4"/>
                  <a:gd name="T4" fmla="*/ 4 w 5"/>
                  <a:gd name="T5" fmla="*/ 2 h 4"/>
                  <a:gd name="T6" fmla="*/ 2 w 5"/>
                  <a:gd name="T7" fmla="*/ 3 h 4"/>
                  <a:gd name="T8" fmla="*/ 0 w 5"/>
                  <a:gd name="T9" fmla="*/ 1 h 4"/>
                  <a:gd name="T10" fmla="*/ 3 w 5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4">
                    <a:moveTo>
                      <a:pt x="3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1"/>
                      <a:pt x="4" y="2"/>
                    </a:cubicBezTo>
                    <a:cubicBezTo>
                      <a:pt x="4" y="2"/>
                      <a:pt x="3" y="3"/>
                      <a:pt x="2" y="3"/>
                    </a:cubicBezTo>
                    <a:cubicBezTo>
                      <a:pt x="0" y="4"/>
                      <a:pt x="0" y="2"/>
                      <a:pt x="0" y="1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7" name="Freeform 1198"/>
              <p:cNvSpPr>
                <a:spLocks/>
              </p:cNvSpPr>
              <p:nvPr/>
            </p:nvSpPr>
            <p:spPr bwMode="auto">
              <a:xfrm>
                <a:off x="4859" y="2885"/>
                <a:ext cx="6" cy="5"/>
              </a:xfrm>
              <a:custGeom>
                <a:avLst/>
                <a:gdLst>
                  <a:gd name="T0" fmla="*/ 3 w 5"/>
                  <a:gd name="T1" fmla="*/ 0 h 4"/>
                  <a:gd name="T2" fmla="*/ 5 w 5"/>
                  <a:gd name="T3" fmla="*/ 2 h 4"/>
                  <a:gd name="T4" fmla="*/ 2 w 5"/>
                  <a:gd name="T5" fmla="*/ 4 h 4"/>
                  <a:gd name="T6" fmla="*/ 0 w 5"/>
                  <a:gd name="T7" fmla="*/ 2 h 4"/>
                  <a:gd name="T8" fmla="*/ 3 w 5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3" y="0"/>
                    </a:moveTo>
                    <a:cubicBezTo>
                      <a:pt x="4" y="0"/>
                      <a:pt x="5" y="1"/>
                      <a:pt x="5" y="2"/>
                    </a:cubicBezTo>
                    <a:cubicBezTo>
                      <a:pt x="4" y="3"/>
                      <a:pt x="3" y="3"/>
                      <a:pt x="2" y="4"/>
                    </a:cubicBezTo>
                    <a:cubicBezTo>
                      <a:pt x="1" y="4"/>
                      <a:pt x="0" y="3"/>
                      <a:pt x="0" y="2"/>
                    </a:cubicBezTo>
                    <a:cubicBezTo>
                      <a:pt x="1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8" name="Freeform 1199"/>
              <p:cNvSpPr>
                <a:spLocks/>
              </p:cNvSpPr>
              <p:nvPr/>
            </p:nvSpPr>
            <p:spPr bwMode="auto">
              <a:xfrm>
                <a:off x="4854" y="2888"/>
                <a:ext cx="5" cy="5"/>
              </a:xfrm>
              <a:custGeom>
                <a:avLst/>
                <a:gdLst>
                  <a:gd name="T0" fmla="*/ 3 w 4"/>
                  <a:gd name="T1" fmla="*/ 0 h 4"/>
                  <a:gd name="T2" fmla="*/ 4 w 4"/>
                  <a:gd name="T3" fmla="*/ 2 h 4"/>
                  <a:gd name="T4" fmla="*/ 1 w 4"/>
                  <a:gd name="T5" fmla="*/ 4 h 4"/>
                  <a:gd name="T6" fmla="*/ 0 w 4"/>
                  <a:gd name="T7" fmla="*/ 2 h 4"/>
                  <a:gd name="T8" fmla="*/ 3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0"/>
                    </a:moveTo>
                    <a:cubicBezTo>
                      <a:pt x="4" y="0"/>
                      <a:pt x="4" y="1"/>
                      <a:pt x="4" y="2"/>
                    </a:cubicBezTo>
                    <a:cubicBezTo>
                      <a:pt x="4" y="3"/>
                      <a:pt x="2" y="4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1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69" name="Freeform 1200"/>
              <p:cNvSpPr>
                <a:spLocks/>
              </p:cNvSpPr>
              <p:nvPr/>
            </p:nvSpPr>
            <p:spPr bwMode="auto">
              <a:xfrm>
                <a:off x="5026" y="2821"/>
                <a:ext cx="14" cy="17"/>
              </a:xfrm>
              <a:custGeom>
                <a:avLst/>
                <a:gdLst>
                  <a:gd name="T0" fmla="*/ 9 w 12"/>
                  <a:gd name="T1" fmla="*/ 0 h 14"/>
                  <a:gd name="T2" fmla="*/ 12 w 12"/>
                  <a:gd name="T3" fmla="*/ 3 h 14"/>
                  <a:gd name="T4" fmla="*/ 11 w 12"/>
                  <a:gd name="T5" fmla="*/ 6 h 14"/>
                  <a:gd name="T6" fmla="*/ 2 w 12"/>
                  <a:gd name="T7" fmla="*/ 13 h 14"/>
                  <a:gd name="T8" fmla="*/ 1 w 12"/>
                  <a:gd name="T9" fmla="*/ 14 h 14"/>
                  <a:gd name="T10" fmla="*/ 1 w 12"/>
                  <a:gd name="T11" fmla="*/ 13 h 14"/>
                  <a:gd name="T12" fmla="*/ 6 w 12"/>
                  <a:gd name="T13" fmla="*/ 2 h 14"/>
                  <a:gd name="T14" fmla="*/ 9 w 12"/>
                  <a:gd name="T15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4">
                    <a:moveTo>
                      <a:pt x="9" y="0"/>
                    </a:moveTo>
                    <a:cubicBezTo>
                      <a:pt x="11" y="1"/>
                      <a:pt x="12" y="1"/>
                      <a:pt x="12" y="3"/>
                    </a:cubicBezTo>
                    <a:cubicBezTo>
                      <a:pt x="12" y="4"/>
                      <a:pt x="12" y="5"/>
                      <a:pt x="11" y="6"/>
                    </a:cubicBezTo>
                    <a:cubicBezTo>
                      <a:pt x="9" y="9"/>
                      <a:pt x="5" y="11"/>
                      <a:pt x="2" y="13"/>
                    </a:cubicBezTo>
                    <a:cubicBezTo>
                      <a:pt x="2" y="14"/>
                      <a:pt x="1" y="14"/>
                      <a:pt x="1" y="14"/>
                    </a:cubicBezTo>
                    <a:cubicBezTo>
                      <a:pt x="0" y="13"/>
                      <a:pt x="1" y="13"/>
                      <a:pt x="1" y="13"/>
                    </a:cubicBezTo>
                    <a:cubicBezTo>
                      <a:pt x="2" y="9"/>
                      <a:pt x="3" y="5"/>
                      <a:pt x="6" y="2"/>
                    </a:cubicBezTo>
                    <a:cubicBezTo>
                      <a:pt x="7" y="1"/>
                      <a:pt x="8" y="0"/>
                      <a:pt x="9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0" name="Freeform 1201"/>
              <p:cNvSpPr>
                <a:spLocks/>
              </p:cNvSpPr>
              <p:nvPr/>
            </p:nvSpPr>
            <p:spPr bwMode="auto">
              <a:xfrm>
                <a:off x="5016" y="2821"/>
                <a:ext cx="8" cy="15"/>
              </a:xfrm>
              <a:custGeom>
                <a:avLst/>
                <a:gdLst>
                  <a:gd name="T0" fmla="*/ 1 w 7"/>
                  <a:gd name="T1" fmla="*/ 9 h 12"/>
                  <a:gd name="T2" fmla="*/ 2 w 7"/>
                  <a:gd name="T3" fmla="*/ 3 h 12"/>
                  <a:gd name="T4" fmla="*/ 3 w 7"/>
                  <a:gd name="T5" fmla="*/ 1 h 12"/>
                  <a:gd name="T6" fmla="*/ 6 w 7"/>
                  <a:gd name="T7" fmla="*/ 0 h 12"/>
                  <a:gd name="T8" fmla="*/ 7 w 7"/>
                  <a:gd name="T9" fmla="*/ 2 h 12"/>
                  <a:gd name="T10" fmla="*/ 7 w 7"/>
                  <a:gd name="T11" fmla="*/ 4 h 12"/>
                  <a:gd name="T12" fmla="*/ 2 w 7"/>
                  <a:gd name="T13" fmla="*/ 11 h 12"/>
                  <a:gd name="T14" fmla="*/ 1 w 7"/>
                  <a:gd name="T15" fmla="*/ 12 h 12"/>
                  <a:gd name="T16" fmla="*/ 1 w 7"/>
                  <a:gd name="T17" fmla="*/ 10 h 12"/>
                  <a:gd name="T18" fmla="*/ 1 w 7"/>
                  <a:gd name="T1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" h="12">
                    <a:moveTo>
                      <a:pt x="1" y="9"/>
                    </a:moveTo>
                    <a:cubicBezTo>
                      <a:pt x="1" y="7"/>
                      <a:pt x="1" y="5"/>
                      <a:pt x="2" y="3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4" y="0"/>
                      <a:pt x="5" y="0"/>
                      <a:pt x="6" y="0"/>
                    </a:cubicBezTo>
                    <a:cubicBezTo>
                      <a:pt x="6" y="1"/>
                      <a:pt x="7" y="1"/>
                      <a:pt x="7" y="2"/>
                    </a:cubicBezTo>
                    <a:cubicBezTo>
                      <a:pt x="7" y="3"/>
                      <a:pt x="7" y="4"/>
                      <a:pt x="7" y="4"/>
                    </a:cubicBezTo>
                    <a:cubicBezTo>
                      <a:pt x="6" y="7"/>
                      <a:pt x="4" y="9"/>
                      <a:pt x="2" y="11"/>
                    </a:cubicBezTo>
                    <a:cubicBezTo>
                      <a:pt x="2" y="11"/>
                      <a:pt x="2" y="12"/>
                      <a:pt x="1" y="12"/>
                    </a:cubicBezTo>
                    <a:cubicBezTo>
                      <a:pt x="0" y="11"/>
                      <a:pt x="1" y="11"/>
                      <a:pt x="1" y="10"/>
                    </a:cubicBezTo>
                    <a:cubicBezTo>
                      <a:pt x="1" y="10"/>
                      <a:pt x="1" y="9"/>
                      <a:pt x="1" y="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1" name="Freeform 1202"/>
              <p:cNvSpPr>
                <a:spLocks/>
              </p:cNvSpPr>
              <p:nvPr/>
            </p:nvSpPr>
            <p:spPr bwMode="auto">
              <a:xfrm>
                <a:off x="5056" y="2829"/>
                <a:ext cx="10" cy="13"/>
              </a:xfrm>
              <a:custGeom>
                <a:avLst/>
                <a:gdLst>
                  <a:gd name="T0" fmla="*/ 9 w 9"/>
                  <a:gd name="T1" fmla="*/ 3 h 10"/>
                  <a:gd name="T2" fmla="*/ 8 w 9"/>
                  <a:gd name="T3" fmla="*/ 6 h 10"/>
                  <a:gd name="T4" fmla="*/ 1 w 9"/>
                  <a:gd name="T5" fmla="*/ 9 h 10"/>
                  <a:gd name="T6" fmla="*/ 0 w 9"/>
                  <a:gd name="T7" fmla="*/ 8 h 10"/>
                  <a:gd name="T8" fmla="*/ 2 w 9"/>
                  <a:gd name="T9" fmla="*/ 4 h 10"/>
                  <a:gd name="T10" fmla="*/ 5 w 9"/>
                  <a:gd name="T11" fmla="*/ 1 h 10"/>
                  <a:gd name="T12" fmla="*/ 8 w 9"/>
                  <a:gd name="T13" fmla="*/ 1 h 10"/>
                  <a:gd name="T14" fmla="*/ 9 w 9"/>
                  <a:gd name="T1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10">
                    <a:moveTo>
                      <a:pt x="9" y="3"/>
                    </a:moveTo>
                    <a:cubicBezTo>
                      <a:pt x="9" y="4"/>
                      <a:pt x="9" y="5"/>
                      <a:pt x="8" y="6"/>
                    </a:cubicBezTo>
                    <a:cubicBezTo>
                      <a:pt x="6" y="7"/>
                      <a:pt x="3" y="8"/>
                      <a:pt x="1" y="9"/>
                    </a:cubicBezTo>
                    <a:cubicBezTo>
                      <a:pt x="0" y="10"/>
                      <a:pt x="0" y="10"/>
                      <a:pt x="0" y="8"/>
                    </a:cubicBezTo>
                    <a:cubicBezTo>
                      <a:pt x="0" y="7"/>
                      <a:pt x="1" y="5"/>
                      <a:pt x="2" y="4"/>
                    </a:cubicBezTo>
                    <a:cubicBezTo>
                      <a:pt x="3" y="4"/>
                      <a:pt x="4" y="3"/>
                      <a:pt x="5" y="1"/>
                    </a:cubicBezTo>
                    <a:cubicBezTo>
                      <a:pt x="5" y="1"/>
                      <a:pt x="6" y="0"/>
                      <a:pt x="8" y="1"/>
                    </a:cubicBezTo>
                    <a:cubicBezTo>
                      <a:pt x="9" y="1"/>
                      <a:pt x="9" y="2"/>
                      <a:pt x="9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2" name="Freeform 1203"/>
              <p:cNvSpPr>
                <a:spLocks/>
              </p:cNvSpPr>
              <p:nvPr/>
            </p:nvSpPr>
            <p:spPr bwMode="auto">
              <a:xfrm>
                <a:off x="5047" y="2817"/>
                <a:ext cx="12" cy="12"/>
              </a:xfrm>
              <a:custGeom>
                <a:avLst/>
                <a:gdLst>
                  <a:gd name="T0" fmla="*/ 5 w 10"/>
                  <a:gd name="T1" fmla="*/ 7 h 10"/>
                  <a:gd name="T2" fmla="*/ 2 w 10"/>
                  <a:gd name="T3" fmla="*/ 9 h 10"/>
                  <a:gd name="T4" fmla="*/ 1 w 10"/>
                  <a:gd name="T5" fmla="*/ 10 h 10"/>
                  <a:gd name="T6" fmla="*/ 0 w 10"/>
                  <a:gd name="T7" fmla="*/ 8 h 10"/>
                  <a:gd name="T8" fmla="*/ 4 w 10"/>
                  <a:gd name="T9" fmla="*/ 2 h 10"/>
                  <a:gd name="T10" fmla="*/ 9 w 10"/>
                  <a:gd name="T11" fmla="*/ 1 h 10"/>
                  <a:gd name="T12" fmla="*/ 10 w 10"/>
                  <a:gd name="T13" fmla="*/ 3 h 10"/>
                  <a:gd name="T14" fmla="*/ 9 w 10"/>
                  <a:gd name="T15" fmla="*/ 3 h 10"/>
                  <a:gd name="T16" fmla="*/ 6 w 10"/>
                  <a:gd name="T17" fmla="*/ 6 h 10"/>
                  <a:gd name="T18" fmla="*/ 5 w 10"/>
                  <a:gd name="T1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0">
                    <a:moveTo>
                      <a:pt x="5" y="7"/>
                    </a:moveTo>
                    <a:cubicBezTo>
                      <a:pt x="4" y="6"/>
                      <a:pt x="2" y="7"/>
                      <a:pt x="2" y="9"/>
                    </a:cubicBezTo>
                    <a:cubicBezTo>
                      <a:pt x="2" y="10"/>
                      <a:pt x="1" y="10"/>
                      <a:pt x="1" y="10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1" y="6"/>
                      <a:pt x="3" y="4"/>
                      <a:pt x="4" y="2"/>
                    </a:cubicBezTo>
                    <a:cubicBezTo>
                      <a:pt x="6" y="0"/>
                      <a:pt x="8" y="0"/>
                      <a:pt x="9" y="1"/>
                    </a:cubicBezTo>
                    <a:cubicBezTo>
                      <a:pt x="10" y="1"/>
                      <a:pt x="10" y="2"/>
                      <a:pt x="10" y="3"/>
                    </a:cubicBezTo>
                    <a:cubicBezTo>
                      <a:pt x="10" y="4"/>
                      <a:pt x="9" y="3"/>
                      <a:pt x="9" y="3"/>
                    </a:cubicBezTo>
                    <a:cubicBezTo>
                      <a:pt x="7" y="4"/>
                      <a:pt x="6" y="4"/>
                      <a:pt x="6" y="6"/>
                    </a:cubicBezTo>
                    <a:cubicBezTo>
                      <a:pt x="6" y="6"/>
                      <a:pt x="6" y="7"/>
                      <a:pt x="5" y="7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3" name="Freeform 1204"/>
              <p:cNvSpPr>
                <a:spLocks/>
              </p:cNvSpPr>
              <p:nvPr/>
            </p:nvSpPr>
            <p:spPr bwMode="auto">
              <a:xfrm>
                <a:off x="5029" y="2810"/>
                <a:ext cx="9" cy="11"/>
              </a:xfrm>
              <a:custGeom>
                <a:avLst/>
                <a:gdLst>
                  <a:gd name="T0" fmla="*/ 5 w 7"/>
                  <a:gd name="T1" fmla="*/ 0 h 9"/>
                  <a:gd name="T2" fmla="*/ 6 w 7"/>
                  <a:gd name="T3" fmla="*/ 1 h 9"/>
                  <a:gd name="T4" fmla="*/ 6 w 7"/>
                  <a:gd name="T5" fmla="*/ 4 h 9"/>
                  <a:gd name="T6" fmla="*/ 1 w 7"/>
                  <a:gd name="T7" fmla="*/ 8 h 9"/>
                  <a:gd name="T8" fmla="*/ 0 w 7"/>
                  <a:gd name="T9" fmla="*/ 8 h 9"/>
                  <a:gd name="T10" fmla="*/ 3 w 7"/>
                  <a:gd name="T11" fmla="*/ 1 h 9"/>
                  <a:gd name="T12" fmla="*/ 5 w 7"/>
                  <a:gd name="T13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9">
                    <a:moveTo>
                      <a:pt x="5" y="0"/>
                    </a:moveTo>
                    <a:cubicBezTo>
                      <a:pt x="5" y="0"/>
                      <a:pt x="6" y="1"/>
                      <a:pt x="6" y="1"/>
                    </a:cubicBezTo>
                    <a:cubicBezTo>
                      <a:pt x="7" y="2"/>
                      <a:pt x="7" y="3"/>
                      <a:pt x="6" y="4"/>
                    </a:cubicBezTo>
                    <a:cubicBezTo>
                      <a:pt x="5" y="6"/>
                      <a:pt x="3" y="7"/>
                      <a:pt x="1" y="8"/>
                    </a:cubicBezTo>
                    <a:cubicBezTo>
                      <a:pt x="1" y="9"/>
                      <a:pt x="0" y="9"/>
                      <a:pt x="0" y="8"/>
                    </a:cubicBezTo>
                    <a:cubicBezTo>
                      <a:pt x="0" y="5"/>
                      <a:pt x="1" y="3"/>
                      <a:pt x="3" y="1"/>
                    </a:cubicBezTo>
                    <a:cubicBezTo>
                      <a:pt x="3" y="1"/>
                      <a:pt x="4" y="0"/>
                      <a:pt x="5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4" name="Freeform 1205"/>
              <p:cNvSpPr>
                <a:spLocks/>
              </p:cNvSpPr>
              <p:nvPr/>
            </p:nvSpPr>
            <p:spPr bwMode="auto">
              <a:xfrm>
                <a:off x="5042" y="2810"/>
                <a:ext cx="8" cy="11"/>
              </a:xfrm>
              <a:custGeom>
                <a:avLst/>
                <a:gdLst>
                  <a:gd name="T0" fmla="*/ 6 w 6"/>
                  <a:gd name="T1" fmla="*/ 2 h 9"/>
                  <a:gd name="T2" fmla="*/ 4 w 6"/>
                  <a:gd name="T3" fmla="*/ 6 h 9"/>
                  <a:gd name="T4" fmla="*/ 1 w 6"/>
                  <a:gd name="T5" fmla="*/ 8 h 9"/>
                  <a:gd name="T6" fmla="*/ 0 w 6"/>
                  <a:gd name="T7" fmla="*/ 8 h 9"/>
                  <a:gd name="T8" fmla="*/ 3 w 6"/>
                  <a:gd name="T9" fmla="*/ 1 h 9"/>
                  <a:gd name="T10" fmla="*/ 5 w 6"/>
                  <a:gd name="T11" fmla="*/ 0 h 9"/>
                  <a:gd name="T12" fmla="*/ 6 w 6"/>
                  <a:gd name="T13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9">
                    <a:moveTo>
                      <a:pt x="6" y="2"/>
                    </a:moveTo>
                    <a:cubicBezTo>
                      <a:pt x="6" y="4"/>
                      <a:pt x="5" y="5"/>
                      <a:pt x="4" y="6"/>
                    </a:cubicBezTo>
                    <a:cubicBezTo>
                      <a:pt x="3" y="7"/>
                      <a:pt x="2" y="8"/>
                      <a:pt x="1" y="8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5"/>
                      <a:pt x="1" y="3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6" y="1"/>
                      <a:pt x="6" y="1"/>
                      <a:pt x="6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5" name="Freeform 1206"/>
              <p:cNvSpPr>
                <a:spLocks/>
              </p:cNvSpPr>
              <p:nvPr/>
            </p:nvSpPr>
            <p:spPr bwMode="auto">
              <a:xfrm>
                <a:off x="5044" y="2838"/>
                <a:ext cx="4" cy="5"/>
              </a:xfrm>
              <a:custGeom>
                <a:avLst/>
                <a:gdLst>
                  <a:gd name="T0" fmla="*/ 4 w 4"/>
                  <a:gd name="T1" fmla="*/ 2 h 4"/>
                  <a:gd name="T2" fmla="*/ 2 w 4"/>
                  <a:gd name="T3" fmla="*/ 4 h 4"/>
                  <a:gd name="T4" fmla="*/ 0 w 4"/>
                  <a:gd name="T5" fmla="*/ 3 h 4"/>
                  <a:gd name="T6" fmla="*/ 3 w 4"/>
                  <a:gd name="T7" fmla="*/ 0 h 4"/>
                  <a:gd name="T8" fmla="*/ 4 w 4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cubicBezTo>
                      <a:pt x="4" y="3"/>
                      <a:pt x="3" y="4"/>
                      <a:pt x="2" y="4"/>
                    </a:cubicBezTo>
                    <a:cubicBezTo>
                      <a:pt x="1" y="4"/>
                      <a:pt x="0" y="4"/>
                      <a:pt x="0" y="3"/>
                    </a:cubicBezTo>
                    <a:cubicBezTo>
                      <a:pt x="0" y="2"/>
                      <a:pt x="2" y="0"/>
                      <a:pt x="3" y="0"/>
                    </a:cubicBezTo>
                    <a:cubicBezTo>
                      <a:pt x="3" y="0"/>
                      <a:pt x="4" y="1"/>
                      <a:pt x="4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6" name="Freeform 1207"/>
              <p:cNvSpPr>
                <a:spLocks/>
              </p:cNvSpPr>
              <p:nvPr/>
            </p:nvSpPr>
            <p:spPr bwMode="auto">
              <a:xfrm>
                <a:off x="5030" y="2848"/>
                <a:ext cx="5" cy="6"/>
              </a:xfrm>
              <a:custGeom>
                <a:avLst/>
                <a:gdLst>
                  <a:gd name="T0" fmla="*/ 4 w 4"/>
                  <a:gd name="T1" fmla="*/ 2 h 5"/>
                  <a:gd name="T2" fmla="*/ 3 w 4"/>
                  <a:gd name="T3" fmla="*/ 4 h 5"/>
                  <a:gd name="T4" fmla="*/ 1 w 4"/>
                  <a:gd name="T5" fmla="*/ 5 h 5"/>
                  <a:gd name="T6" fmla="*/ 1 w 4"/>
                  <a:gd name="T7" fmla="*/ 2 h 5"/>
                  <a:gd name="T8" fmla="*/ 2 w 4"/>
                  <a:gd name="T9" fmla="*/ 1 h 5"/>
                  <a:gd name="T10" fmla="*/ 3 w 4"/>
                  <a:gd name="T11" fmla="*/ 0 h 5"/>
                  <a:gd name="T12" fmla="*/ 4 w 4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5">
                    <a:moveTo>
                      <a:pt x="4" y="2"/>
                    </a:moveTo>
                    <a:cubicBezTo>
                      <a:pt x="4" y="3"/>
                      <a:pt x="3" y="4"/>
                      <a:pt x="3" y="4"/>
                    </a:cubicBezTo>
                    <a:cubicBezTo>
                      <a:pt x="2" y="5"/>
                      <a:pt x="1" y="5"/>
                      <a:pt x="1" y="5"/>
                    </a:cubicBezTo>
                    <a:cubicBezTo>
                      <a:pt x="0" y="4"/>
                      <a:pt x="0" y="3"/>
                      <a:pt x="1" y="2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7" name="Freeform 1208"/>
              <p:cNvSpPr>
                <a:spLocks/>
              </p:cNvSpPr>
              <p:nvPr/>
            </p:nvSpPr>
            <p:spPr bwMode="auto">
              <a:xfrm>
                <a:off x="5040" y="2843"/>
                <a:ext cx="7" cy="6"/>
              </a:xfrm>
              <a:custGeom>
                <a:avLst/>
                <a:gdLst>
                  <a:gd name="T0" fmla="*/ 6 w 6"/>
                  <a:gd name="T1" fmla="*/ 2 h 5"/>
                  <a:gd name="T2" fmla="*/ 3 w 6"/>
                  <a:gd name="T3" fmla="*/ 4 h 5"/>
                  <a:gd name="T4" fmla="*/ 0 w 6"/>
                  <a:gd name="T5" fmla="*/ 2 h 5"/>
                  <a:gd name="T6" fmla="*/ 1 w 6"/>
                  <a:gd name="T7" fmla="*/ 0 h 5"/>
                  <a:gd name="T8" fmla="*/ 2 w 6"/>
                  <a:gd name="T9" fmla="*/ 0 h 5"/>
                  <a:gd name="T10" fmla="*/ 6 w 6"/>
                  <a:gd name="T11" fmla="*/ 1 h 5"/>
                  <a:gd name="T12" fmla="*/ 6 w 6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5">
                    <a:moveTo>
                      <a:pt x="6" y="2"/>
                    </a:moveTo>
                    <a:cubicBezTo>
                      <a:pt x="6" y="3"/>
                      <a:pt x="4" y="4"/>
                      <a:pt x="3" y="4"/>
                    </a:cubicBezTo>
                    <a:cubicBezTo>
                      <a:pt x="1" y="5"/>
                      <a:pt x="1" y="3"/>
                      <a:pt x="0" y="2"/>
                    </a:cubicBezTo>
                    <a:cubicBezTo>
                      <a:pt x="0" y="1"/>
                      <a:pt x="0" y="1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3"/>
                      <a:pt x="4" y="2"/>
                      <a:pt x="6" y="1"/>
                    </a:cubicBez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8" name="Freeform 1209"/>
              <p:cNvSpPr>
                <a:spLocks/>
              </p:cNvSpPr>
              <p:nvPr/>
            </p:nvSpPr>
            <p:spPr bwMode="auto">
              <a:xfrm>
                <a:off x="5056" y="2823"/>
                <a:ext cx="3" cy="3"/>
              </a:xfrm>
              <a:custGeom>
                <a:avLst/>
                <a:gdLst>
                  <a:gd name="T0" fmla="*/ 1 w 3"/>
                  <a:gd name="T1" fmla="*/ 2 h 2"/>
                  <a:gd name="T2" fmla="*/ 0 w 3"/>
                  <a:gd name="T3" fmla="*/ 2 h 2"/>
                  <a:gd name="T4" fmla="*/ 2 w 3"/>
                  <a:gd name="T5" fmla="*/ 0 h 2"/>
                  <a:gd name="T6" fmla="*/ 3 w 3"/>
                  <a:gd name="T7" fmla="*/ 0 h 2"/>
                  <a:gd name="T8" fmla="*/ 1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2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79" name="Freeform 1210"/>
              <p:cNvSpPr>
                <a:spLocks/>
              </p:cNvSpPr>
              <p:nvPr/>
            </p:nvSpPr>
            <p:spPr bwMode="auto">
              <a:xfrm>
                <a:off x="5051" y="282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0 w 3"/>
                  <a:gd name="T3" fmla="*/ 2 h 2"/>
                  <a:gd name="T4" fmla="*/ 2 w 3"/>
                  <a:gd name="T5" fmla="*/ 0 h 2"/>
                  <a:gd name="T6" fmla="*/ 2 w 3"/>
                  <a:gd name="T7" fmla="*/ 1 h 2"/>
                  <a:gd name="T8" fmla="*/ 0 w 3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2" y="1"/>
                    </a:cubicBezTo>
                    <a:cubicBezTo>
                      <a:pt x="2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0" name="Freeform 1211"/>
              <p:cNvSpPr>
                <a:spLocks/>
              </p:cNvSpPr>
              <p:nvPr/>
            </p:nvSpPr>
            <p:spPr bwMode="auto">
              <a:xfrm>
                <a:off x="5048" y="2842"/>
                <a:ext cx="3" cy="1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2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1" name="Freeform 1212"/>
              <p:cNvSpPr>
                <a:spLocks/>
              </p:cNvSpPr>
              <p:nvPr/>
            </p:nvSpPr>
            <p:spPr bwMode="auto">
              <a:xfrm>
                <a:off x="5048" y="2843"/>
                <a:ext cx="0" cy="1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2" name="Freeform 1213"/>
              <p:cNvSpPr>
                <a:spLocks/>
              </p:cNvSpPr>
              <p:nvPr/>
            </p:nvSpPr>
            <p:spPr bwMode="auto">
              <a:xfrm>
                <a:off x="5047" y="2844"/>
                <a:ext cx="1" cy="1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3" name="Freeform 1214"/>
              <p:cNvSpPr>
                <a:spLocks/>
              </p:cNvSpPr>
              <p:nvPr/>
            </p:nvSpPr>
            <p:spPr bwMode="auto">
              <a:xfrm>
                <a:off x="4920" y="2934"/>
                <a:ext cx="24" cy="21"/>
              </a:xfrm>
              <a:custGeom>
                <a:avLst/>
                <a:gdLst>
                  <a:gd name="T0" fmla="*/ 0 w 20"/>
                  <a:gd name="T1" fmla="*/ 12 h 17"/>
                  <a:gd name="T2" fmla="*/ 3 w 20"/>
                  <a:gd name="T3" fmla="*/ 7 h 17"/>
                  <a:gd name="T4" fmla="*/ 3 w 20"/>
                  <a:gd name="T5" fmla="*/ 6 h 17"/>
                  <a:gd name="T6" fmla="*/ 3 w 20"/>
                  <a:gd name="T7" fmla="*/ 5 h 17"/>
                  <a:gd name="T8" fmla="*/ 6 w 20"/>
                  <a:gd name="T9" fmla="*/ 3 h 17"/>
                  <a:gd name="T10" fmla="*/ 11 w 20"/>
                  <a:gd name="T11" fmla="*/ 1 h 17"/>
                  <a:gd name="T12" fmla="*/ 13 w 20"/>
                  <a:gd name="T13" fmla="*/ 1 h 17"/>
                  <a:gd name="T14" fmla="*/ 15 w 20"/>
                  <a:gd name="T15" fmla="*/ 2 h 17"/>
                  <a:gd name="T16" fmla="*/ 19 w 20"/>
                  <a:gd name="T17" fmla="*/ 4 h 17"/>
                  <a:gd name="T18" fmla="*/ 19 w 20"/>
                  <a:gd name="T19" fmla="*/ 6 h 17"/>
                  <a:gd name="T20" fmla="*/ 18 w 20"/>
                  <a:gd name="T21" fmla="*/ 6 h 17"/>
                  <a:gd name="T22" fmla="*/ 15 w 20"/>
                  <a:gd name="T23" fmla="*/ 11 h 17"/>
                  <a:gd name="T24" fmla="*/ 15 w 20"/>
                  <a:gd name="T25" fmla="*/ 13 h 17"/>
                  <a:gd name="T26" fmla="*/ 14 w 20"/>
                  <a:gd name="T27" fmla="*/ 13 h 17"/>
                  <a:gd name="T28" fmla="*/ 11 w 20"/>
                  <a:gd name="T29" fmla="*/ 14 h 17"/>
                  <a:gd name="T30" fmla="*/ 10 w 20"/>
                  <a:gd name="T31" fmla="*/ 16 h 17"/>
                  <a:gd name="T32" fmla="*/ 8 w 20"/>
                  <a:gd name="T33" fmla="*/ 17 h 17"/>
                  <a:gd name="T34" fmla="*/ 7 w 20"/>
                  <a:gd name="T35" fmla="*/ 15 h 17"/>
                  <a:gd name="T36" fmla="*/ 7 w 20"/>
                  <a:gd name="T37" fmla="*/ 13 h 17"/>
                  <a:gd name="T38" fmla="*/ 5 w 20"/>
                  <a:gd name="T39" fmla="*/ 11 h 17"/>
                  <a:gd name="T40" fmla="*/ 2 w 20"/>
                  <a:gd name="T41" fmla="*/ 13 h 17"/>
                  <a:gd name="T42" fmla="*/ 0 w 20"/>
                  <a:gd name="T43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7">
                    <a:moveTo>
                      <a:pt x="0" y="12"/>
                    </a:moveTo>
                    <a:cubicBezTo>
                      <a:pt x="1" y="11"/>
                      <a:pt x="1" y="9"/>
                      <a:pt x="3" y="7"/>
                    </a:cubicBezTo>
                    <a:cubicBezTo>
                      <a:pt x="3" y="7"/>
                      <a:pt x="5" y="6"/>
                      <a:pt x="3" y="6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4" y="4"/>
                      <a:pt x="5" y="3"/>
                      <a:pt x="6" y="3"/>
                    </a:cubicBezTo>
                    <a:cubicBezTo>
                      <a:pt x="8" y="3"/>
                      <a:pt x="9" y="2"/>
                      <a:pt x="11" y="1"/>
                    </a:cubicBezTo>
                    <a:cubicBezTo>
                      <a:pt x="12" y="0"/>
                      <a:pt x="12" y="0"/>
                      <a:pt x="13" y="1"/>
                    </a:cubicBezTo>
                    <a:cubicBezTo>
                      <a:pt x="13" y="2"/>
                      <a:pt x="14" y="2"/>
                      <a:pt x="15" y="2"/>
                    </a:cubicBezTo>
                    <a:cubicBezTo>
                      <a:pt x="17" y="2"/>
                      <a:pt x="18" y="3"/>
                      <a:pt x="19" y="4"/>
                    </a:cubicBezTo>
                    <a:cubicBezTo>
                      <a:pt x="20" y="5"/>
                      <a:pt x="20" y="6"/>
                      <a:pt x="19" y="6"/>
                    </a:cubicBezTo>
                    <a:cubicBezTo>
                      <a:pt x="19" y="6"/>
                      <a:pt x="18" y="6"/>
                      <a:pt x="18" y="6"/>
                    </a:cubicBezTo>
                    <a:cubicBezTo>
                      <a:pt x="14" y="7"/>
                      <a:pt x="14" y="7"/>
                      <a:pt x="15" y="11"/>
                    </a:cubicBezTo>
                    <a:cubicBezTo>
                      <a:pt x="15" y="11"/>
                      <a:pt x="16" y="12"/>
                      <a:pt x="15" y="13"/>
                    </a:cubicBezTo>
                    <a:cubicBezTo>
                      <a:pt x="15" y="13"/>
                      <a:pt x="14" y="13"/>
                      <a:pt x="14" y="13"/>
                    </a:cubicBezTo>
                    <a:cubicBezTo>
                      <a:pt x="12" y="12"/>
                      <a:pt x="12" y="12"/>
                      <a:pt x="11" y="14"/>
                    </a:cubicBezTo>
                    <a:cubicBezTo>
                      <a:pt x="11" y="14"/>
                      <a:pt x="10" y="15"/>
                      <a:pt x="10" y="16"/>
                    </a:cubicBezTo>
                    <a:cubicBezTo>
                      <a:pt x="9" y="16"/>
                      <a:pt x="9" y="17"/>
                      <a:pt x="8" y="17"/>
                    </a:cubicBezTo>
                    <a:cubicBezTo>
                      <a:pt x="8" y="17"/>
                      <a:pt x="8" y="16"/>
                      <a:pt x="7" y="15"/>
                    </a:cubicBezTo>
                    <a:cubicBezTo>
                      <a:pt x="7" y="14"/>
                      <a:pt x="7" y="13"/>
                      <a:pt x="7" y="13"/>
                    </a:cubicBezTo>
                    <a:cubicBezTo>
                      <a:pt x="7" y="11"/>
                      <a:pt x="6" y="11"/>
                      <a:pt x="5" y="11"/>
                    </a:cubicBezTo>
                    <a:cubicBezTo>
                      <a:pt x="4" y="12"/>
                      <a:pt x="3" y="13"/>
                      <a:pt x="2" y="13"/>
                    </a:cubicBezTo>
                    <a:cubicBezTo>
                      <a:pt x="1" y="14"/>
                      <a:pt x="0" y="14"/>
                      <a:pt x="0" y="1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4" name="Freeform 1215"/>
              <p:cNvSpPr>
                <a:spLocks/>
              </p:cNvSpPr>
              <p:nvPr/>
            </p:nvSpPr>
            <p:spPr bwMode="auto">
              <a:xfrm>
                <a:off x="4919" y="2981"/>
                <a:ext cx="1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5" name="Freeform 1216"/>
              <p:cNvSpPr>
                <a:spLocks/>
              </p:cNvSpPr>
              <p:nvPr/>
            </p:nvSpPr>
            <p:spPr bwMode="auto">
              <a:xfrm>
                <a:off x="4877" y="2914"/>
                <a:ext cx="29" cy="23"/>
              </a:xfrm>
              <a:custGeom>
                <a:avLst/>
                <a:gdLst>
                  <a:gd name="T0" fmla="*/ 3 w 24"/>
                  <a:gd name="T1" fmla="*/ 13 h 19"/>
                  <a:gd name="T2" fmla="*/ 0 w 24"/>
                  <a:gd name="T3" fmla="*/ 12 h 19"/>
                  <a:gd name="T4" fmla="*/ 2 w 24"/>
                  <a:gd name="T5" fmla="*/ 10 h 19"/>
                  <a:gd name="T6" fmla="*/ 12 w 24"/>
                  <a:gd name="T7" fmla="*/ 2 h 19"/>
                  <a:gd name="T8" fmla="*/ 15 w 24"/>
                  <a:gd name="T9" fmla="*/ 1 h 19"/>
                  <a:gd name="T10" fmla="*/ 16 w 24"/>
                  <a:gd name="T11" fmla="*/ 1 h 19"/>
                  <a:gd name="T12" fmla="*/ 16 w 24"/>
                  <a:gd name="T13" fmla="*/ 2 h 19"/>
                  <a:gd name="T14" fmla="*/ 16 w 24"/>
                  <a:gd name="T15" fmla="*/ 2 h 19"/>
                  <a:gd name="T16" fmla="*/ 15 w 24"/>
                  <a:gd name="T17" fmla="*/ 5 h 19"/>
                  <a:gd name="T18" fmla="*/ 18 w 24"/>
                  <a:gd name="T19" fmla="*/ 6 h 19"/>
                  <a:gd name="T20" fmla="*/ 24 w 24"/>
                  <a:gd name="T21" fmla="*/ 7 h 19"/>
                  <a:gd name="T22" fmla="*/ 24 w 24"/>
                  <a:gd name="T23" fmla="*/ 8 h 19"/>
                  <a:gd name="T24" fmla="*/ 23 w 24"/>
                  <a:gd name="T25" fmla="*/ 8 h 19"/>
                  <a:gd name="T26" fmla="*/ 19 w 24"/>
                  <a:gd name="T27" fmla="*/ 10 h 19"/>
                  <a:gd name="T28" fmla="*/ 18 w 24"/>
                  <a:gd name="T29" fmla="*/ 13 h 19"/>
                  <a:gd name="T30" fmla="*/ 20 w 24"/>
                  <a:gd name="T31" fmla="*/ 16 h 19"/>
                  <a:gd name="T32" fmla="*/ 17 w 24"/>
                  <a:gd name="T33" fmla="*/ 15 h 19"/>
                  <a:gd name="T34" fmla="*/ 14 w 24"/>
                  <a:gd name="T35" fmla="*/ 16 h 19"/>
                  <a:gd name="T36" fmla="*/ 12 w 24"/>
                  <a:gd name="T37" fmla="*/ 16 h 19"/>
                  <a:gd name="T38" fmla="*/ 10 w 24"/>
                  <a:gd name="T39" fmla="*/ 15 h 19"/>
                  <a:gd name="T40" fmla="*/ 8 w 24"/>
                  <a:gd name="T41" fmla="*/ 18 h 19"/>
                  <a:gd name="T42" fmla="*/ 7 w 24"/>
                  <a:gd name="T43" fmla="*/ 19 h 19"/>
                  <a:gd name="T44" fmla="*/ 6 w 24"/>
                  <a:gd name="T45" fmla="*/ 18 h 19"/>
                  <a:gd name="T46" fmla="*/ 6 w 24"/>
                  <a:gd name="T47" fmla="*/ 16 h 19"/>
                  <a:gd name="T48" fmla="*/ 3 w 24"/>
                  <a:gd name="T49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4" h="19">
                    <a:moveTo>
                      <a:pt x="3" y="13"/>
                    </a:moveTo>
                    <a:cubicBezTo>
                      <a:pt x="2" y="13"/>
                      <a:pt x="0" y="14"/>
                      <a:pt x="0" y="12"/>
                    </a:cubicBezTo>
                    <a:cubicBezTo>
                      <a:pt x="0" y="11"/>
                      <a:pt x="1" y="10"/>
                      <a:pt x="2" y="10"/>
                    </a:cubicBezTo>
                    <a:cubicBezTo>
                      <a:pt x="6" y="8"/>
                      <a:pt x="8" y="4"/>
                      <a:pt x="12" y="2"/>
                    </a:cubicBezTo>
                    <a:cubicBezTo>
                      <a:pt x="13" y="1"/>
                      <a:pt x="14" y="1"/>
                      <a:pt x="15" y="1"/>
                    </a:cubicBezTo>
                    <a:cubicBezTo>
                      <a:pt x="15" y="0"/>
                      <a:pt x="16" y="0"/>
                      <a:pt x="16" y="1"/>
                    </a:cubicBezTo>
                    <a:cubicBezTo>
                      <a:pt x="17" y="1"/>
                      <a:pt x="17" y="2"/>
                      <a:pt x="16" y="2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3"/>
                      <a:pt x="14" y="4"/>
                      <a:pt x="15" y="5"/>
                    </a:cubicBezTo>
                    <a:cubicBezTo>
                      <a:pt x="16" y="6"/>
                      <a:pt x="17" y="6"/>
                      <a:pt x="18" y="6"/>
                    </a:cubicBezTo>
                    <a:cubicBezTo>
                      <a:pt x="20" y="6"/>
                      <a:pt x="22" y="6"/>
                      <a:pt x="24" y="7"/>
                    </a:cubicBezTo>
                    <a:cubicBezTo>
                      <a:pt x="24" y="7"/>
                      <a:pt x="24" y="8"/>
                      <a:pt x="24" y="8"/>
                    </a:cubicBezTo>
                    <a:cubicBezTo>
                      <a:pt x="24" y="8"/>
                      <a:pt x="24" y="8"/>
                      <a:pt x="23" y="8"/>
                    </a:cubicBezTo>
                    <a:cubicBezTo>
                      <a:pt x="22" y="9"/>
                      <a:pt x="20" y="9"/>
                      <a:pt x="19" y="10"/>
                    </a:cubicBezTo>
                    <a:cubicBezTo>
                      <a:pt x="18" y="11"/>
                      <a:pt x="17" y="12"/>
                      <a:pt x="18" y="13"/>
                    </a:cubicBezTo>
                    <a:cubicBezTo>
                      <a:pt x="19" y="14"/>
                      <a:pt x="20" y="15"/>
                      <a:pt x="20" y="16"/>
                    </a:cubicBezTo>
                    <a:cubicBezTo>
                      <a:pt x="19" y="17"/>
                      <a:pt x="18" y="15"/>
                      <a:pt x="17" y="15"/>
                    </a:cubicBezTo>
                    <a:cubicBezTo>
                      <a:pt x="16" y="15"/>
                      <a:pt x="15" y="14"/>
                      <a:pt x="14" y="16"/>
                    </a:cubicBezTo>
                    <a:cubicBezTo>
                      <a:pt x="13" y="17"/>
                      <a:pt x="12" y="17"/>
                      <a:pt x="12" y="16"/>
                    </a:cubicBezTo>
                    <a:cubicBezTo>
                      <a:pt x="12" y="14"/>
                      <a:pt x="11" y="14"/>
                      <a:pt x="10" y="15"/>
                    </a:cubicBezTo>
                    <a:cubicBezTo>
                      <a:pt x="9" y="16"/>
                      <a:pt x="8" y="17"/>
                      <a:pt x="8" y="18"/>
                    </a:cubicBezTo>
                    <a:cubicBezTo>
                      <a:pt x="7" y="18"/>
                      <a:pt x="7" y="19"/>
                      <a:pt x="7" y="19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7"/>
                      <a:pt x="6" y="16"/>
                      <a:pt x="6" y="16"/>
                    </a:cubicBezTo>
                    <a:cubicBezTo>
                      <a:pt x="6" y="13"/>
                      <a:pt x="6" y="13"/>
                      <a:pt x="3" y="1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6" name="Freeform 1217"/>
              <p:cNvSpPr>
                <a:spLocks/>
              </p:cNvSpPr>
              <p:nvPr/>
            </p:nvSpPr>
            <p:spPr bwMode="auto">
              <a:xfrm>
                <a:off x="4964" y="2672"/>
                <a:ext cx="4" cy="5"/>
              </a:xfrm>
              <a:custGeom>
                <a:avLst/>
                <a:gdLst>
                  <a:gd name="T0" fmla="*/ 1 w 3"/>
                  <a:gd name="T1" fmla="*/ 4 h 4"/>
                  <a:gd name="T2" fmla="*/ 0 w 3"/>
                  <a:gd name="T3" fmla="*/ 1 h 4"/>
                  <a:gd name="T4" fmla="*/ 1 w 3"/>
                  <a:gd name="T5" fmla="*/ 0 h 4"/>
                  <a:gd name="T6" fmla="*/ 3 w 3"/>
                  <a:gd name="T7" fmla="*/ 3 h 4"/>
                  <a:gd name="T8" fmla="*/ 1 w 3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0" y="3"/>
                      <a:pt x="0" y="3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cubicBezTo>
                      <a:pt x="2" y="0"/>
                      <a:pt x="2" y="2"/>
                      <a:pt x="3" y="3"/>
                    </a:cubicBezTo>
                    <a:cubicBezTo>
                      <a:pt x="3" y="3"/>
                      <a:pt x="2" y="3"/>
                      <a:pt x="1" y="4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7" name="Freeform 1218"/>
              <p:cNvSpPr>
                <a:spLocks/>
              </p:cNvSpPr>
              <p:nvPr/>
            </p:nvSpPr>
            <p:spPr bwMode="auto">
              <a:xfrm>
                <a:off x="4962" y="2667"/>
                <a:ext cx="4" cy="4"/>
              </a:xfrm>
              <a:custGeom>
                <a:avLst/>
                <a:gdLst>
                  <a:gd name="T0" fmla="*/ 3 w 3"/>
                  <a:gd name="T1" fmla="*/ 2 h 3"/>
                  <a:gd name="T2" fmla="*/ 1 w 3"/>
                  <a:gd name="T3" fmla="*/ 3 h 3"/>
                  <a:gd name="T4" fmla="*/ 0 w 3"/>
                  <a:gd name="T5" fmla="*/ 2 h 3"/>
                  <a:gd name="T6" fmla="*/ 1 w 3"/>
                  <a:gd name="T7" fmla="*/ 0 h 3"/>
                  <a:gd name="T8" fmla="*/ 3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3" y="3"/>
                      <a:pt x="2" y="3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1" y="0"/>
                    </a:cubicBezTo>
                    <a:cubicBezTo>
                      <a:pt x="2" y="0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8" name="Freeform 1219"/>
              <p:cNvSpPr>
                <a:spLocks/>
              </p:cNvSpPr>
              <p:nvPr/>
            </p:nvSpPr>
            <p:spPr bwMode="auto">
              <a:xfrm>
                <a:off x="4980" y="2660"/>
                <a:ext cx="2" cy="5"/>
              </a:xfrm>
              <a:custGeom>
                <a:avLst/>
                <a:gdLst>
                  <a:gd name="T0" fmla="*/ 2 w 2"/>
                  <a:gd name="T1" fmla="*/ 2 h 4"/>
                  <a:gd name="T2" fmla="*/ 1 w 2"/>
                  <a:gd name="T3" fmla="*/ 4 h 4"/>
                  <a:gd name="T4" fmla="*/ 0 w 2"/>
                  <a:gd name="T5" fmla="*/ 1 h 4"/>
                  <a:gd name="T6" fmla="*/ 0 w 2"/>
                  <a:gd name="T7" fmla="*/ 0 h 4"/>
                  <a:gd name="T8" fmla="*/ 2 w 2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2" y="2"/>
                    </a:moveTo>
                    <a:cubicBezTo>
                      <a:pt x="2" y="3"/>
                      <a:pt x="2" y="4"/>
                      <a:pt x="1" y="4"/>
                    </a:cubicBezTo>
                    <a:cubicBezTo>
                      <a:pt x="0" y="4"/>
                      <a:pt x="0" y="2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1" y="0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89" name="Freeform 1220"/>
              <p:cNvSpPr>
                <a:spLocks/>
              </p:cNvSpPr>
              <p:nvPr/>
            </p:nvSpPr>
            <p:spPr bwMode="auto">
              <a:xfrm>
                <a:off x="5005" y="2646"/>
                <a:ext cx="1" cy="5"/>
              </a:xfrm>
              <a:custGeom>
                <a:avLst/>
                <a:gdLst>
                  <a:gd name="T0" fmla="*/ 0 w 1"/>
                  <a:gd name="T1" fmla="*/ 0 h 4"/>
                  <a:gd name="T2" fmla="*/ 1 w 1"/>
                  <a:gd name="T3" fmla="*/ 4 h 4"/>
                  <a:gd name="T4" fmla="*/ 0 w 1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4">
                    <a:moveTo>
                      <a:pt x="0" y="0"/>
                    </a:moveTo>
                    <a:cubicBezTo>
                      <a:pt x="1" y="1"/>
                      <a:pt x="1" y="2"/>
                      <a:pt x="1" y="4"/>
                    </a:cubicBezTo>
                    <a:cubicBezTo>
                      <a:pt x="0" y="2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CE3C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0" name="Freeform 1221"/>
              <p:cNvSpPr>
                <a:spLocks/>
              </p:cNvSpPr>
              <p:nvPr/>
            </p:nvSpPr>
            <p:spPr bwMode="auto">
              <a:xfrm>
                <a:off x="4988" y="26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1" name="Freeform 1222"/>
              <p:cNvSpPr>
                <a:spLocks/>
              </p:cNvSpPr>
              <p:nvPr/>
            </p:nvSpPr>
            <p:spPr bwMode="auto">
              <a:xfrm>
                <a:off x="5229" y="2790"/>
                <a:ext cx="27" cy="14"/>
              </a:xfrm>
              <a:custGeom>
                <a:avLst/>
                <a:gdLst>
                  <a:gd name="T0" fmla="*/ 22 w 22"/>
                  <a:gd name="T1" fmla="*/ 12 h 12"/>
                  <a:gd name="T2" fmla="*/ 19 w 22"/>
                  <a:gd name="T3" fmla="*/ 8 h 12"/>
                  <a:gd name="T4" fmla="*/ 2 w 22"/>
                  <a:gd name="T5" fmla="*/ 6 h 12"/>
                  <a:gd name="T6" fmla="*/ 0 w 22"/>
                  <a:gd name="T7" fmla="*/ 7 h 12"/>
                  <a:gd name="T8" fmla="*/ 10 w 22"/>
                  <a:gd name="T9" fmla="*/ 0 h 12"/>
                  <a:gd name="T10" fmla="*/ 22 w 22"/>
                  <a:gd name="T11" fmla="*/ 12 h 12"/>
                  <a:gd name="T12" fmla="*/ 22 w 22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2" h="12">
                    <a:moveTo>
                      <a:pt x="22" y="12"/>
                    </a:moveTo>
                    <a:cubicBezTo>
                      <a:pt x="21" y="11"/>
                      <a:pt x="20" y="9"/>
                      <a:pt x="19" y="8"/>
                    </a:cubicBezTo>
                    <a:cubicBezTo>
                      <a:pt x="14" y="2"/>
                      <a:pt x="8" y="2"/>
                      <a:pt x="2" y="6"/>
                    </a:cubicBezTo>
                    <a:cubicBezTo>
                      <a:pt x="1" y="6"/>
                      <a:pt x="0" y="7"/>
                      <a:pt x="0" y="7"/>
                    </a:cubicBezTo>
                    <a:cubicBezTo>
                      <a:pt x="0" y="3"/>
                      <a:pt x="5" y="0"/>
                      <a:pt x="10" y="0"/>
                    </a:cubicBezTo>
                    <a:cubicBezTo>
                      <a:pt x="16" y="0"/>
                      <a:pt x="22" y="5"/>
                      <a:pt x="22" y="12"/>
                    </a:cubicBezTo>
                    <a:cubicBezTo>
                      <a:pt x="22" y="12"/>
                      <a:pt x="22" y="12"/>
                      <a:pt x="22" y="12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2" name="Freeform 1223"/>
              <p:cNvSpPr>
                <a:spLocks/>
              </p:cNvSpPr>
              <p:nvPr/>
            </p:nvSpPr>
            <p:spPr bwMode="auto">
              <a:xfrm>
                <a:off x="5256" y="28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3" name="Freeform 1224"/>
              <p:cNvSpPr>
                <a:spLocks/>
              </p:cNvSpPr>
              <p:nvPr/>
            </p:nvSpPr>
            <p:spPr bwMode="auto">
              <a:xfrm>
                <a:off x="4999" y="2732"/>
                <a:ext cx="9" cy="7"/>
              </a:xfrm>
              <a:custGeom>
                <a:avLst/>
                <a:gdLst>
                  <a:gd name="T0" fmla="*/ 3 w 7"/>
                  <a:gd name="T1" fmla="*/ 0 h 6"/>
                  <a:gd name="T2" fmla="*/ 7 w 7"/>
                  <a:gd name="T3" fmla="*/ 4 h 6"/>
                  <a:gd name="T4" fmla="*/ 4 w 7"/>
                  <a:gd name="T5" fmla="*/ 6 h 6"/>
                  <a:gd name="T6" fmla="*/ 0 w 7"/>
                  <a:gd name="T7" fmla="*/ 2 h 6"/>
                  <a:gd name="T8" fmla="*/ 3 w 7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3" y="0"/>
                    </a:moveTo>
                    <a:cubicBezTo>
                      <a:pt x="5" y="0"/>
                      <a:pt x="7" y="2"/>
                      <a:pt x="7" y="4"/>
                    </a:cubicBezTo>
                    <a:cubicBezTo>
                      <a:pt x="7" y="6"/>
                      <a:pt x="5" y="5"/>
                      <a:pt x="4" y="6"/>
                    </a:cubicBezTo>
                    <a:cubicBezTo>
                      <a:pt x="2" y="6"/>
                      <a:pt x="0" y="4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4" name="Freeform 1225"/>
              <p:cNvSpPr>
                <a:spLocks/>
              </p:cNvSpPr>
              <p:nvPr/>
            </p:nvSpPr>
            <p:spPr bwMode="auto">
              <a:xfrm>
                <a:off x="4961" y="2761"/>
                <a:ext cx="9" cy="7"/>
              </a:xfrm>
              <a:custGeom>
                <a:avLst/>
                <a:gdLst>
                  <a:gd name="T0" fmla="*/ 4 w 8"/>
                  <a:gd name="T1" fmla="*/ 6 h 6"/>
                  <a:gd name="T2" fmla="*/ 4 w 8"/>
                  <a:gd name="T3" fmla="*/ 6 h 6"/>
                  <a:gd name="T4" fmla="*/ 0 w 8"/>
                  <a:gd name="T5" fmla="*/ 3 h 6"/>
                  <a:gd name="T6" fmla="*/ 2 w 8"/>
                  <a:gd name="T7" fmla="*/ 1 h 6"/>
                  <a:gd name="T8" fmla="*/ 8 w 8"/>
                  <a:gd name="T9" fmla="*/ 3 h 6"/>
                  <a:gd name="T10" fmla="*/ 4 w 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6">
                    <a:moveTo>
                      <a:pt x="4" y="6"/>
                    </a:move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1" y="5"/>
                      <a:pt x="0" y="3"/>
                    </a:cubicBezTo>
                    <a:cubicBezTo>
                      <a:pt x="0" y="2"/>
                      <a:pt x="1" y="1"/>
                      <a:pt x="2" y="1"/>
                    </a:cubicBezTo>
                    <a:cubicBezTo>
                      <a:pt x="5" y="0"/>
                      <a:pt x="7" y="1"/>
                      <a:pt x="8" y="3"/>
                    </a:cubicBezTo>
                    <a:cubicBezTo>
                      <a:pt x="8" y="5"/>
                      <a:pt x="7" y="6"/>
                      <a:pt x="4" y="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5" name="Freeform 1226"/>
              <p:cNvSpPr>
                <a:spLocks/>
              </p:cNvSpPr>
              <p:nvPr/>
            </p:nvSpPr>
            <p:spPr bwMode="auto">
              <a:xfrm>
                <a:off x="5000" y="2784"/>
                <a:ext cx="8" cy="7"/>
              </a:xfrm>
              <a:custGeom>
                <a:avLst/>
                <a:gdLst>
                  <a:gd name="T0" fmla="*/ 2 w 6"/>
                  <a:gd name="T1" fmla="*/ 0 h 6"/>
                  <a:gd name="T2" fmla="*/ 6 w 6"/>
                  <a:gd name="T3" fmla="*/ 3 h 6"/>
                  <a:gd name="T4" fmla="*/ 4 w 6"/>
                  <a:gd name="T5" fmla="*/ 6 h 6"/>
                  <a:gd name="T6" fmla="*/ 0 w 6"/>
                  <a:gd name="T7" fmla="*/ 2 h 6"/>
                  <a:gd name="T8" fmla="*/ 2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2" y="0"/>
                    </a:moveTo>
                    <a:cubicBezTo>
                      <a:pt x="4" y="0"/>
                      <a:pt x="6" y="2"/>
                      <a:pt x="6" y="3"/>
                    </a:cubicBezTo>
                    <a:cubicBezTo>
                      <a:pt x="6" y="4"/>
                      <a:pt x="6" y="6"/>
                      <a:pt x="4" y="6"/>
                    </a:cubicBezTo>
                    <a:cubicBezTo>
                      <a:pt x="2" y="6"/>
                      <a:pt x="0" y="4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6" name="Freeform 1227"/>
              <p:cNvSpPr>
                <a:spLocks/>
              </p:cNvSpPr>
              <p:nvPr/>
            </p:nvSpPr>
            <p:spPr bwMode="auto">
              <a:xfrm>
                <a:off x="5310" y="2872"/>
                <a:ext cx="18" cy="16"/>
              </a:xfrm>
              <a:custGeom>
                <a:avLst/>
                <a:gdLst>
                  <a:gd name="T0" fmla="*/ 5 w 15"/>
                  <a:gd name="T1" fmla="*/ 11 h 14"/>
                  <a:gd name="T2" fmla="*/ 5 w 15"/>
                  <a:gd name="T3" fmla="*/ 9 h 14"/>
                  <a:gd name="T4" fmla="*/ 5 w 15"/>
                  <a:gd name="T5" fmla="*/ 8 h 14"/>
                  <a:gd name="T6" fmla="*/ 4 w 15"/>
                  <a:gd name="T7" fmla="*/ 8 h 14"/>
                  <a:gd name="T8" fmla="*/ 1 w 15"/>
                  <a:gd name="T9" fmla="*/ 9 h 14"/>
                  <a:gd name="T10" fmla="*/ 2 w 15"/>
                  <a:gd name="T11" fmla="*/ 6 h 14"/>
                  <a:gd name="T12" fmla="*/ 2 w 15"/>
                  <a:gd name="T13" fmla="*/ 3 h 14"/>
                  <a:gd name="T14" fmla="*/ 1 w 15"/>
                  <a:gd name="T15" fmla="*/ 1 h 14"/>
                  <a:gd name="T16" fmla="*/ 2 w 15"/>
                  <a:gd name="T17" fmla="*/ 0 h 14"/>
                  <a:gd name="T18" fmla="*/ 9 w 15"/>
                  <a:gd name="T19" fmla="*/ 3 h 14"/>
                  <a:gd name="T20" fmla="*/ 11 w 15"/>
                  <a:gd name="T21" fmla="*/ 4 h 14"/>
                  <a:gd name="T22" fmla="*/ 12 w 15"/>
                  <a:gd name="T23" fmla="*/ 3 h 14"/>
                  <a:gd name="T24" fmla="*/ 14 w 15"/>
                  <a:gd name="T25" fmla="*/ 4 h 14"/>
                  <a:gd name="T26" fmla="*/ 13 w 15"/>
                  <a:gd name="T27" fmla="*/ 6 h 14"/>
                  <a:gd name="T28" fmla="*/ 13 w 15"/>
                  <a:gd name="T29" fmla="*/ 8 h 14"/>
                  <a:gd name="T30" fmla="*/ 13 w 15"/>
                  <a:gd name="T31" fmla="*/ 9 h 14"/>
                  <a:gd name="T32" fmla="*/ 13 w 15"/>
                  <a:gd name="T33" fmla="*/ 12 h 14"/>
                  <a:gd name="T34" fmla="*/ 10 w 15"/>
                  <a:gd name="T35" fmla="*/ 11 h 14"/>
                  <a:gd name="T36" fmla="*/ 8 w 15"/>
                  <a:gd name="T37" fmla="*/ 11 h 14"/>
                  <a:gd name="T38" fmla="*/ 7 w 15"/>
                  <a:gd name="T39" fmla="*/ 12 h 14"/>
                  <a:gd name="T40" fmla="*/ 6 w 15"/>
                  <a:gd name="T41" fmla="*/ 14 h 14"/>
                  <a:gd name="T42" fmla="*/ 5 w 15"/>
                  <a:gd name="T43" fmla="*/ 1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" h="14">
                    <a:moveTo>
                      <a:pt x="5" y="11"/>
                    </a:moveTo>
                    <a:cubicBezTo>
                      <a:pt x="5" y="11"/>
                      <a:pt x="5" y="10"/>
                      <a:pt x="5" y="9"/>
                    </a:cubicBezTo>
                    <a:cubicBezTo>
                      <a:pt x="5" y="9"/>
                      <a:pt x="6" y="8"/>
                      <a:pt x="5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3" y="9"/>
                      <a:pt x="1" y="10"/>
                      <a:pt x="1" y="9"/>
                    </a:cubicBezTo>
                    <a:cubicBezTo>
                      <a:pt x="0" y="8"/>
                      <a:pt x="1" y="7"/>
                      <a:pt x="2" y="6"/>
                    </a:cubicBezTo>
                    <a:cubicBezTo>
                      <a:pt x="4" y="4"/>
                      <a:pt x="4" y="4"/>
                      <a:pt x="2" y="3"/>
                    </a:cubicBez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5" y="0"/>
                      <a:pt x="7" y="1"/>
                      <a:pt x="9" y="3"/>
                    </a:cubicBezTo>
                    <a:cubicBezTo>
                      <a:pt x="9" y="4"/>
                      <a:pt x="10" y="4"/>
                      <a:pt x="11" y="4"/>
                    </a:cubicBezTo>
                    <a:cubicBezTo>
                      <a:pt x="11" y="4"/>
                      <a:pt x="12" y="3"/>
                      <a:pt x="12" y="3"/>
                    </a:cubicBezTo>
                    <a:cubicBezTo>
                      <a:pt x="13" y="4"/>
                      <a:pt x="14" y="3"/>
                      <a:pt x="14" y="4"/>
                    </a:cubicBezTo>
                    <a:cubicBezTo>
                      <a:pt x="15" y="5"/>
                      <a:pt x="14" y="5"/>
                      <a:pt x="13" y="6"/>
                    </a:cubicBezTo>
                    <a:cubicBezTo>
                      <a:pt x="12" y="7"/>
                      <a:pt x="12" y="7"/>
                      <a:pt x="13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10"/>
                      <a:pt x="14" y="11"/>
                      <a:pt x="13" y="12"/>
                    </a:cubicBezTo>
                    <a:cubicBezTo>
                      <a:pt x="12" y="12"/>
                      <a:pt x="11" y="11"/>
                      <a:pt x="10" y="11"/>
                    </a:cubicBezTo>
                    <a:cubicBezTo>
                      <a:pt x="9" y="10"/>
                      <a:pt x="8" y="10"/>
                      <a:pt x="8" y="11"/>
                    </a:cubicBezTo>
                    <a:cubicBezTo>
                      <a:pt x="8" y="11"/>
                      <a:pt x="7" y="12"/>
                      <a:pt x="7" y="12"/>
                    </a:cubicBezTo>
                    <a:cubicBezTo>
                      <a:pt x="7" y="13"/>
                      <a:pt x="7" y="14"/>
                      <a:pt x="6" y="14"/>
                    </a:cubicBezTo>
                    <a:cubicBezTo>
                      <a:pt x="5" y="13"/>
                      <a:pt x="5" y="12"/>
                      <a:pt x="5" y="1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7" name="Freeform 1228"/>
              <p:cNvSpPr>
                <a:spLocks noEditPoints="1"/>
              </p:cNvSpPr>
              <p:nvPr/>
            </p:nvSpPr>
            <p:spPr bwMode="auto">
              <a:xfrm>
                <a:off x="5274" y="2950"/>
                <a:ext cx="14" cy="7"/>
              </a:xfrm>
              <a:custGeom>
                <a:avLst/>
                <a:gdLst>
                  <a:gd name="T0" fmla="*/ 6 w 12"/>
                  <a:gd name="T1" fmla="*/ 6 h 6"/>
                  <a:gd name="T2" fmla="*/ 2 w 12"/>
                  <a:gd name="T3" fmla="*/ 5 h 6"/>
                  <a:gd name="T4" fmla="*/ 2 w 12"/>
                  <a:gd name="T5" fmla="*/ 2 h 6"/>
                  <a:gd name="T6" fmla="*/ 10 w 12"/>
                  <a:gd name="T7" fmla="*/ 2 h 6"/>
                  <a:gd name="T8" fmla="*/ 11 w 12"/>
                  <a:gd name="T9" fmla="*/ 5 h 6"/>
                  <a:gd name="T10" fmla="*/ 6 w 12"/>
                  <a:gd name="T11" fmla="*/ 6 h 6"/>
                  <a:gd name="T12" fmla="*/ 6 w 12"/>
                  <a:gd name="T13" fmla="*/ 5 h 6"/>
                  <a:gd name="T14" fmla="*/ 9 w 12"/>
                  <a:gd name="T15" fmla="*/ 4 h 6"/>
                  <a:gd name="T16" fmla="*/ 6 w 12"/>
                  <a:gd name="T17" fmla="*/ 2 h 6"/>
                  <a:gd name="T18" fmla="*/ 3 w 12"/>
                  <a:gd name="T19" fmla="*/ 4 h 6"/>
                  <a:gd name="T20" fmla="*/ 6 w 12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cubicBezTo>
                      <a:pt x="4" y="6"/>
                      <a:pt x="3" y="6"/>
                      <a:pt x="2" y="5"/>
                    </a:cubicBezTo>
                    <a:cubicBezTo>
                      <a:pt x="0" y="4"/>
                      <a:pt x="0" y="3"/>
                      <a:pt x="2" y="2"/>
                    </a:cubicBezTo>
                    <a:cubicBezTo>
                      <a:pt x="4" y="0"/>
                      <a:pt x="8" y="0"/>
                      <a:pt x="10" y="2"/>
                    </a:cubicBezTo>
                    <a:cubicBezTo>
                      <a:pt x="12" y="3"/>
                      <a:pt x="12" y="4"/>
                      <a:pt x="11" y="5"/>
                    </a:cubicBezTo>
                    <a:cubicBezTo>
                      <a:pt x="9" y="6"/>
                      <a:pt x="8" y="6"/>
                      <a:pt x="6" y="6"/>
                    </a:cubicBezTo>
                    <a:close/>
                    <a:moveTo>
                      <a:pt x="6" y="5"/>
                    </a:moveTo>
                    <a:cubicBezTo>
                      <a:pt x="7" y="5"/>
                      <a:pt x="9" y="5"/>
                      <a:pt x="9" y="4"/>
                    </a:cubicBezTo>
                    <a:cubicBezTo>
                      <a:pt x="9" y="2"/>
                      <a:pt x="7" y="2"/>
                      <a:pt x="6" y="2"/>
                    </a:cubicBezTo>
                    <a:cubicBezTo>
                      <a:pt x="5" y="2"/>
                      <a:pt x="3" y="2"/>
                      <a:pt x="3" y="4"/>
                    </a:cubicBezTo>
                    <a:cubicBezTo>
                      <a:pt x="3" y="5"/>
                      <a:pt x="5" y="5"/>
                      <a:pt x="6" y="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8" name="Freeform 1229"/>
              <p:cNvSpPr>
                <a:spLocks/>
              </p:cNvSpPr>
              <p:nvPr/>
            </p:nvSpPr>
            <p:spPr bwMode="auto">
              <a:xfrm>
                <a:off x="5274" y="2973"/>
                <a:ext cx="0" cy="1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399" name="Oval 1230"/>
              <p:cNvSpPr>
                <a:spLocks noChangeArrowheads="1"/>
              </p:cNvSpPr>
              <p:nvPr/>
            </p:nvSpPr>
            <p:spPr bwMode="auto">
              <a:xfrm>
                <a:off x="5274" y="2974"/>
                <a:ext cx="1" cy="1"/>
              </a:xfrm>
              <a:prstGeom prst="ellipse">
                <a:avLst/>
              </a:pr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0" name="Freeform 1231"/>
              <p:cNvSpPr>
                <a:spLocks/>
              </p:cNvSpPr>
              <p:nvPr/>
            </p:nvSpPr>
            <p:spPr bwMode="auto">
              <a:xfrm>
                <a:off x="4919" y="2710"/>
                <a:ext cx="1" cy="1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1 w 1"/>
                  <a:gd name="T7" fmla="*/ 0 h 1"/>
                  <a:gd name="T8" fmla="*/ 1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1" name="Freeform 1232"/>
              <p:cNvSpPr>
                <a:spLocks noEditPoints="1"/>
              </p:cNvSpPr>
              <p:nvPr/>
            </p:nvSpPr>
            <p:spPr bwMode="auto">
              <a:xfrm>
                <a:off x="5059" y="2621"/>
                <a:ext cx="12" cy="13"/>
              </a:xfrm>
              <a:custGeom>
                <a:avLst/>
                <a:gdLst>
                  <a:gd name="T0" fmla="*/ 10 w 10"/>
                  <a:gd name="T1" fmla="*/ 5 h 11"/>
                  <a:gd name="T2" fmla="*/ 5 w 10"/>
                  <a:gd name="T3" fmla="*/ 11 h 11"/>
                  <a:gd name="T4" fmla="*/ 0 w 10"/>
                  <a:gd name="T5" fmla="*/ 6 h 11"/>
                  <a:gd name="T6" fmla="*/ 5 w 10"/>
                  <a:gd name="T7" fmla="*/ 0 h 11"/>
                  <a:gd name="T8" fmla="*/ 10 w 10"/>
                  <a:gd name="T9" fmla="*/ 5 h 11"/>
                  <a:gd name="T10" fmla="*/ 7 w 10"/>
                  <a:gd name="T11" fmla="*/ 6 h 11"/>
                  <a:gd name="T12" fmla="*/ 5 w 10"/>
                  <a:gd name="T13" fmla="*/ 3 h 11"/>
                  <a:gd name="T14" fmla="*/ 2 w 10"/>
                  <a:gd name="T15" fmla="*/ 6 h 11"/>
                  <a:gd name="T16" fmla="*/ 5 w 10"/>
                  <a:gd name="T17" fmla="*/ 8 h 11"/>
                  <a:gd name="T18" fmla="*/ 7 w 10"/>
                  <a:gd name="T19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" h="11">
                    <a:moveTo>
                      <a:pt x="10" y="5"/>
                    </a:moveTo>
                    <a:cubicBezTo>
                      <a:pt x="10" y="9"/>
                      <a:pt x="7" y="11"/>
                      <a:pt x="5" y="11"/>
                    </a:cubicBezTo>
                    <a:cubicBezTo>
                      <a:pt x="2" y="11"/>
                      <a:pt x="0" y="9"/>
                      <a:pt x="0" y="6"/>
                    </a:cubicBezTo>
                    <a:cubicBezTo>
                      <a:pt x="0" y="3"/>
                      <a:pt x="2" y="0"/>
                      <a:pt x="5" y="0"/>
                    </a:cubicBezTo>
                    <a:cubicBezTo>
                      <a:pt x="8" y="0"/>
                      <a:pt x="10" y="2"/>
                      <a:pt x="10" y="5"/>
                    </a:cubicBezTo>
                    <a:close/>
                    <a:moveTo>
                      <a:pt x="7" y="6"/>
                    </a:moveTo>
                    <a:cubicBezTo>
                      <a:pt x="7" y="4"/>
                      <a:pt x="6" y="3"/>
                      <a:pt x="5" y="3"/>
                    </a:cubicBezTo>
                    <a:cubicBezTo>
                      <a:pt x="3" y="3"/>
                      <a:pt x="2" y="4"/>
                      <a:pt x="2" y="6"/>
                    </a:cubicBezTo>
                    <a:cubicBezTo>
                      <a:pt x="2" y="7"/>
                      <a:pt x="3" y="8"/>
                      <a:pt x="5" y="8"/>
                    </a:cubicBezTo>
                    <a:cubicBezTo>
                      <a:pt x="6" y="8"/>
                      <a:pt x="7" y="7"/>
                      <a:pt x="7" y="6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2" name="Freeform 1233"/>
              <p:cNvSpPr>
                <a:spLocks/>
              </p:cNvSpPr>
              <p:nvPr/>
            </p:nvSpPr>
            <p:spPr bwMode="auto">
              <a:xfrm>
                <a:off x="5262" y="2941"/>
                <a:ext cx="5" cy="4"/>
              </a:xfrm>
              <a:custGeom>
                <a:avLst/>
                <a:gdLst>
                  <a:gd name="T0" fmla="*/ 2 w 4"/>
                  <a:gd name="T1" fmla="*/ 0 h 3"/>
                  <a:gd name="T2" fmla="*/ 4 w 4"/>
                  <a:gd name="T3" fmla="*/ 3 h 3"/>
                  <a:gd name="T4" fmla="*/ 3 w 4"/>
                  <a:gd name="T5" fmla="*/ 3 h 3"/>
                  <a:gd name="T6" fmla="*/ 0 w 4"/>
                  <a:gd name="T7" fmla="*/ 1 h 3"/>
                  <a:gd name="T8" fmla="*/ 2 w 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0"/>
                    </a:moveTo>
                    <a:cubicBezTo>
                      <a:pt x="4" y="0"/>
                      <a:pt x="3" y="2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2" y="3"/>
                      <a:pt x="0" y="3"/>
                      <a:pt x="0" y="1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3" name="Freeform 1234"/>
              <p:cNvSpPr>
                <a:spLocks/>
              </p:cNvSpPr>
              <p:nvPr/>
            </p:nvSpPr>
            <p:spPr bwMode="auto">
              <a:xfrm>
                <a:off x="5114" y="2774"/>
                <a:ext cx="5" cy="4"/>
              </a:xfrm>
              <a:custGeom>
                <a:avLst/>
                <a:gdLst>
                  <a:gd name="T0" fmla="*/ 3 w 4"/>
                  <a:gd name="T1" fmla="*/ 0 h 3"/>
                  <a:gd name="T2" fmla="*/ 4 w 4"/>
                  <a:gd name="T3" fmla="*/ 1 h 3"/>
                  <a:gd name="T4" fmla="*/ 2 w 4"/>
                  <a:gd name="T5" fmla="*/ 3 h 3"/>
                  <a:gd name="T6" fmla="*/ 0 w 4"/>
                  <a:gd name="T7" fmla="*/ 2 h 3"/>
                  <a:gd name="T8" fmla="*/ 3 w 4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3" y="0"/>
                    </a:moveTo>
                    <a:cubicBezTo>
                      <a:pt x="3" y="0"/>
                      <a:pt x="4" y="0"/>
                      <a:pt x="4" y="1"/>
                    </a:cubicBezTo>
                    <a:cubicBezTo>
                      <a:pt x="4" y="3"/>
                      <a:pt x="3" y="3"/>
                      <a:pt x="2" y="3"/>
                    </a:cubicBezTo>
                    <a:cubicBezTo>
                      <a:pt x="1" y="3"/>
                      <a:pt x="0" y="3"/>
                      <a:pt x="0" y="2"/>
                    </a:cubicBezTo>
                    <a:cubicBezTo>
                      <a:pt x="0" y="1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4" name="Freeform 1235"/>
              <p:cNvSpPr>
                <a:spLocks/>
              </p:cNvSpPr>
              <p:nvPr/>
            </p:nvSpPr>
            <p:spPr bwMode="auto">
              <a:xfrm>
                <a:off x="4982" y="2774"/>
                <a:ext cx="4" cy="4"/>
              </a:xfrm>
              <a:custGeom>
                <a:avLst/>
                <a:gdLst>
                  <a:gd name="T0" fmla="*/ 3 w 3"/>
                  <a:gd name="T1" fmla="*/ 2 h 3"/>
                  <a:gd name="T2" fmla="*/ 1 w 3"/>
                  <a:gd name="T3" fmla="*/ 3 h 3"/>
                  <a:gd name="T4" fmla="*/ 0 w 3"/>
                  <a:gd name="T5" fmla="*/ 2 h 3"/>
                  <a:gd name="T6" fmla="*/ 2 w 3"/>
                  <a:gd name="T7" fmla="*/ 0 h 3"/>
                  <a:gd name="T8" fmla="*/ 3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2"/>
                    </a:moveTo>
                    <a:cubicBezTo>
                      <a:pt x="3" y="2"/>
                      <a:pt x="2" y="3"/>
                      <a:pt x="1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2" y="0"/>
                      <a:pt x="3" y="0"/>
                      <a:pt x="3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5" name="Freeform 1236"/>
              <p:cNvSpPr>
                <a:spLocks/>
              </p:cNvSpPr>
              <p:nvPr/>
            </p:nvSpPr>
            <p:spPr bwMode="auto">
              <a:xfrm>
                <a:off x="5247" y="2657"/>
                <a:ext cx="4" cy="3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2 h 2"/>
                  <a:gd name="T4" fmla="*/ 1 w 3"/>
                  <a:gd name="T5" fmla="*/ 1 h 2"/>
                  <a:gd name="T6" fmla="*/ 2 w 3"/>
                  <a:gd name="T7" fmla="*/ 0 h 2"/>
                  <a:gd name="T8" fmla="*/ 3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2"/>
                      <a:pt x="3" y="2"/>
                      <a:pt x="2" y="2"/>
                    </a:cubicBezTo>
                    <a:cubicBezTo>
                      <a:pt x="1" y="2"/>
                      <a:pt x="0" y="2"/>
                      <a:pt x="1" y="1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6" name="Freeform 1237"/>
              <p:cNvSpPr>
                <a:spLocks/>
              </p:cNvSpPr>
              <p:nvPr/>
            </p:nvSpPr>
            <p:spPr bwMode="auto">
              <a:xfrm>
                <a:off x="5183" y="2597"/>
                <a:ext cx="4" cy="4"/>
              </a:xfrm>
              <a:custGeom>
                <a:avLst/>
                <a:gdLst>
                  <a:gd name="T0" fmla="*/ 2 w 4"/>
                  <a:gd name="T1" fmla="*/ 3 h 3"/>
                  <a:gd name="T2" fmla="*/ 0 w 4"/>
                  <a:gd name="T3" fmla="*/ 2 h 3"/>
                  <a:gd name="T4" fmla="*/ 2 w 4"/>
                  <a:gd name="T5" fmla="*/ 0 h 3"/>
                  <a:gd name="T6" fmla="*/ 4 w 4"/>
                  <a:gd name="T7" fmla="*/ 1 h 3"/>
                  <a:gd name="T8" fmla="*/ 2 w 4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3">
                    <a:moveTo>
                      <a:pt x="2" y="3"/>
                    </a:moveTo>
                    <a:cubicBezTo>
                      <a:pt x="1" y="3"/>
                      <a:pt x="0" y="3"/>
                      <a:pt x="0" y="2"/>
                    </a:cubicBezTo>
                    <a:cubicBezTo>
                      <a:pt x="0" y="0"/>
                      <a:pt x="1" y="0"/>
                      <a:pt x="2" y="0"/>
                    </a:cubicBezTo>
                    <a:cubicBezTo>
                      <a:pt x="3" y="0"/>
                      <a:pt x="4" y="0"/>
                      <a:pt x="4" y="1"/>
                    </a:cubicBezTo>
                    <a:cubicBezTo>
                      <a:pt x="3" y="2"/>
                      <a:pt x="3" y="3"/>
                      <a:pt x="2" y="3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7" name="Freeform 1238"/>
              <p:cNvSpPr>
                <a:spLocks/>
              </p:cNvSpPr>
              <p:nvPr/>
            </p:nvSpPr>
            <p:spPr bwMode="auto">
              <a:xfrm>
                <a:off x="5078" y="2875"/>
                <a:ext cx="10" cy="5"/>
              </a:xfrm>
              <a:custGeom>
                <a:avLst/>
                <a:gdLst>
                  <a:gd name="T0" fmla="*/ 0 w 8"/>
                  <a:gd name="T1" fmla="*/ 4 h 4"/>
                  <a:gd name="T2" fmla="*/ 6 w 8"/>
                  <a:gd name="T3" fmla="*/ 0 h 4"/>
                  <a:gd name="T4" fmla="*/ 7 w 8"/>
                  <a:gd name="T5" fmla="*/ 0 h 4"/>
                  <a:gd name="T6" fmla="*/ 7 w 8"/>
                  <a:gd name="T7" fmla="*/ 1 h 4"/>
                  <a:gd name="T8" fmla="*/ 0 w 8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4">
                    <a:moveTo>
                      <a:pt x="0" y="4"/>
                    </a:moveTo>
                    <a:cubicBezTo>
                      <a:pt x="1" y="2"/>
                      <a:pt x="4" y="1"/>
                      <a:pt x="6" y="0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8" y="1"/>
                      <a:pt x="7" y="1"/>
                      <a:pt x="7" y="1"/>
                    </a:cubicBezTo>
                    <a:cubicBezTo>
                      <a:pt x="5" y="3"/>
                      <a:pt x="2" y="4"/>
                      <a:pt x="0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8" name="Freeform 1239"/>
              <p:cNvSpPr>
                <a:spLocks/>
              </p:cNvSpPr>
              <p:nvPr/>
            </p:nvSpPr>
            <p:spPr bwMode="auto">
              <a:xfrm>
                <a:off x="5078" y="28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09" name="Freeform 1240"/>
              <p:cNvSpPr>
                <a:spLocks/>
              </p:cNvSpPr>
              <p:nvPr/>
            </p:nvSpPr>
            <p:spPr bwMode="auto">
              <a:xfrm>
                <a:off x="5086" y="2890"/>
                <a:ext cx="9" cy="5"/>
              </a:xfrm>
              <a:custGeom>
                <a:avLst/>
                <a:gdLst>
                  <a:gd name="T0" fmla="*/ 8 w 8"/>
                  <a:gd name="T1" fmla="*/ 0 h 4"/>
                  <a:gd name="T2" fmla="*/ 0 w 8"/>
                  <a:gd name="T3" fmla="*/ 4 h 4"/>
                  <a:gd name="T4" fmla="*/ 8 w 8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">
                    <a:moveTo>
                      <a:pt x="8" y="0"/>
                    </a:moveTo>
                    <a:cubicBezTo>
                      <a:pt x="6" y="3"/>
                      <a:pt x="3" y="3"/>
                      <a:pt x="0" y="4"/>
                    </a:cubicBezTo>
                    <a:cubicBezTo>
                      <a:pt x="2" y="2"/>
                      <a:pt x="5" y="0"/>
                      <a:pt x="8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0" name="Freeform 1241"/>
              <p:cNvSpPr>
                <a:spLocks/>
              </p:cNvSpPr>
              <p:nvPr/>
            </p:nvSpPr>
            <p:spPr bwMode="auto">
              <a:xfrm>
                <a:off x="5059" y="2866"/>
                <a:ext cx="9" cy="7"/>
              </a:xfrm>
              <a:custGeom>
                <a:avLst/>
                <a:gdLst>
                  <a:gd name="T0" fmla="*/ 0 w 7"/>
                  <a:gd name="T1" fmla="*/ 6 h 6"/>
                  <a:gd name="T2" fmla="*/ 5 w 7"/>
                  <a:gd name="T3" fmla="*/ 1 h 6"/>
                  <a:gd name="T4" fmla="*/ 6 w 7"/>
                  <a:gd name="T5" fmla="*/ 1 h 6"/>
                  <a:gd name="T6" fmla="*/ 6 w 7"/>
                  <a:gd name="T7" fmla="*/ 2 h 6"/>
                  <a:gd name="T8" fmla="*/ 0 w 7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0" y="6"/>
                    </a:moveTo>
                    <a:cubicBezTo>
                      <a:pt x="1" y="4"/>
                      <a:pt x="3" y="2"/>
                      <a:pt x="5" y="1"/>
                    </a:cubicBezTo>
                    <a:cubicBezTo>
                      <a:pt x="5" y="1"/>
                      <a:pt x="6" y="0"/>
                      <a:pt x="6" y="1"/>
                    </a:cubicBezTo>
                    <a:cubicBezTo>
                      <a:pt x="7" y="1"/>
                      <a:pt x="6" y="2"/>
                      <a:pt x="6" y="2"/>
                    </a:cubicBezTo>
                    <a:cubicBezTo>
                      <a:pt x="4" y="4"/>
                      <a:pt x="2" y="5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1" name="Freeform 1242"/>
              <p:cNvSpPr>
                <a:spLocks/>
              </p:cNvSpPr>
              <p:nvPr/>
            </p:nvSpPr>
            <p:spPr bwMode="auto">
              <a:xfrm>
                <a:off x="5082" y="2860"/>
                <a:ext cx="10" cy="7"/>
              </a:xfrm>
              <a:custGeom>
                <a:avLst/>
                <a:gdLst>
                  <a:gd name="T0" fmla="*/ 0 w 8"/>
                  <a:gd name="T1" fmla="*/ 6 h 6"/>
                  <a:gd name="T2" fmla="*/ 6 w 8"/>
                  <a:gd name="T3" fmla="*/ 0 h 6"/>
                  <a:gd name="T4" fmla="*/ 7 w 8"/>
                  <a:gd name="T5" fmla="*/ 0 h 6"/>
                  <a:gd name="T6" fmla="*/ 7 w 8"/>
                  <a:gd name="T7" fmla="*/ 2 h 6"/>
                  <a:gd name="T8" fmla="*/ 0 w 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cubicBezTo>
                      <a:pt x="2" y="3"/>
                      <a:pt x="4" y="1"/>
                      <a:pt x="6" y="0"/>
                    </a:cubicBezTo>
                    <a:cubicBezTo>
                      <a:pt x="6" y="0"/>
                      <a:pt x="7" y="0"/>
                      <a:pt x="7" y="0"/>
                    </a:cubicBezTo>
                    <a:cubicBezTo>
                      <a:pt x="8" y="1"/>
                      <a:pt x="7" y="1"/>
                      <a:pt x="7" y="2"/>
                    </a:cubicBezTo>
                    <a:cubicBezTo>
                      <a:pt x="5" y="4"/>
                      <a:pt x="3" y="5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2" name="Freeform 1243"/>
              <p:cNvSpPr>
                <a:spLocks/>
              </p:cNvSpPr>
              <p:nvPr/>
            </p:nvSpPr>
            <p:spPr bwMode="auto">
              <a:xfrm>
                <a:off x="5075" y="2852"/>
                <a:ext cx="6" cy="5"/>
              </a:xfrm>
              <a:custGeom>
                <a:avLst/>
                <a:gdLst>
                  <a:gd name="T0" fmla="*/ 0 w 5"/>
                  <a:gd name="T1" fmla="*/ 4 h 4"/>
                  <a:gd name="T2" fmla="*/ 3 w 5"/>
                  <a:gd name="T3" fmla="*/ 1 h 4"/>
                  <a:gd name="T4" fmla="*/ 5 w 5"/>
                  <a:gd name="T5" fmla="*/ 1 h 4"/>
                  <a:gd name="T6" fmla="*/ 4 w 5"/>
                  <a:gd name="T7" fmla="*/ 2 h 4"/>
                  <a:gd name="T8" fmla="*/ 0 w 5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4">
                    <a:moveTo>
                      <a:pt x="0" y="4"/>
                    </a:moveTo>
                    <a:cubicBezTo>
                      <a:pt x="0" y="2"/>
                      <a:pt x="2" y="1"/>
                      <a:pt x="3" y="1"/>
                    </a:cubicBezTo>
                    <a:cubicBezTo>
                      <a:pt x="4" y="0"/>
                      <a:pt x="4" y="0"/>
                      <a:pt x="5" y="1"/>
                    </a:cubicBezTo>
                    <a:cubicBezTo>
                      <a:pt x="5" y="1"/>
                      <a:pt x="5" y="1"/>
                      <a:pt x="4" y="2"/>
                    </a:cubicBezTo>
                    <a:cubicBezTo>
                      <a:pt x="3" y="3"/>
                      <a:pt x="2" y="4"/>
                      <a:pt x="0" y="4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3" name="Freeform 1244"/>
              <p:cNvSpPr>
                <a:spLocks/>
              </p:cNvSpPr>
              <p:nvPr/>
            </p:nvSpPr>
            <p:spPr bwMode="auto">
              <a:xfrm>
                <a:off x="5099" y="2873"/>
                <a:ext cx="8" cy="5"/>
              </a:xfrm>
              <a:custGeom>
                <a:avLst/>
                <a:gdLst>
                  <a:gd name="T0" fmla="*/ 7 w 7"/>
                  <a:gd name="T1" fmla="*/ 0 h 4"/>
                  <a:gd name="T2" fmla="*/ 0 w 7"/>
                  <a:gd name="T3" fmla="*/ 4 h 4"/>
                  <a:gd name="T4" fmla="*/ 7 w 7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7" y="0"/>
                    </a:moveTo>
                    <a:cubicBezTo>
                      <a:pt x="6" y="2"/>
                      <a:pt x="3" y="3"/>
                      <a:pt x="0" y="4"/>
                    </a:cubicBezTo>
                    <a:cubicBezTo>
                      <a:pt x="2" y="2"/>
                      <a:pt x="4" y="0"/>
                      <a:pt x="7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4" name="Freeform 1245"/>
              <p:cNvSpPr>
                <a:spLocks/>
              </p:cNvSpPr>
              <p:nvPr/>
            </p:nvSpPr>
            <p:spPr bwMode="auto">
              <a:xfrm>
                <a:off x="5068" y="2888"/>
                <a:ext cx="7" cy="4"/>
              </a:xfrm>
              <a:custGeom>
                <a:avLst/>
                <a:gdLst>
                  <a:gd name="T0" fmla="*/ 0 w 6"/>
                  <a:gd name="T1" fmla="*/ 3 h 3"/>
                  <a:gd name="T2" fmla="*/ 5 w 6"/>
                  <a:gd name="T3" fmla="*/ 1 h 3"/>
                  <a:gd name="T4" fmla="*/ 6 w 6"/>
                  <a:gd name="T5" fmla="*/ 1 h 3"/>
                  <a:gd name="T6" fmla="*/ 5 w 6"/>
                  <a:gd name="T7" fmla="*/ 2 h 3"/>
                  <a:gd name="T8" fmla="*/ 0 w 6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">
                    <a:moveTo>
                      <a:pt x="0" y="3"/>
                    </a:moveTo>
                    <a:cubicBezTo>
                      <a:pt x="2" y="2"/>
                      <a:pt x="3" y="1"/>
                      <a:pt x="5" y="1"/>
                    </a:cubicBezTo>
                    <a:cubicBezTo>
                      <a:pt x="5" y="1"/>
                      <a:pt x="5" y="0"/>
                      <a:pt x="6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4" y="3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5" name="Freeform 1246"/>
              <p:cNvSpPr>
                <a:spLocks/>
              </p:cNvSpPr>
              <p:nvPr/>
            </p:nvSpPr>
            <p:spPr bwMode="auto">
              <a:xfrm>
                <a:off x="5050" y="2863"/>
                <a:ext cx="4" cy="6"/>
              </a:xfrm>
              <a:custGeom>
                <a:avLst/>
                <a:gdLst>
                  <a:gd name="T0" fmla="*/ 0 w 4"/>
                  <a:gd name="T1" fmla="*/ 5 h 5"/>
                  <a:gd name="T2" fmla="*/ 2 w 4"/>
                  <a:gd name="T3" fmla="*/ 1 h 5"/>
                  <a:gd name="T4" fmla="*/ 4 w 4"/>
                  <a:gd name="T5" fmla="*/ 0 h 5"/>
                  <a:gd name="T6" fmla="*/ 4 w 4"/>
                  <a:gd name="T7" fmla="*/ 2 h 5"/>
                  <a:gd name="T8" fmla="*/ 0 w 4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5">
                    <a:moveTo>
                      <a:pt x="0" y="5"/>
                    </a:moveTo>
                    <a:cubicBezTo>
                      <a:pt x="1" y="3"/>
                      <a:pt x="1" y="2"/>
                      <a:pt x="2" y="1"/>
                    </a:cubicBezTo>
                    <a:cubicBezTo>
                      <a:pt x="3" y="0"/>
                      <a:pt x="3" y="0"/>
                      <a:pt x="4" y="0"/>
                    </a:cubicBezTo>
                    <a:cubicBezTo>
                      <a:pt x="4" y="1"/>
                      <a:pt x="4" y="1"/>
                      <a:pt x="4" y="2"/>
                    </a:cubicBezTo>
                    <a:cubicBezTo>
                      <a:pt x="3" y="3"/>
                      <a:pt x="2" y="4"/>
                      <a:pt x="0" y="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6" name="Freeform 1247"/>
              <p:cNvSpPr>
                <a:spLocks/>
              </p:cNvSpPr>
              <p:nvPr/>
            </p:nvSpPr>
            <p:spPr bwMode="auto">
              <a:xfrm>
                <a:off x="5102" y="2861"/>
                <a:ext cx="5" cy="2"/>
              </a:xfrm>
              <a:custGeom>
                <a:avLst/>
                <a:gdLst>
                  <a:gd name="T0" fmla="*/ 0 w 4"/>
                  <a:gd name="T1" fmla="*/ 2 h 2"/>
                  <a:gd name="T2" fmla="*/ 4 w 4"/>
                  <a:gd name="T3" fmla="*/ 1 h 2"/>
                  <a:gd name="T4" fmla="*/ 0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2" y="0"/>
                      <a:pt x="4" y="1"/>
                    </a:cubicBezTo>
                    <a:cubicBezTo>
                      <a:pt x="3" y="2"/>
                      <a:pt x="2" y="2"/>
                      <a:pt x="0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7" name="Freeform 1248"/>
              <p:cNvSpPr>
                <a:spLocks/>
              </p:cNvSpPr>
              <p:nvPr/>
            </p:nvSpPr>
            <p:spPr bwMode="auto">
              <a:xfrm>
                <a:off x="5104" y="2884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1 h 2"/>
                  <a:gd name="T4" fmla="*/ 0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0" y="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8" name="Freeform 1249"/>
              <p:cNvSpPr>
                <a:spLocks/>
              </p:cNvSpPr>
              <p:nvPr/>
            </p:nvSpPr>
            <p:spPr bwMode="auto">
              <a:xfrm>
                <a:off x="5076" y="2904"/>
                <a:ext cx="4" cy="1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0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1" y="0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19" name="Freeform 1250"/>
              <p:cNvSpPr>
                <a:spLocks/>
              </p:cNvSpPr>
              <p:nvPr/>
            </p:nvSpPr>
            <p:spPr bwMode="auto">
              <a:xfrm>
                <a:off x="5065" y="2692"/>
                <a:ext cx="9" cy="17"/>
              </a:xfrm>
              <a:custGeom>
                <a:avLst/>
                <a:gdLst>
                  <a:gd name="T0" fmla="*/ 0 w 7"/>
                  <a:gd name="T1" fmla="*/ 7 h 14"/>
                  <a:gd name="T2" fmla="*/ 1 w 7"/>
                  <a:gd name="T3" fmla="*/ 2 h 14"/>
                  <a:gd name="T4" fmla="*/ 5 w 7"/>
                  <a:gd name="T5" fmla="*/ 2 h 14"/>
                  <a:gd name="T6" fmla="*/ 7 w 7"/>
                  <a:gd name="T7" fmla="*/ 12 h 14"/>
                  <a:gd name="T8" fmla="*/ 6 w 7"/>
                  <a:gd name="T9" fmla="*/ 12 h 14"/>
                  <a:gd name="T10" fmla="*/ 6 w 7"/>
                  <a:gd name="T11" fmla="*/ 13 h 14"/>
                  <a:gd name="T12" fmla="*/ 0 w 7"/>
                  <a:gd name="T1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4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0"/>
                      <a:pt x="4" y="0"/>
                      <a:pt x="5" y="2"/>
                    </a:cubicBezTo>
                    <a:cubicBezTo>
                      <a:pt x="7" y="5"/>
                      <a:pt x="7" y="8"/>
                      <a:pt x="7" y="12"/>
                    </a:cubicBezTo>
                    <a:cubicBezTo>
                      <a:pt x="7" y="12"/>
                      <a:pt x="7" y="12"/>
                      <a:pt x="6" y="12"/>
                    </a:cubicBezTo>
                    <a:cubicBezTo>
                      <a:pt x="6" y="12"/>
                      <a:pt x="6" y="13"/>
                      <a:pt x="6" y="13"/>
                    </a:cubicBezTo>
                    <a:cubicBezTo>
                      <a:pt x="0" y="14"/>
                      <a:pt x="0" y="14"/>
                      <a:pt x="0" y="7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0" name="Freeform 1251"/>
              <p:cNvSpPr>
                <a:spLocks/>
              </p:cNvSpPr>
              <p:nvPr/>
            </p:nvSpPr>
            <p:spPr bwMode="auto">
              <a:xfrm>
                <a:off x="5086" y="2692"/>
                <a:ext cx="8" cy="15"/>
              </a:xfrm>
              <a:custGeom>
                <a:avLst/>
                <a:gdLst>
                  <a:gd name="T0" fmla="*/ 4 w 7"/>
                  <a:gd name="T1" fmla="*/ 12 h 12"/>
                  <a:gd name="T2" fmla="*/ 1 w 7"/>
                  <a:gd name="T3" fmla="*/ 9 h 12"/>
                  <a:gd name="T4" fmla="*/ 1 w 7"/>
                  <a:gd name="T5" fmla="*/ 2 h 12"/>
                  <a:gd name="T6" fmla="*/ 3 w 7"/>
                  <a:gd name="T7" fmla="*/ 0 h 12"/>
                  <a:gd name="T8" fmla="*/ 6 w 7"/>
                  <a:gd name="T9" fmla="*/ 2 h 12"/>
                  <a:gd name="T10" fmla="*/ 7 w 7"/>
                  <a:gd name="T11" fmla="*/ 11 h 12"/>
                  <a:gd name="T12" fmla="*/ 6 w 7"/>
                  <a:gd name="T13" fmla="*/ 12 h 12"/>
                  <a:gd name="T14" fmla="*/ 4 w 7"/>
                  <a:gd name="T1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12">
                    <a:moveTo>
                      <a:pt x="4" y="12"/>
                    </a:moveTo>
                    <a:cubicBezTo>
                      <a:pt x="1" y="12"/>
                      <a:pt x="1" y="12"/>
                      <a:pt x="1" y="9"/>
                    </a:cubicBezTo>
                    <a:cubicBezTo>
                      <a:pt x="0" y="7"/>
                      <a:pt x="0" y="5"/>
                      <a:pt x="1" y="2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5" y="0"/>
                      <a:pt x="5" y="1"/>
                      <a:pt x="6" y="2"/>
                    </a:cubicBezTo>
                    <a:cubicBezTo>
                      <a:pt x="7" y="5"/>
                      <a:pt x="7" y="8"/>
                      <a:pt x="7" y="11"/>
                    </a:cubicBezTo>
                    <a:cubicBezTo>
                      <a:pt x="7" y="12"/>
                      <a:pt x="7" y="12"/>
                      <a:pt x="6" y="12"/>
                    </a:cubicBezTo>
                    <a:cubicBezTo>
                      <a:pt x="6" y="12"/>
                      <a:pt x="5" y="12"/>
                      <a:pt x="4" y="12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1" name="Freeform 1252"/>
              <p:cNvSpPr>
                <a:spLocks/>
              </p:cNvSpPr>
              <p:nvPr/>
            </p:nvSpPr>
            <p:spPr bwMode="auto">
              <a:xfrm>
                <a:off x="5044" y="2696"/>
                <a:ext cx="9" cy="17"/>
              </a:xfrm>
              <a:custGeom>
                <a:avLst/>
                <a:gdLst>
                  <a:gd name="T0" fmla="*/ 2 w 8"/>
                  <a:gd name="T1" fmla="*/ 13 h 14"/>
                  <a:gd name="T2" fmla="*/ 1 w 8"/>
                  <a:gd name="T3" fmla="*/ 12 h 14"/>
                  <a:gd name="T4" fmla="*/ 1 w 8"/>
                  <a:gd name="T5" fmla="*/ 5 h 14"/>
                  <a:gd name="T6" fmla="*/ 1 w 8"/>
                  <a:gd name="T7" fmla="*/ 2 h 14"/>
                  <a:gd name="T8" fmla="*/ 3 w 8"/>
                  <a:gd name="T9" fmla="*/ 0 h 14"/>
                  <a:gd name="T10" fmla="*/ 6 w 8"/>
                  <a:gd name="T11" fmla="*/ 2 h 14"/>
                  <a:gd name="T12" fmla="*/ 7 w 8"/>
                  <a:gd name="T13" fmla="*/ 7 h 14"/>
                  <a:gd name="T14" fmla="*/ 7 w 8"/>
                  <a:gd name="T15" fmla="*/ 8 h 14"/>
                  <a:gd name="T16" fmla="*/ 2 w 8"/>
                  <a:gd name="T1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" h="14">
                    <a:moveTo>
                      <a:pt x="2" y="13"/>
                    </a:moveTo>
                    <a:cubicBezTo>
                      <a:pt x="1" y="14"/>
                      <a:pt x="1" y="13"/>
                      <a:pt x="1" y="12"/>
                    </a:cubicBezTo>
                    <a:cubicBezTo>
                      <a:pt x="1" y="9"/>
                      <a:pt x="0" y="7"/>
                      <a:pt x="1" y="5"/>
                    </a:cubicBezTo>
                    <a:cubicBezTo>
                      <a:pt x="1" y="4"/>
                      <a:pt x="1" y="3"/>
                      <a:pt x="1" y="2"/>
                    </a:cubicBezTo>
                    <a:cubicBezTo>
                      <a:pt x="1" y="1"/>
                      <a:pt x="2" y="1"/>
                      <a:pt x="3" y="0"/>
                    </a:cubicBezTo>
                    <a:cubicBezTo>
                      <a:pt x="4" y="0"/>
                      <a:pt x="5" y="1"/>
                      <a:pt x="6" y="2"/>
                    </a:cubicBezTo>
                    <a:cubicBezTo>
                      <a:pt x="7" y="3"/>
                      <a:pt x="7" y="5"/>
                      <a:pt x="7" y="7"/>
                    </a:cubicBezTo>
                    <a:cubicBezTo>
                      <a:pt x="7" y="7"/>
                      <a:pt x="7" y="8"/>
                      <a:pt x="7" y="8"/>
                    </a:cubicBezTo>
                    <a:cubicBezTo>
                      <a:pt x="8" y="13"/>
                      <a:pt x="8" y="13"/>
                      <a:pt x="2" y="1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2" name="Freeform 1253"/>
              <p:cNvSpPr>
                <a:spLocks noEditPoints="1"/>
              </p:cNvSpPr>
              <p:nvPr/>
            </p:nvSpPr>
            <p:spPr bwMode="auto">
              <a:xfrm>
                <a:off x="4946" y="2845"/>
                <a:ext cx="70" cy="75"/>
              </a:xfrm>
              <a:custGeom>
                <a:avLst/>
                <a:gdLst>
                  <a:gd name="T0" fmla="*/ 58 w 58"/>
                  <a:gd name="T1" fmla="*/ 29 h 62"/>
                  <a:gd name="T2" fmla="*/ 54 w 58"/>
                  <a:gd name="T3" fmla="*/ 43 h 62"/>
                  <a:gd name="T4" fmla="*/ 40 w 58"/>
                  <a:gd name="T5" fmla="*/ 59 h 62"/>
                  <a:gd name="T6" fmla="*/ 29 w 58"/>
                  <a:gd name="T7" fmla="*/ 60 h 62"/>
                  <a:gd name="T8" fmla="*/ 4 w 58"/>
                  <a:gd name="T9" fmla="*/ 37 h 62"/>
                  <a:gd name="T10" fmla="*/ 5 w 58"/>
                  <a:gd name="T11" fmla="*/ 20 h 62"/>
                  <a:gd name="T12" fmla="*/ 17 w 58"/>
                  <a:gd name="T13" fmla="*/ 8 h 62"/>
                  <a:gd name="T14" fmla="*/ 48 w 58"/>
                  <a:gd name="T15" fmla="*/ 10 h 62"/>
                  <a:gd name="T16" fmla="*/ 58 w 58"/>
                  <a:gd name="T17" fmla="*/ 29 h 62"/>
                  <a:gd name="T18" fmla="*/ 28 w 58"/>
                  <a:gd name="T19" fmla="*/ 24 h 62"/>
                  <a:gd name="T20" fmla="*/ 27 w 58"/>
                  <a:gd name="T21" fmla="*/ 19 h 62"/>
                  <a:gd name="T22" fmla="*/ 16 w 58"/>
                  <a:gd name="T23" fmla="*/ 15 h 62"/>
                  <a:gd name="T24" fmla="*/ 7 w 58"/>
                  <a:gd name="T25" fmla="*/ 33 h 62"/>
                  <a:gd name="T26" fmla="*/ 13 w 58"/>
                  <a:gd name="T27" fmla="*/ 42 h 62"/>
                  <a:gd name="T28" fmla="*/ 23 w 58"/>
                  <a:gd name="T29" fmla="*/ 38 h 62"/>
                  <a:gd name="T30" fmla="*/ 28 w 58"/>
                  <a:gd name="T31" fmla="*/ 24 h 62"/>
                  <a:gd name="T32" fmla="*/ 53 w 58"/>
                  <a:gd name="T33" fmla="*/ 26 h 62"/>
                  <a:gd name="T34" fmla="*/ 52 w 58"/>
                  <a:gd name="T35" fmla="*/ 20 h 62"/>
                  <a:gd name="T36" fmla="*/ 45 w 58"/>
                  <a:gd name="T37" fmla="*/ 13 h 62"/>
                  <a:gd name="T38" fmla="*/ 36 w 58"/>
                  <a:gd name="T39" fmla="*/ 18 h 62"/>
                  <a:gd name="T40" fmla="*/ 34 w 58"/>
                  <a:gd name="T41" fmla="*/ 31 h 62"/>
                  <a:gd name="T42" fmla="*/ 37 w 58"/>
                  <a:gd name="T43" fmla="*/ 39 h 62"/>
                  <a:gd name="T44" fmla="*/ 48 w 58"/>
                  <a:gd name="T45" fmla="*/ 39 h 62"/>
                  <a:gd name="T46" fmla="*/ 53 w 58"/>
                  <a:gd name="T47" fmla="*/ 26 h 62"/>
                  <a:gd name="T48" fmla="*/ 39 w 58"/>
                  <a:gd name="T49" fmla="*/ 49 h 62"/>
                  <a:gd name="T50" fmla="*/ 37 w 58"/>
                  <a:gd name="T51" fmla="*/ 43 h 62"/>
                  <a:gd name="T52" fmla="*/ 27 w 58"/>
                  <a:gd name="T53" fmla="*/ 43 h 62"/>
                  <a:gd name="T54" fmla="*/ 25 w 58"/>
                  <a:gd name="T55" fmla="*/ 49 h 62"/>
                  <a:gd name="T56" fmla="*/ 32 w 58"/>
                  <a:gd name="T57" fmla="*/ 57 h 62"/>
                  <a:gd name="T58" fmla="*/ 39 w 58"/>
                  <a:gd name="T59" fmla="*/ 49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58" h="62">
                    <a:moveTo>
                      <a:pt x="58" y="29"/>
                    </a:moveTo>
                    <a:cubicBezTo>
                      <a:pt x="58" y="34"/>
                      <a:pt x="56" y="38"/>
                      <a:pt x="54" y="43"/>
                    </a:cubicBezTo>
                    <a:cubicBezTo>
                      <a:pt x="50" y="49"/>
                      <a:pt x="46" y="54"/>
                      <a:pt x="40" y="59"/>
                    </a:cubicBezTo>
                    <a:cubicBezTo>
                      <a:pt x="37" y="61"/>
                      <a:pt x="33" y="62"/>
                      <a:pt x="29" y="60"/>
                    </a:cubicBezTo>
                    <a:cubicBezTo>
                      <a:pt x="19" y="54"/>
                      <a:pt x="10" y="47"/>
                      <a:pt x="4" y="37"/>
                    </a:cubicBezTo>
                    <a:cubicBezTo>
                      <a:pt x="0" y="31"/>
                      <a:pt x="0" y="26"/>
                      <a:pt x="5" y="20"/>
                    </a:cubicBezTo>
                    <a:cubicBezTo>
                      <a:pt x="8" y="15"/>
                      <a:pt x="12" y="11"/>
                      <a:pt x="17" y="8"/>
                    </a:cubicBezTo>
                    <a:cubicBezTo>
                      <a:pt x="28" y="0"/>
                      <a:pt x="39" y="2"/>
                      <a:pt x="48" y="10"/>
                    </a:cubicBezTo>
                    <a:cubicBezTo>
                      <a:pt x="55" y="16"/>
                      <a:pt x="58" y="22"/>
                      <a:pt x="58" y="29"/>
                    </a:cubicBezTo>
                    <a:close/>
                    <a:moveTo>
                      <a:pt x="28" y="24"/>
                    </a:moveTo>
                    <a:cubicBezTo>
                      <a:pt x="28" y="22"/>
                      <a:pt x="28" y="21"/>
                      <a:pt x="27" y="19"/>
                    </a:cubicBezTo>
                    <a:cubicBezTo>
                      <a:pt x="25" y="14"/>
                      <a:pt x="21" y="12"/>
                      <a:pt x="16" y="15"/>
                    </a:cubicBezTo>
                    <a:cubicBezTo>
                      <a:pt x="10" y="19"/>
                      <a:pt x="7" y="26"/>
                      <a:pt x="7" y="33"/>
                    </a:cubicBezTo>
                    <a:cubicBezTo>
                      <a:pt x="7" y="37"/>
                      <a:pt x="10" y="41"/>
                      <a:pt x="13" y="42"/>
                    </a:cubicBezTo>
                    <a:cubicBezTo>
                      <a:pt x="17" y="43"/>
                      <a:pt x="20" y="42"/>
                      <a:pt x="23" y="38"/>
                    </a:cubicBezTo>
                    <a:cubicBezTo>
                      <a:pt x="26" y="34"/>
                      <a:pt x="28" y="29"/>
                      <a:pt x="28" y="24"/>
                    </a:cubicBezTo>
                    <a:close/>
                    <a:moveTo>
                      <a:pt x="53" y="26"/>
                    </a:moveTo>
                    <a:cubicBezTo>
                      <a:pt x="53" y="24"/>
                      <a:pt x="53" y="22"/>
                      <a:pt x="52" y="20"/>
                    </a:cubicBezTo>
                    <a:cubicBezTo>
                      <a:pt x="51" y="17"/>
                      <a:pt x="49" y="14"/>
                      <a:pt x="45" y="13"/>
                    </a:cubicBezTo>
                    <a:cubicBezTo>
                      <a:pt x="41" y="13"/>
                      <a:pt x="38" y="15"/>
                      <a:pt x="36" y="18"/>
                    </a:cubicBezTo>
                    <a:cubicBezTo>
                      <a:pt x="34" y="22"/>
                      <a:pt x="33" y="26"/>
                      <a:pt x="34" y="31"/>
                    </a:cubicBezTo>
                    <a:cubicBezTo>
                      <a:pt x="34" y="34"/>
                      <a:pt x="35" y="37"/>
                      <a:pt x="37" y="39"/>
                    </a:cubicBezTo>
                    <a:cubicBezTo>
                      <a:pt x="41" y="42"/>
                      <a:pt x="45" y="42"/>
                      <a:pt x="48" y="39"/>
                    </a:cubicBezTo>
                    <a:cubicBezTo>
                      <a:pt x="52" y="35"/>
                      <a:pt x="53" y="31"/>
                      <a:pt x="53" y="26"/>
                    </a:cubicBezTo>
                    <a:close/>
                    <a:moveTo>
                      <a:pt x="39" y="49"/>
                    </a:moveTo>
                    <a:cubicBezTo>
                      <a:pt x="39" y="47"/>
                      <a:pt x="38" y="44"/>
                      <a:pt x="37" y="43"/>
                    </a:cubicBezTo>
                    <a:cubicBezTo>
                      <a:pt x="33" y="39"/>
                      <a:pt x="29" y="40"/>
                      <a:pt x="27" y="43"/>
                    </a:cubicBezTo>
                    <a:cubicBezTo>
                      <a:pt x="26" y="45"/>
                      <a:pt x="25" y="47"/>
                      <a:pt x="25" y="49"/>
                    </a:cubicBezTo>
                    <a:cubicBezTo>
                      <a:pt x="25" y="53"/>
                      <a:pt x="28" y="56"/>
                      <a:pt x="32" y="57"/>
                    </a:cubicBezTo>
                    <a:cubicBezTo>
                      <a:pt x="36" y="57"/>
                      <a:pt x="39" y="54"/>
                      <a:pt x="39" y="49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3" name="Oval 1254"/>
              <p:cNvSpPr>
                <a:spLocks noChangeArrowheads="1"/>
              </p:cNvSpPr>
              <p:nvPr/>
            </p:nvSpPr>
            <p:spPr bwMode="auto">
              <a:xfrm>
                <a:off x="5277" y="2952"/>
                <a:ext cx="8" cy="4"/>
              </a:xfrm>
              <a:prstGeom prst="ellipse">
                <a:avLst/>
              </a:pr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4" name="Oval 1255"/>
              <p:cNvSpPr>
                <a:spLocks noChangeArrowheads="1"/>
              </p:cNvSpPr>
              <p:nvPr/>
            </p:nvSpPr>
            <p:spPr bwMode="auto">
              <a:xfrm>
                <a:off x="5062" y="2625"/>
                <a:ext cx="6" cy="6"/>
              </a:xfrm>
              <a:prstGeom prst="ellipse">
                <a:avLst/>
              </a:pr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5" name="Freeform 1256"/>
              <p:cNvSpPr>
                <a:spLocks noEditPoints="1"/>
              </p:cNvSpPr>
              <p:nvPr/>
            </p:nvSpPr>
            <p:spPr bwMode="auto">
              <a:xfrm>
                <a:off x="4955" y="2860"/>
                <a:ext cx="25" cy="37"/>
              </a:xfrm>
              <a:custGeom>
                <a:avLst/>
                <a:gdLst>
                  <a:gd name="T0" fmla="*/ 21 w 21"/>
                  <a:gd name="T1" fmla="*/ 12 h 31"/>
                  <a:gd name="T2" fmla="*/ 16 w 21"/>
                  <a:gd name="T3" fmla="*/ 26 h 31"/>
                  <a:gd name="T4" fmla="*/ 6 w 21"/>
                  <a:gd name="T5" fmla="*/ 30 h 31"/>
                  <a:gd name="T6" fmla="*/ 0 w 21"/>
                  <a:gd name="T7" fmla="*/ 21 h 31"/>
                  <a:gd name="T8" fmla="*/ 9 w 21"/>
                  <a:gd name="T9" fmla="*/ 3 h 31"/>
                  <a:gd name="T10" fmla="*/ 20 w 21"/>
                  <a:gd name="T11" fmla="*/ 7 h 31"/>
                  <a:gd name="T12" fmla="*/ 21 w 21"/>
                  <a:gd name="T13" fmla="*/ 12 h 31"/>
                  <a:gd name="T14" fmla="*/ 2 w 21"/>
                  <a:gd name="T15" fmla="*/ 19 h 31"/>
                  <a:gd name="T16" fmla="*/ 5 w 21"/>
                  <a:gd name="T17" fmla="*/ 26 h 31"/>
                  <a:gd name="T18" fmla="*/ 13 w 21"/>
                  <a:gd name="T19" fmla="*/ 24 h 31"/>
                  <a:gd name="T20" fmla="*/ 18 w 21"/>
                  <a:gd name="T21" fmla="*/ 13 h 31"/>
                  <a:gd name="T22" fmla="*/ 17 w 21"/>
                  <a:gd name="T23" fmla="*/ 7 h 31"/>
                  <a:gd name="T24" fmla="*/ 10 w 21"/>
                  <a:gd name="T25" fmla="*/ 5 h 31"/>
                  <a:gd name="T26" fmla="*/ 2 w 21"/>
                  <a:gd name="T27" fmla="*/ 19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1" h="31">
                    <a:moveTo>
                      <a:pt x="21" y="12"/>
                    </a:moveTo>
                    <a:cubicBezTo>
                      <a:pt x="21" y="17"/>
                      <a:pt x="19" y="22"/>
                      <a:pt x="16" y="26"/>
                    </a:cubicBezTo>
                    <a:cubicBezTo>
                      <a:pt x="13" y="30"/>
                      <a:pt x="10" y="31"/>
                      <a:pt x="6" y="30"/>
                    </a:cubicBezTo>
                    <a:cubicBezTo>
                      <a:pt x="3" y="29"/>
                      <a:pt x="0" y="25"/>
                      <a:pt x="0" y="21"/>
                    </a:cubicBezTo>
                    <a:cubicBezTo>
                      <a:pt x="0" y="14"/>
                      <a:pt x="3" y="7"/>
                      <a:pt x="9" y="3"/>
                    </a:cubicBezTo>
                    <a:cubicBezTo>
                      <a:pt x="14" y="0"/>
                      <a:pt x="18" y="2"/>
                      <a:pt x="20" y="7"/>
                    </a:cubicBezTo>
                    <a:cubicBezTo>
                      <a:pt x="21" y="9"/>
                      <a:pt x="21" y="10"/>
                      <a:pt x="21" y="12"/>
                    </a:cubicBezTo>
                    <a:close/>
                    <a:moveTo>
                      <a:pt x="2" y="19"/>
                    </a:moveTo>
                    <a:cubicBezTo>
                      <a:pt x="2" y="22"/>
                      <a:pt x="3" y="24"/>
                      <a:pt x="5" y="26"/>
                    </a:cubicBezTo>
                    <a:cubicBezTo>
                      <a:pt x="7" y="28"/>
                      <a:pt x="11" y="27"/>
                      <a:pt x="13" y="24"/>
                    </a:cubicBezTo>
                    <a:cubicBezTo>
                      <a:pt x="16" y="21"/>
                      <a:pt x="17" y="17"/>
                      <a:pt x="18" y="13"/>
                    </a:cubicBezTo>
                    <a:cubicBezTo>
                      <a:pt x="19" y="11"/>
                      <a:pt x="18" y="9"/>
                      <a:pt x="17" y="7"/>
                    </a:cubicBezTo>
                    <a:cubicBezTo>
                      <a:pt x="15" y="4"/>
                      <a:pt x="13" y="4"/>
                      <a:pt x="10" y="5"/>
                    </a:cubicBezTo>
                    <a:cubicBezTo>
                      <a:pt x="5" y="9"/>
                      <a:pt x="3" y="14"/>
                      <a:pt x="2" y="1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6" name="Freeform 1257"/>
              <p:cNvSpPr>
                <a:spLocks noEditPoints="1"/>
              </p:cNvSpPr>
              <p:nvPr/>
            </p:nvSpPr>
            <p:spPr bwMode="auto">
              <a:xfrm>
                <a:off x="4986" y="2861"/>
                <a:ext cx="24" cy="35"/>
              </a:xfrm>
              <a:custGeom>
                <a:avLst/>
                <a:gdLst>
                  <a:gd name="T0" fmla="*/ 20 w 20"/>
                  <a:gd name="T1" fmla="*/ 13 h 29"/>
                  <a:gd name="T2" fmla="*/ 15 w 20"/>
                  <a:gd name="T3" fmla="*/ 26 h 29"/>
                  <a:gd name="T4" fmla="*/ 4 w 20"/>
                  <a:gd name="T5" fmla="*/ 26 h 29"/>
                  <a:gd name="T6" fmla="*/ 1 w 20"/>
                  <a:gd name="T7" fmla="*/ 18 h 29"/>
                  <a:gd name="T8" fmla="*/ 3 w 20"/>
                  <a:gd name="T9" fmla="*/ 5 h 29"/>
                  <a:gd name="T10" fmla="*/ 12 w 20"/>
                  <a:gd name="T11" fmla="*/ 0 h 29"/>
                  <a:gd name="T12" fmla="*/ 19 w 20"/>
                  <a:gd name="T13" fmla="*/ 7 h 29"/>
                  <a:gd name="T14" fmla="*/ 20 w 20"/>
                  <a:gd name="T15" fmla="*/ 13 h 29"/>
                  <a:gd name="T16" fmla="*/ 17 w 20"/>
                  <a:gd name="T17" fmla="*/ 15 h 29"/>
                  <a:gd name="T18" fmla="*/ 15 w 20"/>
                  <a:gd name="T19" fmla="*/ 6 h 29"/>
                  <a:gd name="T20" fmla="*/ 6 w 20"/>
                  <a:gd name="T21" fmla="*/ 6 h 29"/>
                  <a:gd name="T22" fmla="*/ 4 w 20"/>
                  <a:gd name="T23" fmla="*/ 20 h 29"/>
                  <a:gd name="T24" fmla="*/ 10 w 20"/>
                  <a:gd name="T25" fmla="*/ 25 h 29"/>
                  <a:gd name="T26" fmla="*/ 16 w 20"/>
                  <a:gd name="T27" fmla="*/ 21 h 29"/>
                  <a:gd name="T28" fmla="*/ 17 w 20"/>
                  <a:gd name="T29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0" h="29">
                    <a:moveTo>
                      <a:pt x="20" y="13"/>
                    </a:moveTo>
                    <a:cubicBezTo>
                      <a:pt x="20" y="18"/>
                      <a:pt x="19" y="22"/>
                      <a:pt x="15" y="26"/>
                    </a:cubicBezTo>
                    <a:cubicBezTo>
                      <a:pt x="12" y="29"/>
                      <a:pt x="8" y="29"/>
                      <a:pt x="4" y="26"/>
                    </a:cubicBezTo>
                    <a:cubicBezTo>
                      <a:pt x="2" y="24"/>
                      <a:pt x="1" y="21"/>
                      <a:pt x="1" y="18"/>
                    </a:cubicBezTo>
                    <a:cubicBezTo>
                      <a:pt x="0" y="13"/>
                      <a:pt x="1" y="9"/>
                      <a:pt x="3" y="5"/>
                    </a:cubicBezTo>
                    <a:cubicBezTo>
                      <a:pt x="5" y="2"/>
                      <a:pt x="8" y="0"/>
                      <a:pt x="12" y="0"/>
                    </a:cubicBezTo>
                    <a:cubicBezTo>
                      <a:pt x="16" y="1"/>
                      <a:pt x="18" y="4"/>
                      <a:pt x="19" y="7"/>
                    </a:cubicBezTo>
                    <a:cubicBezTo>
                      <a:pt x="20" y="9"/>
                      <a:pt x="20" y="11"/>
                      <a:pt x="20" y="13"/>
                    </a:cubicBezTo>
                    <a:close/>
                    <a:moveTo>
                      <a:pt x="17" y="15"/>
                    </a:moveTo>
                    <a:cubicBezTo>
                      <a:pt x="17" y="12"/>
                      <a:pt x="17" y="9"/>
                      <a:pt x="15" y="6"/>
                    </a:cubicBezTo>
                    <a:cubicBezTo>
                      <a:pt x="13" y="3"/>
                      <a:pt x="9" y="2"/>
                      <a:pt x="6" y="6"/>
                    </a:cubicBezTo>
                    <a:cubicBezTo>
                      <a:pt x="3" y="10"/>
                      <a:pt x="2" y="15"/>
                      <a:pt x="4" y="20"/>
                    </a:cubicBezTo>
                    <a:cubicBezTo>
                      <a:pt x="5" y="23"/>
                      <a:pt x="7" y="25"/>
                      <a:pt x="10" y="25"/>
                    </a:cubicBezTo>
                    <a:cubicBezTo>
                      <a:pt x="12" y="25"/>
                      <a:pt x="15" y="24"/>
                      <a:pt x="16" y="21"/>
                    </a:cubicBezTo>
                    <a:cubicBezTo>
                      <a:pt x="17" y="19"/>
                      <a:pt x="18" y="17"/>
                      <a:pt x="17" y="15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7" name="Freeform 1258"/>
              <p:cNvSpPr>
                <a:spLocks noEditPoints="1"/>
              </p:cNvSpPr>
              <p:nvPr/>
            </p:nvSpPr>
            <p:spPr bwMode="auto">
              <a:xfrm>
                <a:off x="4976" y="2892"/>
                <a:ext cx="17" cy="22"/>
              </a:xfrm>
              <a:custGeom>
                <a:avLst/>
                <a:gdLst>
                  <a:gd name="T0" fmla="*/ 14 w 14"/>
                  <a:gd name="T1" fmla="*/ 10 h 18"/>
                  <a:gd name="T2" fmla="*/ 7 w 14"/>
                  <a:gd name="T3" fmla="*/ 18 h 18"/>
                  <a:gd name="T4" fmla="*/ 0 w 14"/>
                  <a:gd name="T5" fmla="*/ 10 h 18"/>
                  <a:gd name="T6" fmla="*/ 2 w 14"/>
                  <a:gd name="T7" fmla="*/ 4 h 18"/>
                  <a:gd name="T8" fmla="*/ 12 w 14"/>
                  <a:gd name="T9" fmla="*/ 4 h 18"/>
                  <a:gd name="T10" fmla="*/ 14 w 14"/>
                  <a:gd name="T11" fmla="*/ 10 h 18"/>
                  <a:gd name="T12" fmla="*/ 2 w 14"/>
                  <a:gd name="T13" fmla="*/ 9 h 18"/>
                  <a:gd name="T14" fmla="*/ 5 w 14"/>
                  <a:gd name="T15" fmla="*/ 14 h 18"/>
                  <a:gd name="T16" fmla="*/ 11 w 14"/>
                  <a:gd name="T17" fmla="*/ 13 h 18"/>
                  <a:gd name="T18" fmla="*/ 10 w 14"/>
                  <a:gd name="T19" fmla="*/ 4 h 18"/>
                  <a:gd name="T20" fmla="*/ 5 w 14"/>
                  <a:gd name="T21" fmla="*/ 4 h 18"/>
                  <a:gd name="T22" fmla="*/ 2 w 14"/>
                  <a:gd name="T23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4" h="18">
                    <a:moveTo>
                      <a:pt x="14" y="10"/>
                    </a:moveTo>
                    <a:cubicBezTo>
                      <a:pt x="14" y="15"/>
                      <a:pt x="11" y="18"/>
                      <a:pt x="7" y="18"/>
                    </a:cubicBezTo>
                    <a:cubicBezTo>
                      <a:pt x="3" y="17"/>
                      <a:pt x="0" y="14"/>
                      <a:pt x="0" y="10"/>
                    </a:cubicBezTo>
                    <a:cubicBezTo>
                      <a:pt x="0" y="8"/>
                      <a:pt x="1" y="6"/>
                      <a:pt x="2" y="4"/>
                    </a:cubicBezTo>
                    <a:cubicBezTo>
                      <a:pt x="4" y="1"/>
                      <a:pt x="8" y="0"/>
                      <a:pt x="12" y="4"/>
                    </a:cubicBezTo>
                    <a:cubicBezTo>
                      <a:pt x="13" y="5"/>
                      <a:pt x="14" y="8"/>
                      <a:pt x="14" y="10"/>
                    </a:cubicBezTo>
                    <a:close/>
                    <a:moveTo>
                      <a:pt x="2" y="9"/>
                    </a:moveTo>
                    <a:cubicBezTo>
                      <a:pt x="2" y="12"/>
                      <a:pt x="3" y="13"/>
                      <a:pt x="5" y="14"/>
                    </a:cubicBezTo>
                    <a:cubicBezTo>
                      <a:pt x="7" y="16"/>
                      <a:pt x="10" y="15"/>
                      <a:pt x="11" y="13"/>
                    </a:cubicBezTo>
                    <a:cubicBezTo>
                      <a:pt x="12" y="10"/>
                      <a:pt x="12" y="6"/>
                      <a:pt x="10" y="4"/>
                    </a:cubicBezTo>
                    <a:cubicBezTo>
                      <a:pt x="8" y="3"/>
                      <a:pt x="6" y="3"/>
                      <a:pt x="5" y="4"/>
                    </a:cubicBezTo>
                    <a:cubicBezTo>
                      <a:pt x="4" y="5"/>
                      <a:pt x="2" y="7"/>
                      <a:pt x="2" y="9"/>
                    </a:cubicBezTo>
                    <a:close/>
                  </a:path>
                </a:pathLst>
              </a:custGeom>
              <a:solidFill>
                <a:srgbClr val="1A1A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8" name="Freeform 1259"/>
              <p:cNvSpPr>
                <a:spLocks/>
              </p:cNvSpPr>
              <p:nvPr/>
            </p:nvSpPr>
            <p:spPr bwMode="auto">
              <a:xfrm>
                <a:off x="4957" y="2864"/>
                <a:ext cx="21" cy="29"/>
              </a:xfrm>
              <a:custGeom>
                <a:avLst/>
                <a:gdLst>
                  <a:gd name="T0" fmla="*/ 0 w 17"/>
                  <a:gd name="T1" fmla="*/ 15 h 24"/>
                  <a:gd name="T2" fmla="*/ 8 w 17"/>
                  <a:gd name="T3" fmla="*/ 1 h 24"/>
                  <a:gd name="T4" fmla="*/ 15 w 17"/>
                  <a:gd name="T5" fmla="*/ 3 h 24"/>
                  <a:gd name="T6" fmla="*/ 16 w 17"/>
                  <a:gd name="T7" fmla="*/ 9 h 24"/>
                  <a:gd name="T8" fmla="*/ 11 w 17"/>
                  <a:gd name="T9" fmla="*/ 20 h 24"/>
                  <a:gd name="T10" fmla="*/ 3 w 17"/>
                  <a:gd name="T11" fmla="*/ 22 h 24"/>
                  <a:gd name="T12" fmla="*/ 0 w 17"/>
                  <a:gd name="T13" fmla="*/ 15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" h="24">
                    <a:moveTo>
                      <a:pt x="0" y="15"/>
                    </a:moveTo>
                    <a:cubicBezTo>
                      <a:pt x="1" y="10"/>
                      <a:pt x="3" y="5"/>
                      <a:pt x="8" y="1"/>
                    </a:cubicBezTo>
                    <a:cubicBezTo>
                      <a:pt x="11" y="0"/>
                      <a:pt x="13" y="0"/>
                      <a:pt x="15" y="3"/>
                    </a:cubicBezTo>
                    <a:cubicBezTo>
                      <a:pt x="16" y="5"/>
                      <a:pt x="17" y="7"/>
                      <a:pt x="16" y="9"/>
                    </a:cubicBezTo>
                    <a:cubicBezTo>
                      <a:pt x="15" y="13"/>
                      <a:pt x="14" y="17"/>
                      <a:pt x="11" y="20"/>
                    </a:cubicBezTo>
                    <a:cubicBezTo>
                      <a:pt x="9" y="23"/>
                      <a:pt x="5" y="24"/>
                      <a:pt x="3" y="22"/>
                    </a:cubicBezTo>
                    <a:cubicBezTo>
                      <a:pt x="1" y="20"/>
                      <a:pt x="0" y="18"/>
                      <a:pt x="0" y="15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29" name="Freeform 1260"/>
              <p:cNvSpPr>
                <a:spLocks/>
              </p:cNvSpPr>
              <p:nvPr/>
            </p:nvSpPr>
            <p:spPr bwMode="auto">
              <a:xfrm>
                <a:off x="4988" y="2863"/>
                <a:ext cx="20" cy="28"/>
              </a:xfrm>
              <a:custGeom>
                <a:avLst/>
                <a:gdLst>
                  <a:gd name="T0" fmla="*/ 15 w 16"/>
                  <a:gd name="T1" fmla="*/ 13 h 23"/>
                  <a:gd name="T2" fmla="*/ 14 w 16"/>
                  <a:gd name="T3" fmla="*/ 19 h 23"/>
                  <a:gd name="T4" fmla="*/ 8 w 16"/>
                  <a:gd name="T5" fmla="*/ 23 h 23"/>
                  <a:gd name="T6" fmla="*/ 2 w 16"/>
                  <a:gd name="T7" fmla="*/ 18 h 23"/>
                  <a:gd name="T8" fmla="*/ 4 w 16"/>
                  <a:gd name="T9" fmla="*/ 4 h 23"/>
                  <a:gd name="T10" fmla="*/ 13 w 16"/>
                  <a:gd name="T11" fmla="*/ 4 h 23"/>
                  <a:gd name="T12" fmla="*/ 15 w 16"/>
                  <a:gd name="T13" fmla="*/ 1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" h="23">
                    <a:moveTo>
                      <a:pt x="15" y="13"/>
                    </a:moveTo>
                    <a:cubicBezTo>
                      <a:pt x="16" y="15"/>
                      <a:pt x="15" y="17"/>
                      <a:pt x="14" y="19"/>
                    </a:cubicBezTo>
                    <a:cubicBezTo>
                      <a:pt x="13" y="22"/>
                      <a:pt x="10" y="23"/>
                      <a:pt x="8" y="23"/>
                    </a:cubicBezTo>
                    <a:cubicBezTo>
                      <a:pt x="5" y="23"/>
                      <a:pt x="3" y="21"/>
                      <a:pt x="2" y="18"/>
                    </a:cubicBezTo>
                    <a:cubicBezTo>
                      <a:pt x="0" y="13"/>
                      <a:pt x="1" y="8"/>
                      <a:pt x="4" y="4"/>
                    </a:cubicBezTo>
                    <a:cubicBezTo>
                      <a:pt x="7" y="0"/>
                      <a:pt x="11" y="1"/>
                      <a:pt x="13" y="4"/>
                    </a:cubicBezTo>
                    <a:cubicBezTo>
                      <a:pt x="15" y="7"/>
                      <a:pt x="15" y="10"/>
                      <a:pt x="15" y="13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0" name="Freeform 1261"/>
              <p:cNvSpPr>
                <a:spLocks/>
              </p:cNvSpPr>
              <p:nvPr/>
            </p:nvSpPr>
            <p:spPr bwMode="auto">
              <a:xfrm>
                <a:off x="4979" y="2896"/>
                <a:ext cx="12" cy="15"/>
              </a:xfrm>
              <a:custGeom>
                <a:avLst/>
                <a:gdLst>
                  <a:gd name="T0" fmla="*/ 0 w 10"/>
                  <a:gd name="T1" fmla="*/ 6 h 13"/>
                  <a:gd name="T2" fmla="*/ 3 w 10"/>
                  <a:gd name="T3" fmla="*/ 1 h 13"/>
                  <a:gd name="T4" fmla="*/ 8 w 10"/>
                  <a:gd name="T5" fmla="*/ 1 h 13"/>
                  <a:gd name="T6" fmla="*/ 9 w 10"/>
                  <a:gd name="T7" fmla="*/ 10 h 13"/>
                  <a:gd name="T8" fmla="*/ 3 w 10"/>
                  <a:gd name="T9" fmla="*/ 11 h 13"/>
                  <a:gd name="T10" fmla="*/ 0 w 10"/>
                  <a:gd name="T11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3">
                    <a:moveTo>
                      <a:pt x="0" y="6"/>
                    </a:moveTo>
                    <a:cubicBezTo>
                      <a:pt x="0" y="4"/>
                      <a:pt x="2" y="2"/>
                      <a:pt x="3" y="1"/>
                    </a:cubicBezTo>
                    <a:cubicBezTo>
                      <a:pt x="4" y="0"/>
                      <a:pt x="6" y="0"/>
                      <a:pt x="8" y="1"/>
                    </a:cubicBezTo>
                    <a:cubicBezTo>
                      <a:pt x="10" y="3"/>
                      <a:pt x="10" y="7"/>
                      <a:pt x="9" y="10"/>
                    </a:cubicBezTo>
                    <a:cubicBezTo>
                      <a:pt x="8" y="12"/>
                      <a:pt x="5" y="13"/>
                      <a:pt x="3" y="11"/>
                    </a:cubicBezTo>
                    <a:cubicBezTo>
                      <a:pt x="1" y="10"/>
                      <a:pt x="0" y="9"/>
                      <a:pt x="0" y="6"/>
                    </a:cubicBezTo>
                    <a:close/>
                  </a:path>
                </a:pathLst>
              </a:custGeom>
              <a:solidFill>
                <a:srgbClr val="D68A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1" name="Freeform 1262"/>
              <p:cNvSpPr>
                <a:spLocks/>
              </p:cNvSpPr>
              <p:nvPr/>
            </p:nvSpPr>
            <p:spPr bwMode="auto">
              <a:xfrm>
                <a:off x="5842" y="2955"/>
                <a:ext cx="438" cy="74"/>
              </a:xfrm>
              <a:custGeom>
                <a:avLst/>
                <a:gdLst>
                  <a:gd name="T0" fmla="*/ 15 w 365"/>
                  <a:gd name="T1" fmla="*/ 62 h 62"/>
                  <a:gd name="T2" fmla="*/ 15 w 365"/>
                  <a:gd name="T3" fmla="*/ 58 h 62"/>
                  <a:gd name="T4" fmla="*/ 18 w 365"/>
                  <a:gd name="T5" fmla="*/ 53 h 62"/>
                  <a:gd name="T6" fmla="*/ 32 w 365"/>
                  <a:gd name="T7" fmla="*/ 44 h 62"/>
                  <a:gd name="T8" fmla="*/ 36 w 365"/>
                  <a:gd name="T9" fmla="*/ 34 h 62"/>
                  <a:gd name="T10" fmla="*/ 27 w 365"/>
                  <a:gd name="T11" fmla="*/ 27 h 62"/>
                  <a:gd name="T12" fmla="*/ 6 w 365"/>
                  <a:gd name="T13" fmla="*/ 29 h 62"/>
                  <a:gd name="T14" fmla="*/ 3 w 365"/>
                  <a:gd name="T15" fmla="*/ 28 h 62"/>
                  <a:gd name="T16" fmla="*/ 0 w 365"/>
                  <a:gd name="T17" fmla="*/ 23 h 62"/>
                  <a:gd name="T18" fmla="*/ 14 w 365"/>
                  <a:gd name="T19" fmla="*/ 19 h 62"/>
                  <a:gd name="T20" fmla="*/ 75 w 365"/>
                  <a:gd name="T21" fmla="*/ 7 h 62"/>
                  <a:gd name="T22" fmla="*/ 131 w 365"/>
                  <a:gd name="T23" fmla="*/ 2 h 62"/>
                  <a:gd name="T24" fmla="*/ 196 w 365"/>
                  <a:gd name="T25" fmla="*/ 1 h 62"/>
                  <a:gd name="T26" fmla="*/ 248 w 365"/>
                  <a:gd name="T27" fmla="*/ 3 h 62"/>
                  <a:gd name="T28" fmla="*/ 303 w 365"/>
                  <a:gd name="T29" fmla="*/ 9 h 62"/>
                  <a:gd name="T30" fmla="*/ 364 w 365"/>
                  <a:gd name="T31" fmla="*/ 22 h 62"/>
                  <a:gd name="T32" fmla="*/ 365 w 365"/>
                  <a:gd name="T33" fmla="*/ 23 h 62"/>
                  <a:gd name="T34" fmla="*/ 360 w 365"/>
                  <a:gd name="T35" fmla="*/ 28 h 62"/>
                  <a:gd name="T36" fmla="*/ 358 w 365"/>
                  <a:gd name="T37" fmla="*/ 28 h 62"/>
                  <a:gd name="T38" fmla="*/ 337 w 365"/>
                  <a:gd name="T39" fmla="*/ 27 h 62"/>
                  <a:gd name="T40" fmla="*/ 328 w 365"/>
                  <a:gd name="T41" fmla="*/ 34 h 62"/>
                  <a:gd name="T42" fmla="*/ 332 w 365"/>
                  <a:gd name="T43" fmla="*/ 44 h 62"/>
                  <a:gd name="T44" fmla="*/ 348 w 365"/>
                  <a:gd name="T45" fmla="*/ 53 h 62"/>
                  <a:gd name="T46" fmla="*/ 350 w 365"/>
                  <a:gd name="T47" fmla="*/ 57 h 62"/>
                  <a:gd name="T48" fmla="*/ 350 w 365"/>
                  <a:gd name="T49" fmla="*/ 62 h 62"/>
                  <a:gd name="T50" fmla="*/ 342 w 365"/>
                  <a:gd name="T51" fmla="*/ 60 h 62"/>
                  <a:gd name="T52" fmla="*/ 289 w 365"/>
                  <a:gd name="T53" fmla="*/ 49 h 62"/>
                  <a:gd name="T54" fmla="*/ 250 w 365"/>
                  <a:gd name="T55" fmla="*/ 45 h 62"/>
                  <a:gd name="T56" fmla="*/ 164 w 365"/>
                  <a:gd name="T57" fmla="*/ 42 h 62"/>
                  <a:gd name="T58" fmla="*/ 123 w 365"/>
                  <a:gd name="T59" fmla="*/ 44 h 62"/>
                  <a:gd name="T60" fmla="*/ 63 w 365"/>
                  <a:gd name="T61" fmla="*/ 51 h 62"/>
                  <a:gd name="T62" fmla="*/ 16 w 365"/>
                  <a:gd name="T63" fmla="*/ 62 h 62"/>
                  <a:gd name="T64" fmla="*/ 15 w 365"/>
                  <a:gd name="T65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65" h="62">
                    <a:moveTo>
                      <a:pt x="15" y="62"/>
                    </a:moveTo>
                    <a:cubicBezTo>
                      <a:pt x="15" y="61"/>
                      <a:pt x="15" y="60"/>
                      <a:pt x="15" y="58"/>
                    </a:cubicBezTo>
                    <a:cubicBezTo>
                      <a:pt x="14" y="54"/>
                      <a:pt x="14" y="54"/>
                      <a:pt x="18" y="53"/>
                    </a:cubicBezTo>
                    <a:cubicBezTo>
                      <a:pt x="23" y="51"/>
                      <a:pt x="28" y="48"/>
                      <a:pt x="32" y="44"/>
                    </a:cubicBezTo>
                    <a:cubicBezTo>
                      <a:pt x="35" y="41"/>
                      <a:pt x="38" y="38"/>
                      <a:pt x="36" y="34"/>
                    </a:cubicBezTo>
                    <a:cubicBezTo>
                      <a:pt x="35" y="30"/>
                      <a:pt x="31" y="28"/>
                      <a:pt x="27" y="27"/>
                    </a:cubicBezTo>
                    <a:cubicBezTo>
                      <a:pt x="20" y="26"/>
                      <a:pt x="13" y="27"/>
                      <a:pt x="6" y="29"/>
                    </a:cubicBezTo>
                    <a:cubicBezTo>
                      <a:pt x="5" y="29"/>
                      <a:pt x="4" y="29"/>
                      <a:pt x="3" y="28"/>
                    </a:cubicBezTo>
                    <a:cubicBezTo>
                      <a:pt x="2" y="26"/>
                      <a:pt x="1" y="24"/>
                      <a:pt x="0" y="23"/>
                    </a:cubicBezTo>
                    <a:cubicBezTo>
                      <a:pt x="4" y="21"/>
                      <a:pt x="9" y="20"/>
                      <a:pt x="14" y="19"/>
                    </a:cubicBezTo>
                    <a:cubicBezTo>
                      <a:pt x="34" y="14"/>
                      <a:pt x="55" y="10"/>
                      <a:pt x="75" y="7"/>
                    </a:cubicBezTo>
                    <a:cubicBezTo>
                      <a:pt x="94" y="5"/>
                      <a:pt x="113" y="3"/>
                      <a:pt x="131" y="2"/>
                    </a:cubicBezTo>
                    <a:cubicBezTo>
                      <a:pt x="153" y="1"/>
                      <a:pt x="174" y="0"/>
                      <a:pt x="196" y="1"/>
                    </a:cubicBezTo>
                    <a:cubicBezTo>
                      <a:pt x="213" y="1"/>
                      <a:pt x="230" y="2"/>
                      <a:pt x="248" y="3"/>
                    </a:cubicBezTo>
                    <a:cubicBezTo>
                      <a:pt x="266" y="4"/>
                      <a:pt x="285" y="6"/>
                      <a:pt x="303" y="9"/>
                    </a:cubicBezTo>
                    <a:cubicBezTo>
                      <a:pt x="324" y="13"/>
                      <a:pt x="344" y="17"/>
                      <a:pt x="364" y="22"/>
                    </a:cubicBezTo>
                    <a:cubicBezTo>
                      <a:pt x="364" y="22"/>
                      <a:pt x="364" y="22"/>
                      <a:pt x="365" y="23"/>
                    </a:cubicBezTo>
                    <a:cubicBezTo>
                      <a:pt x="363" y="25"/>
                      <a:pt x="361" y="26"/>
                      <a:pt x="360" y="28"/>
                    </a:cubicBezTo>
                    <a:cubicBezTo>
                      <a:pt x="359" y="29"/>
                      <a:pt x="358" y="29"/>
                      <a:pt x="358" y="28"/>
                    </a:cubicBezTo>
                    <a:cubicBezTo>
                      <a:pt x="351" y="27"/>
                      <a:pt x="344" y="26"/>
                      <a:pt x="337" y="27"/>
                    </a:cubicBezTo>
                    <a:cubicBezTo>
                      <a:pt x="333" y="28"/>
                      <a:pt x="329" y="30"/>
                      <a:pt x="328" y="34"/>
                    </a:cubicBezTo>
                    <a:cubicBezTo>
                      <a:pt x="327" y="38"/>
                      <a:pt x="329" y="41"/>
                      <a:pt x="332" y="44"/>
                    </a:cubicBezTo>
                    <a:cubicBezTo>
                      <a:pt x="336" y="48"/>
                      <a:pt x="342" y="51"/>
                      <a:pt x="348" y="53"/>
                    </a:cubicBezTo>
                    <a:cubicBezTo>
                      <a:pt x="350" y="54"/>
                      <a:pt x="350" y="55"/>
                      <a:pt x="350" y="57"/>
                    </a:cubicBezTo>
                    <a:cubicBezTo>
                      <a:pt x="349" y="58"/>
                      <a:pt x="350" y="60"/>
                      <a:pt x="350" y="62"/>
                    </a:cubicBezTo>
                    <a:cubicBezTo>
                      <a:pt x="347" y="61"/>
                      <a:pt x="345" y="61"/>
                      <a:pt x="342" y="60"/>
                    </a:cubicBezTo>
                    <a:cubicBezTo>
                      <a:pt x="325" y="55"/>
                      <a:pt x="307" y="52"/>
                      <a:pt x="289" y="49"/>
                    </a:cubicBezTo>
                    <a:cubicBezTo>
                      <a:pt x="276" y="47"/>
                      <a:pt x="263" y="46"/>
                      <a:pt x="250" y="45"/>
                    </a:cubicBezTo>
                    <a:cubicBezTo>
                      <a:pt x="221" y="42"/>
                      <a:pt x="193" y="41"/>
                      <a:pt x="164" y="42"/>
                    </a:cubicBezTo>
                    <a:cubicBezTo>
                      <a:pt x="151" y="42"/>
                      <a:pt x="137" y="43"/>
                      <a:pt x="123" y="44"/>
                    </a:cubicBezTo>
                    <a:cubicBezTo>
                      <a:pt x="103" y="45"/>
                      <a:pt x="83" y="48"/>
                      <a:pt x="63" y="51"/>
                    </a:cubicBezTo>
                    <a:cubicBezTo>
                      <a:pt x="47" y="54"/>
                      <a:pt x="32" y="57"/>
                      <a:pt x="16" y="62"/>
                    </a:cubicBezTo>
                    <a:cubicBezTo>
                      <a:pt x="16" y="62"/>
                      <a:pt x="15" y="62"/>
                      <a:pt x="15" y="62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2" name="Freeform 1263"/>
              <p:cNvSpPr>
                <a:spLocks/>
              </p:cNvSpPr>
              <p:nvPr/>
            </p:nvSpPr>
            <p:spPr bwMode="auto">
              <a:xfrm>
                <a:off x="5919" y="2774"/>
                <a:ext cx="135" cy="160"/>
              </a:xfrm>
              <a:custGeom>
                <a:avLst/>
                <a:gdLst>
                  <a:gd name="T0" fmla="*/ 37 w 112"/>
                  <a:gd name="T1" fmla="*/ 72 h 133"/>
                  <a:gd name="T2" fmla="*/ 22 w 112"/>
                  <a:gd name="T3" fmla="*/ 77 h 133"/>
                  <a:gd name="T4" fmla="*/ 21 w 112"/>
                  <a:gd name="T5" fmla="*/ 75 h 133"/>
                  <a:gd name="T6" fmla="*/ 27 w 112"/>
                  <a:gd name="T7" fmla="*/ 64 h 133"/>
                  <a:gd name="T8" fmla="*/ 20 w 112"/>
                  <a:gd name="T9" fmla="*/ 62 h 133"/>
                  <a:gd name="T10" fmla="*/ 18 w 112"/>
                  <a:gd name="T11" fmla="*/ 58 h 133"/>
                  <a:gd name="T12" fmla="*/ 15 w 112"/>
                  <a:gd name="T13" fmla="*/ 48 h 133"/>
                  <a:gd name="T14" fmla="*/ 2 w 112"/>
                  <a:gd name="T15" fmla="*/ 47 h 133"/>
                  <a:gd name="T16" fmla="*/ 0 w 112"/>
                  <a:gd name="T17" fmla="*/ 29 h 133"/>
                  <a:gd name="T18" fmla="*/ 23 w 112"/>
                  <a:gd name="T19" fmla="*/ 23 h 133"/>
                  <a:gd name="T20" fmla="*/ 81 w 112"/>
                  <a:gd name="T21" fmla="*/ 2 h 133"/>
                  <a:gd name="T22" fmla="*/ 98 w 112"/>
                  <a:gd name="T23" fmla="*/ 2 h 133"/>
                  <a:gd name="T24" fmla="*/ 93 w 112"/>
                  <a:gd name="T25" fmla="*/ 34 h 133"/>
                  <a:gd name="T26" fmla="*/ 92 w 112"/>
                  <a:gd name="T27" fmla="*/ 39 h 133"/>
                  <a:gd name="T28" fmla="*/ 92 w 112"/>
                  <a:gd name="T29" fmla="*/ 49 h 133"/>
                  <a:gd name="T30" fmla="*/ 87 w 112"/>
                  <a:gd name="T31" fmla="*/ 55 h 133"/>
                  <a:gd name="T32" fmla="*/ 92 w 112"/>
                  <a:gd name="T33" fmla="*/ 59 h 133"/>
                  <a:gd name="T34" fmla="*/ 81 w 112"/>
                  <a:gd name="T35" fmla="*/ 62 h 133"/>
                  <a:gd name="T36" fmla="*/ 92 w 112"/>
                  <a:gd name="T37" fmla="*/ 71 h 133"/>
                  <a:gd name="T38" fmla="*/ 86 w 112"/>
                  <a:gd name="T39" fmla="*/ 70 h 133"/>
                  <a:gd name="T40" fmla="*/ 65 w 112"/>
                  <a:gd name="T41" fmla="*/ 79 h 133"/>
                  <a:gd name="T42" fmla="*/ 84 w 112"/>
                  <a:gd name="T43" fmla="*/ 88 h 133"/>
                  <a:gd name="T44" fmla="*/ 89 w 112"/>
                  <a:gd name="T45" fmla="*/ 86 h 133"/>
                  <a:gd name="T46" fmla="*/ 87 w 112"/>
                  <a:gd name="T47" fmla="*/ 89 h 133"/>
                  <a:gd name="T48" fmla="*/ 82 w 112"/>
                  <a:gd name="T49" fmla="*/ 103 h 133"/>
                  <a:gd name="T50" fmla="*/ 97 w 112"/>
                  <a:gd name="T51" fmla="*/ 96 h 133"/>
                  <a:gd name="T52" fmla="*/ 99 w 112"/>
                  <a:gd name="T53" fmla="*/ 93 h 133"/>
                  <a:gd name="T54" fmla="*/ 99 w 112"/>
                  <a:gd name="T55" fmla="*/ 96 h 133"/>
                  <a:gd name="T56" fmla="*/ 94 w 112"/>
                  <a:gd name="T57" fmla="*/ 105 h 133"/>
                  <a:gd name="T58" fmla="*/ 112 w 112"/>
                  <a:gd name="T59" fmla="*/ 110 h 133"/>
                  <a:gd name="T60" fmla="*/ 67 w 112"/>
                  <a:gd name="T61" fmla="*/ 117 h 133"/>
                  <a:gd name="T62" fmla="*/ 73 w 112"/>
                  <a:gd name="T63" fmla="*/ 101 h 133"/>
                  <a:gd name="T64" fmla="*/ 51 w 112"/>
                  <a:gd name="T65" fmla="*/ 103 h 133"/>
                  <a:gd name="T66" fmla="*/ 58 w 112"/>
                  <a:gd name="T67" fmla="*/ 118 h 133"/>
                  <a:gd name="T68" fmla="*/ 13 w 112"/>
                  <a:gd name="T69" fmla="*/ 120 h 133"/>
                  <a:gd name="T70" fmla="*/ 32 w 112"/>
                  <a:gd name="T71" fmla="*/ 120 h 133"/>
                  <a:gd name="T72" fmla="*/ 21 w 112"/>
                  <a:gd name="T73" fmla="*/ 103 h 133"/>
                  <a:gd name="T74" fmla="*/ 19 w 112"/>
                  <a:gd name="T75" fmla="*/ 99 h 133"/>
                  <a:gd name="T76" fmla="*/ 22 w 112"/>
                  <a:gd name="T77" fmla="*/ 101 h 133"/>
                  <a:gd name="T78" fmla="*/ 38 w 112"/>
                  <a:gd name="T79" fmla="*/ 106 h 133"/>
                  <a:gd name="T80" fmla="*/ 30 w 112"/>
                  <a:gd name="T81" fmla="*/ 94 h 133"/>
                  <a:gd name="T82" fmla="*/ 30 w 112"/>
                  <a:gd name="T83" fmla="*/ 91 h 133"/>
                  <a:gd name="T84" fmla="*/ 41 w 112"/>
                  <a:gd name="T85" fmla="*/ 91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12" h="133">
                    <a:moveTo>
                      <a:pt x="49" y="80"/>
                    </a:moveTo>
                    <a:cubicBezTo>
                      <a:pt x="44" y="78"/>
                      <a:pt x="40" y="76"/>
                      <a:pt x="37" y="72"/>
                    </a:cubicBezTo>
                    <a:cubicBezTo>
                      <a:pt x="34" y="70"/>
                      <a:pt x="29" y="70"/>
                      <a:pt x="27" y="74"/>
                    </a:cubicBezTo>
                    <a:cubicBezTo>
                      <a:pt x="26" y="76"/>
                      <a:pt x="24" y="77"/>
                      <a:pt x="22" y="77"/>
                    </a:cubicBezTo>
                    <a:cubicBezTo>
                      <a:pt x="21" y="77"/>
                      <a:pt x="20" y="78"/>
                      <a:pt x="20" y="77"/>
                    </a:cubicBezTo>
                    <a:cubicBezTo>
                      <a:pt x="20" y="76"/>
                      <a:pt x="20" y="75"/>
                      <a:pt x="21" y="75"/>
                    </a:cubicBezTo>
                    <a:cubicBezTo>
                      <a:pt x="26" y="74"/>
                      <a:pt x="28" y="70"/>
                      <a:pt x="29" y="66"/>
                    </a:cubicBezTo>
                    <a:cubicBezTo>
                      <a:pt x="29" y="64"/>
                      <a:pt x="29" y="63"/>
                      <a:pt x="27" y="64"/>
                    </a:cubicBezTo>
                    <a:cubicBezTo>
                      <a:pt x="24" y="64"/>
                      <a:pt x="20" y="64"/>
                      <a:pt x="17" y="65"/>
                    </a:cubicBezTo>
                    <a:cubicBezTo>
                      <a:pt x="18" y="64"/>
                      <a:pt x="19" y="63"/>
                      <a:pt x="20" y="62"/>
                    </a:cubicBezTo>
                    <a:cubicBezTo>
                      <a:pt x="22" y="61"/>
                      <a:pt x="22" y="60"/>
                      <a:pt x="20" y="59"/>
                    </a:cubicBezTo>
                    <a:cubicBezTo>
                      <a:pt x="19" y="59"/>
                      <a:pt x="19" y="58"/>
                      <a:pt x="18" y="58"/>
                    </a:cubicBezTo>
                    <a:cubicBezTo>
                      <a:pt x="15" y="58"/>
                      <a:pt x="15" y="57"/>
                      <a:pt x="15" y="55"/>
                    </a:cubicBezTo>
                    <a:cubicBezTo>
                      <a:pt x="16" y="52"/>
                      <a:pt x="15" y="50"/>
                      <a:pt x="15" y="48"/>
                    </a:cubicBezTo>
                    <a:cubicBezTo>
                      <a:pt x="15" y="46"/>
                      <a:pt x="14" y="45"/>
                      <a:pt x="12" y="45"/>
                    </a:cubicBezTo>
                    <a:cubicBezTo>
                      <a:pt x="9" y="45"/>
                      <a:pt x="6" y="46"/>
                      <a:pt x="2" y="47"/>
                    </a:cubicBezTo>
                    <a:cubicBezTo>
                      <a:pt x="3" y="45"/>
                      <a:pt x="3" y="44"/>
                      <a:pt x="2" y="43"/>
                    </a:cubicBezTo>
                    <a:cubicBezTo>
                      <a:pt x="0" y="39"/>
                      <a:pt x="0" y="34"/>
                      <a:pt x="0" y="29"/>
                    </a:cubicBezTo>
                    <a:cubicBezTo>
                      <a:pt x="1" y="28"/>
                      <a:pt x="2" y="28"/>
                      <a:pt x="3" y="28"/>
                    </a:cubicBezTo>
                    <a:cubicBezTo>
                      <a:pt x="10" y="27"/>
                      <a:pt x="17" y="25"/>
                      <a:pt x="23" y="23"/>
                    </a:cubicBezTo>
                    <a:cubicBezTo>
                      <a:pt x="29" y="21"/>
                      <a:pt x="35" y="18"/>
                      <a:pt x="41" y="15"/>
                    </a:cubicBezTo>
                    <a:cubicBezTo>
                      <a:pt x="53" y="8"/>
                      <a:pt x="67" y="5"/>
                      <a:pt x="81" y="2"/>
                    </a:cubicBezTo>
                    <a:cubicBezTo>
                      <a:pt x="86" y="1"/>
                      <a:pt x="91" y="1"/>
                      <a:pt x="95" y="0"/>
                    </a:cubicBezTo>
                    <a:cubicBezTo>
                      <a:pt x="97" y="0"/>
                      <a:pt x="98" y="0"/>
                      <a:pt x="98" y="2"/>
                    </a:cubicBezTo>
                    <a:cubicBezTo>
                      <a:pt x="97" y="12"/>
                      <a:pt x="96" y="21"/>
                      <a:pt x="92" y="30"/>
                    </a:cubicBezTo>
                    <a:cubicBezTo>
                      <a:pt x="91" y="32"/>
                      <a:pt x="92" y="33"/>
                      <a:pt x="93" y="34"/>
                    </a:cubicBezTo>
                    <a:cubicBezTo>
                      <a:pt x="95" y="35"/>
                      <a:pt x="96" y="36"/>
                      <a:pt x="99" y="38"/>
                    </a:cubicBezTo>
                    <a:cubicBezTo>
                      <a:pt x="96" y="38"/>
                      <a:pt x="94" y="38"/>
                      <a:pt x="92" y="39"/>
                    </a:cubicBezTo>
                    <a:cubicBezTo>
                      <a:pt x="90" y="39"/>
                      <a:pt x="89" y="40"/>
                      <a:pt x="89" y="41"/>
                    </a:cubicBezTo>
                    <a:cubicBezTo>
                      <a:pt x="90" y="44"/>
                      <a:pt x="91" y="46"/>
                      <a:pt x="92" y="49"/>
                    </a:cubicBezTo>
                    <a:cubicBezTo>
                      <a:pt x="93" y="51"/>
                      <a:pt x="93" y="52"/>
                      <a:pt x="90" y="52"/>
                    </a:cubicBezTo>
                    <a:cubicBezTo>
                      <a:pt x="89" y="52"/>
                      <a:pt x="87" y="53"/>
                      <a:pt x="87" y="55"/>
                    </a:cubicBezTo>
                    <a:cubicBezTo>
                      <a:pt x="87" y="56"/>
                      <a:pt x="89" y="57"/>
                      <a:pt x="90" y="57"/>
                    </a:cubicBezTo>
                    <a:cubicBezTo>
                      <a:pt x="90" y="58"/>
                      <a:pt x="91" y="58"/>
                      <a:pt x="92" y="59"/>
                    </a:cubicBezTo>
                    <a:cubicBezTo>
                      <a:pt x="89" y="58"/>
                      <a:pt x="86" y="59"/>
                      <a:pt x="82" y="59"/>
                    </a:cubicBezTo>
                    <a:cubicBezTo>
                      <a:pt x="81" y="59"/>
                      <a:pt x="80" y="60"/>
                      <a:pt x="81" y="62"/>
                    </a:cubicBezTo>
                    <a:cubicBezTo>
                      <a:pt x="83" y="66"/>
                      <a:pt x="86" y="69"/>
                      <a:pt x="91" y="69"/>
                    </a:cubicBezTo>
                    <a:cubicBezTo>
                      <a:pt x="92" y="69"/>
                      <a:pt x="92" y="70"/>
                      <a:pt x="92" y="71"/>
                    </a:cubicBezTo>
                    <a:cubicBezTo>
                      <a:pt x="93" y="72"/>
                      <a:pt x="91" y="72"/>
                      <a:pt x="91" y="72"/>
                    </a:cubicBezTo>
                    <a:cubicBezTo>
                      <a:pt x="89" y="72"/>
                      <a:pt x="87" y="71"/>
                      <a:pt x="86" y="70"/>
                    </a:cubicBezTo>
                    <a:cubicBezTo>
                      <a:pt x="81" y="65"/>
                      <a:pt x="77" y="66"/>
                      <a:pt x="73" y="72"/>
                    </a:cubicBezTo>
                    <a:cubicBezTo>
                      <a:pt x="71" y="75"/>
                      <a:pt x="68" y="77"/>
                      <a:pt x="65" y="79"/>
                    </a:cubicBezTo>
                    <a:cubicBezTo>
                      <a:pt x="69" y="82"/>
                      <a:pt x="72" y="85"/>
                      <a:pt x="76" y="88"/>
                    </a:cubicBezTo>
                    <a:cubicBezTo>
                      <a:pt x="78" y="90"/>
                      <a:pt x="81" y="90"/>
                      <a:pt x="84" y="88"/>
                    </a:cubicBezTo>
                    <a:cubicBezTo>
                      <a:pt x="85" y="88"/>
                      <a:pt x="86" y="87"/>
                      <a:pt x="87" y="86"/>
                    </a:cubicBezTo>
                    <a:cubicBezTo>
                      <a:pt x="87" y="86"/>
                      <a:pt x="89" y="85"/>
                      <a:pt x="89" y="86"/>
                    </a:cubicBezTo>
                    <a:cubicBezTo>
                      <a:pt x="89" y="87"/>
                      <a:pt x="89" y="88"/>
                      <a:pt x="88" y="89"/>
                    </a:cubicBezTo>
                    <a:cubicBezTo>
                      <a:pt x="88" y="89"/>
                      <a:pt x="87" y="89"/>
                      <a:pt x="87" y="89"/>
                    </a:cubicBezTo>
                    <a:cubicBezTo>
                      <a:pt x="82" y="92"/>
                      <a:pt x="80" y="96"/>
                      <a:pt x="81" y="101"/>
                    </a:cubicBezTo>
                    <a:cubicBezTo>
                      <a:pt x="81" y="102"/>
                      <a:pt x="81" y="103"/>
                      <a:pt x="82" y="103"/>
                    </a:cubicBezTo>
                    <a:cubicBezTo>
                      <a:pt x="86" y="103"/>
                      <a:pt x="89" y="103"/>
                      <a:pt x="93" y="101"/>
                    </a:cubicBezTo>
                    <a:cubicBezTo>
                      <a:pt x="95" y="100"/>
                      <a:pt x="96" y="98"/>
                      <a:pt x="97" y="96"/>
                    </a:cubicBezTo>
                    <a:cubicBezTo>
                      <a:pt x="97" y="95"/>
                      <a:pt x="97" y="95"/>
                      <a:pt x="97" y="95"/>
                    </a:cubicBezTo>
                    <a:cubicBezTo>
                      <a:pt x="97" y="93"/>
                      <a:pt x="98" y="93"/>
                      <a:pt x="99" y="93"/>
                    </a:cubicBezTo>
                    <a:cubicBezTo>
                      <a:pt x="100" y="93"/>
                      <a:pt x="100" y="93"/>
                      <a:pt x="100" y="93"/>
                    </a:cubicBezTo>
                    <a:cubicBezTo>
                      <a:pt x="100" y="94"/>
                      <a:pt x="100" y="96"/>
                      <a:pt x="99" y="96"/>
                    </a:cubicBezTo>
                    <a:cubicBezTo>
                      <a:pt x="97" y="98"/>
                      <a:pt x="95" y="100"/>
                      <a:pt x="95" y="103"/>
                    </a:cubicBezTo>
                    <a:cubicBezTo>
                      <a:pt x="95" y="103"/>
                      <a:pt x="94" y="104"/>
                      <a:pt x="94" y="105"/>
                    </a:cubicBezTo>
                    <a:cubicBezTo>
                      <a:pt x="95" y="108"/>
                      <a:pt x="94" y="112"/>
                      <a:pt x="92" y="115"/>
                    </a:cubicBezTo>
                    <a:cubicBezTo>
                      <a:pt x="99" y="114"/>
                      <a:pt x="106" y="113"/>
                      <a:pt x="112" y="110"/>
                    </a:cubicBezTo>
                    <a:cubicBezTo>
                      <a:pt x="111" y="115"/>
                      <a:pt x="108" y="119"/>
                      <a:pt x="104" y="122"/>
                    </a:cubicBezTo>
                    <a:cubicBezTo>
                      <a:pt x="93" y="132"/>
                      <a:pt x="75" y="129"/>
                      <a:pt x="67" y="117"/>
                    </a:cubicBezTo>
                    <a:cubicBezTo>
                      <a:pt x="67" y="116"/>
                      <a:pt x="66" y="115"/>
                      <a:pt x="68" y="114"/>
                    </a:cubicBezTo>
                    <a:cubicBezTo>
                      <a:pt x="73" y="111"/>
                      <a:pt x="75" y="106"/>
                      <a:pt x="73" y="101"/>
                    </a:cubicBezTo>
                    <a:cubicBezTo>
                      <a:pt x="71" y="96"/>
                      <a:pt x="66" y="93"/>
                      <a:pt x="61" y="93"/>
                    </a:cubicBezTo>
                    <a:cubicBezTo>
                      <a:pt x="56" y="94"/>
                      <a:pt x="52" y="98"/>
                      <a:pt x="51" y="103"/>
                    </a:cubicBezTo>
                    <a:cubicBezTo>
                      <a:pt x="50" y="107"/>
                      <a:pt x="52" y="112"/>
                      <a:pt x="56" y="114"/>
                    </a:cubicBezTo>
                    <a:cubicBezTo>
                      <a:pt x="58" y="115"/>
                      <a:pt x="58" y="116"/>
                      <a:pt x="58" y="118"/>
                    </a:cubicBezTo>
                    <a:cubicBezTo>
                      <a:pt x="54" y="126"/>
                      <a:pt x="47" y="131"/>
                      <a:pt x="38" y="132"/>
                    </a:cubicBezTo>
                    <a:cubicBezTo>
                      <a:pt x="27" y="133"/>
                      <a:pt x="19" y="129"/>
                      <a:pt x="13" y="120"/>
                    </a:cubicBezTo>
                    <a:cubicBezTo>
                      <a:pt x="13" y="119"/>
                      <a:pt x="13" y="119"/>
                      <a:pt x="13" y="118"/>
                    </a:cubicBezTo>
                    <a:cubicBezTo>
                      <a:pt x="19" y="120"/>
                      <a:pt x="25" y="120"/>
                      <a:pt x="32" y="120"/>
                    </a:cubicBezTo>
                    <a:cubicBezTo>
                      <a:pt x="28" y="117"/>
                      <a:pt x="28" y="113"/>
                      <a:pt x="27" y="109"/>
                    </a:cubicBezTo>
                    <a:cubicBezTo>
                      <a:pt x="26" y="106"/>
                      <a:pt x="24" y="104"/>
                      <a:pt x="21" y="103"/>
                    </a:cubicBezTo>
                    <a:cubicBezTo>
                      <a:pt x="20" y="103"/>
                      <a:pt x="19" y="102"/>
                      <a:pt x="19" y="101"/>
                    </a:cubicBezTo>
                    <a:cubicBezTo>
                      <a:pt x="19" y="101"/>
                      <a:pt x="18" y="100"/>
                      <a:pt x="19" y="99"/>
                    </a:cubicBezTo>
                    <a:cubicBezTo>
                      <a:pt x="20" y="99"/>
                      <a:pt x="21" y="99"/>
                      <a:pt x="22" y="100"/>
                    </a:cubicBezTo>
                    <a:cubicBezTo>
                      <a:pt x="22" y="101"/>
                      <a:pt x="22" y="101"/>
                      <a:pt x="22" y="101"/>
                    </a:cubicBezTo>
                    <a:cubicBezTo>
                      <a:pt x="24" y="105"/>
                      <a:pt x="27" y="107"/>
                      <a:pt x="31" y="107"/>
                    </a:cubicBezTo>
                    <a:cubicBezTo>
                      <a:pt x="33" y="107"/>
                      <a:pt x="36" y="107"/>
                      <a:pt x="38" y="106"/>
                    </a:cubicBezTo>
                    <a:cubicBezTo>
                      <a:pt x="40" y="106"/>
                      <a:pt x="40" y="105"/>
                      <a:pt x="39" y="104"/>
                    </a:cubicBezTo>
                    <a:cubicBezTo>
                      <a:pt x="38" y="99"/>
                      <a:pt x="36" y="94"/>
                      <a:pt x="30" y="94"/>
                    </a:cubicBezTo>
                    <a:cubicBezTo>
                      <a:pt x="28" y="93"/>
                      <a:pt x="28" y="92"/>
                      <a:pt x="27" y="91"/>
                    </a:cubicBezTo>
                    <a:cubicBezTo>
                      <a:pt x="28" y="90"/>
                      <a:pt x="29" y="91"/>
                      <a:pt x="30" y="91"/>
                    </a:cubicBezTo>
                    <a:cubicBezTo>
                      <a:pt x="32" y="92"/>
                      <a:pt x="33" y="92"/>
                      <a:pt x="35" y="93"/>
                    </a:cubicBezTo>
                    <a:cubicBezTo>
                      <a:pt x="37" y="94"/>
                      <a:pt x="39" y="93"/>
                      <a:pt x="41" y="91"/>
                    </a:cubicBezTo>
                    <a:cubicBezTo>
                      <a:pt x="43" y="87"/>
                      <a:pt x="46" y="83"/>
                      <a:pt x="49" y="80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3" name="Freeform 1264"/>
              <p:cNvSpPr>
                <a:spLocks/>
              </p:cNvSpPr>
              <p:nvPr/>
            </p:nvSpPr>
            <p:spPr bwMode="auto">
              <a:xfrm>
                <a:off x="6069" y="2774"/>
                <a:ext cx="135" cy="163"/>
              </a:xfrm>
              <a:custGeom>
                <a:avLst/>
                <a:gdLst>
                  <a:gd name="T0" fmla="*/ 85 w 112"/>
                  <a:gd name="T1" fmla="*/ 64 h 135"/>
                  <a:gd name="T2" fmla="*/ 90 w 112"/>
                  <a:gd name="T3" fmla="*/ 75 h 135"/>
                  <a:gd name="T4" fmla="*/ 90 w 112"/>
                  <a:gd name="T5" fmla="*/ 77 h 135"/>
                  <a:gd name="T6" fmla="*/ 73 w 112"/>
                  <a:gd name="T7" fmla="*/ 74 h 135"/>
                  <a:gd name="T8" fmla="*/ 64 w 112"/>
                  <a:gd name="T9" fmla="*/ 81 h 135"/>
                  <a:gd name="T10" fmla="*/ 79 w 112"/>
                  <a:gd name="T11" fmla="*/ 92 h 135"/>
                  <a:gd name="T12" fmla="*/ 84 w 112"/>
                  <a:gd name="T13" fmla="*/ 91 h 135"/>
                  <a:gd name="T14" fmla="*/ 79 w 112"/>
                  <a:gd name="T15" fmla="*/ 94 h 135"/>
                  <a:gd name="T16" fmla="*/ 73 w 112"/>
                  <a:gd name="T17" fmla="*/ 106 h 135"/>
                  <a:gd name="T18" fmla="*/ 90 w 112"/>
                  <a:gd name="T19" fmla="*/ 100 h 135"/>
                  <a:gd name="T20" fmla="*/ 91 w 112"/>
                  <a:gd name="T21" fmla="*/ 103 h 135"/>
                  <a:gd name="T22" fmla="*/ 80 w 112"/>
                  <a:gd name="T23" fmla="*/ 120 h 135"/>
                  <a:gd name="T24" fmla="*/ 99 w 112"/>
                  <a:gd name="T25" fmla="*/ 118 h 135"/>
                  <a:gd name="T26" fmla="*/ 54 w 112"/>
                  <a:gd name="T27" fmla="*/ 118 h 135"/>
                  <a:gd name="T28" fmla="*/ 62 w 112"/>
                  <a:gd name="T29" fmla="*/ 102 h 135"/>
                  <a:gd name="T30" fmla="*/ 40 w 112"/>
                  <a:gd name="T31" fmla="*/ 103 h 135"/>
                  <a:gd name="T32" fmla="*/ 45 w 112"/>
                  <a:gd name="T33" fmla="*/ 116 h 135"/>
                  <a:gd name="T34" fmla="*/ 0 w 112"/>
                  <a:gd name="T35" fmla="*/ 111 h 135"/>
                  <a:gd name="T36" fmla="*/ 20 w 112"/>
                  <a:gd name="T37" fmla="*/ 115 h 135"/>
                  <a:gd name="T38" fmla="*/ 14 w 112"/>
                  <a:gd name="T39" fmla="*/ 97 h 135"/>
                  <a:gd name="T40" fmla="*/ 12 w 112"/>
                  <a:gd name="T41" fmla="*/ 93 h 135"/>
                  <a:gd name="T42" fmla="*/ 15 w 112"/>
                  <a:gd name="T43" fmla="*/ 94 h 135"/>
                  <a:gd name="T44" fmla="*/ 30 w 112"/>
                  <a:gd name="T45" fmla="*/ 103 h 135"/>
                  <a:gd name="T46" fmla="*/ 24 w 112"/>
                  <a:gd name="T47" fmla="*/ 89 h 135"/>
                  <a:gd name="T48" fmla="*/ 23 w 112"/>
                  <a:gd name="T49" fmla="*/ 86 h 135"/>
                  <a:gd name="T50" fmla="*/ 29 w 112"/>
                  <a:gd name="T51" fmla="*/ 89 h 135"/>
                  <a:gd name="T52" fmla="*/ 47 w 112"/>
                  <a:gd name="T53" fmla="*/ 79 h 135"/>
                  <a:gd name="T54" fmla="*/ 27 w 112"/>
                  <a:gd name="T55" fmla="*/ 69 h 135"/>
                  <a:gd name="T56" fmla="*/ 19 w 112"/>
                  <a:gd name="T57" fmla="*/ 71 h 135"/>
                  <a:gd name="T58" fmla="*/ 31 w 112"/>
                  <a:gd name="T59" fmla="*/ 61 h 135"/>
                  <a:gd name="T60" fmla="*/ 25 w 112"/>
                  <a:gd name="T61" fmla="*/ 59 h 135"/>
                  <a:gd name="T62" fmla="*/ 24 w 112"/>
                  <a:gd name="T63" fmla="*/ 56 h 135"/>
                  <a:gd name="T64" fmla="*/ 22 w 112"/>
                  <a:gd name="T65" fmla="*/ 53 h 135"/>
                  <a:gd name="T66" fmla="*/ 22 w 112"/>
                  <a:gd name="T67" fmla="*/ 41 h 135"/>
                  <a:gd name="T68" fmla="*/ 13 w 112"/>
                  <a:gd name="T69" fmla="*/ 38 h 135"/>
                  <a:gd name="T70" fmla="*/ 20 w 112"/>
                  <a:gd name="T71" fmla="*/ 31 h 135"/>
                  <a:gd name="T72" fmla="*/ 16 w 112"/>
                  <a:gd name="T73" fmla="*/ 0 h 135"/>
                  <a:gd name="T74" fmla="*/ 83 w 112"/>
                  <a:gd name="T75" fmla="*/ 20 h 135"/>
                  <a:gd name="T76" fmla="*/ 112 w 112"/>
                  <a:gd name="T77" fmla="*/ 31 h 135"/>
                  <a:gd name="T78" fmla="*/ 110 w 112"/>
                  <a:gd name="T79" fmla="*/ 47 h 135"/>
                  <a:gd name="T80" fmla="*/ 96 w 112"/>
                  <a:gd name="T81" fmla="*/ 47 h 135"/>
                  <a:gd name="T82" fmla="*/ 95 w 112"/>
                  <a:gd name="T83" fmla="*/ 58 h 135"/>
                  <a:gd name="T84" fmla="*/ 90 w 112"/>
                  <a:gd name="T85" fmla="*/ 60 h 135"/>
                  <a:gd name="T86" fmla="*/ 94 w 112"/>
                  <a:gd name="T87" fmla="*/ 6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12" h="135">
                    <a:moveTo>
                      <a:pt x="94" y="65"/>
                    </a:moveTo>
                    <a:cubicBezTo>
                      <a:pt x="91" y="64"/>
                      <a:pt x="88" y="64"/>
                      <a:pt x="85" y="64"/>
                    </a:cubicBezTo>
                    <a:cubicBezTo>
                      <a:pt x="84" y="64"/>
                      <a:pt x="83" y="64"/>
                      <a:pt x="83" y="65"/>
                    </a:cubicBezTo>
                    <a:cubicBezTo>
                      <a:pt x="83" y="70"/>
                      <a:pt x="86" y="74"/>
                      <a:pt x="90" y="75"/>
                    </a:cubicBezTo>
                    <a:cubicBezTo>
                      <a:pt x="91" y="75"/>
                      <a:pt x="92" y="76"/>
                      <a:pt x="92" y="77"/>
                    </a:cubicBezTo>
                    <a:cubicBezTo>
                      <a:pt x="91" y="78"/>
                      <a:pt x="90" y="77"/>
                      <a:pt x="90" y="77"/>
                    </a:cubicBezTo>
                    <a:cubicBezTo>
                      <a:pt x="88" y="77"/>
                      <a:pt x="87" y="76"/>
                      <a:pt x="85" y="74"/>
                    </a:cubicBezTo>
                    <a:cubicBezTo>
                      <a:pt x="82" y="70"/>
                      <a:pt x="78" y="69"/>
                      <a:pt x="73" y="74"/>
                    </a:cubicBezTo>
                    <a:cubicBezTo>
                      <a:pt x="71" y="76"/>
                      <a:pt x="68" y="78"/>
                      <a:pt x="65" y="79"/>
                    </a:cubicBezTo>
                    <a:cubicBezTo>
                      <a:pt x="63" y="80"/>
                      <a:pt x="63" y="80"/>
                      <a:pt x="64" y="81"/>
                    </a:cubicBezTo>
                    <a:cubicBezTo>
                      <a:pt x="66" y="84"/>
                      <a:pt x="68" y="87"/>
                      <a:pt x="70" y="89"/>
                    </a:cubicBezTo>
                    <a:cubicBezTo>
                      <a:pt x="72" y="93"/>
                      <a:pt x="75" y="94"/>
                      <a:pt x="79" y="92"/>
                    </a:cubicBezTo>
                    <a:cubicBezTo>
                      <a:pt x="80" y="92"/>
                      <a:pt x="81" y="91"/>
                      <a:pt x="82" y="91"/>
                    </a:cubicBezTo>
                    <a:cubicBezTo>
                      <a:pt x="83" y="90"/>
                      <a:pt x="84" y="90"/>
                      <a:pt x="84" y="91"/>
                    </a:cubicBezTo>
                    <a:cubicBezTo>
                      <a:pt x="84" y="92"/>
                      <a:pt x="84" y="93"/>
                      <a:pt x="83" y="93"/>
                    </a:cubicBezTo>
                    <a:cubicBezTo>
                      <a:pt x="82" y="94"/>
                      <a:pt x="80" y="94"/>
                      <a:pt x="79" y="94"/>
                    </a:cubicBezTo>
                    <a:cubicBezTo>
                      <a:pt x="76" y="96"/>
                      <a:pt x="72" y="101"/>
                      <a:pt x="72" y="105"/>
                    </a:cubicBezTo>
                    <a:cubicBezTo>
                      <a:pt x="72" y="105"/>
                      <a:pt x="72" y="106"/>
                      <a:pt x="73" y="106"/>
                    </a:cubicBezTo>
                    <a:cubicBezTo>
                      <a:pt x="78" y="109"/>
                      <a:pt x="86" y="107"/>
                      <a:pt x="89" y="102"/>
                    </a:cubicBezTo>
                    <a:cubicBezTo>
                      <a:pt x="89" y="102"/>
                      <a:pt x="90" y="101"/>
                      <a:pt x="90" y="100"/>
                    </a:cubicBezTo>
                    <a:cubicBezTo>
                      <a:pt x="91" y="99"/>
                      <a:pt x="92" y="99"/>
                      <a:pt x="93" y="99"/>
                    </a:cubicBezTo>
                    <a:cubicBezTo>
                      <a:pt x="93" y="101"/>
                      <a:pt x="92" y="102"/>
                      <a:pt x="91" y="103"/>
                    </a:cubicBezTo>
                    <a:cubicBezTo>
                      <a:pt x="87" y="105"/>
                      <a:pt x="85" y="107"/>
                      <a:pt x="85" y="111"/>
                    </a:cubicBezTo>
                    <a:cubicBezTo>
                      <a:pt x="84" y="115"/>
                      <a:pt x="82" y="117"/>
                      <a:pt x="80" y="120"/>
                    </a:cubicBezTo>
                    <a:cubicBezTo>
                      <a:pt x="83" y="120"/>
                      <a:pt x="87" y="120"/>
                      <a:pt x="90" y="120"/>
                    </a:cubicBezTo>
                    <a:cubicBezTo>
                      <a:pt x="93" y="119"/>
                      <a:pt x="96" y="119"/>
                      <a:pt x="99" y="118"/>
                    </a:cubicBezTo>
                    <a:cubicBezTo>
                      <a:pt x="96" y="125"/>
                      <a:pt x="91" y="129"/>
                      <a:pt x="84" y="131"/>
                    </a:cubicBezTo>
                    <a:cubicBezTo>
                      <a:pt x="72" y="135"/>
                      <a:pt x="59" y="129"/>
                      <a:pt x="54" y="118"/>
                    </a:cubicBezTo>
                    <a:cubicBezTo>
                      <a:pt x="54" y="117"/>
                      <a:pt x="54" y="116"/>
                      <a:pt x="55" y="115"/>
                    </a:cubicBezTo>
                    <a:cubicBezTo>
                      <a:pt x="61" y="113"/>
                      <a:pt x="64" y="108"/>
                      <a:pt x="62" y="102"/>
                    </a:cubicBezTo>
                    <a:cubicBezTo>
                      <a:pt x="61" y="97"/>
                      <a:pt x="56" y="93"/>
                      <a:pt x="51" y="93"/>
                    </a:cubicBezTo>
                    <a:cubicBezTo>
                      <a:pt x="45" y="94"/>
                      <a:pt x="41" y="98"/>
                      <a:pt x="40" y="103"/>
                    </a:cubicBezTo>
                    <a:cubicBezTo>
                      <a:pt x="39" y="108"/>
                      <a:pt x="41" y="111"/>
                      <a:pt x="44" y="114"/>
                    </a:cubicBezTo>
                    <a:cubicBezTo>
                      <a:pt x="46" y="115"/>
                      <a:pt x="46" y="115"/>
                      <a:pt x="45" y="116"/>
                    </a:cubicBezTo>
                    <a:cubicBezTo>
                      <a:pt x="39" y="125"/>
                      <a:pt x="31" y="129"/>
                      <a:pt x="22" y="128"/>
                    </a:cubicBezTo>
                    <a:cubicBezTo>
                      <a:pt x="11" y="127"/>
                      <a:pt x="4" y="121"/>
                      <a:pt x="0" y="111"/>
                    </a:cubicBezTo>
                    <a:cubicBezTo>
                      <a:pt x="0" y="111"/>
                      <a:pt x="0" y="110"/>
                      <a:pt x="0" y="110"/>
                    </a:cubicBezTo>
                    <a:cubicBezTo>
                      <a:pt x="6" y="112"/>
                      <a:pt x="13" y="114"/>
                      <a:pt x="20" y="115"/>
                    </a:cubicBezTo>
                    <a:cubicBezTo>
                      <a:pt x="17" y="112"/>
                      <a:pt x="17" y="108"/>
                      <a:pt x="17" y="105"/>
                    </a:cubicBezTo>
                    <a:cubicBezTo>
                      <a:pt x="18" y="102"/>
                      <a:pt x="16" y="99"/>
                      <a:pt x="14" y="97"/>
                    </a:cubicBezTo>
                    <a:cubicBezTo>
                      <a:pt x="13" y="97"/>
                      <a:pt x="12" y="96"/>
                      <a:pt x="12" y="96"/>
                    </a:cubicBezTo>
                    <a:cubicBezTo>
                      <a:pt x="11" y="95"/>
                      <a:pt x="12" y="94"/>
                      <a:pt x="12" y="93"/>
                    </a:cubicBezTo>
                    <a:cubicBezTo>
                      <a:pt x="12" y="93"/>
                      <a:pt x="12" y="93"/>
                      <a:pt x="13" y="93"/>
                    </a:cubicBezTo>
                    <a:cubicBezTo>
                      <a:pt x="14" y="93"/>
                      <a:pt x="15" y="93"/>
                      <a:pt x="15" y="94"/>
                    </a:cubicBezTo>
                    <a:cubicBezTo>
                      <a:pt x="15" y="96"/>
                      <a:pt x="15" y="97"/>
                      <a:pt x="16" y="98"/>
                    </a:cubicBezTo>
                    <a:cubicBezTo>
                      <a:pt x="18" y="102"/>
                      <a:pt x="27" y="104"/>
                      <a:pt x="30" y="103"/>
                    </a:cubicBezTo>
                    <a:cubicBezTo>
                      <a:pt x="31" y="102"/>
                      <a:pt x="31" y="102"/>
                      <a:pt x="31" y="101"/>
                    </a:cubicBezTo>
                    <a:cubicBezTo>
                      <a:pt x="31" y="94"/>
                      <a:pt x="30" y="91"/>
                      <a:pt x="24" y="89"/>
                    </a:cubicBezTo>
                    <a:cubicBezTo>
                      <a:pt x="23" y="89"/>
                      <a:pt x="23" y="88"/>
                      <a:pt x="23" y="87"/>
                    </a:cubicBezTo>
                    <a:cubicBezTo>
                      <a:pt x="23" y="86"/>
                      <a:pt x="23" y="86"/>
                      <a:pt x="23" y="86"/>
                    </a:cubicBezTo>
                    <a:cubicBezTo>
                      <a:pt x="24" y="85"/>
                      <a:pt x="25" y="86"/>
                      <a:pt x="26" y="87"/>
                    </a:cubicBezTo>
                    <a:cubicBezTo>
                      <a:pt x="27" y="87"/>
                      <a:pt x="28" y="88"/>
                      <a:pt x="29" y="89"/>
                    </a:cubicBezTo>
                    <a:cubicBezTo>
                      <a:pt x="32" y="90"/>
                      <a:pt x="34" y="90"/>
                      <a:pt x="36" y="88"/>
                    </a:cubicBezTo>
                    <a:cubicBezTo>
                      <a:pt x="40" y="85"/>
                      <a:pt x="43" y="82"/>
                      <a:pt x="47" y="79"/>
                    </a:cubicBezTo>
                    <a:cubicBezTo>
                      <a:pt x="43" y="77"/>
                      <a:pt x="40" y="74"/>
                      <a:pt x="37" y="70"/>
                    </a:cubicBezTo>
                    <a:cubicBezTo>
                      <a:pt x="35" y="66"/>
                      <a:pt x="31" y="66"/>
                      <a:pt x="27" y="69"/>
                    </a:cubicBezTo>
                    <a:cubicBezTo>
                      <a:pt x="25" y="70"/>
                      <a:pt x="24" y="72"/>
                      <a:pt x="22" y="72"/>
                    </a:cubicBezTo>
                    <a:cubicBezTo>
                      <a:pt x="21" y="72"/>
                      <a:pt x="20" y="72"/>
                      <a:pt x="19" y="71"/>
                    </a:cubicBezTo>
                    <a:cubicBezTo>
                      <a:pt x="19" y="69"/>
                      <a:pt x="20" y="69"/>
                      <a:pt x="21" y="69"/>
                    </a:cubicBezTo>
                    <a:cubicBezTo>
                      <a:pt x="26" y="69"/>
                      <a:pt x="30" y="65"/>
                      <a:pt x="31" y="61"/>
                    </a:cubicBezTo>
                    <a:cubicBezTo>
                      <a:pt x="31" y="59"/>
                      <a:pt x="30" y="59"/>
                      <a:pt x="30" y="59"/>
                    </a:cubicBezTo>
                    <a:cubicBezTo>
                      <a:pt x="28" y="59"/>
                      <a:pt x="26" y="59"/>
                      <a:pt x="25" y="59"/>
                    </a:cubicBezTo>
                    <a:cubicBezTo>
                      <a:pt x="23" y="59"/>
                      <a:pt x="21" y="59"/>
                      <a:pt x="20" y="59"/>
                    </a:cubicBezTo>
                    <a:cubicBezTo>
                      <a:pt x="21" y="58"/>
                      <a:pt x="22" y="57"/>
                      <a:pt x="24" y="56"/>
                    </a:cubicBezTo>
                    <a:cubicBezTo>
                      <a:pt x="25" y="56"/>
                      <a:pt x="25" y="55"/>
                      <a:pt x="24" y="54"/>
                    </a:cubicBezTo>
                    <a:cubicBezTo>
                      <a:pt x="24" y="53"/>
                      <a:pt x="23" y="53"/>
                      <a:pt x="22" y="53"/>
                    </a:cubicBezTo>
                    <a:cubicBezTo>
                      <a:pt x="19" y="52"/>
                      <a:pt x="19" y="50"/>
                      <a:pt x="20" y="48"/>
                    </a:cubicBezTo>
                    <a:cubicBezTo>
                      <a:pt x="21" y="46"/>
                      <a:pt x="22" y="43"/>
                      <a:pt x="22" y="41"/>
                    </a:cubicBezTo>
                    <a:cubicBezTo>
                      <a:pt x="22" y="40"/>
                      <a:pt x="22" y="39"/>
                      <a:pt x="20" y="39"/>
                    </a:cubicBezTo>
                    <a:cubicBezTo>
                      <a:pt x="18" y="38"/>
                      <a:pt x="16" y="38"/>
                      <a:pt x="13" y="38"/>
                    </a:cubicBezTo>
                    <a:cubicBezTo>
                      <a:pt x="15" y="36"/>
                      <a:pt x="17" y="35"/>
                      <a:pt x="19" y="34"/>
                    </a:cubicBezTo>
                    <a:cubicBezTo>
                      <a:pt x="20" y="33"/>
                      <a:pt x="20" y="32"/>
                      <a:pt x="20" y="31"/>
                    </a:cubicBezTo>
                    <a:cubicBezTo>
                      <a:pt x="16" y="21"/>
                      <a:pt x="15" y="12"/>
                      <a:pt x="14" y="2"/>
                    </a:cubicBezTo>
                    <a:cubicBezTo>
                      <a:pt x="14" y="0"/>
                      <a:pt x="15" y="0"/>
                      <a:pt x="16" y="0"/>
                    </a:cubicBezTo>
                    <a:cubicBezTo>
                      <a:pt x="33" y="2"/>
                      <a:pt x="50" y="5"/>
                      <a:pt x="65" y="12"/>
                    </a:cubicBezTo>
                    <a:cubicBezTo>
                      <a:pt x="71" y="15"/>
                      <a:pt x="77" y="18"/>
                      <a:pt x="83" y="20"/>
                    </a:cubicBezTo>
                    <a:cubicBezTo>
                      <a:pt x="92" y="24"/>
                      <a:pt x="101" y="27"/>
                      <a:pt x="110" y="28"/>
                    </a:cubicBezTo>
                    <a:cubicBezTo>
                      <a:pt x="111" y="29"/>
                      <a:pt x="112" y="29"/>
                      <a:pt x="112" y="31"/>
                    </a:cubicBezTo>
                    <a:cubicBezTo>
                      <a:pt x="112" y="35"/>
                      <a:pt x="112" y="40"/>
                      <a:pt x="109" y="44"/>
                    </a:cubicBezTo>
                    <a:cubicBezTo>
                      <a:pt x="108" y="45"/>
                      <a:pt x="110" y="46"/>
                      <a:pt x="110" y="47"/>
                    </a:cubicBezTo>
                    <a:cubicBezTo>
                      <a:pt x="106" y="46"/>
                      <a:pt x="103" y="45"/>
                      <a:pt x="99" y="45"/>
                    </a:cubicBezTo>
                    <a:cubicBezTo>
                      <a:pt x="97" y="45"/>
                      <a:pt x="97" y="46"/>
                      <a:pt x="96" y="47"/>
                    </a:cubicBezTo>
                    <a:cubicBezTo>
                      <a:pt x="96" y="50"/>
                      <a:pt x="96" y="53"/>
                      <a:pt x="97" y="56"/>
                    </a:cubicBezTo>
                    <a:cubicBezTo>
                      <a:pt x="97" y="57"/>
                      <a:pt x="96" y="58"/>
                      <a:pt x="95" y="58"/>
                    </a:cubicBezTo>
                    <a:cubicBezTo>
                      <a:pt x="95" y="58"/>
                      <a:pt x="94" y="58"/>
                      <a:pt x="94" y="58"/>
                    </a:cubicBezTo>
                    <a:cubicBezTo>
                      <a:pt x="93" y="58"/>
                      <a:pt x="91" y="59"/>
                      <a:pt x="90" y="60"/>
                    </a:cubicBezTo>
                    <a:cubicBezTo>
                      <a:pt x="90" y="62"/>
                      <a:pt x="92" y="62"/>
                      <a:pt x="93" y="63"/>
                    </a:cubicBezTo>
                    <a:cubicBezTo>
                      <a:pt x="93" y="64"/>
                      <a:pt x="94" y="64"/>
                      <a:pt x="94" y="65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4" name="Freeform 1265"/>
              <p:cNvSpPr>
                <a:spLocks/>
              </p:cNvSpPr>
              <p:nvPr/>
            </p:nvSpPr>
            <p:spPr bwMode="auto">
              <a:xfrm>
                <a:off x="5856" y="3005"/>
                <a:ext cx="410" cy="65"/>
              </a:xfrm>
              <a:custGeom>
                <a:avLst/>
                <a:gdLst>
                  <a:gd name="T0" fmla="*/ 172 w 342"/>
                  <a:gd name="T1" fmla="*/ 54 h 54"/>
                  <a:gd name="T2" fmla="*/ 112 w 342"/>
                  <a:gd name="T3" fmla="*/ 51 h 54"/>
                  <a:gd name="T4" fmla="*/ 22 w 342"/>
                  <a:gd name="T5" fmla="*/ 38 h 54"/>
                  <a:gd name="T6" fmla="*/ 5 w 342"/>
                  <a:gd name="T7" fmla="*/ 33 h 54"/>
                  <a:gd name="T8" fmla="*/ 0 w 342"/>
                  <a:gd name="T9" fmla="*/ 27 h 54"/>
                  <a:gd name="T10" fmla="*/ 5 w 342"/>
                  <a:gd name="T11" fmla="*/ 21 h 54"/>
                  <a:gd name="T12" fmla="*/ 62 w 342"/>
                  <a:gd name="T13" fmla="*/ 9 h 54"/>
                  <a:gd name="T14" fmla="*/ 114 w 342"/>
                  <a:gd name="T15" fmla="*/ 3 h 54"/>
                  <a:gd name="T16" fmla="*/ 196 w 342"/>
                  <a:gd name="T17" fmla="*/ 1 h 54"/>
                  <a:gd name="T18" fmla="*/ 249 w 342"/>
                  <a:gd name="T19" fmla="*/ 5 h 54"/>
                  <a:gd name="T20" fmla="*/ 323 w 342"/>
                  <a:gd name="T21" fmla="*/ 17 h 54"/>
                  <a:gd name="T22" fmla="*/ 338 w 342"/>
                  <a:gd name="T23" fmla="*/ 21 h 54"/>
                  <a:gd name="T24" fmla="*/ 342 w 342"/>
                  <a:gd name="T25" fmla="*/ 27 h 54"/>
                  <a:gd name="T26" fmla="*/ 338 w 342"/>
                  <a:gd name="T27" fmla="*/ 33 h 54"/>
                  <a:gd name="T28" fmla="*/ 289 w 342"/>
                  <a:gd name="T29" fmla="*/ 44 h 54"/>
                  <a:gd name="T30" fmla="*/ 249 w 342"/>
                  <a:gd name="T31" fmla="*/ 50 h 54"/>
                  <a:gd name="T32" fmla="*/ 213 w 342"/>
                  <a:gd name="T33" fmla="*/ 53 h 54"/>
                  <a:gd name="T34" fmla="*/ 172 w 342"/>
                  <a:gd name="T35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42" h="54">
                    <a:moveTo>
                      <a:pt x="172" y="54"/>
                    </a:moveTo>
                    <a:cubicBezTo>
                      <a:pt x="152" y="54"/>
                      <a:pt x="132" y="53"/>
                      <a:pt x="112" y="51"/>
                    </a:cubicBezTo>
                    <a:cubicBezTo>
                      <a:pt x="82" y="49"/>
                      <a:pt x="52" y="45"/>
                      <a:pt x="22" y="38"/>
                    </a:cubicBezTo>
                    <a:cubicBezTo>
                      <a:pt x="16" y="36"/>
                      <a:pt x="11" y="35"/>
                      <a:pt x="5" y="33"/>
                    </a:cubicBezTo>
                    <a:cubicBezTo>
                      <a:pt x="2" y="32"/>
                      <a:pt x="0" y="30"/>
                      <a:pt x="0" y="27"/>
                    </a:cubicBezTo>
                    <a:cubicBezTo>
                      <a:pt x="0" y="24"/>
                      <a:pt x="2" y="22"/>
                      <a:pt x="5" y="21"/>
                    </a:cubicBezTo>
                    <a:cubicBezTo>
                      <a:pt x="24" y="15"/>
                      <a:pt x="43" y="12"/>
                      <a:pt x="62" y="9"/>
                    </a:cubicBezTo>
                    <a:cubicBezTo>
                      <a:pt x="79" y="6"/>
                      <a:pt x="96" y="4"/>
                      <a:pt x="114" y="3"/>
                    </a:cubicBezTo>
                    <a:cubicBezTo>
                      <a:pt x="141" y="1"/>
                      <a:pt x="169" y="0"/>
                      <a:pt x="196" y="1"/>
                    </a:cubicBezTo>
                    <a:cubicBezTo>
                      <a:pt x="214" y="2"/>
                      <a:pt x="232" y="3"/>
                      <a:pt x="249" y="5"/>
                    </a:cubicBezTo>
                    <a:cubicBezTo>
                      <a:pt x="274" y="7"/>
                      <a:pt x="299" y="11"/>
                      <a:pt x="323" y="17"/>
                    </a:cubicBezTo>
                    <a:cubicBezTo>
                      <a:pt x="328" y="18"/>
                      <a:pt x="333" y="20"/>
                      <a:pt x="338" y="21"/>
                    </a:cubicBezTo>
                    <a:cubicBezTo>
                      <a:pt x="341" y="22"/>
                      <a:pt x="342" y="24"/>
                      <a:pt x="342" y="27"/>
                    </a:cubicBezTo>
                    <a:cubicBezTo>
                      <a:pt x="342" y="30"/>
                      <a:pt x="341" y="32"/>
                      <a:pt x="338" y="33"/>
                    </a:cubicBezTo>
                    <a:cubicBezTo>
                      <a:pt x="322" y="38"/>
                      <a:pt x="305" y="42"/>
                      <a:pt x="289" y="44"/>
                    </a:cubicBezTo>
                    <a:cubicBezTo>
                      <a:pt x="275" y="47"/>
                      <a:pt x="262" y="49"/>
                      <a:pt x="249" y="50"/>
                    </a:cubicBezTo>
                    <a:cubicBezTo>
                      <a:pt x="237" y="51"/>
                      <a:pt x="225" y="52"/>
                      <a:pt x="213" y="53"/>
                    </a:cubicBezTo>
                    <a:cubicBezTo>
                      <a:pt x="199" y="53"/>
                      <a:pt x="185" y="54"/>
                      <a:pt x="172" y="54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5" name="Freeform 1266"/>
              <p:cNvSpPr>
                <a:spLocks/>
              </p:cNvSpPr>
              <p:nvPr/>
            </p:nvSpPr>
            <p:spPr bwMode="auto">
              <a:xfrm>
                <a:off x="5797" y="2809"/>
                <a:ext cx="122" cy="145"/>
              </a:xfrm>
              <a:custGeom>
                <a:avLst/>
                <a:gdLst>
                  <a:gd name="T0" fmla="*/ 87 w 102"/>
                  <a:gd name="T1" fmla="*/ 110 h 120"/>
                  <a:gd name="T2" fmla="*/ 62 w 102"/>
                  <a:gd name="T3" fmla="*/ 103 h 120"/>
                  <a:gd name="T4" fmla="*/ 52 w 102"/>
                  <a:gd name="T5" fmla="*/ 84 h 120"/>
                  <a:gd name="T6" fmla="*/ 50 w 102"/>
                  <a:gd name="T7" fmla="*/ 105 h 120"/>
                  <a:gd name="T8" fmla="*/ 43 w 102"/>
                  <a:gd name="T9" fmla="*/ 119 h 120"/>
                  <a:gd name="T10" fmla="*/ 25 w 102"/>
                  <a:gd name="T11" fmla="*/ 113 h 120"/>
                  <a:gd name="T12" fmla="*/ 30 w 102"/>
                  <a:gd name="T13" fmla="*/ 102 h 120"/>
                  <a:gd name="T14" fmla="*/ 20 w 102"/>
                  <a:gd name="T15" fmla="*/ 95 h 120"/>
                  <a:gd name="T16" fmla="*/ 22 w 102"/>
                  <a:gd name="T17" fmla="*/ 93 h 120"/>
                  <a:gd name="T18" fmla="*/ 38 w 102"/>
                  <a:gd name="T19" fmla="*/ 95 h 120"/>
                  <a:gd name="T20" fmla="*/ 27 w 102"/>
                  <a:gd name="T21" fmla="*/ 85 h 120"/>
                  <a:gd name="T22" fmla="*/ 27 w 102"/>
                  <a:gd name="T23" fmla="*/ 83 h 120"/>
                  <a:gd name="T24" fmla="*/ 36 w 102"/>
                  <a:gd name="T25" fmla="*/ 79 h 120"/>
                  <a:gd name="T26" fmla="*/ 38 w 102"/>
                  <a:gd name="T27" fmla="*/ 67 h 120"/>
                  <a:gd name="T28" fmla="*/ 18 w 102"/>
                  <a:gd name="T29" fmla="*/ 67 h 120"/>
                  <a:gd name="T30" fmla="*/ 13 w 102"/>
                  <a:gd name="T31" fmla="*/ 71 h 120"/>
                  <a:gd name="T32" fmla="*/ 18 w 102"/>
                  <a:gd name="T33" fmla="*/ 58 h 120"/>
                  <a:gd name="T34" fmla="*/ 7 w 102"/>
                  <a:gd name="T35" fmla="*/ 63 h 120"/>
                  <a:gd name="T36" fmla="*/ 3 w 102"/>
                  <a:gd name="T37" fmla="*/ 65 h 120"/>
                  <a:gd name="T38" fmla="*/ 11 w 102"/>
                  <a:gd name="T39" fmla="*/ 53 h 120"/>
                  <a:gd name="T40" fmla="*/ 5 w 102"/>
                  <a:gd name="T41" fmla="*/ 51 h 120"/>
                  <a:gd name="T42" fmla="*/ 2 w 102"/>
                  <a:gd name="T43" fmla="*/ 46 h 120"/>
                  <a:gd name="T44" fmla="*/ 10 w 102"/>
                  <a:gd name="T45" fmla="*/ 35 h 120"/>
                  <a:gd name="T46" fmla="*/ 14 w 102"/>
                  <a:gd name="T47" fmla="*/ 20 h 120"/>
                  <a:gd name="T48" fmla="*/ 63 w 102"/>
                  <a:gd name="T49" fmla="*/ 1 h 120"/>
                  <a:gd name="T50" fmla="*/ 68 w 102"/>
                  <a:gd name="T51" fmla="*/ 6 h 120"/>
                  <a:gd name="T52" fmla="*/ 75 w 102"/>
                  <a:gd name="T53" fmla="*/ 22 h 120"/>
                  <a:gd name="T54" fmla="*/ 63 w 102"/>
                  <a:gd name="T55" fmla="*/ 25 h 120"/>
                  <a:gd name="T56" fmla="*/ 67 w 102"/>
                  <a:gd name="T57" fmla="*/ 36 h 120"/>
                  <a:gd name="T58" fmla="*/ 65 w 102"/>
                  <a:gd name="T59" fmla="*/ 39 h 120"/>
                  <a:gd name="T60" fmla="*/ 65 w 102"/>
                  <a:gd name="T61" fmla="*/ 43 h 120"/>
                  <a:gd name="T62" fmla="*/ 60 w 102"/>
                  <a:gd name="T63" fmla="*/ 47 h 120"/>
                  <a:gd name="T64" fmla="*/ 71 w 102"/>
                  <a:gd name="T65" fmla="*/ 55 h 120"/>
                  <a:gd name="T66" fmla="*/ 71 w 102"/>
                  <a:gd name="T67" fmla="*/ 58 h 120"/>
                  <a:gd name="T68" fmla="*/ 60 w 102"/>
                  <a:gd name="T69" fmla="*/ 55 h 120"/>
                  <a:gd name="T70" fmla="*/ 48 w 102"/>
                  <a:gd name="T71" fmla="*/ 69 h 120"/>
                  <a:gd name="T72" fmla="*/ 68 w 102"/>
                  <a:gd name="T73" fmla="*/ 76 h 120"/>
                  <a:gd name="T74" fmla="*/ 73 w 102"/>
                  <a:gd name="T75" fmla="*/ 72 h 120"/>
                  <a:gd name="T76" fmla="*/ 72 w 102"/>
                  <a:gd name="T77" fmla="*/ 75 h 120"/>
                  <a:gd name="T78" fmla="*/ 71 w 102"/>
                  <a:gd name="T79" fmla="*/ 90 h 120"/>
                  <a:gd name="T80" fmla="*/ 83 w 102"/>
                  <a:gd name="T81" fmla="*/ 80 h 120"/>
                  <a:gd name="T82" fmla="*/ 85 w 102"/>
                  <a:gd name="T83" fmla="*/ 77 h 120"/>
                  <a:gd name="T84" fmla="*/ 86 w 102"/>
                  <a:gd name="T85" fmla="*/ 80 h 120"/>
                  <a:gd name="T86" fmla="*/ 84 w 102"/>
                  <a:gd name="T87" fmla="*/ 90 h 120"/>
                  <a:gd name="T88" fmla="*/ 102 w 102"/>
                  <a:gd name="T89" fmla="*/ 91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02" h="120">
                    <a:moveTo>
                      <a:pt x="102" y="91"/>
                    </a:moveTo>
                    <a:cubicBezTo>
                      <a:pt x="100" y="100"/>
                      <a:pt x="95" y="107"/>
                      <a:pt x="87" y="110"/>
                    </a:cubicBezTo>
                    <a:cubicBezTo>
                      <a:pt x="78" y="114"/>
                      <a:pt x="70" y="112"/>
                      <a:pt x="62" y="106"/>
                    </a:cubicBezTo>
                    <a:cubicBezTo>
                      <a:pt x="61" y="105"/>
                      <a:pt x="61" y="104"/>
                      <a:pt x="62" y="103"/>
                    </a:cubicBezTo>
                    <a:cubicBezTo>
                      <a:pt x="66" y="99"/>
                      <a:pt x="67" y="94"/>
                      <a:pt x="64" y="89"/>
                    </a:cubicBezTo>
                    <a:cubicBezTo>
                      <a:pt x="62" y="85"/>
                      <a:pt x="57" y="83"/>
                      <a:pt x="52" y="84"/>
                    </a:cubicBezTo>
                    <a:cubicBezTo>
                      <a:pt x="47" y="85"/>
                      <a:pt x="43" y="89"/>
                      <a:pt x="43" y="94"/>
                    </a:cubicBezTo>
                    <a:cubicBezTo>
                      <a:pt x="43" y="99"/>
                      <a:pt x="45" y="104"/>
                      <a:pt x="50" y="105"/>
                    </a:cubicBezTo>
                    <a:cubicBezTo>
                      <a:pt x="53" y="106"/>
                      <a:pt x="53" y="107"/>
                      <a:pt x="52" y="109"/>
                    </a:cubicBezTo>
                    <a:cubicBezTo>
                      <a:pt x="51" y="114"/>
                      <a:pt x="49" y="118"/>
                      <a:pt x="43" y="119"/>
                    </a:cubicBezTo>
                    <a:cubicBezTo>
                      <a:pt x="41" y="120"/>
                      <a:pt x="39" y="119"/>
                      <a:pt x="37" y="119"/>
                    </a:cubicBezTo>
                    <a:cubicBezTo>
                      <a:pt x="33" y="118"/>
                      <a:pt x="29" y="116"/>
                      <a:pt x="25" y="113"/>
                    </a:cubicBezTo>
                    <a:cubicBezTo>
                      <a:pt x="29" y="112"/>
                      <a:pt x="33" y="111"/>
                      <a:pt x="37" y="110"/>
                    </a:cubicBezTo>
                    <a:cubicBezTo>
                      <a:pt x="33" y="108"/>
                      <a:pt x="31" y="105"/>
                      <a:pt x="30" y="102"/>
                    </a:cubicBezTo>
                    <a:cubicBezTo>
                      <a:pt x="28" y="99"/>
                      <a:pt x="26" y="98"/>
                      <a:pt x="22" y="97"/>
                    </a:cubicBezTo>
                    <a:cubicBezTo>
                      <a:pt x="21" y="97"/>
                      <a:pt x="20" y="97"/>
                      <a:pt x="20" y="95"/>
                    </a:cubicBezTo>
                    <a:cubicBezTo>
                      <a:pt x="20" y="95"/>
                      <a:pt x="19" y="94"/>
                      <a:pt x="19" y="94"/>
                    </a:cubicBezTo>
                    <a:cubicBezTo>
                      <a:pt x="20" y="93"/>
                      <a:pt x="21" y="93"/>
                      <a:pt x="22" y="93"/>
                    </a:cubicBezTo>
                    <a:cubicBezTo>
                      <a:pt x="22" y="94"/>
                      <a:pt x="22" y="94"/>
                      <a:pt x="22" y="94"/>
                    </a:cubicBezTo>
                    <a:cubicBezTo>
                      <a:pt x="28" y="99"/>
                      <a:pt x="31" y="99"/>
                      <a:pt x="38" y="95"/>
                    </a:cubicBezTo>
                    <a:cubicBezTo>
                      <a:pt x="39" y="95"/>
                      <a:pt x="40" y="94"/>
                      <a:pt x="39" y="93"/>
                    </a:cubicBezTo>
                    <a:cubicBezTo>
                      <a:pt x="36" y="88"/>
                      <a:pt x="33" y="84"/>
                      <a:pt x="27" y="85"/>
                    </a:cubicBezTo>
                    <a:cubicBezTo>
                      <a:pt x="25" y="85"/>
                      <a:pt x="24" y="84"/>
                      <a:pt x="24" y="83"/>
                    </a:cubicBezTo>
                    <a:cubicBezTo>
                      <a:pt x="25" y="82"/>
                      <a:pt x="26" y="83"/>
                      <a:pt x="27" y="83"/>
                    </a:cubicBezTo>
                    <a:cubicBezTo>
                      <a:pt x="28" y="83"/>
                      <a:pt x="29" y="83"/>
                      <a:pt x="30" y="83"/>
                    </a:cubicBezTo>
                    <a:cubicBezTo>
                      <a:pt x="33" y="84"/>
                      <a:pt x="36" y="82"/>
                      <a:pt x="36" y="79"/>
                    </a:cubicBezTo>
                    <a:cubicBezTo>
                      <a:pt x="37" y="76"/>
                      <a:pt x="38" y="72"/>
                      <a:pt x="39" y="69"/>
                    </a:cubicBezTo>
                    <a:cubicBezTo>
                      <a:pt x="40" y="67"/>
                      <a:pt x="39" y="67"/>
                      <a:pt x="38" y="67"/>
                    </a:cubicBezTo>
                    <a:cubicBezTo>
                      <a:pt x="35" y="67"/>
                      <a:pt x="31" y="65"/>
                      <a:pt x="28" y="64"/>
                    </a:cubicBezTo>
                    <a:cubicBezTo>
                      <a:pt x="24" y="61"/>
                      <a:pt x="20" y="62"/>
                      <a:pt x="18" y="67"/>
                    </a:cubicBezTo>
                    <a:cubicBezTo>
                      <a:pt x="18" y="69"/>
                      <a:pt x="17" y="71"/>
                      <a:pt x="15" y="71"/>
                    </a:cubicBezTo>
                    <a:cubicBezTo>
                      <a:pt x="14" y="71"/>
                      <a:pt x="14" y="72"/>
                      <a:pt x="13" y="71"/>
                    </a:cubicBezTo>
                    <a:cubicBezTo>
                      <a:pt x="13" y="71"/>
                      <a:pt x="13" y="70"/>
                      <a:pt x="14" y="69"/>
                    </a:cubicBezTo>
                    <a:cubicBezTo>
                      <a:pt x="18" y="67"/>
                      <a:pt x="18" y="63"/>
                      <a:pt x="18" y="58"/>
                    </a:cubicBezTo>
                    <a:cubicBezTo>
                      <a:pt x="17" y="57"/>
                      <a:pt x="17" y="56"/>
                      <a:pt x="15" y="57"/>
                    </a:cubicBezTo>
                    <a:cubicBezTo>
                      <a:pt x="12" y="57"/>
                      <a:pt x="8" y="59"/>
                      <a:pt x="7" y="63"/>
                    </a:cubicBezTo>
                    <a:cubicBezTo>
                      <a:pt x="7" y="63"/>
                      <a:pt x="7" y="64"/>
                      <a:pt x="6" y="64"/>
                    </a:cubicBezTo>
                    <a:cubicBezTo>
                      <a:pt x="5" y="65"/>
                      <a:pt x="4" y="66"/>
                      <a:pt x="3" y="65"/>
                    </a:cubicBezTo>
                    <a:cubicBezTo>
                      <a:pt x="2" y="65"/>
                      <a:pt x="3" y="63"/>
                      <a:pt x="4" y="62"/>
                    </a:cubicBezTo>
                    <a:cubicBezTo>
                      <a:pt x="7" y="60"/>
                      <a:pt x="9" y="57"/>
                      <a:pt x="11" y="53"/>
                    </a:cubicBezTo>
                    <a:cubicBezTo>
                      <a:pt x="12" y="51"/>
                      <a:pt x="11" y="51"/>
                      <a:pt x="10" y="51"/>
                    </a:cubicBezTo>
                    <a:cubicBezTo>
                      <a:pt x="8" y="51"/>
                      <a:pt x="7" y="51"/>
                      <a:pt x="5" y="51"/>
                    </a:cubicBezTo>
                    <a:cubicBezTo>
                      <a:pt x="4" y="51"/>
                      <a:pt x="2" y="52"/>
                      <a:pt x="2" y="51"/>
                    </a:cubicBezTo>
                    <a:cubicBezTo>
                      <a:pt x="1" y="49"/>
                      <a:pt x="0" y="48"/>
                      <a:pt x="2" y="46"/>
                    </a:cubicBezTo>
                    <a:cubicBezTo>
                      <a:pt x="5" y="43"/>
                      <a:pt x="7" y="40"/>
                      <a:pt x="10" y="37"/>
                    </a:cubicBezTo>
                    <a:cubicBezTo>
                      <a:pt x="11" y="37"/>
                      <a:pt x="11" y="36"/>
                      <a:pt x="10" y="35"/>
                    </a:cubicBezTo>
                    <a:cubicBezTo>
                      <a:pt x="10" y="34"/>
                      <a:pt x="10" y="33"/>
                      <a:pt x="10" y="32"/>
                    </a:cubicBezTo>
                    <a:cubicBezTo>
                      <a:pt x="8" y="26"/>
                      <a:pt x="9" y="23"/>
                      <a:pt x="14" y="20"/>
                    </a:cubicBezTo>
                    <a:cubicBezTo>
                      <a:pt x="28" y="11"/>
                      <a:pt x="44" y="5"/>
                      <a:pt x="60" y="2"/>
                    </a:cubicBezTo>
                    <a:cubicBezTo>
                      <a:pt x="61" y="2"/>
                      <a:pt x="62" y="2"/>
                      <a:pt x="63" y="1"/>
                    </a:cubicBezTo>
                    <a:cubicBezTo>
                      <a:pt x="65" y="1"/>
                      <a:pt x="67" y="0"/>
                      <a:pt x="68" y="1"/>
                    </a:cubicBezTo>
                    <a:cubicBezTo>
                      <a:pt x="69" y="2"/>
                      <a:pt x="68" y="4"/>
                      <a:pt x="68" y="6"/>
                    </a:cubicBezTo>
                    <a:cubicBezTo>
                      <a:pt x="69" y="11"/>
                      <a:pt x="70" y="15"/>
                      <a:pt x="74" y="17"/>
                    </a:cubicBezTo>
                    <a:cubicBezTo>
                      <a:pt x="77" y="19"/>
                      <a:pt x="75" y="20"/>
                      <a:pt x="75" y="22"/>
                    </a:cubicBezTo>
                    <a:cubicBezTo>
                      <a:pt x="75" y="24"/>
                      <a:pt x="73" y="23"/>
                      <a:pt x="72" y="23"/>
                    </a:cubicBezTo>
                    <a:cubicBezTo>
                      <a:pt x="69" y="24"/>
                      <a:pt x="66" y="24"/>
                      <a:pt x="63" y="25"/>
                    </a:cubicBezTo>
                    <a:cubicBezTo>
                      <a:pt x="61" y="26"/>
                      <a:pt x="62" y="27"/>
                      <a:pt x="62" y="28"/>
                    </a:cubicBezTo>
                    <a:cubicBezTo>
                      <a:pt x="63" y="31"/>
                      <a:pt x="65" y="34"/>
                      <a:pt x="67" y="36"/>
                    </a:cubicBezTo>
                    <a:cubicBezTo>
                      <a:pt x="67" y="37"/>
                      <a:pt x="67" y="38"/>
                      <a:pt x="66" y="38"/>
                    </a:cubicBezTo>
                    <a:cubicBezTo>
                      <a:pt x="66" y="39"/>
                      <a:pt x="65" y="39"/>
                      <a:pt x="65" y="39"/>
                    </a:cubicBezTo>
                    <a:cubicBezTo>
                      <a:pt x="64" y="40"/>
                      <a:pt x="63" y="41"/>
                      <a:pt x="63" y="42"/>
                    </a:cubicBezTo>
                    <a:cubicBezTo>
                      <a:pt x="63" y="43"/>
                      <a:pt x="65" y="43"/>
                      <a:pt x="65" y="43"/>
                    </a:cubicBezTo>
                    <a:cubicBezTo>
                      <a:pt x="67" y="44"/>
                      <a:pt x="68" y="44"/>
                      <a:pt x="69" y="45"/>
                    </a:cubicBezTo>
                    <a:cubicBezTo>
                      <a:pt x="66" y="45"/>
                      <a:pt x="63" y="46"/>
                      <a:pt x="60" y="47"/>
                    </a:cubicBezTo>
                    <a:cubicBezTo>
                      <a:pt x="59" y="47"/>
                      <a:pt x="58" y="48"/>
                      <a:pt x="59" y="49"/>
                    </a:cubicBezTo>
                    <a:cubicBezTo>
                      <a:pt x="62" y="53"/>
                      <a:pt x="66" y="56"/>
                      <a:pt x="71" y="55"/>
                    </a:cubicBezTo>
                    <a:cubicBezTo>
                      <a:pt x="72" y="55"/>
                      <a:pt x="72" y="56"/>
                      <a:pt x="73" y="57"/>
                    </a:cubicBezTo>
                    <a:cubicBezTo>
                      <a:pt x="73" y="58"/>
                      <a:pt x="72" y="58"/>
                      <a:pt x="71" y="58"/>
                    </a:cubicBezTo>
                    <a:cubicBezTo>
                      <a:pt x="69" y="58"/>
                      <a:pt x="68" y="58"/>
                      <a:pt x="66" y="57"/>
                    </a:cubicBezTo>
                    <a:cubicBezTo>
                      <a:pt x="64" y="55"/>
                      <a:pt x="62" y="55"/>
                      <a:pt x="60" y="55"/>
                    </a:cubicBezTo>
                    <a:cubicBezTo>
                      <a:pt x="58" y="55"/>
                      <a:pt x="56" y="56"/>
                      <a:pt x="55" y="59"/>
                    </a:cubicBezTo>
                    <a:cubicBezTo>
                      <a:pt x="54" y="63"/>
                      <a:pt x="52" y="66"/>
                      <a:pt x="48" y="69"/>
                    </a:cubicBezTo>
                    <a:cubicBezTo>
                      <a:pt x="53" y="72"/>
                      <a:pt x="57" y="74"/>
                      <a:pt x="62" y="77"/>
                    </a:cubicBezTo>
                    <a:cubicBezTo>
                      <a:pt x="64" y="78"/>
                      <a:pt x="67" y="77"/>
                      <a:pt x="68" y="76"/>
                    </a:cubicBezTo>
                    <a:cubicBezTo>
                      <a:pt x="69" y="75"/>
                      <a:pt x="70" y="74"/>
                      <a:pt x="71" y="73"/>
                    </a:cubicBezTo>
                    <a:cubicBezTo>
                      <a:pt x="72" y="72"/>
                      <a:pt x="73" y="71"/>
                      <a:pt x="73" y="72"/>
                    </a:cubicBezTo>
                    <a:cubicBezTo>
                      <a:pt x="74" y="73"/>
                      <a:pt x="74" y="74"/>
                      <a:pt x="73" y="75"/>
                    </a:cubicBezTo>
                    <a:cubicBezTo>
                      <a:pt x="73" y="75"/>
                      <a:pt x="73" y="75"/>
                      <a:pt x="72" y="75"/>
                    </a:cubicBezTo>
                    <a:cubicBezTo>
                      <a:pt x="68" y="79"/>
                      <a:pt x="67" y="83"/>
                      <a:pt x="69" y="89"/>
                    </a:cubicBezTo>
                    <a:cubicBezTo>
                      <a:pt x="70" y="89"/>
                      <a:pt x="70" y="90"/>
                      <a:pt x="71" y="90"/>
                    </a:cubicBezTo>
                    <a:cubicBezTo>
                      <a:pt x="73" y="89"/>
                      <a:pt x="76" y="89"/>
                      <a:pt x="78" y="88"/>
                    </a:cubicBezTo>
                    <a:cubicBezTo>
                      <a:pt x="82" y="86"/>
                      <a:pt x="83" y="83"/>
                      <a:pt x="83" y="80"/>
                    </a:cubicBezTo>
                    <a:cubicBezTo>
                      <a:pt x="83" y="80"/>
                      <a:pt x="83" y="79"/>
                      <a:pt x="83" y="79"/>
                    </a:cubicBezTo>
                    <a:cubicBezTo>
                      <a:pt x="83" y="78"/>
                      <a:pt x="83" y="77"/>
                      <a:pt x="85" y="77"/>
                    </a:cubicBezTo>
                    <a:cubicBezTo>
                      <a:pt x="85" y="77"/>
                      <a:pt x="86" y="77"/>
                      <a:pt x="86" y="77"/>
                    </a:cubicBezTo>
                    <a:cubicBezTo>
                      <a:pt x="86" y="78"/>
                      <a:pt x="87" y="79"/>
                      <a:pt x="86" y="80"/>
                    </a:cubicBezTo>
                    <a:cubicBezTo>
                      <a:pt x="84" y="82"/>
                      <a:pt x="83" y="84"/>
                      <a:pt x="83" y="86"/>
                    </a:cubicBezTo>
                    <a:cubicBezTo>
                      <a:pt x="83" y="87"/>
                      <a:pt x="83" y="89"/>
                      <a:pt x="84" y="90"/>
                    </a:cubicBezTo>
                    <a:cubicBezTo>
                      <a:pt x="85" y="93"/>
                      <a:pt x="85" y="96"/>
                      <a:pt x="84" y="99"/>
                    </a:cubicBezTo>
                    <a:cubicBezTo>
                      <a:pt x="87" y="99"/>
                      <a:pt x="97" y="95"/>
                      <a:pt x="102" y="91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6" name="Freeform 1267"/>
              <p:cNvSpPr>
                <a:spLocks/>
              </p:cNvSpPr>
              <p:nvPr/>
            </p:nvSpPr>
            <p:spPr bwMode="auto">
              <a:xfrm>
                <a:off x="6204" y="2809"/>
                <a:ext cx="122" cy="146"/>
              </a:xfrm>
              <a:custGeom>
                <a:avLst/>
                <a:gdLst>
                  <a:gd name="T0" fmla="*/ 71 w 102"/>
                  <a:gd name="T1" fmla="*/ 112 h 121"/>
                  <a:gd name="T2" fmla="*/ 63 w 102"/>
                  <a:gd name="T3" fmla="*/ 119 h 121"/>
                  <a:gd name="T4" fmla="*/ 51 w 102"/>
                  <a:gd name="T5" fmla="*/ 106 h 121"/>
                  <a:gd name="T6" fmla="*/ 51 w 102"/>
                  <a:gd name="T7" fmla="*/ 84 h 121"/>
                  <a:gd name="T8" fmla="*/ 40 w 102"/>
                  <a:gd name="T9" fmla="*/ 103 h 121"/>
                  <a:gd name="T10" fmla="*/ 15 w 102"/>
                  <a:gd name="T11" fmla="*/ 110 h 121"/>
                  <a:gd name="T12" fmla="*/ 0 w 102"/>
                  <a:gd name="T13" fmla="*/ 91 h 121"/>
                  <a:gd name="T14" fmla="*/ 18 w 102"/>
                  <a:gd name="T15" fmla="*/ 89 h 121"/>
                  <a:gd name="T16" fmla="*/ 16 w 102"/>
                  <a:gd name="T17" fmla="*/ 78 h 121"/>
                  <a:gd name="T18" fmla="*/ 19 w 102"/>
                  <a:gd name="T19" fmla="*/ 79 h 121"/>
                  <a:gd name="T20" fmla="*/ 23 w 102"/>
                  <a:gd name="T21" fmla="*/ 87 h 121"/>
                  <a:gd name="T22" fmla="*/ 32 w 102"/>
                  <a:gd name="T23" fmla="*/ 89 h 121"/>
                  <a:gd name="T24" fmla="*/ 29 w 102"/>
                  <a:gd name="T25" fmla="*/ 75 h 121"/>
                  <a:gd name="T26" fmla="*/ 29 w 102"/>
                  <a:gd name="T27" fmla="*/ 72 h 121"/>
                  <a:gd name="T28" fmla="*/ 33 w 102"/>
                  <a:gd name="T29" fmla="*/ 75 h 121"/>
                  <a:gd name="T30" fmla="*/ 54 w 102"/>
                  <a:gd name="T31" fmla="*/ 69 h 121"/>
                  <a:gd name="T32" fmla="*/ 47 w 102"/>
                  <a:gd name="T33" fmla="*/ 61 h 121"/>
                  <a:gd name="T34" fmla="*/ 31 w 102"/>
                  <a:gd name="T35" fmla="*/ 58 h 121"/>
                  <a:gd name="T36" fmla="*/ 31 w 102"/>
                  <a:gd name="T37" fmla="*/ 55 h 121"/>
                  <a:gd name="T38" fmla="*/ 42 w 102"/>
                  <a:gd name="T39" fmla="*/ 47 h 121"/>
                  <a:gd name="T40" fmla="*/ 37 w 102"/>
                  <a:gd name="T41" fmla="*/ 43 h 121"/>
                  <a:gd name="T42" fmla="*/ 37 w 102"/>
                  <a:gd name="T43" fmla="*/ 39 h 121"/>
                  <a:gd name="T44" fmla="*/ 36 w 102"/>
                  <a:gd name="T45" fmla="*/ 34 h 121"/>
                  <a:gd name="T46" fmla="*/ 39 w 102"/>
                  <a:gd name="T47" fmla="*/ 25 h 121"/>
                  <a:gd name="T48" fmla="*/ 27 w 102"/>
                  <a:gd name="T49" fmla="*/ 22 h 121"/>
                  <a:gd name="T50" fmla="*/ 34 w 102"/>
                  <a:gd name="T51" fmla="*/ 3 h 121"/>
                  <a:gd name="T52" fmla="*/ 59 w 102"/>
                  <a:gd name="T53" fmla="*/ 6 h 121"/>
                  <a:gd name="T54" fmla="*/ 93 w 102"/>
                  <a:gd name="T55" fmla="*/ 25 h 121"/>
                  <a:gd name="T56" fmla="*/ 92 w 102"/>
                  <a:gd name="T57" fmla="*/ 38 h 121"/>
                  <a:gd name="T58" fmla="*/ 100 w 102"/>
                  <a:gd name="T59" fmla="*/ 51 h 121"/>
                  <a:gd name="T60" fmla="*/ 92 w 102"/>
                  <a:gd name="T61" fmla="*/ 51 h 121"/>
                  <a:gd name="T62" fmla="*/ 97 w 102"/>
                  <a:gd name="T63" fmla="*/ 62 h 121"/>
                  <a:gd name="T64" fmla="*/ 98 w 102"/>
                  <a:gd name="T65" fmla="*/ 66 h 121"/>
                  <a:gd name="T66" fmla="*/ 87 w 102"/>
                  <a:gd name="T67" fmla="*/ 57 h 121"/>
                  <a:gd name="T68" fmla="*/ 88 w 102"/>
                  <a:gd name="T69" fmla="*/ 69 h 121"/>
                  <a:gd name="T70" fmla="*/ 87 w 102"/>
                  <a:gd name="T71" fmla="*/ 71 h 121"/>
                  <a:gd name="T72" fmla="*/ 73 w 102"/>
                  <a:gd name="T73" fmla="*/ 64 h 121"/>
                  <a:gd name="T74" fmla="*/ 63 w 102"/>
                  <a:gd name="T75" fmla="*/ 69 h 121"/>
                  <a:gd name="T76" fmla="*/ 72 w 102"/>
                  <a:gd name="T77" fmla="*/ 83 h 121"/>
                  <a:gd name="T78" fmla="*/ 77 w 102"/>
                  <a:gd name="T79" fmla="*/ 83 h 121"/>
                  <a:gd name="T80" fmla="*/ 75 w 102"/>
                  <a:gd name="T81" fmla="*/ 85 h 121"/>
                  <a:gd name="T82" fmla="*/ 63 w 102"/>
                  <a:gd name="T83" fmla="*/ 95 h 121"/>
                  <a:gd name="T84" fmla="*/ 82 w 102"/>
                  <a:gd name="T85" fmla="*/ 93 h 121"/>
                  <a:gd name="T86" fmla="*/ 81 w 102"/>
                  <a:gd name="T87" fmla="*/ 96 h 121"/>
                  <a:gd name="T88" fmla="*/ 72 w 102"/>
                  <a:gd name="T89" fmla="*/ 102 h 121"/>
                  <a:gd name="T90" fmla="*/ 65 w 102"/>
                  <a:gd name="T91" fmla="*/ 11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02" h="121">
                    <a:moveTo>
                      <a:pt x="65" y="110"/>
                    </a:moveTo>
                    <a:cubicBezTo>
                      <a:pt x="67" y="111"/>
                      <a:pt x="69" y="111"/>
                      <a:pt x="71" y="112"/>
                    </a:cubicBezTo>
                    <a:cubicBezTo>
                      <a:pt x="73" y="112"/>
                      <a:pt x="74" y="112"/>
                      <a:pt x="77" y="113"/>
                    </a:cubicBezTo>
                    <a:cubicBezTo>
                      <a:pt x="72" y="116"/>
                      <a:pt x="68" y="118"/>
                      <a:pt x="63" y="119"/>
                    </a:cubicBezTo>
                    <a:cubicBezTo>
                      <a:pt x="55" y="121"/>
                      <a:pt x="50" y="114"/>
                      <a:pt x="49" y="107"/>
                    </a:cubicBezTo>
                    <a:cubicBezTo>
                      <a:pt x="49" y="106"/>
                      <a:pt x="50" y="106"/>
                      <a:pt x="51" y="106"/>
                    </a:cubicBezTo>
                    <a:cubicBezTo>
                      <a:pt x="56" y="104"/>
                      <a:pt x="59" y="100"/>
                      <a:pt x="59" y="95"/>
                    </a:cubicBezTo>
                    <a:cubicBezTo>
                      <a:pt x="59" y="90"/>
                      <a:pt x="56" y="85"/>
                      <a:pt x="51" y="84"/>
                    </a:cubicBezTo>
                    <a:cubicBezTo>
                      <a:pt x="46" y="83"/>
                      <a:pt x="41" y="85"/>
                      <a:pt x="38" y="89"/>
                    </a:cubicBezTo>
                    <a:cubicBezTo>
                      <a:pt x="35" y="93"/>
                      <a:pt x="36" y="99"/>
                      <a:pt x="40" y="103"/>
                    </a:cubicBezTo>
                    <a:cubicBezTo>
                      <a:pt x="41" y="104"/>
                      <a:pt x="41" y="105"/>
                      <a:pt x="39" y="106"/>
                    </a:cubicBezTo>
                    <a:cubicBezTo>
                      <a:pt x="32" y="112"/>
                      <a:pt x="24" y="114"/>
                      <a:pt x="15" y="110"/>
                    </a:cubicBezTo>
                    <a:cubicBezTo>
                      <a:pt x="6" y="107"/>
                      <a:pt x="2" y="101"/>
                      <a:pt x="0" y="92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5" y="95"/>
                      <a:pt x="12" y="97"/>
                      <a:pt x="18" y="100"/>
                    </a:cubicBezTo>
                    <a:cubicBezTo>
                      <a:pt x="16" y="96"/>
                      <a:pt x="17" y="92"/>
                      <a:pt x="18" y="89"/>
                    </a:cubicBezTo>
                    <a:cubicBezTo>
                      <a:pt x="19" y="86"/>
                      <a:pt x="18" y="83"/>
                      <a:pt x="16" y="81"/>
                    </a:cubicBezTo>
                    <a:cubicBezTo>
                      <a:pt x="16" y="80"/>
                      <a:pt x="15" y="79"/>
                      <a:pt x="16" y="78"/>
                    </a:cubicBezTo>
                    <a:cubicBezTo>
                      <a:pt x="16" y="78"/>
                      <a:pt x="16" y="77"/>
                      <a:pt x="17" y="77"/>
                    </a:cubicBezTo>
                    <a:cubicBezTo>
                      <a:pt x="18" y="77"/>
                      <a:pt x="19" y="77"/>
                      <a:pt x="19" y="79"/>
                    </a:cubicBezTo>
                    <a:cubicBezTo>
                      <a:pt x="18" y="79"/>
                      <a:pt x="18" y="80"/>
                      <a:pt x="19" y="80"/>
                    </a:cubicBezTo>
                    <a:cubicBezTo>
                      <a:pt x="19" y="83"/>
                      <a:pt x="20" y="86"/>
                      <a:pt x="23" y="87"/>
                    </a:cubicBezTo>
                    <a:cubicBezTo>
                      <a:pt x="24" y="88"/>
                      <a:pt x="25" y="88"/>
                      <a:pt x="26" y="89"/>
                    </a:cubicBezTo>
                    <a:cubicBezTo>
                      <a:pt x="28" y="89"/>
                      <a:pt x="31" y="91"/>
                      <a:pt x="32" y="89"/>
                    </a:cubicBezTo>
                    <a:cubicBezTo>
                      <a:pt x="35" y="86"/>
                      <a:pt x="34" y="80"/>
                      <a:pt x="32" y="78"/>
                    </a:cubicBezTo>
                    <a:cubicBezTo>
                      <a:pt x="31" y="77"/>
                      <a:pt x="30" y="76"/>
                      <a:pt x="29" y="75"/>
                    </a:cubicBezTo>
                    <a:cubicBezTo>
                      <a:pt x="28" y="75"/>
                      <a:pt x="28" y="74"/>
                      <a:pt x="28" y="73"/>
                    </a:cubicBezTo>
                    <a:cubicBezTo>
                      <a:pt x="28" y="72"/>
                      <a:pt x="28" y="72"/>
                      <a:pt x="29" y="72"/>
                    </a:cubicBezTo>
                    <a:cubicBezTo>
                      <a:pt x="30" y="72"/>
                      <a:pt x="31" y="72"/>
                      <a:pt x="31" y="73"/>
                    </a:cubicBezTo>
                    <a:cubicBezTo>
                      <a:pt x="32" y="74"/>
                      <a:pt x="32" y="75"/>
                      <a:pt x="33" y="75"/>
                    </a:cubicBezTo>
                    <a:cubicBezTo>
                      <a:pt x="36" y="78"/>
                      <a:pt x="38" y="78"/>
                      <a:pt x="41" y="76"/>
                    </a:cubicBezTo>
                    <a:cubicBezTo>
                      <a:pt x="45" y="74"/>
                      <a:pt x="49" y="71"/>
                      <a:pt x="54" y="69"/>
                    </a:cubicBezTo>
                    <a:cubicBezTo>
                      <a:pt x="53" y="68"/>
                      <a:pt x="52" y="67"/>
                      <a:pt x="51" y="66"/>
                    </a:cubicBezTo>
                    <a:cubicBezTo>
                      <a:pt x="49" y="65"/>
                      <a:pt x="48" y="63"/>
                      <a:pt x="47" y="61"/>
                    </a:cubicBezTo>
                    <a:cubicBezTo>
                      <a:pt x="46" y="55"/>
                      <a:pt x="42" y="53"/>
                      <a:pt x="37" y="56"/>
                    </a:cubicBezTo>
                    <a:cubicBezTo>
                      <a:pt x="35" y="57"/>
                      <a:pt x="33" y="58"/>
                      <a:pt x="31" y="58"/>
                    </a:cubicBezTo>
                    <a:cubicBezTo>
                      <a:pt x="30" y="57"/>
                      <a:pt x="29" y="58"/>
                      <a:pt x="29" y="57"/>
                    </a:cubicBezTo>
                    <a:cubicBezTo>
                      <a:pt x="29" y="56"/>
                      <a:pt x="30" y="55"/>
                      <a:pt x="31" y="55"/>
                    </a:cubicBezTo>
                    <a:cubicBezTo>
                      <a:pt x="36" y="56"/>
                      <a:pt x="40" y="53"/>
                      <a:pt x="43" y="49"/>
                    </a:cubicBezTo>
                    <a:cubicBezTo>
                      <a:pt x="44" y="48"/>
                      <a:pt x="43" y="47"/>
                      <a:pt x="42" y="47"/>
                    </a:cubicBezTo>
                    <a:cubicBezTo>
                      <a:pt x="39" y="46"/>
                      <a:pt x="36" y="45"/>
                      <a:pt x="32" y="45"/>
                    </a:cubicBezTo>
                    <a:cubicBezTo>
                      <a:pt x="34" y="44"/>
                      <a:pt x="36" y="44"/>
                      <a:pt x="37" y="43"/>
                    </a:cubicBezTo>
                    <a:cubicBezTo>
                      <a:pt x="39" y="43"/>
                      <a:pt x="39" y="42"/>
                      <a:pt x="38" y="40"/>
                    </a:cubicBezTo>
                    <a:cubicBezTo>
                      <a:pt x="38" y="40"/>
                      <a:pt x="37" y="40"/>
                      <a:pt x="37" y="39"/>
                    </a:cubicBezTo>
                    <a:cubicBezTo>
                      <a:pt x="36" y="39"/>
                      <a:pt x="34" y="39"/>
                      <a:pt x="35" y="37"/>
                    </a:cubicBezTo>
                    <a:cubicBezTo>
                      <a:pt x="35" y="36"/>
                      <a:pt x="36" y="35"/>
                      <a:pt x="36" y="34"/>
                    </a:cubicBezTo>
                    <a:cubicBezTo>
                      <a:pt x="38" y="32"/>
                      <a:pt x="39" y="30"/>
                      <a:pt x="40" y="28"/>
                    </a:cubicBezTo>
                    <a:cubicBezTo>
                      <a:pt x="40" y="26"/>
                      <a:pt x="40" y="26"/>
                      <a:pt x="39" y="25"/>
                    </a:cubicBezTo>
                    <a:cubicBezTo>
                      <a:pt x="36" y="24"/>
                      <a:pt x="32" y="23"/>
                      <a:pt x="29" y="23"/>
                    </a:cubicBezTo>
                    <a:cubicBezTo>
                      <a:pt x="28" y="23"/>
                      <a:pt x="27" y="23"/>
                      <a:pt x="27" y="22"/>
                    </a:cubicBezTo>
                    <a:cubicBezTo>
                      <a:pt x="27" y="20"/>
                      <a:pt x="25" y="19"/>
                      <a:pt x="27" y="18"/>
                    </a:cubicBezTo>
                    <a:cubicBezTo>
                      <a:pt x="32" y="14"/>
                      <a:pt x="35" y="9"/>
                      <a:pt x="34" y="3"/>
                    </a:cubicBezTo>
                    <a:cubicBezTo>
                      <a:pt x="33" y="0"/>
                      <a:pt x="35" y="1"/>
                      <a:pt x="36" y="1"/>
                    </a:cubicBezTo>
                    <a:cubicBezTo>
                      <a:pt x="44" y="2"/>
                      <a:pt x="52" y="4"/>
                      <a:pt x="59" y="6"/>
                    </a:cubicBezTo>
                    <a:cubicBezTo>
                      <a:pt x="70" y="10"/>
                      <a:pt x="81" y="15"/>
                      <a:pt x="91" y="22"/>
                    </a:cubicBezTo>
                    <a:cubicBezTo>
                      <a:pt x="92" y="23"/>
                      <a:pt x="93" y="24"/>
                      <a:pt x="93" y="25"/>
                    </a:cubicBezTo>
                    <a:cubicBezTo>
                      <a:pt x="93" y="28"/>
                      <a:pt x="93" y="31"/>
                      <a:pt x="91" y="34"/>
                    </a:cubicBezTo>
                    <a:cubicBezTo>
                      <a:pt x="91" y="36"/>
                      <a:pt x="91" y="37"/>
                      <a:pt x="92" y="38"/>
                    </a:cubicBezTo>
                    <a:cubicBezTo>
                      <a:pt x="95" y="41"/>
                      <a:pt x="97" y="44"/>
                      <a:pt x="100" y="46"/>
                    </a:cubicBezTo>
                    <a:cubicBezTo>
                      <a:pt x="102" y="48"/>
                      <a:pt x="100" y="49"/>
                      <a:pt x="100" y="51"/>
                    </a:cubicBezTo>
                    <a:cubicBezTo>
                      <a:pt x="100" y="52"/>
                      <a:pt x="98" y="52"/>
                      <a:pt x="97" y="51"/>
                    </a:cubicBezTo>
                    <a:cubicBezTo>
                      <a:pt x="95" y="51"/>
                      <a:pt x="94" y="51"/>
                      <a:pt x="92" y="51"/>
                    </a:cubicBezTo>
                    <a:cubicBezTo>
                      <a:pt x="90" y="51"/>
                      <a:pt x="90" y="52"/>
                      <a:pt x="91" y="53"/>
                    </a:cubicBezTo>
                    <a:cubicBezTo>
                      <a:pt x="92" y="56"/>
                      <a:pt x="94" y="59"/>
                      <a:pt x="97" y="62"/>
                    </a:cubicBezTo>
                    <a:cubicBezTo>
                      <a:pt x="98" y="63"/>
                      <a:pt x="100" y="64"/>
                      <a:pt x="99" y="65"/>
                    </a:cubicBezTo>
                    <a:cubicBezTo>
                      <a:pt x="99" y="66"/>
                      <a:pt x="99" y="66"/>
                      <a:pt x="98" y="66"/>
                    </a:cubicBezTo>
                    <a:cubicBezTo>
                      <a:pt x="97" y="65"/>
                      <a:pt x="96" y="65"/>
                      <a:pt x="95" y="63"/>
                    </a:cubicBezTo>
                    <a:cubicBezTo>
                      <a:pt x="94" y="59"/>
                      <a:pt x="91" y="57"/>
                      <a:pt x="87" y="57"/>
                    </a:cubicBezTo>
                    <a:cubicBezTo>
                      <a:pt x="85" y="56"/>
                      <a:pt x="84" y="57"/>
                      <a:pt x="84" y="58"/>
                    </a:cubicBezTo>
                    <a:cubicBezTo>
                      <a:pt x="84" y="63"/>
                      <a:pt x="84" y="67"/>
                      <a:pt x="88" y="69"/>
                    </a:cubicBezTo>
                    <a:cubicBezTo>
                      <a:pt x="89" y="70"/>
                      <a:pt x="89" y="71"/>
                      <a:pt x="88" y="71"/>
                    </a:cubicBezTo>
                    <a:cubicBezTo>
                      <a:pt x="88" y="72"/>
                      <a:pt x="87" y="71"/>
                      <a:pt x="87" y="71"/>
                    </a:cubicBezTo>
                    <a:cubicBezTo>
                      <a:pt x="85" y="71"/>
                      <a:pt x="84" y="69"/>
                      <a:pt x="84" y="68"/>
                    </a:cubicBezTo>
                    <a:cubicBezTo>
                      <a:pt x="82" y="62"/>
                      <a:pt x="78" y="61"/>
                      <a:pt x="73" y="64"/>
                    </a:cubicBezTo>
                    <a:cubicBezTo>
                      <a:pt x="70" y="66"/>
                      <a:pt x="67" y="67"/>
                      <a:pt x="64" y="67"/>
                    </a:cubicBezTo>
                    <a:cubicBezTo>
                      <a:pt x="62" y="67"/>
                      <a:pt x="62" y="67"/>
                      <a:pt x="63" y="69"/>
                    </a:cubicBezTo>
                    <a:cubicBezTo>
                      <a:pt x="64" y="72"/>
                      <a:pt x="65" y="75"/>
                      <a:pt x="65" y="79"/>
                    </a:cubicBezTo>
                    <a:cubicBezTo>
                      <a:pt x="66" y="83"/>
                      <a:pt x="68" y="84"/>
                      <a:pt x="72" y="83"/>
                    </a:cubicBezTo>
                    <a:cubicBezTo>
                      <a:pt x="73" y="83"/>
                      <a:pt x="74" y="83"/>
                      <a:pt x="75" y="83"/>
                    </a:cubicBezTo>
                    <a:cubicBezTo>
                      <a:pt x="76" y="82"/>
                      <a:pt x="77" y="82"/>
                      <a:pt x="77" y="83"/>
                    </a:cubicBezTo>
                    <a:cubicBezTo>
                      <a:pt x="77" y="84"/>
                      <a:pt x="77" y="85"/>
                      <a:pt x="75" y="85"/>
                    </a:cubicBezTo>
                    <a:cubicBezTo>
                      <a:pt x="75" y="85"/>
                      <a:pt x="75" y="85"/>
                      <a:pt x="75" y="85"/>
                    </a:cubicBezTo>
                    <a:cubicBezTo>
                      <a:pt x="69" y="84"/>
                      <a:pt x="66" y="88"/>
                      <a:pt x="63" y="93"/>
                    </a:cubicBezTo>
                    <a:cubicBezTo>
                      <a:pt x="62" y="94"/>
                      <a:pt x="62" y="95"/>
                      <a:pt x="63" y="95"/>
                    </a:cubicBezTo>
                    <a:cubicBezTo>
                      <a:pt x="69" y="98"/>
                      <a:pt x="75" y="100"/>
                      <a:pt x="80" y="94"/>
                    </a:cubicBezTo>
                    <a:cubicBezTo>
                      <a:pt x="80" y="93"/>
                      <a:pt x="81" y="93"/>
                      <a:pt x="82" y="93"/>
                    </a:cubicBezTo>
                    <a:cubicBezTo>
                      <a:pt x="82" y="93"/>
                      <a:pt x="83" y="94"/>
                      <a:pt x="83" y="94"/>
                    </a:cubicBezTo>
                    <a:cubicBezTo>
                      <a:pt x="82" y="95"/>
                      <a:pt x="82" y="96"/>
                      <a:pt x="81" y="96"/>
                    </a:cubicBezTo>
                    <a:cubicBezTo>
                      <a:pt x="81" y="97"/>
                      <a:pt x="80" y="97"/>
                      <a:pt x="79" y="97"/>
                    </a:cubicBezTo>
                    <a:cubicBezTo>
                      <a:pt x="76" y="98"/>
                      <a:pt x="73" y="100"/>
                      <a:pt x="72" y="102"/>
                    </a:cubicBezTo>
                    <a:cubicBezTo>
                      <a:pt x="71" y="104"/>
                      <a:pt x="70" y="106"/>
                      <a:pt x="69" y="107"/>
                    </a:cubicBezTo>
                    <a:cubicBezTo>
                      <a:pt x="68" y="108"/>
                      <a:pt x="67" y="109"/>
                      <a:pt x="65" y="110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7" name="Freeform 1268"/>
              <p:cNvSpPr>
                <a:spLocks/>
              </p:cNvSpPr>
              <p:nvPr/>
            </p:nvSpPr>
            <p:spPr bwMode="auto">
              <a:xfrm>
                <a:off x="5808" y="2899"/>
                <a:ext cx="507" cy="69"/>
              </a:xfrm>
              <a:custGeom>
                <a:avLst/>
                <a:gdLst>
                  <a:gd name="T0" fmla="*/ 97 w 423"/>
                  <a:gd name="T1" fmla="*/ 9 h 57"/>
                  <a:gd name="T2" fmla="*/ 103 w 423"/>
                  <a:gd name="T3" fmla="*/ 13 h 57"/>
                  <a:gd name="T4" fmla="*/ 105 w 423"/>
                  <a:gd name="T5" fmla="*/ 15 h 57"/>
                  <a:gd name="T6" fmla="*/ 129 w 423"/>
                  <a:gd name="T7" fmla="*/ 29 h 57"/>
                  <a:gd name="T8" fmla="*/ 152 w 423"/>
                  <a:gd name="T9" fmla="*/ 13 h 57"/>
                  <a:gd name="T10" fmla="*/ 154 w 423"/>
                  <a:gd name="T11" fmla="*/ 12 h 57"/>
                  <a:gd name="T12" fmla="*/ 161 w 423"/>
                  <a:gd name="T13" fmla="*/ 16 h 57"/>
                  <a:gd name="T14" fmla="*/ 187 w 423"/>
                  <a:gd name="T15" fmla="*/ 24 h 57"/>
                  <a:gd name="T16" fmla="*/ 206 w 423"/>
                  <a:gd name="T17" fmla="*/ 6 h 57"/>
                  <a:gd name="T18" fmla="*/ 211 w 423"/>
                  <a:gd name="T19" fmla="*/ 0 h 57"/>
                  <a:gd name="T20" fmla="*/ 212 w 423"/>
                  <a:gd name="T21" fmla="*/ 0 h 57"/>
                  <a:gd name="T22" fmla="*/ 217 w 423"/>
                  <a:gd name="T23" fmla="*/ 6 h 57"/>
                  <a:gd name="T24" fmla="*/ 239 w 423"/>
                  <a:gd name="T25" fmla="*/ 25 h 57"/>
                  <a:gd name="T26" fmla="*/ 264 w 423"/>
                  <a:gd name="T27" fmla="*/ 13 h 57"/>
                  <a:gd name="T28" fmla="*/ 266 w 423"/>
                  <a:gd name="T29" fmla="*/ 12 h 57"/>
                  <a:gd name="T30" fmla="*/ 272 w 423"/>
                  <a:gd name="T31" fmla="*/ 16 h 57"/>
                  <a:gd name="T32" fmla="*/ 295 w 423"/>
                  <a:gd name="T33" fmla="*/ 29 h 57"/>
                  <a:gd name="T34" fmla="*/ 318 w 423"/>
                  <a:gd name="T35" fmla="*/ 16 h 57"/>
                  <a:gd name="T36" fmla="*/ 325 w 423"/>
                  <a:gd name="T37" fmla="*/ 10 h 57"/>
                  <a:gd name="T38" fmla="*/ 326 w 423"/>
                  <a:gd name="T39" fmla="*/ 10 h 57"/>
                  <a:gd name="T40" fmla="*/ 329 w 423"/>
                  <a:gd name="T41" fmla="*/ 17 h 57"/>
                  <a:gd name="T42" fmla="*/ 355 w 423"/>
                  <a:gd name="T43" fmla="*/ 38 h 57"/>
                  <a:gd name="T44" fmla="*/ 371 w 423"/>
                  <a:gd name="T45" fmla="*/ 31 h 57"/>
                  <a:gd name="T46" fmla="*/ 373 w 423"/>
                  <a:gd name="T47" fmla="*/ 30 h 57"/>
                  <a:gd name="T48" fmla="*/ 379 w 423"/>
                  <a:gd name="T49" fmla="*/ 36 h 57"/>
                  <a:gd name="T50" fmla="*/ 389 w 423"/>
                  <a:gd name="T51" fmla="*/ 45 h 57"/>
                  <a:gd name="T52" fmla="*/ 396 w 423"/>
                  <a:gd name="T53" fmla="*/ 44 h 57"/>
                  <a:gd name="T54" fmla="*/ 402 w 423"/>
                  <a:gd name="T55" fmla="*/ 42 h 57"/>
                  <a:gd name="T56" fmla="*/ 416 w 423"/>
                  <a:gd name="T57" fmla="*/ 38 h 57"/>
                  <a:gd name="T58" fmla="*/ 423 w 423"/>
                  <a:gd name="T59" fmla="*/ 36 h 57"/>
                  <a:gd name="T60" fmla="*/ 394 w 423"/>
                  <a:gd name="T61" fmla="*/ 55 h 57"/>
                  <a:gd name="T62" fmla="*/ 375 w 423"/>
                  <a:gd name="T63" fmla="*/ 46 h 57"/>
                  <a:gd name="T64" fmla="*/ 372 w 423"/>
                  <a:gd name="T65" fmla="*/ 42 h 57"/>
                  <a:gd name="T66" fmla="*/ 367 w 423"/>
                  <a:gd name="T67" fmla="*/ 44 h 57"/>
                  <a:gd name="T68" fmla="*/ 322 w 423"/>
                  <a:gd name="T69" fmla="*/ 27 h 57"/>
                  <a:gd name="T70" fmla="*/ 322 w 423"/>
                  <a:gd name="T71" fmla="*/ 26 h 57"/>
                  <a:gd name="T72" fmla="*/ 311 w 423"/>
                  <a:gd name="T73" fmla="*/ 34 h 57"/>
                  <a:gd name="T74" fmla="*/ 268 w 423"/>
                  <a:gd name="T75" fmla="*/ 26 h 57"/>
                  <a:gd name="T76" fmla="*/ 265 w 423"/>
                  <a:gd name="T77" fmla="*/ 26 h 57"/>
                  <a:gd name="T78" fmla="*/ 213 w 423"/>
                  <a:gd name="T79" fmla="*/ 20 h 57"/>
                  <a:gd name="T80" fmla="*/ 210 w 423"/>
                  <a:gd name="T81" fmla="*/ 20 h 57"/>
                  <a:gd name="T82" fmla="*/ 158 w 423"/>
                  <a:gd name="T83" fmla="*/ 26 h 57"/>
                  <a:gd name="T84" fmla="*/ 155 w 423"/>
                  <a:gd name="T85" fmla="*/ 26 h 57"/>
                  <a:gd name="T86" fmla="*/ 102 w 423"/>
                  <a:gd name="T87" fmla="*/ 27 h 57"/>
                  <a:gd name="T88" fmla="*/ 101 w 423"/>
                  <a:gd name="T89" fmla="*/ 26 h 57"/>
                  <a:gd name="T90" fmla="*/ 84 w 423"/>
                  <a:gd name="T91" fmla="*/ 43 h 57"/>
                  <a:gd name="T92" fmla="*/ 53 w 423"/>
                  <a:gd name="T93" fmla="*/ 42 h 57"/>
                  <a:gd name="T94" fmla="*/ 50 w 423"/>
                  <a:gd name="T95" fmla="*/ 43 h 57"/>
                  <a:gd name="T96" fmla="*/ 34 w 423"/>
                  <a:gd name="T97" fmla="*/ 56 h 57"/>
                  <a:gd name="T98" fmla="*/ 24 w 423"/>
                  <a:gd name="T99" fmla="*/ 54 h 57"/>
                  <a:gd name="T100" fmla="*/ 0 w 423"/>
                  <a:gd name="T101" fmla="*/ 36 h 57"/>
                  <a:gd name="T102" fmla="*/ 14 w 423"/>
                  <a:gd name="T103" fmla="*/ 38 h 57"/>
                  <a:gd name="T104" fmla="*/ 16 w 423"/>
                  <a:gd name="T105" fmla="*/ 39 h 57"/>
                  <a:gd name="T106" fmla="*/ 30 w 423"/>
                  <a:gd name="T107" fmla="*/ 45 h 57"/>
                  <a:gd name="T108" fmla="*/ 42 w 423"/>
                  <a:gd name="T109" fmla="*/ 39 h 57"/>
                  <a:gd name="T110" fmla="*/ 44 w 423"/>
                  <a:gd name="T111" fmla="*/ 36 h 57"/>
                  <a:gd name="T112" fmla="*/ 49 w 423"/>
                  <a:gd name="T113" fmla="*/ 30 h 57"/>
                  <a:gd name="T114" fmla="*/ 52 w 423"/>
                  <a:gd name="T115" fmla="*/ 31 h 57"/>
                  <a:gd name="T116" fmla="*/ 78 w 423"/>
                  <a:gd name="T117" fmla="*/ 36 h 57"/>
                  <a:gd name="T118" fmla="*/ 94 w 423"/>
                  <a:gd name="T119" fmla="*/ 15 h 57"/>
                  <a:gd name="T120" fmla="*/ 97 w 423"/>
                  <a:gd name="T121" fmla="*/ 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23" h="57">
                    <a:moveTo>
                      <a:pt x="97" y="9"/>
                    </a:moveTo>
                    <a:cubicBezTo>
                      <a:pt x="99" y="11"/>
                      <a:pt x="101" y="12"/>
                      <a:pt x="103" y="13"/>
                    </a:cubicBezTo>
                    <a:cubicBezTo>
                      <a:pt x="104" y="13"/>
                      <a:pt x="104" y="14"/>
                      <a:pt x="105" y="15"/>
                    </a:cubicBezTo>
                    <a:cubicBezTo>
                      <a:pt x="110" y="25"/>
                      <a:pt x="118" y="29"/>
                      <a:pt x="129" y="29"/>
                    </a:cubicBezTo>
                    <a:cubicBezTo>
                      <a:pt x="140" y="29"/>
                      <a:pt x="148" y="24"/>
                      <a:pt x="152" y="13"/>
                    </a:cubicBezTo>
                    <a:cubicBezTo>
                      <a:pt x="152" y="12"/>
                      <a:pt x="153" y="12"/>
                      <a:pt x="154" y="12"/>
                    </a:cubicBezTo>
                    <a:cubicBezTo>
                      <a:pt x="158" y="11"/>
                      <a:pt x="159" y="13"/>
                      <a:pt x="161" y="16"/>
                    </a:cubicBezTo>
                    <a:cubicBezTo>
                      <a:pt x="168" y="24"/>
                      <a:pt x="177" y="26"/>
                      <a:pt x="187" y="24"/>
                    </a:cubicBezTo>
                    <a:cubicBezTo>
                      <a:pt x="197" y="22"/>
                      <a:pt x="203" y="16"/>
                      <a:pt x="206" y="6"/>
                    </a:cubicBezTo>
                    <a:cubicBezTo>
                      <a:pt x="207" y="3"/>
                      <a:pt x="210" y="2"/>
                      <a:pt x="211" y="0"/>
                    </a:cubicBezTo>
                    <a:cubicBezTo>
                      <a:pt x="211" y="0"/>
                      <a:pt x="212" y="0"/>
                      <a:pt x="212" y="0"/>
                    </a:cubicBezTo>
                    <a:cubicBezTo>
                      <a:pt x="213" y="2"/>
                      <a:pt x="216" y="3"/>
                      <a:pt x="217" y="6"/>
                    </a:cubicBezTo>
                    <a:cubicBezTo>
                      <a:pt x="220" y="17"/>
                      <a:pt x="228" y="23"/>
                      <a:pt x="239" y="25"/>
                    </a:cubicBezTo>
                    <a:cubicBezTo>
                      <a:pt x="250" y="26"/>
                      <a:pt x="258" y="22"/>
                      <a:pt x="264" y="13"/>
                    </a:cubicBezTo>
                    <a:cubicBezTo>
                      <a:pt x="264" y="12"/>
                      <a:pt x="265" y="11"/>
                      <a:pt x="266" y="12"/>
                    </a:cubicBezTo>
                    <a:cubicBezTo>
                      <a:pt x="270" y="12"/>
                      <a:pt x="271" y="13"/>
                      <a:pt x="272" y="16"/>
                    </a:cubicBezTo>
                    <a:cubicBezTo>
                      <a:pt x="277" y="25"/>
                      <a:pt x="285" y="29"/>
                      <a:pt x="295" y="29"/>
                    </a:cubicBezTo>
                    <a:cubicBezTo>
                      <a:pt x="305" y="29"/>
                      <a:pt x="313" y="24"/>
                      <a:pt x="318" y="16"/>
                    </a:cubicBezTo>
                    <a:cubicBezTo>
                      <a:pt x="319" y="12"/>
                      <a:pt x="323" y="12"/>
                      <a:pt x="325" y="10"/>
                    </a:cubicBezTo>
                    <a:cubicBezTo>
                      <a:pt x="326" y="9"/>
                      <a:pt x="326" y="10"/>
                      <a:pt x="326" y="10"/>
                    </a:cubicBezTo>
                    <a:cubicBezTo>
                      <a:pt x="327" y="12"/>
                      <a:pt x="329" y="14"/>
                      <a:pt x="329" y="17"/>
                    </a:cubicBezTo>
                    <a:cubicBezTo>
                      <a:pt x="331" y="29"/>
                      <a:pt x="343" y="39"/>
                      <a:pt x="355" y="38"/>
                    </a:cubicBezTo>
                    <a:cubicBezTo>
                      <a:pt x="361" y="37"/>
                      <a:pt x="367" y="35"/>
                      <a:pt x="371" y="31"/>
                    </a:cubicBezTo>
                    <a:cubicBezTo>
                      <a:pt x="372" y="30"/>
                      <a:pt x="372" y="30"/>
                      <a:pt x="373" y="30"/>
                    </a:cubicBezTo>
                    <a:cubicBezTo>
                      <a:pt x="377" y="31"/>
                      <a:pt x="378" y="33"/>
                      <a:pt x="379" y="36"/>
                    </a:cubicBezTo>
                    <a:cubicBezTo>
                      <a:pt x="380" y="41"/>
                      <a:pt x="384" y="44"/>
                      <a:pt x="389" y="45"/>
                    </a:cubicBezTo>
                    <a:cubicBezTo>
                      <a:pt x="391" y="46"/>
                      <a:pt x="394" y="45"/>
                      <a:pt x="396" y="44"/>
                    </a:cubicBezTo>
                    <a:cubicBezTo>
                      <a:pt x="398" y="44"/>
                      <a:pt x="400" y="43"/>
                      <a:pt x="402" y="42"/>
                    </a:cubicBezTo>
                    <a:cubicBezTo>
                      <a:pt x="406" y="39"/>
                      <a:pt x="411" y="38"/>
                      <a:pt x="416" y="38"/>
                    </a:cubicBezTo>
                    <a:cubicBezTo>
                      <a:pt x="418" y="38"/>
                      <a:pt x="420" y="37"/>
                      <a:pt x="423" y="36"/>
                    </a:cubicBezTo>
                    <a:cubicBezTo>
                      <a:pt x="415" y="46"/>
                      <a:pt x="406" y="53"/>
                      <a:pt x="394" y="55"/>
                    </a:cubicBezTo>
                    <a:cubicBezTo>
                      <a:pt x="386" y="57"/>
                      <a:pt x="379" y="54"/>
                      <a:pt x="375" y="46"/>
                    </a:cubicBezTo>
                    <a:cubicBezTo>
                      <a:pt x="374" y="45"/>
                      <a:pt x="373" y="42"/>
                      <a:pt x="372" y="42"/>
                    </a:cubicBezTo>
                    <a:cubicBezTo>
                      <a:pt x="371" y="41"/>
                      <a:pt x="369" y="43"/>
                      <a:pt x="367" y="44"/>
                    </a:cubicBezTo>
                    <a:cubicBezTo>
                      <a:pt x="350" y="51"/>
                      <a:pt x="329" y="43"/>
                      <a:pt x="322" y="27"/>
                    </a:cubicBezTo>
                    <a:cubicBezTo>
                      <a:pt x="322" y="27"/>
                      <a:pt x="322" y="26"/>
                      <a:pt x="322" y="26"/>
                    </a:cubicBezTo>
                    <a:cubicBezTo>
                      <a:pt x="318" y="29"/>
                      <a:pt x="315" y="32"/>
                      <a:pt x="311" y="34"/>
                    </a:cubicBezTo>
                    <a:cubicBezTo>
                      <a:pt x="297" y="41"/>
                      <a:pt x="279" y="38"/>
                      <a:pt x="268" y="26"/>
                    </a:cubicBezTo>
                    <a:cubicBezTo>
                      <a:pt x="267" y="25"/>
                      <a:pt x="266" y="25"/>
                      <a:pt x="265" y="26"/>
                    </a:cubicBezTo>
                    <a:cubicBezTo>
                      <a:pt x="249" y="39"/>
                      <a:pt x="225" y="37"/>
                      <a:pt x="213" y="20"/>
                    </a:cubicBezTo>
                    <a:cubicBezTo>
                      <a:pt x="212" y="18"/>
                      <a:pt x="211" y="18"/>
                      <a:pt x="210" y="20"/>
                    </a:cubicBezTo>
                    <a:cubicBezTo>
                      <a:pt x="197" y="37"/>
                      <a:pt x="174" y="39"/>
                      <a:pt x="158" y="26"/>
                    </a:cubicBezTo>
                    <a:cubicBezTo>
                      <a:pt x="157" y="25"/>
                      <a:pt x="156" y="24"/>
                      <a:pt x="155" y="26"/>
                    </a:cubicBezTo>
                    <a:cubicBezTo>
                      <a:pt x="141" y="41"/>
                      <a:pt x="117" y="42"/>
                      <a:pt x="102" y="27"/>
                    </a:cubicBezTo>
                    <a:cubicBezTo>
                      <a:pt x="102" y="27"/>
                      <a:pt x="102" y="27"/>
                      <a:pt x="101" y="26"/>
                    </a:cubicBezTo>
                    <a:cubicBezTo>
                      <a:pt x="97" y="34"/>
                      <a:pt x="92" y="40"/>
                      <a:pt x="84" y="43"/>
                    </a:cubicBezTo>
                    <a:cubicBezTo>
                      <a:pt x="73" y="48"/>
                      <a:pt x="63" y="47"/>
                      <a:pt x="53" y="42"/>
                    </a:cubicBezTo>
                    <a:cubicBezTo>
                      <a:pt x="51" y="41"/>
                      <a:pt x="50" y="41"/>
                      <a:pt x="50" y="43"/>
                    </a:cubicBezTo>
                    <a:cubicBezTo>
                      <a:pt x="46" y="50"/>
                      <a:pt x="42" y="55"/>
                      <a:pt x="34" y="56"/>
                    </a:cubicBezTo>
                    <a:cubicBezTo>
                      <a:pt x="31" y="56"/>
                      <a:pt x="28" y="55"/>
                      <a:pt x="24" y="54"/>
                    </a:cubicBezTo>
                    <a:cubicBezTo>
                      <a:pt x="14" y="51"/>
                      <a:pt x="7" y="45"/>
                      <a:pt x="0" y="36"/>
                    </a:cubicBezTo>
                    <a:cubicBezTo>
                      <a:pt x="5" y="38"/>
                      <a:pt x="9" y="39"/>
                      <a:pt x="14" y="38"/>
                    </a:cubicBezTo>
                    <a:cubicBezTo>
                      <a:pt x="15" y="38"/>
                      <a:pt x="15" y="39"/>
                      <a:pt x="16" y="39"/>
                    </a:cubicBezTo>
                    <a:cubicBezTo>
                      <a:pt x="20" y="42"/>
                      <a:pt x="25" y="44"/>
                      <a:pt x="30" y="45"/>
                    </a:cubicBezTo>
                    <a:cubicBezTo>
                      <a:pt x="35" y="46"/>
                      <a:pt x="40" y="44"/>
                      <a:pt x="42" y="39"/>
                    </a:cubicBezTo>
                    <a:cubicBezTo>
                      <a:pt x="43" y="38"/>
                      <a:pt x="44" y="37"/>
                      <a:pt x="44" y="36"/>
                    </a:cubicBezTo>
                    <a:cubicBezTo>
                      <a:pt x="44" y="33"/>
                      <a:pt x="45" y="31"/>
                      <a:pt x="49" y="30"/>
                    </a:cubicBezTo>
                    <a:cubicBezTo>
                      <a:pt x="50" y="30"/>
                      <a:pt x="51" y="30"/>
                      <a:pt x="52" y="31"/>
                    </a:cubicBezTo>
                    <a:cubicBezTo>
                      <a:pt x="60" y="38"/>
                      <a:pt x="69" y="40"/>
                      <a:pt x="78" y="36"/>
                    </a:cubicBezTo>
                    <a:cubicBezTo>
                      <a:pt x="88" y="33"/>
                      <a:pt x="93" y="26"/>
                      <a:pt x="94" y="15"/>
                    </a:cubicBezTo>
                    <a:cubicBezTo>
                      <a:pt x="94" y="13"/>
                      <a:pt x="96" y="12"/>
                      <a:pt x="97" y="9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8" name="Freeform 1269"/>
              <p:cNvSpPr>
                <a:spLocks/>
              </p:cNvSpPr>
              <p:nvPr/>
            </p:nvSpPr>
            <p:spPr bwMode="auto">
              <a:xfrm>
                <a:off x="5832" y="2941"/>
                <a:ext cx="459" cy="41"/>
              </a:xfrm>
              <a:custGeom>
                <a:avLst/>
                <a:gdLst>
                  <a:gd name="T0" fmla="*/ 12 w 383"/>
                  <a:gd name="T1" fmla="*/ 22 h 34"/>
                  <a:gd name="T2" fmla="*/ 19 w 383"/>
                  <a:gd name="T3" fmla="*/ 20 h 34"/>
                  <a:gd name="T4" fmla="*/ 37 w 383"/>
                  <a:gd name="T5" fmla="*/ 15 h 34"/>
                  <a:gd name="T6" fmla="*/ 88 w 383"/>
                  <a:gd name="T7" fmla="*/ 6 h 34"/>
                  <a:gd name="T8" fmla="*/ 133 w 383"/>
                  <a:gd name="T9" fmla="*/ 2 h 34"/>
                  <a:gd name="T10" fmla="*/ 212 w 383"/>
                  <a:gd name="T11" fmla="*/ 0 h 34"/>
                  <a:gd name="T12" fmla="*/ 266 w 383"/>
                  <a:gd name="T13" fmla="*/ 3 h 34"/>
                  <a:gd name="T14" fmla="*/ 319 w 383"/>
                  <a:gd name="T15" fmla="*/ 10 h 34"/>
                  <a:gd name="T16" fmla="*/ 357 w 383"/>
                  <a:gd name="T17" fmla="*/ 18 h 34"/>
                  <a:gd name="T18" fmla="*/ 361 w 383"/>
                  <a:gd name="T19" fmla="*/ 19 h 34"/>
                  <a:gd name="T20" fmla="*/ 370 w 383"/>
                  <a:gd name="T21" fmla="*/ 22 h 34"/>
                  <a:gd name="T22" fmla="*/ 378 w 383"/>
                  <a:gd name="T23" fmla="*/ 23 h 34"/>
                  <a:gd name="T24" fmla="*/ 382 w 383"/>
                  <a:gd name="T25" fmla="*/ 30 h 34"/>
                  <a:gd name="T26" fmla="*/ 376 w 383"/>
                  <a:gd name="T27" fmla="*/ 33 h 34"/>
                  <a:gd name="T28" fmla="*/ 356 w 383"/>
                  <a:gd name="T29" fmla="*/ 28 h 34"/>
                  <a:gd name="T30" fmla="*/ 306 w 383"/>
                  <a:gd name="T31" fmla="*/ 18 h 34"/>
                  <a:gd name="T32" fmla="*/ 263 w 383"/>
                  <a:gd name="T33" fmla="*/ 13 h 34"/>
                  <a:gd name="T34" fmla="*/ 203 w 383"/>
                  <a:gd name="T35" fmla="*/ 11 h 34"/>
                  <a:gd name="T36" fmla="*/ 141 w 383"/>
                  <a:gd name="T37" fmla="*/ 12 h 34"/>
                  <a:gd name="T38" fmla="*/ 84 w 383"/>
                  <a:gd name="T39" fmla="*/ 17 h 34"/>
                  <a:gd name="T40" fmla="*/ 9 w 383"/>
                  <a:gd name="T41" fmla="*/ 33 h 34"/>
                  <a:gd name="T42" fmla="*/ 6 w 383"/>
                  <a:gd name="T43" fmla="*/ 33 h 34"/>
                  <a:gd name="T44" fmla="*/ 1 w 383"/>
                  <a:gd name="T45" fmla="*/ 30 h 34"/>
                  <a:gd name="T46" fmla="*/ 3 w 383"/>
                  <a:gd name="T47" fmla="*/ 24 h 34"/>
                  <a:gd name="T48" fmla="*/ 12 w 383"/>
                  <a:gd name="T49" fmla="*/ 2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83" h="34">
                    <a:moveTo>
                      <a:pt x="12" y="22"/>
                    </a:moveTo>
                    <a:cubicBezTo>
                      <a:pt x="15" y="22"/>
                      <a:pt x="17" y="22"/>
                      <a:pt x="19" y="20"/>
                    </a:cubicBezTo>
                    <a:cubicBezTo>
                      <a:pt x="25" y="17"/>
                      <a:pt x="31" y="16"/>
                      <a:pt x="37" y="15"/>
                    </a:cubicBezTo>
                    <a:cubicBezTo>
                      <a:pt x="54" y="12"/>
                      <a:pt x="71" y="8"/>
                      <a:pt x="88" y="6"/>
                    </a:cubicBezTo>
                    <a:cubicBezTo>
                      <a:pt x="103" y="4"/>
                      <a:pt x="118" y="3"/>
                      <a:pt x="133" y="2"/>
                    </a:cubicBezTo>
                    <a:cubicBezTo>
                      <a:pt x="159" y="0"/>
                      <a:pt x="186" y="0"/>
                      <a:pt x="212" y="0"/>
                    </a:cubicBezTo>
                    <a:cubicBezTo>
                      <a:pt x="230" y="1"/>
                      <a:pt x="248" y="2"/>
                      <a:pt x="266" y="3"/>
                    </a:cubicBezTo>
                    <a:cubicBezTo>
                      <a:pt x="284" y="5"/>
                      <a:pt x="302" y="7"/>
                      <a:pt x="319" y="10"/>
                    </a:cubicBezTo>
                    <a:cubicBezTo>
                      <a:pt x="332" y="12"/>
                      <a:pt x="345" y="14"/>
                      <a:pt x="357" y="18"/>
                    </a:cubicBezTo>
                    <a:cubicBezTo>
                      <a:pt x="358" y="18"/>
                      <a:pt x="360" y="18"/>
                      <a:pt x="361" y="19"/>
                    </a:cubicBezTo>
                    <a:cubicBezTo>
                      <a:pt x="364" y="21"/>
                      <a:pt x="367" y="22"/>
                      <a:pt x="370" y="22"/>
                    </a:cubicBezTo>
                    <a:cubicBezTo>
                      <a:pt x="373" y="22"/>
                      <a:pt x="376" y="22"/>
                      <a:pt x="378" y="23"/>
                    </a:cubicBezTo>
                    <a:cubicBezTo>
                      <a:pt x="381" y="24"/>
                      <a:pt x="383" y="27"/>
                      <a:pt x="382" y="30"/>
                    </a:cubicBezTo>
                    <a:cubicBezTo>
                      <a:pt x="381" y="32"/>
                      <a:pt x="378" y="34"/>
                      <a:pt x="376" y="33"/>
                    </a:cubicBezTo>
                    <a:cubicBezTo>
                      <a:pt x="369" y="31"/>
                      <a:pt x="363" y="30"/>
                      <a:pt x="356" y="28"/>
                    </a:cubicBezTo>
                    <a:cubicBezTo>
                      <a:pt x="340" y="24"/>
                      <a:pt x="323" y="21"/>
                      <a:pt x="306" y="18"/>
                    </a:cubicBezTo>
                    <a:cubicBezTo>
                      <a:pt x="292" y="16"/>
                      <a:pt x="277" y="15"/>
                      <a:pt x="263" y="13"/>
                    </a:cubicBezTo>
                    <a:cubicBezTo>
                      <a:pt x="243" y="12"/>
                      <a:pt x="223" y="11"/>
                      <a:pt x="203" y="11"/>
                    </a:cubicBezTo>
                    <a:cubicBezTo>
                      <a:pt x="182" y="10"/>
                      <a:pt x="162" y="11"/>
                      <a:pt x="141" y="12"/>
                    </a:cubicBezTo>
                    <a:cubicBezTo>
                      <a:pt x="122" y="13"/>
                      <a:pt x="103" y="15"/>
                      <a:pt x="84" y="17"/>
                    </a:cubicBezTo>
                    <a:cubicBezTo>
                      <a:pt x="59" y="21"/>
                      <a:pt x="34" y="25"/>
                      <a:pt x="9" y="33"/>
                    </a:cubicBezTo>
                    <a:cubicBezTo>
                      <a:pt x="8" y="33"/>
                      <a:pt x="7" y="33"/>
                      <a:pt x="6" y="33"/>
                    </a:cubicBezTo>
                    <a:cubicBezTo>
                      <a:pt x="3" y="33"/>
                      <a:pt x="1" y="32"/>
                      <a:pt x="1" y="30"/>
                    </a:cubicBezTo>
                    <a:cubicBezTo>
                      <a:pt x="0" y="27"/>
                      <a:pt x="1" y="25"/>
                      <a:pt x="3" y="24"/>
                    </a:cubicBezTo>
                    <a:cubicBezTo>
                      <a:pt x="6" y="23"/>
                      <a:pt x="9" y="21"/>
                      <a:pt x="12" y="22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39" name="Freeform 1270"/>
              <p:cNvSpPr>
                <a:spLocks/>
              </p:cNvSpPr>
              <p:nvPr/>
            </p:nvSpPr>
            <p:spPr bwMode="auto">
              <a:xfrm>
                <a:off x="6000" y="2807"/>
                <a:ext cx="123" cy="103"/>
              </a:xfrm>
              <a:custGeom>
                <a:avLst/>
                <a:gdLst>
                  <a:gd name="T0" fmla="*/ 80 w 103"/>
                  <a:gd name="T1" fmla="*/ 26 h 86"/>
                  <a:gd name="T2" fmla="*/ 80 w 103"/>
                  <a:gd name="T3" fmla="*/ 29 h 86"/>
                  <a:gd name="T4" fmla="*/ 68 w 103"/>
                  <a:gd name="T5" fmla="*/ 33 h 86"/>
                  <a:gd name="T6" fmla="*/ 69 w 103"/>
                  <a:gd name="T7" fmla="*/ 37 h 86"/>
                  <a:gd name="T8" fmla="*/ 82 w 103"/>
                  <a:gd name="T9" fmla="*/ 33 h 86"/>
                  <a:gd name="T10" fmla="*/ 86 w 103"/>
                  <a:gd name="T11" fmla="*/ 37 h 86"/>
                  <a:gd name="T12" fmla="*/ 76 w 103"/>
                  <a:gd name="T13" fmla="*/ 44 h 86"/>
                  <a:gd name="T14" fmla="*/ 85 w 103"/>
                  <a:gd name="T15" fmla="*/ 44 h 86"/>
                  <a:gd name="T16" fmla="*/ 95 w 103"/>
                  <a:gd name="T17" fmla="*/ 44 h 86"/>
                  <a:gd name="T18" fmla="*/ 93 w 103"/>
                  <a:gd name="T19" fmla="*/ 61 h 86"/>
                  <a:gd name="T20" fmla="*/ 84 w 103"/>
                  <a:gd name="T21" fmla="*/ 58 h 86"/>
                  <a:gd name="T22" fmla="*/ 80 w 103"/>
                  <a:gd name="T23" fmla="*/ 59 h 86"/>
                  <a:gd name="T24" fmla="*/ 83 w 103"/>
                  <a:gd name="T25" fmla="*/ 63 h 86"/>
                  <a:gd name="T26" fmla="*/ 87 w 103"/>
                  <a:gd name="T27" fmla="*/ 75 h 86"/>
                  <a:gd name="T28" fmla="*/ 74 w 103"/>
                  <a:gd name="T29" fmla="*/ 67 h 86"/>
                  <a:gd name="T30" fmla="*/ 69 w 103"/>
                  <a:gd name="T31" fmla="*/ 65 h 86"/>
                  <a:gd name="T32" fmla="*/ 74 w 103"/>
                  <a:gd name="T33" fmla="*/ 80 h 86"/>
                  <a:gd name="T34" fmla="*/ 53 w 103"/>
                  <a:gd name="T35" fmla="*/ 76 h 86"/>
                  <a:gd name="T36" fmla="*/ 27 w 103"/>
                  <a:gd name="T37" fmla="*/ 86 h 86"/>
                  <a:gd name="T38" fmla="*/ 32 w 103"/>
                  <a:gd name="T39" fmla="*/ 71 h 86"/>
                  <a:gd name="T40" fmla="*/ 29 w 103"/>
                  <a:gd name="T41" fmla="*/ 69 h 86"/>
                  <a:gd name="T42" fmla="*/ 20 w 103"/>
                  <a:gd name="T43" fmla="*/ 74 h 86"/>
                  <a:gd name="T44" fmla="*/ 17 w 103"/>
                  <a:gd name="T45" fmla="*/ 65 h 86"/>
                  <a:gd name="T46" fmla="*/ 23 w 103"/>
                  <a:gd name="T47" fmla="*/ 60 h 86"/>
                  <a:gd name="T48" fmla="*/ 19 w 103"/>
                  <a:gd name="T49" fmla="*/ 58 h 86"/>
                  <a:gd name="T50" fmla="*/ 9 w 103"/>
                  <a:gd name="T51" fmla="*/ 60 h 86"/>
                  <a:gd name="T52" fmla="*/ 1 w 103"/>
                  <a:gd name="T53" fmla="*/ 51 h 86"/>
                  <a:gd name="T54" fmla="*/ 18 w 103"/>
                  <a:gd name="T55" fmla="*/ 43 h 86"/>
                  <a:gd name="T56" fmla="*/ 27 w 103"/>
                  <a:gd name="T57" fmla="*/ 44 h 86"/>
                  <a:gd name="T58" fmla="*/ 16 w 103"/>
                  <a:gd name="T59" fmla="*/ 35 h 86"/>
                  <a:gd name="T60" fmla="*/ 24 w 103"/>
                  <a:gd name="T61" fmla="*/ 33 h 86"/>
                  <a:gd name="T62" fmla="*/ 36 w 103"/>
                  <a:gd name="T63" fmla="*/ 38 h 86"/>
                  <a:gd name="T64" fmla="*/ 33 w 103"/>
                  <a:gd name="T65" fmla="*/ 33 h 86"/>
                  <a:gd name="T66" fmla="*/ 22 w 103"/>
                  <a:gd name="T67" fmla="*/ 27 h 86"/>
                  <a:gd name="T68" fmla="*/ 24 w 103"/>
                  <a:gd name="T69" fmla="*/ 14 h 86"/>
                  <a:gd name="T70" fmla="*/ 34 w 103"/>
                  <a:gd name="T71" fmla="*/ 13 h 86"/>
                  <a:gd name="T72" fmla="*/ 50 w 103"/>
                  <a:gd name="T73" fmla="*/ 0 h 86"/>
                  <a:gd name="T74" fmla="*/ 65 w 103"/>
                  <a:gd name="T75" fmla="*/ 11 h 86"/>
                  <a:gd name="T76" fmla="*/ 78 w 103"/>
                  <a:gd name="T77" fmla="*/ 13 h 86"/>
                  <a:gd name="T78" fmla="*/ 75 w 103"/>
                  <a:gd name="T79" fmla="*/ 25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03" h="86">
                    <a:moveTo>
                      <a:pt x="75" y="25"/>
                    </a:moveTo>
                    <a:cubicBezTo>
                      <a:pt x="77" y="25"/>
                      <a:pt x="78" y="26"/>
                      <a:pt x="80" y="26"/>
                    </a:cubicBezTo>
                    <a:cubicBezTo>
                      <a:pt x="81" y="27"/>
                      <a:pt x="81" y="27"/>
                      <a:pt x="81" y="28"/>
                    </a:cubicBezTo>
                    <a:cubicBezTo>
                      <a:pt x="82" y="29"/>
                      <a:pt x="81" y="29"/>
                      <a:pt x="80" y="29"/>
                    </a:cubicBezTo>
                    <a:cubicBezTo>
                      <a:pt x="77" y="31"/>
                      <a:pt x="74" y="32"/>
                      <a:pt x="70" y="33"/>
                    </a:cubicBezTo>
                    <a:cubicBezTo>
                      <a:pt x="69" y="33"/>
                      <a:pt x="68" y="33"/>
                      <a:pt x="68" y="33"/>
                    </a:cubicBezTo>
                    <a:cubicBezTo>
                      <a:pt x="66" y="34"/>
                      <a:pt x="65" y="36"/>
                      <a:pt x="65" y="37"/>
                    </a:cubicBezTo>
                    <a:cubicBezTo>
                      <a:pt x="66" y="38"/>
                      <a:pt x="68" y="37"/>
                      <a:pt x="69" y="37"/>
                    </a:cubicBezTo>
                    <a:cubicBezTo>
                      <a:pt x="70" y="37"/>
                      <a:pt x="72" y="37"/>
                      <a:pt x="73" y="36"/>
                    </a:cubicBezTo>
                    <a:cubicBezTo>
                      <a:pt x="75" y="33"/>
                      <a:pt x="79" y="33"/>
                      <a:pt x="82" y="33"/>
                    </a:cubicBezTo>
                    <a:cubicBezTo>
                      <a:pt x="83" y="33"/>
                      <a:pt x="84" y="33"/>
                      <a:pt x="85" y="33"/>
                    </a:cubicBezTo>
                    <a:cubicBezTo>
                      <a:pt x="88" y="33"/>
                      <a:pt x="88" y="34"/>
                      <a:pt x="86" y="37"/>
                    </a:cubicBezTo>
                    <a:cubicBezTo>
                      <a:pt x="84" y="39"/>
                      <a:pt x="82" y="41"/>
                      <a:pt x="79" y="41"/>
                    </a:cubicBezTo>
                    <a:cubicBezTo>
                      <a:pt x="76" y="41"/>
                      <a:pt x="76" y="43"/>
                      <a:pt x="76" y="44"/>
                    </a:cubicBezTo>
                    <a:cubicBezTo>
                      <a:pt x="76" y="46"/>
                      <a:pt x="77" y="45"/>
                      <a:pt x="78" y="46"/>
                    </a:cubicBezTo>
                    <a:cubicBezTo>
                      <a:pt x="81" y="46"/>
                      <a:pt x="83" y="45"/>
                      <a:pt x="85" y="44"/>
                    </a:cubicBezTo>
                    <a:cubicBezTo>
                      <a:pt x="86" y="42"/>
                      <a:pt x="88" y="41"/>
                      <a:pt x="90" y="41"/>
                    </a:cubicBezTo>
                    <a:cubicBezTo>
                      <a:pt x="92" y="41"/>
                      <a:pt x="94" y="42"/>
                      <a:pt x="95" y="44"/>
                    </a:cubicBezTo>
                    <a:cubicBezTo>
                      <a:pt x="97" y="47"/>
                      <a:pt x="99" y="50"/>
                      <a:pt x="103" y="52"/>
                    </a:cubicBezTo>
                    <a:cubicBezTo>
                      <a:pt x="100" y="55"/>
                      <a:pt x="96" y="58"/>
                      <a:pt x="93" y="61"/>
                    </a:cubicBezTo>
                    <a:cubicBezTo>
                      <a:pt x="91" y="62"/>
                      <a:pt x="89" y="62"/>
                      <a:pt x="87" y="61"/>
                    </a:cubicBezTo>
                    <a:cubicBezTo>
                      <a:pt x="86" y="60"/>
                      <a:pt x="85" y="59"/>
                      <a:pt x="84" y="58"/>
                    </a:cubicBezTo>
                    <a:cubicBezTo>
                      <a:pt x="83" y="57"/>
                      <a:pt x="81" y="58"/>
                      <a:pt x="80" y="58"/>
                    </a:cubicBezTo>
                    <a:cubicBezTo>
                      <a:pt x="79" y="58"/>
                      <a:pt x="79" y="59"/>
                      <a:pt x="80" y="59"/>
                    </a:cubicBezTo>
                    <a:cubicBezTo>
                      <a:pt x="80" y="60"/>
                      <a:pt x="79" y="62"/>
                      <a:pt x="81" y="63"/>
                    </a:cubicBezTo>
                    <a:cubicBezTo>
                      <a:pt x="82" y="63"/>
                      <a:pt x="82" y="63"/>
                      <a:pt x="83" y="63"/>
                    </a:cubicBezTo>
                    <a:cubicBezTo>
                      <a:pt x="87" y="65"/>
                      <a:pt x="89" y="69"/>
                      <a:pt x="88" y="74"/>
                    </a:cubicBezTo>
                    <a:cubicBezTo>
                      <a:pt x="88" y="74"/>
                      <a:pt x="88" y="75"/>
                      <a:pt x="87" y="75"/>
                    </a:cubicBezTo>
                    <a:cubicBezTo>
                      <a:pt x="84" y="75"/>
                      <a:pt x="81" y="75"/>
                      <a:pt x="78" y="73"/>
                    </a:cubicBezTo>
                    <a:cubicBezTo>
                      <a:pt x="75" y="72"/>
                      <a:pt x="74" y="70"/>
                      <a:pt x="74" y="67"/>
                    </a:cubicBezTo>
                    <a:cubicBezTo>
                      <a:pt x="73" y="66"/>
                      <a:pt x="71" y="64"/>
                      <a:pt x="69" y="64"/>
                    </a:cubicBezTo>
                    <a:cubicBezTo>
                      <a:pt x="69" y="64"/>
                      <a:pt x="69" y="65"/>
                      <a:pt x="69" y="65"/>
                    </a:cubicBezTo>
                    <a:cubicBezTo>
                      <a:pt x="68" y="66"/>
                      <a:pt x="69" y="69"/>
                      <a:pt x="70" y="70"/>
                    </a:cubicBezTo>
                    <a:cubicBezTo>
                      <a:pt x="73" y="73"/>
                      <a:pt x="75" y="76"/>
                      <a:pt x="74" y="80"/>
                    </a:cubicBezTo>
                    <a:cubicBezTo>
                      <a:pt x="74" y="82"/>
                      <a:pt x="75" y="84"/>
                      <a:pt x="75" y="86"/>
                    </a:cubicBezTo>
                    <a:cubicBezTo>
                      <a:pt x="67" y="85"/>
                      <a:pt x="58" y="84"/>
                      <a:pt x="53" y="76"/>
                    </a:cubicBezTo>
                    <a:cubicBezTo>
                      <a:pt x="52" y="75"/>
                      <a:pt x="51" y="75"/>
                      <a:pt x="50" y="76"/>
                    </a:cubicBezTo>
                    <a:cubicBezTo>
                      <a:pt x="44" y="83"/>
                      <a:pt x="36" y="85"/>
                      <a:pt x="27" y="86"/>
                    </a:cubicBezTo>
                    <a:cubicBezTo>
                      <a:pt x="29" y="83"/>
                      <a:pt x="29" y="81"/>
                      <a:pt x="29" y="78"/>
                    </a:cubicBezTo>
                    <a:cubicBezTo>
                      <a:pt x="28" y="75"/>
                      <a:pt x="29" y="73"/>
                      <a:pt x="32" y="71"/>
                    </a:cubicBezTo>
                    <a:cubicBezTo>
                      <a:pt x="35" y="69"/>
                      <a:pt x="34" y="67"/>
                      <a:pt x="34" y="64"/>
                    </a:cubicBezTo>
                    <a:cubicBezTo>
                      <a:pt x="31" y="65"/>
                      <a:pt x="29" y="65"/>
                      <a:pt x="29" y="69"/>
                    </a:cubicBezTo>
                    <a:cubicBezTo>
                      <a:pt x="28" y="71"/>
                      <a:pt x="26" y="73"/>
                      <a:pt x="23" y="74"/>
                    </a:cubicBezTo>
                    <a:cubicBezTo>
                      <a:pt x="22" y="74"/>
                      <a:pt x="21" y="74"/>
                      <a:pt x="20" y="74"/>
                    </a:cubicBezTo>
                    <a:cubicBezTo>
                      <a:pt x="18" y="75"/>
                      <a:pt x="16" y="76"/>
                      <a:pt x="15" y="74"/>
                    </a:cubicBezTo>
                    <a:cubicBezTo>
                      <a:pt x="13" y="72"/>
                      <a:pt x="15" y="66"/>
                      <a:pt x="17" y="65"/>
                    </a:cubicBezTo>
                    <a:cubicBezTo>
                      <a:pt x="18" y="64"/>
                      <a:pt x="19" y="63"/>
                      <a:pt x="21" y="63"/>
                    </a:cubicBezTo>
                    <a:cubicBezTo>
                      <a:pt x="22" y="62"/>
                      <a:pt x="23" y="62"/>
                      <a:pt x="23" y="60"/>
                    </a:cubicBezTo>
                    <a:cubicBezTo>
                      <a:pt x="23" y="59"/>
                      <a:pt x="24" y="58"/>
                      <a:pt x="23" y="58"/>
                    </a:cubicBezTo>
                    <a:cubicBezTo>
                      <a:pt x="22" y="58"/>
                      <a:pt x="20" y="57"/>
                      <a:pt x="19" y="58"/>
                    </a:cubicBezTo>
                    <a:cubicBezTo>
                      <a:pt x="18" y="59"/>
                      <a:pt x="17" y="60"/>
                      <a:pt x="16" y="61"/>
                    </a:cubicBezTo>
                    <a:cubicBezTo>
                      <a:pt x="13" y="62"/>
                      <a:pt x="11" y="62"/>
                      <a:pt x="9" y="60"/>
                    </a:cubicBezTo>
                    <a:cubicBezTo>
                      <a:pt x="6" y="58"/>
                      <a:pt x="4" y="55"/>
                      <a:pt x="1" y="53"/>
                    </a:cubicBezTo>
                    <a:cubicBezTo>
                      <a:pt x="0" y="52"/>
                      <a:pt x="0" y="52"/>
                      <a:pt x="1" y="51"/>
                    </a:cubicBezTo>
                    <a:cubicBezTo>
                      <a:pt x="4" y="49"/>
                      <a:pt x="6" y="47"/>
                      <a:pt x="8" y="44"/>
                    </a:cubicBezTo>
                    <a:cubicBezTo>
                      <a:pt x="10" y="40"/>
                      <a:pt x="14" y="40"/>
                      <a:pt x="18" y="43"/>
                    </a:cubicBezTo>
                    <a:cubicBezTo>
                      <a:pt x="20" y="45"/>
                      <a:pt x="22" y="46"/>
                      <a:pt x="25" y="45"/>
                    </a:cubicBezTo>
                    <a:cubicBezTo>
                      <a:pt x="26" y="45"/>
                      <a:pt x="27" y="46"/>
                      <a:pt x="27" y="44"/>
                    </a:cubicBezTo>
                    <a:cubicBezTo>
                      <a:pt x="26" y="43"/>
                      <a:pt x="27" y="41"/>
                      <a:pt x="24" y="41"/>
                    </a:cubicBezTo>
                    <a:cubicBezTo>
                      <a:pt x="20" y="41"/>
                      <a:pt x="17" y="39"/>
                      <a:pt x="16" y="35"/>
                    </a:cubicBezTo>
                    <a:cubicBezTo>
                      <a:pt x="15" y="34"/>
                      <a:pt x="15" y="33"/>
                      <a:pt x="17" y="33"/>
                    </a:cubicBezTo>
                    <a:cubicBezTo>
                      <a:pt x="19" y="33"/>
                      <a:pt x="22" y="33"/>
                      <a:pt x="24" y="33"/>
                    </a:cubicBezTo>
                    <a:cubicBezTo>
                      <a:pt x="26" y="33"/>
                      <a:pt x="28" y="34"/>
                      <a:pt x="29" y="35"/>
                    </a:cubicBezTo>
                    <a:cubicBezTo>
                      <a:pt x="31" y="38"/>
                      <a:pt x="34" y="37"/>
                      <a:pt x="36" y="38"/>
                    </a:cubicBezTo>
                    <a:cubicBezTo>
                      <a:pt x="38" y="38"/>
                      <a:pt x="38" y="37"/>
                      <a:pt x="37" y="36"/>
                    </a:cubicBezTo>
                    <a:cubicBezTo>
                      <a:pt x="36" y="34"/>
                      <a:pt x="35" y="33"/>
                      <a:pt x="33" y="33"/>
                    </a:cubicBezTo>
                    <a:cubicBezTo>
                      <a:pt x="29" y="32"/>
                      <a:pt x="26" y="31"/>
                      <a:pt x="22" y="29"/>
                    </a:cubicBezTo>
                    <a:cubicBezTo>
                      <a:pt x="21" y="28"/>
                      <a:pt x="21" y="27"/>
                      <a:pt x="22" y="27"/>
                    </a:cubicBezTo>
                    <a:cubicBezTo>
                      <a:pt x="24" y="26"/>
                      <a:pt x="26" y="25"/>
                      <a:pt x="27" y="25"/>
                    </a:cubicBezTo>
                    <a:cubicBezTo>
                      <a:pt x="25" y="21"/>
                      <a:pt x="24" y="18"/>
                      <a:pt x="24" y="14"/>
                    </a:cubicBezTo>
                    <a:cubicBezTo>
                      <a:pt x="23" y="13"/>
                      <a:pt x="24" y="13"/>
                      <a:pt x="25" y="13"/>
                    </a:cubicBezTo>
                    <a:cubicBezTo>
                      <a:pt x="28" y="12"/>
                      <a:pt x="31" y="12"/>
                      <a:pt x="34" y="13"/>
                    </a:cubicBezTo>
                    <a:cubicBezTo>
                      <a:pt x="36" y="13"/>
                      <a:pt x="37" y="13"/>
                      <a:pt x="38" y="11"/>
                    </a:cubicBezTo>
                    <a:cubicBezTo>
                      <a:pt x="40" y="5"/>
                      <a:pt x="45" y="3"/>
                      <a:pt x="50" y="0"/>
                    </a:cubicBezTo>
                    <a:cubicBezTo>
                      <a:pt x="51" y="0"/>
                      <a:pt x="52" y="0"/>
                      <a:pt x="52" y="0"/>
                    </a:cubicBezTo>
                    <a:cubicBezTo>
                      <a:pt x="58" y="3"/>
                      <a:pt x="63" y="5"/>
                      <a:pt x="65" y="11"/>
                    </a:cubicBezTo>
                    <a:cubicBezTo>
                      <a:pt x="66" y="13"/>
                      <a:pt x="67" y="13"/>
                      <a:pt x="69" y="13"/>
                    </a:cubicBezTo>
                    <a:cubicBezTo>
                      <a:pt x="72" y="12"/>
                      <a:pt x="75" y="12"/>
                      <a:pt x="78" y="13"/>
                    </a:cubicBezTo>
                    <a:cubicBezTo>
                      <a:pt x="79" y="13"/>
                      <a:pt x="79" y="13"/>
                      <a:pt x="79" y="14"/>
                    </a:cubicBezTo>
                    <a:cubicBezTo>
                      <a:pt x="79" y="18"/>
                      <a:pt x="78" y="21"/>
                      <a:pt x="75" y="25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0" name="Freeform 1271"/>
              <p:cNvSpPr>
                <a:spLocks/>
              </p:cNvSpPr>
              <p:nvPr/>
            </p:nvSpPr>
            <p:spPr bwMode="auto">
              <a:xfrm>
                <a:off x="5857" y="2820"/>
                <a:ext cx="119" cy="107"/>
              </a:xfrm>
              <a:custGeom>
                <a:avLst/>
                <a:gdLst>
                  <a:gd name="T0" fmla="*/ 19 w 99"/>
                  <a:gd name="T1" fmla="*/ 37 h 89"/>
                  <a:gd name="T2" fmla="*/ 33 w 99"/>
                  <a:gd name="T3" fmla="*/ 39 h 89"/>
                  <a:gd name="T4" fmla="*/ 16 w 99"/>
                  <a:gd name="T5" fmla="*/ 33 h 89"/>
                  <a:gd name="T6" fmla="*/ 19 w 99"/>
                  <a:gd name="T7" fmla="*/ 29 h 89"/>
                  <a:gd name="T8" fmla="*/ 14 w 99"/>
                  <a:gd name="T9" fmla="*/ 17 h 89"/>
                  <a:gd name="T10" fmla="*/ 26 w 99"/>
                  <a:gd name="T11" fmla="*/ 14 h 89"/>
                  <a:gd name="T12" fmla="*/ 37 w 99"/>
                  <a:gd name="T13" fmla="*/ 0 h 89"/>
                  <a:gd name="T14" fmla="*/ 55 w 99"/>
                  <a:gd name="T15" fmla="*/ 10 h 89"/>
                  <a:gd name="T16" fmla="*/ 66 w 99"/>
                  <a:gd name="T17" fmla="*/ 9 h 89"/>
                  <a:gd name="T18" fmla="*/ 71 w 99"/>
                  <a:gd name="T19" fmla="*/ 22 h 89"/>
                  <a:gd name="T20" fmla="*/ 63 w 99"/>
                  <a:gd name="T21" fmla="*/ 29 h 89"/>
                  <a:gd name="T22" fmla="*/ 59 w 99"/>
                  <a:gd name="T23" fmla="*/ 35 h 89"/>
                  <a:gd name="T24" fmla="*/ 74 w 99"/>
                  <a:gd name="T25" fmla="*/ 27 h 89"/>
                  <a:gd name="T26" fmla="*/ 79 w 99"/>
                  <a:gd name="T27" fmla="*/ 27 h 89"/>
                  <a:gd name="T28" fmla="*/ 73 w 99"/>
                  <a:gd name="T29" fmla="*/ 36 h 89"/>
                  <a:gd name="T30" fmla="*/ 73 w 99"/>
                  <a:gd name="T31" fmla="*/ 40 h 89"/>
                  <a:gd name="T32" fmla="*/ 89 w 99"/>
                  <a:gd name="T33" fmla="*/ 36 h 89"/>
                  <a:gd name="T34" fmla="*/ 92 w 99"/>
                  <a:gd name="T35" fmla="*/ 52 h 89"/>
                  <a:gd name="T36" fmla="*/ 82 w 99"/>
                  <a:gd name="T37" fmla="*/ 52 h 89"/>
                  <a:gd name="T38" fmla="*/ 81 w 99"/>
                  <a:gd name="T39" fmla="*/ 56 h 89"/>
                  <a:gd name="T40" fmla="*/ 90 w 99"/>
                  <a:gd name="T41" fmla="*/ 66 h 89"/>
                  <a:gd name="T42" fmla="*/ 80 w 99"/>
                  <a:gd name="T43" fmla="*/ 67 h 89"/>
                  <a:gd name="T44" fmla="*/ 70 w 99"/>
                  <a:gd name="T45" fmla="*/ 60 h 89"/>
                  <a:gd name="T46" fmla="*/ 72 w 99"/>
                  <a:gd name="T47" fmla="*/ 66 h 89"/>
                  <a:gd name="T48" fmla="*/ 82 w 99"/>
                  <a:gd name="T49" fmla="*/ 81 h 89"/>
                  <a:gd name="T50" fmla="*/ 54 w 99"/>
                  <a:gd name="T51" fmla="*/ 76 h 89"/>
                  <a:gd name="T52" fmla="*/ 35 w 99"/>
                  <a:gd name="T53" fmla="*/ 89 h 89"/>
                  <a:gd name="T54" fmla="*/ 36 w 99"/>
                  <a:gd name="T55" fmla="*/ 72 h 89"/>
                  <a:gd name="T56" fmla="*/ 34 w 99"/>
                  <a:gd name="T57" fmla="*/ 67 h 89"/>
                  <a:gd name="T58" fmla="*/ 21 w 99"/>
                  <a:gd name="T59" fmla="*/ 79 h 89"/>
                  <a:gd name="T60" fmla="*/ 23 w 99"/>
                  <a:gd name="T61" fmla="*/ 67 h 89"/>
                  <a:gd name="T62" fmla="*/ 23 w 99"/>
                  <a:gd name="T63" fmla="*/ 62 h 89"/>
                  <a:gd name="T64" fmla="*/ 17 w 99"/>
                  <a:gd name="T65" fmla="*/ 66 h 89"/>
                  <a:gd name="T66" fmla="*/ 1 w 99"/>
                  <a:gd name="T67" fmla="*/ 60 h 89"/>
                  <a:gd name="T68" fmla="*/ 6 w 99"/>
                  <a:gd name="T69" fmla="*/ 50 h 89"/>
                  <a:gd name="T70" fmla="*/ 16 w 99"/>
                  <a:gd name="T71" fmla="*/ 49 h 89"/>
                  <a:gd name="T72" fmla="*/ 24 w 99"/>
                  <a:gd name="T73" fmla="*/ 48 h 89"/>
                  <a:gd name="T74" fmla="*/ 10 w 99"/>
                  <a:gd name="T75" fmla="*/ 3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9" h="89">
                    <a:moveTo>
                      <a:pt x="10" y="39"/>
                    </a:moveTo>
                    <a:cubicBezTo>
                      <a:pt x="13" y="38"/>
                      <a:pt x="16" y="37"/>
                      <a:pt x="19" y="37"/>
                    </a:cubicBezTo>
                    <a:cubicBezTo>
                      <a:pt x="20" y="37"/>
                      <a:pt x="22" y="37"/>
                      <a:pt x="24" y="38"/>
                    </a:cubicBezTo>
                    <a:cubicBezTo>
                      <a:pt x="26" y="40"/>
                      <a:pt x="29" y="40"/>
                      <a:pt x="33" y="39"/>
                    </a:cubicBezTo>
                    <a:cubicBezTo>
                      <a:pt x="31" y="37"/>
                      <a:pt x="30" y="35"/>
                      <a:pt x="26" y="35"/>
                    </a:cubicBezTo>
                    <a:cubicBezTo>
                      <a:pt x="23" y="36"/>
                      <a:pt x="19" y="35"/>
                      <a:pt x="16" y="33"/>
                    </a:cubicBezTo>
                    <a:cubicBezTo>
                      <a:pt x="14" y="33"/>
                      <a:pt x="14" y="32"/>
                      <a:pt x="15" y="31"/>
                    </a:cubicBezTo>
                    <a:cubicBezTo>
                      <a:pt x="17" y="30"/>
                      <a:pt x="18" y="29"/>
                      <a:pt x="19" y="29"/>
                    </a:cubicBezTo>
                    <a:cubicBezTo>
                      <a:pt x="17" y="26"/>
                      <a:pt x="15" y="22"/>
                      <a:pt x="13" y="19"/>
                    </a:cubicBezTo>
                    <a:cubicBezTo>
                      <a:pt x="12" y="18"/>
                      <a:pt x="13" y="17"/>
                      <a:pt x="14" y="17"/>
                    </a:cubicBezTo>
                    <a:cubicBezTo>
                      <a:pt x="17" y="16"/>
                      <a:pt x="20" y="15"/>
                      <a:pt x="24" y="15"/>
                    </a:cubicBezTo>
                    <a:cubicBezTo>
                      <a:pt x="25" y="16"/>
                      <a:pt x="25" y="15"/>
                      <a:pt x="26" y="14"/>
                    </a:cubicBezTo>
                    <a:cubicBezTo>
                      <a:pt x="27" y="8"/>
                      <a:pt x="31" y="4"/>
                      <a:pt x="35" y="1"/>
                    </a:cubicBezTo>
                    <a:cubicBezTo>
                      <a:pt x="36" y="0"/>
                      <a:pt x="36" y="0"/>
                      <a:pt x="37" y="0"/>
                    </a:cubicBezTo>
                    <a:cubicBezTo>
                      <a:pt x="43" y="2"/>
                      <a:pt x="48" y="4"/>
                      <a:pt x="52" y="9"/>
                    </a:cubicBezTo>
                    <a:cubicBezTo>
                      <a:pt x="53" y="10"/>
                      <a:pt x="54" y="10"/>
                      <a:pt x="55" y="10"/>
                    </a:cubicBezTo>
                    <a:cubicBezTo>
                      <a:pt x="58" y="9"/>
                      <a:pt x="61" y="8"/>
                      <a:pt x="64" y="8"/>
                    </a:cubicBezTo>
                    <a:cubicBezTo>
                      <a:pt x="65" y="8"/>
                      <a:pt x="66" y="8"/>
                      <a:pt x="66" y="9"/>
                    </a:cubicBezTo>
                    <a:cubicBezTo>
                      <a:pt x="67" y="13"/>
                      <a:pt x="67" y="17"/>
                      <a:pt x="65" y="20"/>
                    </a:cubicBezTo>
                    <a:cubicBezTo>
                      <a:pt x="67" y="21"/>
                      <a:pt x="69" y="21"/>
                      <a:pt x="71" y="22"/>
                    </a:cubicBezTo>
                    <a:cubicBezTo>
                      <a:pt x="72" y="22"/>
                      <a:pt x="72" y="23"/>
                      <a:pt x="71" y="24"/>
                    </a:cubicBezTo>
                    <a:cubicBezTo>
                      <a:pt x="69" y="26"/>
                      <a:pt x="66" y="28"/>
                      <a:pt x="63" y="29"/>
                    </a:cubicBezTo>
                    <a:cubicBezTo>
                      <a:pt x="60" y="29"/>
                      <a:pt x="59" y="31"/>
                      <a:pt x="59" y="33"/>
                    </a:cubicBezTo>
                    <a:cubicBezTo>
                      <a:pt x="59" y="34"/>
                      <a:pt x="59" y="35"/>
                      <a:pt x="59" y="35"/>
                    </a:cubicBezTo>
                    <a:cubicBezTo>
                      <a:pt x="62" y="34"/>
                      <a:pt x="64" y="34"/>
                      <a:pt x="66" y="32"/>
                    </a:cubicBezTo>
                    <a:cubicBezTo>
                      <a:pt x="67" y="29"/>
                      <a:pt x="70" y="28"/>
                      <a:pt x="74" y="27"/>
                    </a:cubicBezTo>
                    <a:cubicBezTo>
                      <a:pt x="74" y="27"/>
                      <a:pt x="75" y="27"/>
                      <a:pt x="75" y="27"/>
                    </a:cubicBezTo>
                    <a:cubicBezTo>
                      <a:pt x="77" y="27"/>
                      <a:pt x="79" y="26"/>
                      <a:pt x="79" y="27"/>
                    </a:cubicBezTo>
                    <a:cubicBezTo>
                      <a:pt x="80" y="28"/>
                      <a:pt x="79" y="30"/>
                      <a:pt x="78" y="32"/>
                    </a:cubicBezTo>
                    <a:cubicBezTo>
                      <a:pt x="77" y="34"/>
                      <a:pt x="76" y="36"/>
                      <a:pt x="73" y="36"/>
                    </a:cubicBezTo>
                    <a:cubicBezTo>
                      <a:pt x="71" y="36"/>
                      <a:pt x="71" y="38"/>
                      <a:pt x="71" y="39"/>
                    </a:cubicBezTo>
                    <a:cubicBezTo>
                      <a:pt x="71" y="41"/>
                      <a:pt x="73" y="40"/>
                      <a:pt x="73" y="40"/>
                    </a:cubicBezTo>
                    <a:cubicBezTo>
                      <a:pt x="76" y="40"/>
                      <a:pt x="78" y="39"/>
                      <a:pt x="79" y="37"/>
                    </a:cubicBezTo>
                    <a:cubicBezTo>
                      <a:pt x="82" y="33"/>
                      <a:pt x="86" y="32"/>
                      <a:pt x="89" y="36"/>
                    </a:cubicBezTo>
                    <a:cubicBezTo>
                      <a:pt x="92" y="39"/>
                      <a:pt x="95" y="41"/>
                      <a:pt x="99" y="42"/>
                    </a:cubicBezTo>
                    <a:cubicBezTo>
                      <a:pt x="96" y="45"/>
                      <a:pt x="94" y="49"/>
                      <a:pt x="92" y="52"/>
                    </a:cubicBezTo>
                    <a:cubicBezTo>
                      <a:pt x="91" y="54"/>
                      <a:pt x="89" y="55"/>
                      <a:pt x="87" y="54"/>
                    </a:cubicBezTo>
                    <a:cubicBezTo>
                      <a:pt x="85" y="53"/>
                      <a:pt x="84" y="53"/>
                      <a:pt x="82" y="52"/>
                    </a:cubicBezTo>
                    <a:cubicBezTo>
                      <a:pt x="81" y="51"/>
                      <a:pt x="79" y="51"/>
                      <a:pt x="78" y="52"/>
                    </a:cubicBezTo>
                    <a:cubicBezTo>
                      <a:pt x="78" y="53"/>
                      <a:pt x="80" y="56"/>
                      <a:pt x="81" y="56"/>
                    </a:cubicBezTo>
                    <a:cubicBezTo>
                      <a:pt x="81" y="56"/>
                      <a:pt x="81" y="57"/>
                      <a:pt x="82" y="57"/>
                    </a:cubicBezTo>
                    <a:cubicBezTo>
                      <a:pt x="87" y="57"/>
                      <a:pt x="89" y="61"/>
                      <a:pt x="90" y="66"/>
                    </a:cubicBezTo>
                    <a:cubicBezTo>
                      <a:pt x="91" y="66"/>
                      <a:pt x="91" y="67"/>
                      <a:pt x="89" y="67"/>
                    </a:cubicBezTo>
                    <a:cubicBezTo>
                      <a:pt x="86" y="68"/>
                      <a:pt x="83" y="68"/>
                      <a:pt x="80" y="67"/>
                    </a:cubicBezTo>
                    <a:cubicBezTo>
                      <a:pt x="77" y="66"/>
                      <a:pt x="76" y="65"/>
                      <a:pt x="75" y="62"/>
                    </a:cubicBezTo>
                    <a:cubicBezTo>
                      <a:pt x="74" y="61"/>
                      <a:pt x="71" y="60"/>
                      <a:pt x="70" y="60"/>
                    </a:cubicBezTo>
                    <a:cubicBezTo>
                      <a:pt x="69" y="60"/>
                      <a:pt x="69" y="61"/>
                      <a:pt x="70" y="61"/>
                    </a:cubicBezTo>
                    <a:cubicBezTo>
                      <a:pt x="70" y="63"/>
                      <a:pt x="70" y="65"/>
                      <a:pt x="72" y="66"/>
                    </a:cubicBezTo>
                    <a:cubicBezTo>
                      <a:pt x="76" y="67"/>
                      <a:pt x="78" y="70"/>
                      <a:pt x="78" y="74"/>
                    </a:cubicBezTo>
                    <a:cubicBezTo>
                      <a:pt x="79" y="76"/>
                      <a:pt x="80" y="78"/>
                      <a:pt x="82" y="81"/>
                    </a:cubicBezTo>
                    <a:cubicBezTo>
                      <a:pt x="73" y="81"/>
                      <a:pt x="65" y="81"/>
                      <a:pt x="58" y="75"/>
                    </a:cubicBezTo>
                    <a:cubicBezTo>
                      <a:pt x="56" y="74"/>
                      <a:pt x="55" y="74"/>
                      <a:pt x="54" y="76"/>
                    </a:cubicBezTo>
                    <a:cubicBezTo>
                      <a:pt x="52" y="80"/>
                      <a:pt x="49" y="83"/>
                      <a:pt x="45" y="85"/>
                    </a:cubicBezTo>
                    <a:cubicBezTo>
                      <a:pt x="42" y="86"/>
                      <a:pt x="39" y="88"/>
                      <a:pt x="35" y="89"/>
                    </a:cubicBezTo>
                    <a:cubicBezTo>
                      <a:pt x="37" y="86"/>
                      <a:pt x="35" y="83"/>
                      <a:pt x="34" y="80"/>
                    </a:cubicBezTo>
                    <a:cubicBezTo>
                      <a:pt x="34" y="77"/>
                      <a:pt x="34" y="74"/>
                      <a:pt x="36" y="72"/>
                    </a:cubicBezTo>
                    <a:cubicBezTo>
                      <a:pt x="37" y="71"/>
                      <a:pt x="37" y="67"/>
                      <a:pt x="36" y="67"/>
                    </a:cubicBezTo>
                    <a:cubicBezTo>
                      <a:pt x="35" y="66"/>
                      <a:pt x="35" y="67"/>
                      <a:pt x="34" y="67"/>
                    </a:cubicBezTo>
                    <a:cubicBezTo>
                      <a:pt x="34" y="68"/>
                      <a:pt x="32" y="67"/>
                      <a:pt x="32" y="69"/>
                    </a:cubicBezTo>
                    <a:cubicBezTo>
                      <a:pt x="32" y="75"/>
                      <a:pt x="27" y="80"/>
                      <a:pt x="21" y="79"/>
                    </a:cubicBezTo>
                    <a:cubicBezTo>
                      <a:pt x="20" y="79"/>
                      <a:pt x="20" y="79"/>
                      <a:pt x="20" y="79"/>
                    </a:cubicBezTo>
                    <a:cubicBezTo>
                      <a:pt x="18" y="74"/>
                      <a:pt x="19" y="70"/>
                      <a:pt x="23" y="67"/>
                    </a:cubicBezTo>
                    <a:cubicBezTo>
                      <a:pt x="25" y="66"/>
                      <a:pt x="25" y="65"/>
                      <a:pt x="24" y="63"/>
                    </a:cubicBezTo>
                    <a:cubicBezTo>
                      <a:pt x="24" y="63"/>
                      <a:pt x="24" y="62"/>
                      <a:pt x="23" y="62"/>
                    </a:cubicBezTo>
                    <a:cubicBezTo>
                      <a:pt x="22" y="62"/>
                      <a:pt x="21" y="62"/>
                      <a:pt x="20" y="63"/>
                    </a:cubicBezTo>
                    <a:cubicBezTo>
                      <a:pt x="19" y="64"/>
                      <a:pt x="18" y="65"/>
                      <a:pt x="17" y="66"/>
                    </a:cubicBezTo>
                    <a:cubicBezTo>
                      <a:pt x="16" y="68"/>
                      <a:pt x="14" y="68"/>
                      <a:pt x="12" y="67"/>
                    </a:cubicBezTo>
                    <a:cubicBezTo>
                      <a:pt x="8" y="65"/>
                      <a:pt x="5" y="62"/>
                      <a:pt x="1" y="60"/>
                    </a:cubicBezTo>
                    <a:cubicBezTo>
                      <a:pt x="0" y="60"/>
                      <a:pt x="0" y="60"/>
                      <a:pt x="1" y="59"/>
                    </a:cubicBezTo>
                    <a:cubicBezTo>
                      <a:pt x="3" y="57"/>
                      <a:pt x="5" y="54"/>
                      <a:pt x="6" y="50"/>
                    </a:cubicBezTo>
                    <a:cubicBezTo>
                      <a:pt x="7" y="47"/>
                      <a:pt x="10" y="46"/>
                      <a:pt x="13" y="47"/>
                    </a:cubicBezTo>
                    <a:cubicBezTo>
                      <a:pt x="14" y="48"/>
                      <a:pt x="15" y="48"/>
                      <a:pt x="16" y="49"/>
                    </a:cubicBezTo>
                    <a:cubicBezTo>
                      <a:pt x="18" y="50"/>
                      <a:pt x="20" y="50"/>
                      <a:pt x="22" y="49"/>
                    </a:cubicBezTo>
                    <a:cubicBezTo>
                      <a:pt x="23" y="49"/>
                      <a:pt x="24" y="49"/>
                      <a:pt x="24" y="48"/>
                    </a:cubicBezTo>
                    <a:cubicBezTo>
                      <a:pt x="24" y="47"/>
                      <a:pt x="23" y="45"/>
                      <a:pt x="21" y="45"/>
                    </a:cubicBezTo>
                    <a:cubicBezTo>
                      <a:pt x="16" y="46"/>
                      <a:pt x="13" y="43"/>
                      <a:pt x="10" y="39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1" name="Freeform 1272"/>
              <p:cNvSpPr>
                <a:spLocks/>
              </p:cNvSpPr>
              <p:nvPr/>
            </p:nvSpPr>
            <p:spPr bwMode="auto">
              <a:xfrm>
                <a:off x="6147" y="2820"/>
                <a:ext cx="119" cy="107"/>
              </a:xfrm>
              <a:custGeom>
                <a:avLst/>
                <a:gdLst>
                  <a:gd name="T0" fmla="*/ 33 w 99"/>
                  <a:gd name="T1" fmla="*/ 9 h 89"/>
                  <a:gd name="T2" fmla="*/ 44 w 99"/>
                  <a:gd name="T3" fmla="*/ 10 h 89"/>
                  <a:gd name="T4" fmla="*/ 62 w 99"/>
                  <a:gd name="T5" fmla="*/ 0 h 89"/>
                  <a:gd name="T6" fmla="*/ 73 w 99"/>
                  <a:gd name="T7" fmla="*/ 14 h 89"/>
                  <a:gd name="T8" fmla="*/ 85 w 99"/>
                  <a:gd name="T9" fmla="*/ 17 h 89"/>
                  <a:gd name="T10" fmla="*/ 79 w 99"/>
                  <a:gd name="T11" fmla="*/ 29 h 89"/>
                  <a:gd name="T12" fmla="*/ 83 w 99"/>
                  <a:gd name="T13" fmla="*/ 34 h 89"/>
                  <a:gd name="T14" fmla="*/ 66 w 99"/>
                  <a:gd name="T15" fmla="*/ 39 h 89"/>
                  <a:gd name="T16" fmla="*/ 86 w 99"/>
                  <a:gd name="T17" fmla="*/ 38 h 89"/>
                  <a:gd name="T18" fmla="*/ 78 w 99"/>
                  <a:gd name="T19" fmla="*/ 45 h 89"/>
                  <a:gd name="T20" fmla="*/ 77 w 99"/>
                  <a:gd name="T21" fmla="*/ 49 h 89"/>
                  <a:gd name="T22" fmla="*/ 88 w 99"/>
                  <a:gd name="T23" fmla="*/ 47 h 89"/>
                  <a:gd name="T24" fmla="*/ 98 w 99"/>
                  <a:gd name="T25" fmla="*/ 59 h 89"/>
                  <a:gd name="T26" fmla="*/ 89 w 99"/>
                  <a:gd name="T27" fmla="*/ 66 h 89"/>
                  <a:gd name="T28" fmla="*/ 78 w 99"/>
                  <a:gd name="T29" fmla="*/ 63 h 89"/>
                  <a:gd name="T30" fmla="*/ 75 w 99"/>
                  <a:gd name="T31" fmla="*/ 67 h 89"/>
                  <a:gd name="T32" fmla="*/ 77 w 99"/>
                  <a:gd name="T33" fmla="*/ 79 h 89"/>
                  <a:gd name="T34" fmla="*/ 67 w 99"/>
                  <a:gd name="T35" fmla="*/ 69 h 89"/>
                  <a:gd name="T36" fmla="*/ 63 w 99"/>
                  <a:gd name="T37" fmla="*/ 66 h 89"/>
                  <a:gd name="T38" fmla="*/ 63 w 99"/>
                  <a:gd name="T39" fmla="*/ 83 h 89"/>
                  <a:gd name="T40" fmla="*/ 48 w 99"/>
                  <a:gd name="T41" fmla="*/ 81 h 89"/>
                  <a:gd name="T42" fmla="*/ 42 w 99"/>
                  <a:gd name="T43" fmla="*/ 75 h 89"/>
                  <a:gd name="T44" fmla="*/ 21 w 99"/>
                  <a:gd name="T45" fmla="*/ 72 h 89"/>
                  <a:gd name="T46" fmla="*/ 29 w 99"/>
                  <a:gd name="T47" fmla="*/ 61 h 89"/>
                  <a:gd name="T48" fmla="*/ 24 w 99"/>
                  <a:gd name="T49" fmla="*/ 62 h 89"/>
                  <a:gd name="T50" fmla="*/ 10 w 99"/>
                  <a:gd name="T51" fmla="*/ 61 h 89"/>
                  <a:gd name="T52" fmla="*/ 20 w 99"/>
                  <a:gd name="T53" fmla="*/ 55 h 89"/>
                  <a:gd name="T54" fmla="*/ 17 w 99"/>
                  <a:gd name="T55" fmla="*/ 52 h 89"/>
                  <a:gd name="T56" fmla="*/ 6 w 99"/>
                  <a:gd name="T57" fmla="*/ 52 h 89"/>
                  <a:gd name="T58" fmla="*/ 0 w 99"/>
                  <a:gd name="T59" fmla="*/ 42 h 89"/>
                  <a:gd name="T60" fmla="*/ 19 w 99"/>
                  <a:gd name="T61" fmla="*/ 37 h 89"/>
                  <a:gd name="T62" fmla="*/ 28 w 99"/>
                  <a:gd name="T63" fmla="*/ 39 h 89"/>
                  <a:gd name="T64" fmla="*/ 19 w 99"/>
                  <a:gd name="T65" fmla="*/ 28 h 89"/>
                  <a:gd name="T66" fmla="*/ 28 w 99"/>
                  <a:gd name="T67" fmla="*/ 28 h 89"/>
                  <a:gd name="T68" fmla="*/ 39 w 99"/>
                  <a:gd name="T69" fmla="*/ 34 h 89"/>
                  <a:gd name="T70" fmla="*/ 36 w 99"/>
                  <a:gd name="T71" fmla="*/ 29 h 89"/>
                  <a:gd name="T72" fmla="*/ 28 w 99"/>
                  <a:gd name="T73" fmla="*/ 21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9" h="89">
                    <a:moveTo>
                      <a:pt x="33" y="20"/>
                    </a:moveTo>
                    <a:cubicBezTo>
                      <a:pt x="32" y="17"/>
                      <a:pt x="32" y="13"/>
                      <a:pt x="33" y="9"/>
                    </a:cubicBezTo>
                    <a:cubicBezTo>
                      <a:pt x="33" y="8"/>
                      <a:pt x="34" y="8"/>
                      <a:pt x="35" y="8"/>
                    </a:cubicBezTo>
                    <a:cubicBezTo>
                      <a:pt x="38" y="8"/>
                      <a:pt x="41" y="9"/>
                      <a:pt x="44" y="10"/>
                    </a:cubicBezTo>
                    <a:cubicBezTo>
                      <a:pt x="45" y="10"/>
                      <a:pt x="46" y="10"/>
                      <a:pt x="47" y="9"/>
                    </a:cubicBezTo>
                    <a:cubicBezTo>
                      <a:pt x="50" y="4"/>
                      <a:pt x="56" y="2"/>
                      <a:pt x="62" y="0"/>
                    </a:cubicBezTo>
                    <a:cubicBezTo>
                      <a:pt x="63" y="0"/>
                      <a:pt x="63" y="0"/>
                      <a:pt x="64" y="1"/>
                    </a:cubicBezTo>
                    <a:cubicBezTo>
                      <a:pt x="68" y="4"/>
                      <a:pt x="72" y="8"/>
                      <a:pt x="73" y="14"/>
                    </a:cubicBezTo>
                    <a:cubicBezTo>
                      <a:pt x="73" y="15"/>
                      <a:pt x="74" y="16"/>
                      <a:pt x="75" y="15"/>
                    </a:cubicBezTo>
                    <a:cubicBezTo>
                      <a:pt x="78" y="15"/>
                      <a:pt x="82" y="16"/>
                      <a:pt x="85" y="17"/>
                    </a:cubicBezTo>
                    <a:cubicBezTo>
                      <a:pt x="86" y="17"/>
                      <a:pt x="86" y="18"/>
                      <a:pt x="86" y="19"/>
                    </a:cubicBezTo>
                    <a:cubicBezTo>
                      <a:pt x="84" y="22"/>
                      <a:pt x="82" y="26"/>
                      <a:pt x="79" y="29"/>
                    </a:cubicBezTo>
                    <a:cubicBezTo>
                      <a:pt x="81" y="29"/>
                      <a:pt x="82" y="30"/>
                      <a:pt x="83" y="31"/>
                    </a:cubicBezTo>
                    <a:cubicBezTo>
                      <a:pt x="85" y="32"/>
                      <a:pt x="85" y="33"/>
                      <a:pt x="83" y="34"/>
                    </a:cubicBezTo>
                    <a:cubicBezTo>
                      <a:pt x="80" y="35"/>
                      <a:pt x="76" y="36"/>
                      <a:pt x="73" y="35"/>
                    </a:cubicBezTo>
                    <a:cubicBezTo>
                      <a:pt x="69" y="35"/>
                      <a:pt x="68" y="37"/>
                      <a:pt x="66" y="39"/>
                    </a:cubicBezTo>
                    <a:cubicBezTo>
                      <a:pt x="69" y="40"/>
                      <a:pt x="72" y="40"/>
                      <a:pt x="75" y="39"/>
                    </a:cubicBezTo>
                    <a:cubicBezTo>
                      <a:pt x="78" y="36"/>
                      <a:pt x="82" y="37"/>
                      <a:pt x="86" y="38"/>
                    </a:cubicBezTo>
                    <a:cubicBezTo>
                      <a:pt x="87" y="38"/>
                      <a:pt x="88" y="39"/>
                      <a:pt x="89" y="39"/>
                    </a:cubicBezTo>
                    <a:cubicBezTo>
                      <a:pt x="87" y="43"/>
                      <a:pt x="82" y="46"/>
                      <a:pt x="78" y="45"/>
                    </a:cubicBezTo>
                    <a:cubicBezTo>
                      <a:pt x="76" y="45"/>
                      <a:pt x="75" y="47"/>
                      <a:pt x="75" y="48"/>
                    </a:cubicBezTo>
                    <a:cubicBezTo>
                      <a:pt x="74" y="49"/>
                      <a:pt x="76" y="49"/>
                      <a:pt x="77" y="49"/>
                    </a:cubicBezTo>
                    <a:cubicBezTo>
                      <a:pt x="79" y="50"/>
                      <a:pt x="81" y="50"/>
                      <a:pt x="83" y="49"/>
                    </a:cubicBezTo>
                    <a:cubicBezTo>
                      <a:pt x="84" y="48"/>
                      <a:pt x="86" y="47"/>
                      <a:pt x="88" y="47"/>
                    </a:cubicBezTo>
                    <a:cubicBezTo>
                      <a:pt x="91" y="47"/>
                      <a:pt x="92" y="48"/>
                      <a:pt x="93" y="51"/>
                    </a:cubicBezTo>
                    <a:cubicBezTo>
                      <a:pt x="94" y="54"/>
                      <a:pt x="95" y="57"/>
                      <a:pt x="98" y="59"/>
                    </a:cubicBezTo>
                    <a:cubicBezTo>
                      <a:pt x="99" y="60"/>
                      <a:pt x="98" y="60"/>
                      <a:pt x="97" y="61"/>
                    </a:cubicBezTo>
                    <a:cubicBezTo>
                      <a:pt x="94" y="62"/>
                      <a:pt x="91" y="64"/>
                      <a:pt x="89" y="66"/>
                    </a:cubicBezTo>
                    <a:cubicBezTo>
                      <a:pt x="85" y="68"/>
                      <a:pt x="83" y="68"/>
                      <a:pt x="80" y="65"/>
                    </a:cubicBezTo>
                    <a:cubicBezTo>
                      <a:pt x="79" y="64"/>
                      <a:pt x="79" y="63"/>
                      <a:pt x="78" y="63"/>
                    </a:cubicBezTo>
                    <a:cubicBezTo>
                      <a:pt x="77" y="62"/>
                      <a:pt x="76" y="61"/>
                      <a:pt x="75" y="62"/>
                    </a:cubicBezTo>
                    <a:cubicBezTo>
                      <a:pt x="74" y="63"/>
                      <a:pt x="74" y="66"/>
                      <a:pt x="75" y="67"/>
                    </a:cubicBezTo>
                    <a:cubicBezTo>
                      <a:pt x="80" y="70"/>
                      <a:pt x="81" y="72"/>
                      <a:pt x="79" y="78"/>
                    </a:cubicBezTo>
                    <a:cubicBezTo>
                      <a:pt x="79" y="79"/>
                      <a:pt x="78" y="80"/>
                      <a:pt x="77" y="79"/>
                    </a:cubicBezTo>
                    <a:cubicBezTo>
                      <a:pt x="75" y="79"/>
                      <a:pt x="74" y="79"/>
                      <a:pt x="72" y="78"/>
                    </a:cubicBezTo>
                    <a:cubicBezTo>
                      <a:pt x="68" y="77"/>
                      <a:pt x="66" y="74"/>
                      <a:pt x="67" y="69"/>
                    </a:cubicBezTo>
                    <a:cubicBezTo>
                      <a:pt x="67" y="68"/>
                      <a:pt x="66" y="68"/>
                      <a:pt x="66" y="68"/>
                    </a:cubicBezTo>
                    <a:cubicBezTo>
                      <a:pt x="65" y="67"/>
                      <a:pt x="64" y="66"/>
                      <a:pt x="63" y="66"/>
                    </a:cubicBezTo>
                    <a:cubicBezTo>
                      <a:pt x="62" y="67"/>
                      <a:pt x="61" y="71"/>
                      <a:pt x="62" y="71"/>
                    </a:cubicBezTo>
                    <a:cubicBezTo>
                      <a:pt x="65" y="75"/>
                      <a:pt x="65" y="79"/>
                      <a:pt x="63" y="83"/>
                    </a:cubicBezTo>
                    <a:cubicBezTo>
                      <a:pt x="63" y="85"/>
                      <a:pt x="63" y="87"/>
                      <a:pt x="63" y="89"/>
                    </a:cubicBezTo>
                    <a:cubicBezTo>
                      <a:pt x="58" y="86"/>
                      <a:pt x="52" y="85"/>
                      <a:pt x="48" y="81"/>
                    </a:cubicBezTo>
                    <a:cubicBezTo>
                      <a:pt x="46" y="79"/>
                      <a:pt x="45" y="78"/>
                      <a:pt x="44" y="76"/>
                    </a:cubicBezTo>
                    <a:cubicBezTo>
                      <a:pt x="44" y="74"/>
                      <a:pt x="43" y="74"/>
                      <a:pt x="42" y="75"/>
                    </a:cubicBezTo>
                    <a:cubicBezTo>
                      <a:pt x="34" y="80"/>
                      <a:pt x="29" y="81"/>
                      <a:pt x="17" y="81"/>
                    </a:cubicBezTo>
                    <a:cubicBezTo>
                      <a:pt x="20" y="78"/>
                      <a:pt x="20" y="75"/>
                      <a:pt x="21" y="72"/>
                    </a:cubicBezTo>
                    <a:cubicBezTo>
                      <a:pt x="21" y="69"/>
                      <a:pt x="24" y="67"/>
                      <a:pt x="27" y="66"/>
                    </a:cubicBezTo>
                    <a:cubicBezTo>
                      <a:pt x="29" y="65"/>
                      <a:pt x="29" y="63"/>
                      <a:pt x="29" y="61"/>
                    </a:cubicBezTo>
                    <a:cubicBezTo>
                      <a:pt x="29" y="60"/>
                      <a:pt x="29" y="60"/>
                      <a:pt x="29" y="60"/>
                    </a:cubicBezTo>
                    <a:cubicBezTo>
                      <a:pt x="27" y="60"/>
                      <a:pt x="25" y="60"/>
                      <a:pt x="24" y="62"/>
                    </a:cubicBezTo>
                    <a:cubicBezTo>
                      <a:pt x="22" y="67"/>
                      <a:pt x="18" y="68"/>
                      <a:pt x="14" y="68"/>
                    </a:cubicBezTo>
                    <a:cubicBezTo>
                      <a:pt x="8" y="67"/>
                      <a:pt x="7" y="67"/>
                      <a:pt x="10" y="61"/>
                    </a:cubicBezTo>
                    <a:cubicBezTo>
                      <a:pt x="11" y="58"/>
                      <a:pt x="14" y="57"/>
                      <a:pt x="17" y="57"/>
                    </a:cubicBezTo>
                    <a:cubicBezTo>
                      <a:pt x="18" y="56"/>
                      <a:pt x="19" y="56"/>
                      <a:pt x="20" y="55"/>
                    </a:cubicBezTo>
                    <a:cubicBezTo>
                      <a:pt x="20" y="54"/>
                      <a:pt x="21" y="53"/>
                      <a:pt x="20" y="52"/>
                    </a:cubicBezTo>
                    <a:cubicBezTo>
                      <a:pt x="19" y="51"/>
                      <a:pt x="18" y="51"/>
                      <a:pt x="17" y="52"/>
                    </a:cubicBezTo>
                    <a:cubicBezTo>
                      <a:pt x="15" y="53"/>
                      <a:pt x="14" y="53"/>
                      <a:pt x="12" y="54"/>
                    </a:cubicBezTo>
                    <a:cubicBezTo>
                      <a:pt x="10" y="55"/>
                      <a:pt x="8" y="54"/>
                      <a:pt x="6" y="52"/>
                    </a:cubicBezTo>
                    <a:cubicBezTo>
                      <a:pt x="5" y="50"/>
                      <a:pt x="4" y="49"/>
                      <a:pt x="3" y="47"/>
                    </a:cubicBezTo>
                    <a:cubicBezTo>
                      <a:pt x="2" y="45"/>
                      <a:pt x="1" y="44"/>
                      <a:pt x="0" y="42"/>
                    </a:cubicBezTo>
                    <a:cubicBezTo>
                      <a:pt x="4" y="41"/>
                      <a:pt x="7" y="38"/>
                      <a:pt x="10" y="35"/>
                    </a:cubicBezTo>
                    <a:cubicBezTo>
                      <a:pt x="13" y="33"/>
                      <a:pt x="17" y="33"/>
                      <a:pt x="19" y="37"/>
                    </a:cubicBezTo>
                    <a:cubicBezTo>
                      <a:pt x="21" y="39"/>
                      <a:pt x="23" y="40"/>
                      <a:pt x="26" y="40"/>
                    </a:cubicBezTo>
                    <a:cubicBezTo>
                      <a:pt x="26" y="40"/>
                      <a:pt x="28" y="41"/>
                      <a:pt x="28" y="39"/>
                    </a:cubicBezTo>
                    <a:cubicBezTo>
                      <a:pt x="28" y="38"/>
                      <a:pt x="28" y="36"/>
                      <a:pt x="26" y="36"/>
                    </a:cubicBezTo>
                    <a:cubicBezTo>
                      <a:pt x="22" y="35"/>
                      <a:pt x="20" y="32"/>
                      <a:pt x="19" y="28"/>
                    </a:cubicBezTo>
                    <a:cubicBezTo>
                      <a:pt x="19" y="27"/>
                      <a:pt x="19" y="26"/>
                      <a:pt x="21" y="27"/>
                    </a:cubicBezTo>
                    <a:cubicBezTo>
                      <a:pt x="23" y="27"/>
                      <a:pt x="26" y="27"/>
                      <a:pt x="28" y="28"/>
                    </a:cubicBezTo>
                    <a:cubicBezTo>
                      <a:pt x="30" y="28"/>
                      <a:pt x="32" y="29"/>
                      <a:pt x="32" y="31"/>
                    </a:cubicBezTo>
                    <a:cubicBezTo>
                      <a:pt x="34" y="34"/>
                      <a:pt x="36" y="34"/>
                      <a:pt x="39" y="34"/>
                    </a:cubicBezTo>
                    <a:cubicBezTo>
                      <a:pt x="40" y="35"/>
                      <a:pt x="40" y="34"/>
                      <a:pt x="40" y="33"/>
                    </a:cubicBezTo>
                    <a:cubicBezTo>
                      <a:pt x="40" y="31"/>
                      <a:pt x="38" y="29"/>
                      <a:pt x="36" y="29"/>
                    </a:cubicBezTo>
                    <a:cubicBezTo>
                      <a:pt x="33" y="28"/>
                      <a:pt x="30" y="26"/>
                      <a:pt x="28" y="24"/>
                    </a:cubicBezTo>
                    <a:cubicBezTo>
                      <a:pt x="26" y="22"/>
                      <a:pt x="27" y="22"/>
                      <a:pt x="28" y="21"/>
                    </a:cubicBezTo>
                    <a:cubicBezTo>
                      <a:pt x="30" y="21"/>
                      <a:pt x="32" y="21"/>
                      <a:pt x="33" y="2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2" name="Freeform 1273"/>
              <p:cNvSpPr>
                <a:spLocks/>
              </p:cNvSpPr>
              <p:nvPr/>
            </p:nvSpPr>
            <p:spPr bwMode="auto">
              <a:xfrm>
                <a:off x="5758" y="2858"/>
                <a:ext cx="84" cy="87"/>
              </a:xfrm>
              <a:custGeom>
                <a:avLst/>
                <a:gdLst>
                  <a:gd name="T0" fmla="*/ 11 w 70"/>
                  <a:gd name="T1" fmla="*/ 9 h 72"/>
                  <a:gd name="T2" fmla="*/ 26 w 70"/>
                  <a:gd name="T3" fmla="*/ 1 h 72"/>
                  <a:gd name="T4" fmla="*/ 33 w 70"/>
                  <a:gd name="T5" fmla="*/ 10 h 72"/>
                  <a:gd name="T6" fmla="*/ 42 w 70"/>
                  <a:gd name="T7" fmla="*/ 11 h 72"/>
                  <a:gd name="T8" fmla="*/ 34 w 70"/>
                  <a:gd name="T9" fmla="*/ 24 h 72"/>
                  <a:gd name="T10" fmla="*/ 40 w 70"/>
                  <a:gd name="T11" fmla="*/ 22 h 72"/>
                  <a:gd name="T12" fmla="*/ 49 w 70"/>
                  <a:gd name="T13" fmla="*/ 18 h 72"/>
                  <a:gd name="T14" fmla="*/ 45 w 70"/>
                  <a:gd name="T15" fmla="*/ 31 h 72"/>
                  <a:gd name="T16" fmla="*/ 51 w 70"/>
                  <a:gd name="T17" fmla="*/ 27 h 72"/>
                  <a:gd name="T18" fmla="*/ 70 w 70"/>
                  <a:gd name="T19" fmla="*/ 27 h 72"/>
                  <a:gd name="T20" fmla="*/ 62 w 70"/>
                  <a:gd name="T21" fmla="*/ 41 h 72"/>
                  <a:gd name="T22" fmla="*/ 60 w 70"/>
                  <a:gd name="T23" fmla="*/ 45 h 72"/>
                  <a:gd name="T24" fmla="*/ 69 w 70"/>
                  <a:gd name="T25" fmla="*/ 54 h 72"/>
                  <a:gd name="T26" fmla="*/ 50 w 70"/>
                  <a:gd name="T27" fmla="*/ 52 h 72"/>
                  <a:gd name="T28" fmla="*/ 54 w 70"/>
                  <a:gd name="T29" fmla="*/ 57 h 72"/>
                  <a:gd name="T30" fmla="*/ 66 w 70"/>
                  <a:gd name="T31" fmla="*/ 69 h 72"/>
                  <a:gd name="T32" fmla="*/ 34 w 70"/>
                  <a:gd name="T33" fmla="*/ 63 h 72"/>
                  <a:gd name="T34" fmla="*/ 38 w 70"/>
                  <a:gd name="T35" fmla="*/ 61 h 72"/>
                  <a:gd name="T36" fmla="*/ 46 w 70"/>
                  <a:gd name="T37" fmla="*/ 64 h 72"/>
                  <a:gd name="T38" fmla="*/ 40 w 70"/>
                  <a:gd name="T39" fmla="*/ 61 h 72"/>
                  <a:gd name="T40" fmla="*/ 39 w 70"/>
                  <a:gd name="T41" fmla="*/ 50 h 72"/>
                  <a:gd name="T42" fmla="*/ 49 w 70"/>
                  <a:gd name="T43" fmla="*/ 48 h 72"/>
                  <a:gd name="T44" fmla="*/ 41 w 70"/>
                  <a:gd name="T45" fmla="*/ 47 h 72"/>
                  <a:gd name="T46" fmla="*/ 37 w 70"/>
                  <a:gd name="T47" fmla="*/ 43 h 72"/>
                  <a:gd name="T48" fmla="*/ 49 w 70"/>
                  <a:gd name="T49" fmla="*/ 38 h 72"/>
                  <a:gd name="T50" fmla="*/ 48 w 70"/>
                  <a:gd name="T51" fmla="*/ 37 h 72"/>
                  <a:gd name="T52" fmla="*/ 35 w 70"/>
                  <a:gd name="T53" fmla="*/ 40 h 72"/>
                  <a:gd name="T54" fmla="*/ 34 w 70"/>
                  <a:gd name="T55" fmla="*/ 33 h 72"/>
                  <a:gd name="T56" fmla="*/ 32 w 70"/>
                  <a:gd name="T57" fmla="*/ 34 h 72"/>
                  <a:gd name="T58" fmla="*/ 23 w 70"/>
                  <a:gd name="T59" fmla="*/ 31 h 72"/>
                  <a:gd name="T60" fmla="*/ 24 w 70"/>
                  <a:gd name="T61" fmla="*/ 20 h 72"/>
                  <a:gd name="T62" fmla="*/ 20 w 70"/>
                  <a:gd name="T63" fmla="*/ 29 h 72"/>
                  <a:gd name="T64" fmla="*/ 14 w 70"/>
                  <a:gd name="T65" fmla="*/ 28 h 72"/>
                  <a:gd name="T66" fmla="*/ 0 w 70"/>
                  <a:gd name="T67" fmla="*/ 1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70" h="72">
                    <a:moveTo>
                      <a:pt x="0" y="9"/>
                    </a:moveTo>
                    <a:cubicBezTo>
                      <a:pt x="4" y="8"/>
                      <a:pt x="7" y="8"/>
                      <a:pt x="11" y="9"/>
                    </a:cubicBezTo>
                    <a:cubicBezTo>
                      <a:pt x="13" y="10"/>
                      <a:pt x="14" y="10"/>
                      <a:pt x="16" y="8"/>
                    </a:cubicBezTo>
                    <a:cubicBezTo>
                      <a:pt x="19" y="5"/>
                      <a:pt x="22" y="3"/>
                      <a:pt x="26" y="1"/>
                    </a:cubicBezTo>
                    <a:cubicBezTo>
                      <a:pt x="28" y="0"/>
                      <a:pt x="28" y="0"/>
                      <a:pt x="29" y="2"/>
                    </a:cubicBezTo>
                    <a:cubicBezTo>
                      <a:pt x="31" y="4"/>
                      <a:pt x="32" y="7"/>
                      <a:pt x="33" y="10"/>
                    </a:cubicBezTo>
                    <a:cubicBezTo>
                      <a:pt x="33" y="11"/>
                      <a:pt x="34" y="12"/>
                      <a:pt x="35" y="12"/>
                    </a:cubicBezTo>
                    <a:cubicBezTo>
                      <a:pt x="38" y="11"/>
                      <a:pt x="40" y="11"/>
                      <a:pt x="42" y="11"/>
                    </a:cubicBezTo>
                    <a:cubicBezTo>
                      <a:pt x="41" y="14"/>
                      <a:pt x="39" y="17"/>
                      <a:pt x="37" y="19"/>
                    </a:cubicBezTo>
                    <a:cubicBezTo>
                      <a:pt x="35" y="20"/>
                      <a:pt x="33" y="22"/>
                      <a:pt x="34" y="24"/>
                    </a:cubicBezTo>
                    <a:cubicBezTo>
                      <a:pt x="34" y="25"/>
                      <a:pt x="34" y="26"/>
                      <a:pt x="36" y="26"/>
                    </a:cubicBezTo>
                    <a:cubicBezTo>
                      <a:pt x="38" y="25"/>
                      <a:pt x="39" y="24"/>
                      <a:pt x="40" y="22"/>
                    </a:cubicBezTo>
                    <a:cubicBezTo>
                      <a:pt x="41" y="19"/>
                      <a:pt x="44" y="17"/>
                      <a:pt x="47" y="17"/>
                    </a:cubicBezTo>
                    <a:cubicBezTo>
                      <a:pt x="48" y="16"/>
                      <a:pt x="48" y="17"/>
                      <a:pt x="49" y="18"/>
                    </a:cubicBezTo>
                    <a:cubicBezTo>
                      <a:pt x="50" y="22"/>
                      <a:pt x="48" y="25"/>
                      <a:pt x="45" y="28"/>
                    </a:cubicBezTo>
                    <a:cubicBezTo>
                      <a:pt x="43" y="29"/>
                      <a:pt x="45" y="30"/>
                      <a:pt x="45" y="31"/>
                    </a:cubicBezTo>
                    <a:cubicBezTo>
                      <a:pt x="45" y="32"/>
                      <a:pt x="46" y="32"/>
                      <a:pt x="46" y="32"/>
                    </a:cubicBezTo>
                    <a:cubicBezTo>
                      <a:pt x="49" y="31"/>
                      <a:pt x="50" y="29"/>
                      <a:pt x="51" y="27"/>
                    </a:cubicBezTo>
                    <a:cubicBezTo>
                      <a:pt x="53" y="22"/>
                      <a:pt x="56" y="21"/>
                      <a:pt x="60" y="24"/>
                    </a:cubicBezTo>
                    <a:cubicBezTo>
                      <a:pt x="63" y="26"/>
                      <a:pt x="66" y="26"/>
                      <a:pt x="70" y="27"/>
                    </a:cubicBezTo>
                    <a:cubicBezTo>
                      <a:pt x="69" y="31"/>
                      <a:pt x="68" y="35"/>
                      <a:pt x="67" y="39"/>
                    </a:cubicBezTo>
                    <a:cubicBezTo>
                      <a:pt x="66" y="41"/>
                      <a:pt x="65" y="42"/>
                      <a:pt x="62" y="41"/>
                    </a:cubicBezTo>
                    <a:cubicBezTo>
                      <a:pt x="57" y="41"/>
                      <a:pt x="57" y="41"/>
                      <a:pt x="55" y="42"/>
                    </a:cubicBezTo>
                    <a:cubicBezTo>
                      <a:pt x="56" y="44"/>
                      <a:pt x="57" y="45"/>
                      <a:pt x="60" y="45"/>
                    </a:cubicBezTo>
                    <a:cubicBezTo>
                      <a:pt x="64" y="45"/>
                      <a:pt x="69" y="49"/>
                      <a:pt x="70" y="52"/>
                    </a:cubicBezTo>
                    <a:cubicBezTo>
                      <a:pt x="70" y="53"/>
                      <a:pt x="70" y="53"/>
                      <a:pt x="69" y="54"/>
                    </a:cubicBezTo>
                    <a:cubicBezTo>
                      <a:pt x="64" y="56"/>
                      <a:pt x="59" y="58"/>
                      <a:pt x="55" y="52"/>
                    </a:cubicBezTo>
                    <a:cubicBezTo>
                      <a:pt x="53" y="50"/>
                      <a:pt x="52" y="51"/>
                      <a:pt x="50" y="52"/>
                    </a:cubicBezTo>
                    <a:cubicBezTo>
                      <a:pt x="50" y="52"/>
                      <a:pt x="50" y="52"/>
                      <a:pt x="50" y="53"/>
                    </a:cubicBezTo>
                    <a:cubicBezTo>
                      <a:pt x="51" y="54"/>
                      <a:pt x="51" y="56"/>
                      <a:pt x="54" y="57"/>
                    </a:cubicBezTo>
                    <a:cubicBezTo>
                      <a:pt x="58" y="57"/>
                      <a:pt x="60" y="60"/>
                      <a:pt x="62" y="63"/>
                    </a:cubicBezTo>
                    <a:cubicBezTo>
                      <a:pt x="63" y="65"/>
                      <a:pt x="64" y="67"/>
                      <a:pt x="66" y="69"/>
                    </a:cubicBezTo>
                    <a:cubicBezTo>
                      <a:pt x="60" y="71"/>
                      <a:pt x="53" y="72"/>
                      <a:pt x="47" y="71"/>
                    </a:cubicBezTo>
                    <a:cubicBezTo>
                      <a:pt x="42" y="70"/>
                      <a:pt x="38" y="67"/>
                      <a:pt x="34" y="63"/>
                    </a:cubicBezTo>
                    <a:cubicBezTo>
                      <a:pt x="34" y="63"/>
                      <a:pt x="34" y="62"/>
                      <a:pt x="34" y="62"/>
                    </a:cubicBezTo>
                    <a:cubicBezTo>
                      <a:pt x="36" y="61"/>
                      <a:pt x="36" y="59"/>
                      <a:pt x="38" y="61"/>
                    </a:cubicBezTo>
                    <a:cubicBezTo>
                      <a:pt x="40" y="63"/>
                      <a:pt x="42" y="64"/>
                      <a:pt x="45" y="64"/>
                    </a:cubicBezTo>
                    <a:cubicBezTo>
                      <a:pt x="45" y="65"/>
                      <a:pt x="46" y="65"/>
                      <a:pt x="46" y="64"/>
                    </a:cubicBezTo>
                    <a:cubicBezTo>
                      <a:pt x="46" y="63"/>
                      <a:pt x="45" y="63"/>
                      <a:pt x="44" y="63"/>
                    </a:cubicBezTo>
                    <a:cubicBezTo>
                      <a:pt x="43" y="63"/>
                      <a:pt x="41" y="62"/>
                      <a:pt x="40" y="61"/>
                    </a:cubicBezTo>
                    <a:cubicBezTo>
                      <a:pt x="38" y="60"/>
                      <a:pt x="37" y="59"/>
                      <a:pt x="38" y="56"/>
                    </a:cubicBezTo>
                    <a:cubicBezTo>
                      <a:pt x="39" y="54"/>
                      <a:pt x="39" y="52"/>
                      <a:pt x="39" y="50"/>
                    </a:cubicBezTo>
                    <a:cubicBezTo>
                      <a:pt x="39" y="49"/>
                      <a:pt x="39" y="48"/>
                      <a:pt x="40" y="48"/>
                    </a:cubicBezTo>
                    <a:cubicBezTo>
                      <a:pt x="43" y="48"/>
                      <a:pt x="46" y="48"/>
                      <a:pt x="49" y="48"/>
                    </a:cubicBezTo>
                    <a:cubicBezTo>
                      <a:pt x="50" y="48"/>
                      <a:pt x="50" y="49"/>
                      <a:pt x="51" y="48"/>
                    </a:cubicBezTo>
                    <a:cubicBezTo>
                      <a:pt x="48" y="47"/>
                      <a:pt x="45" y="46"/>
                      <a:pt x="41" y="47"/>
                    </a:cubicBezTo>
                    <a:cubicBezTo>
                      <a:pt x="40" y="47"/>
                      <a:pt x="39" y="48"/>
                      <a:pt x="38" y="47"/>
                    </a:cubicBezTo>
                    <a:cubicBezTo>
                      <a:pt x="37" y="46"/>
                      <a:pt x="37" y="44"/>
                      <a:pt x="37" y="43"/>
                    </a:cubicBezTo>
                    <a:cubicBezTo>
                      <a:pt x="36" y="42"/>
                      <a:pt x="37" y="42"/>
                      <a:pt x="38" y="42"/>
                    </a:cubicBezTo>
                    <a:cubicBezTo>
                      <a:pt x="41" y="40"/>
                      <a:pt x="45" y="39"/>
                      <a:pt x="49" y="38"/>
                    </a:cubicBezTo>
                    <a:cubicBezTo>
                      <a:pt x="50" y="37"/>
                      <a:pt x="50" y="37"/>
                      <a:pt x="51" y="37"/>
                    </a:cubicBezTo>
                    <a:cubicBezTo>
                      <a:pt x="50" y="36"/>
                      <a:pt x="49" y="36"/>
                      <a:pt x="48" y="37"/>
                    </a:cubicBezTo>
                    <a:cubicBezTo>
                      <a:pt x="44" y="38"/>
                      <a:pt x="41" y="39"/>
                      <a:pt x="37" y="41"/>
                    </a:cubicBezTo>
                    <a:cubicBezTo>
                      <a:pt x="36" y="42"/>
                      <a:pt x="35" y="41"/>
                      <a:pt x="35" y="40"/>
                    </a:cubicBezTo>
                    <a:cubicBezTo>
                      <a:pt x="35" y="40"/>
                      <a:pt x="34" y="39"/>
                      <a:pt x="34" y="39"/>
                    </a:cubicBezTo>
                    <a:cubicBezTo>
                      <a:pt x="32" y="36"/>
                      <a:pt x="32" y="35"/>
                      <a:pt x="34" y="33"/>
                    </a:cubicBezTo>
                    <a:cubicBezTo>
                      <a:pt x="37" y="31"/>
                      <a:pt x="37" y="31"/>
                      <a:pt x="37" y="29"/>
                    </a:cubicBezTo>
                    <a:cubicBezTo>
                      <a:pt x="36" y="31"/>
                      <a:pt x="33" y="32"/>
                      <a:pt x="32" y="34"/>
                    </a:cubicBezTo>
                    <a:cubicBezTo>
                      <a:pt x="31" y="35"/>
                      <a:pt x="31" y="36"/>
                      <a:pt x="30" y="35"/>
                    </a:cubicBezTo>
                    <a:cubicBezTo>
                      <a:pt x="28" y="33"/>
                      <a:pt x="25" y="31"/>
                      <a:pt x="23" y="31"/>
                    </a:cubicBezTo>
                    <a:cubicBezTo>
                      <a:pt x="21" y="31"/>
                      <a:pt x="21" y="30"/>
                      <a:pt x="21" y="29"/>
                    </a:cubicBezTo>
                    <a:cubicBezTo>
                      <a:pt x="21" y="26"/>
                      <a:pt x="22" y="23"/>
                      <a:pt x="24" y="20"/>
                    </a:cubicBezTo>
                    <a:cubicBezTo>
                      <a:pt x="23" y="20"/>
                      <a:pt x="23" y="21"/>
                      <a:pt x="23" y="21"/>
                    </a:cubicBezTo>
                    <a:cubicBezTo>
                      <a:pt x="21" y="23"/>
                      <a:pt x="20" y="26"/>
                      <a:pt x="20" y="29"/>
                    </a:cubicBezTo>
                    <a:cubicBezTo>
                      <a:pt x="20" y="30"/>
                      <a:pt x="20" y="30"/>
                      <a:pt x="18" y="31"/>
                    </a:cubicBezTo>
                    <a:cubicBezTo>
                      <a:pt x="16" y="31"/>
                      <a:pt x="15" y="30"/>
                      <a:pt x="14" y="28"/>
                    </a:cubicBezTo>
                    <a:cubicBezTo>
                      <a:pt x="12" y="21"/>
                      <a:pt x="7" y="16"/>
                      <a:pt x="1" y="11"/>
                    </a:cubicBezTo>
                    <a:cubicBezTo>
                      <a:pt x="1" y="11"/>
                      <a:pt x="0" y="10"/>
                      <a:pt x="0" y="10"/>
                    </a:cubicBezTo>
                    <a:cubicBezTo>
                      <a:pt x="0" y="10"/>
                      <a:pt x="0" y="10"/>
                      <a:pt x="0" y="9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3" name="Freeform 1274"/>
              <p:cNvSpPr>
                <a:spLocks/>
              </p:cNvSpPr>
              <p:nvPr/>
            </p:nvSpPr>
            <p:spPr bwMode="auto">
              <a:xfrm>
                <a:off x="6279" y="2858"/>
                <a:ext cx="86" cy="88"/>
              </a:xfrm>
              <a:custGeom>
                <a:avLst/>
                <a:gdLst>
                  <a:gd name="T0" fmla="*/ 56 w 72"/>
                  <a:gd name="T1" fmla="*/ 29 h 73"/>
                  <a:gd name="T2" fmla="*/ 51 w 72"/>
                  <a:gd name="T3" fmla="*/ 28 h 73"/>
                  <a:gd name="T4" fmla="*/ 47 w 72"/>
                  <a:gd name="T5" fmla="*/ 20 h 73"/>
                  <a:gd name="T6" fmla="*/ 48 w 72"/>
                  <a:gd name="T7" fmla="*/ 31 h 73"/>
                  <a:gd name="T8" fmla="*/ 39 w 72"/>
                  <a:gd name="T9" fmla="*/ 35 h 73"/>
                  <a:gd name="T10" fmla="*/ 34 w 72"/>
                  <a:gd name="T11" fmla="*/ 30 h 73"/>
                  <a:gd name="T12" fmla="*/ 35 w 72"/>
                  <a:gd name="T13" fmla="*/ 41 h 73"/>
                  <a:gd name="T14" fmla="*/ 22 w 72"/>
                  <a:gd name="T15" fmla="*/ 37 h 73"/>
                  <a:gd name="T16" fmla="*/ 23 w 72"/>
                  <a:gd name="T17" fmla="*/ 38 h 73"/>
                  <a:gd name="T18" fmla="*/ 34 w 72"/>
                  <a:gd name="T19" fmla="*/ 44 h 73"/>
                  <a:gd name="T20" fmla="*/ 20 w 72"/>
                  <a:gd name="T21" fmla="*/ 48 h 73"/>
                  <a:gd name="T22" fmla="*/ 31 w 72"/>
                  <a:gd name="T23" fmla="*/ 48 h 73"/>
                  <a:gd name="T24" fmla="*/ 33 w 72"/>
                  <a:gd name="T25" fmla="*/ 58 h 73"/>
                  <a:gd name="T26" fmla="*/ 25 w 72"/>
                  <a:gd name="T27" fmla="*/ 64 h 73"/>
                  <a:gd name="T28" fmla="*/ 35 w 72"/>
                  <a:gd name="T29" fmla="*/ 61 h 73"/>
                  <a:gd name="T30" fmla="*/ 14 w 72"/>
                  <a:gd name="T31" fmla="*/ 71 h 73"/>
                  <a:gd name="T32" fmla="*/ 11 w 72"/>
                  <a:gd name="T33" fmla="*/ 61 h 73"/>
                  <a:gd name="T34" fmla="*/ 21 w 72"/>
                  <a:gd name="T35" fmla="*/ 52 h 73"/>
                  <a:gd name="T36" fmla="*/ 1 w 72"/>
                  <a:gd name="T37" fmla="*/ 54 h 73"/>
                  <a:gd name="T38" fmla="*/ 12 w 72"/>
                  <a:gd name="T39" fmla="*/ 45 h 73"/>
                  <a:gd name="T40" fmla="*/ 13 w 72"/>
                  <a:gd name="T41" fmla="*/ 40 h 73"/>
                  <a:gd name="T42" fmla="*/ 3 w 72"/>
                  <a:gd name="T43" fmla="*/ 38 h 73"/>
                  <a:gd name="T44" fmla="*/ 11 w 72"/>
                  <a:gd name="T45" fmla="*/ 23 h 73"/>
                  <a:gd name="T46" fmla="*/ 24 w 72"/>
                  <a:gd name="T47" fmla="*/ 32 h 73"/>
                  <a:gd name="T48" fmla="*/ 26 w 72"/>
                  <a:gd name="T49" fmla="*/ 28 h 73"/>
                  <a:gd name="T50" fmla="*/ 24 w 72"/>
                  <a:gd name="T51" fmla="*/ 17 h 73"/>
                  <a:gd name="T52" fmla="*/ 34 w 72"/>
                  <a:gd name="T53" fmla="*/ 25 h 73"/>
                  <a:gd name="T54" fmla="*/ 36 w 72"/>
                  <a:gd name="T55" fmla="*/ 21 h 73"/>
                  <a:gd name="T56" fmla="*/ 29 w 72"/>
                  <a:gd name="T57" fmla="*/ 11 h 73"/>
                  <a:gd name="T58" fmla="*/ 38 w 72"/>
                  <a:gd name="T59" fmla="*/ 9 h 73"/>
                  <a:gd name="T60" fmla="*/ 45 w 72"/>
                  <a:gd name="T61" fmla="*/ 1 h 73"/>
                  <a:gd name="T62" fmla="*/ 59 w 72"/>
                  <a:gd name="T63" fmla="*/ 9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2" h="73">
                    <a:moveTo>
                      <a:pt x="72" y="10"/>
                    </a:moveTo>
                    <a:cubicBezTo>
                      <a:pt x="64" y="14"/>
                      <a:pt x="59" y="21"/>
                      <a:pt x="56" y="29"/>
                    </a:cubicBezTo>
                    <a:cubicBezTo>
                      <a:pt x="56" y="30"/>
                      <a:pt x="55" y="31"/>
                      <a:pt x="54" y="31"/>
                    </a:cubicBezTo>
                    <a:cubicBezTo>
                      <a:pt x="53" y="30"/>
                      <a:pt x="51" y="31"/>
                      <a:pt x="51" y="28"/>
                    </a:cubicBezTo>
                    <a:cubicBezTo>
                      <a:pt x="51" y="26"/>
                      <a:pt x="50" y="24"/>
                      <a:pt x="48" y="21"/>
                    </a:cubicBezTo>
                    <a:cubicBezTo>
                      <a:pt x="48" y="21"/>
                      <a:pt x="48" y="20"/>
                      <a:pt x="47" y="20"/>
                    </a:cubicBezTo>
                    <a:cubicBezTo>
                      <a:pt x="48" y="23"/>
                      <a:pt x="49" y="25"/>
                      <a:pt x="50" y="28"/>
                    </a:cubicBezTo>
                    <a:cubicBezTo>
                      <a:pt x="50" y="30"/>
                      <a:pt x="50" y="31"/>
                      <a:pt x="48" y="31"/>
                    </a:cubicBezTo>
                    <a:cubicBezTo>
                      <a:pt x="45" y="31"/>
                      <a:pt x="43" y="33"/>
                      <a:pt x="41" y="35"/>
                    </a:cubicBezTo>
                    <a:cubicBezTo>
                      <a:pt x="40" y="35"/>
                      <a:pt x="40" y="36"/>
                      <a:pt x="39" y="35"/>
                    </a:cubicBezTo>
                    <a:cubicBezTo>
                      <a:pt x="38" y="32"/>
                      <a:pt x="35" y="31"/>
                      <a:pt x="34" y="29"/>
                    </a:cubicBezTo>
                    <a:cubicBezTo>
                      <a:pt x="33" y="29"/>
                      <a:pt x="34" y="30"/>
                      <a:pt x="34" y="30"/>
                    </a:cubicBezTo>
                    <a:cubicBezTo>
                      <a:pt x="34" y="31"/>
                      <a:pt x="35" y="32"/>
                      <a:pt x="35" y="32"/>
                    </a:cubicBezTo>
                    <a:cubicBezTo>
                      <a:pt x="39" y="36"/>
                      <a:pt x="39" y="38"/>
                      <a:pt x="35" y="41"/>
                    </a:cubicBezTo>
                    <a:cubicBezTo>
                      <a:pt x="35" y="42"/>
                      <a:pt x="34" y="41"/>
                      <a:pt x="34" y="41"/>
                    </a:cubicBezTo>
                    <a:cubicBezTo>
                      <a:pt x="30" y="39"/>
                      <a:pt x="26" y="38"/>
                      <a:pt x="22" y="37"/>
                    </a:cubicBezTo>
                    <a:cubicBezTo>
                      <a:pt x="22" y="36"/>
                      <a:pt x="21" y="36"/>
                      <a:pt x="20" y="36"/>
                    </a:cubicBezTo>
                    <a:cubicBezTo>
                      <a:pt x="21" y="38"/>
                      <a:pt x="22" y="38"/>
                      <a:pt x="23" y="38"/>
                    </a:cubicBezTo>
                    <a:cubicBezTo>
                      <a:pt x="27" y="39"/>
                      <a:pt x="30" y="40"/>
                      <a:pt x="33" y="42"/>
                    </a:cubicBezTo>
                    <a:cubicBezTo>
                      <a:pt x="34" y="42"/>
                      <a:pt x="34" y="43"/>
                      <a:pt x="34" y="44"/>
                    </a:cubicBezTo>
                    <a:cubicBezTo>
                      <a:pt x="32" y="47"/>
                      <a:pt x="33" y="47"/>
                      <a:pt x="29" y="47"/>
                    </a:cubicBezTo>
                    <a:cubicBezTo>
                      <a:pt x="26" y="47"/>
                      <a:pt x="23" y="47"/>
                      <a:pt x="20" y="48"/>
                    </a:cubicBezTo>
                    <a:cubicBezTo>
                      <a:pt x="20" y="49"/>
                      <a:pt x="21" y="49"/>
                      <a:pt x="22" y="48"/>
                    </a:cubicBezTo>
                    <a:cubicBezTo>
                      <a:pt x="25" y="48"/>
                      <a:pt x="28" y="48"/>
                      <a:pt x="31" y="48"/>
                    </a:cubicBezTo>
                    <a:cubicBezTo>
                      <a:pt x="32" y="48"/>
                      <a:pt x="32" y="49"/>
                      <a:pt x="32" y="50"/>
                    </a:cubicBezTo>
                    <a:cubicBezTo>
                      <a:pt x="32" y="53"/>
                      <a:pt x="32" y="55"/>
                      <a:pt x="33" y="58"/>
                    </a:cubicBezTo>
                    <a:cubicBezTo>
                      <a:pt x="34" y="59"/>
                      <a:pt x="33" y="59"/>
                      <a:pt x="32" y="60"/>
                    </a:cubicBezTo>
                    <a:cubicBezTo>
                      <a:pt x="30" y="62"/>
                      <a:pt x="27" y="63"/>
                      <a:pt x="25" y="64"/>
                    </a:cubicBezTo>
                    <a:cubicBezTo>
                      <a:pt x="28" y="64"/>
                      <a:pt x="30" y="63"/>
                      <a:pt x="33" y="61"/>
                    </a:cubicBezTo>
                    <a:cubicBezTo>
                      <a:pt x="34" y="60"/>
                      <a:pt x="34" y="60"/>
                      <a:pt x="35" y="61"/>
                    </a:cubicBezTo>
                    <a:cubicBezTo>
                      <a:pt x="37" y="62"/>
                      <a:pt x="37" y="63"/>
                      <a:pt x="35" y="65"/>
                    </a:cubicBezTo>
                    <a:cubicBezTo>
                      <a:pt x="29" y="71"/>
                      <a:pt x="22" y="73"/>
                      <a:pt x="14" y="71"/>
                    </a:cubicBezTo>
                    <a:cubicBezTo>
                      <a:pt x="11" y="70"/>
                      <a:pt x="8" y="70"/>
                      <a:pt x="4" y="69"/>
                    </a:cubicBezTo>
                    <a:cubicBezTo>
                      <a:pt x="8" y="67"/>
                      <a:pt x="9" y="63"/>
                      <a:pt x="11" y="61"/>
                    </a:cubicBezTo>
                    <a:cubicBezTo>
                      <a:pt x="12" y="59"/>
                      <a:pt x="14" y="57"/>
                      <a:pt x="16" y="57"/>
                    </a:cubicBezTo>
                    <a:cubicBezTo>
                      <a:pt x="19" y="57"/>
                      <a:pt x="20" y="55"/>
                      <a:pt x="21" y="52"/>
                    </a:cubicBezTo>
                    <a:cubicBezTo>
                      <a:pt x="19" y="51"/>
                      <a:pt x="17" y="51"/>
                      <a:pt x="15" y="53"/>
                    </a:cubicBezTo>
                    <a:cubicBezTo>
                      <a:pt x="12" y="57"/>
                      <a:pt x="5" y="57"/>
                      <a:pt x="1" y="54"/>
                    </a:cubicBezTo>
                    <a:cubicBezTo>
                      <a:pt x="0" y="53"/>
                      <a:pt x="1" y="53"/>
                      <a:pt x="1" y="52"/>
                    </a:cubicBezTo>
                    <a:cubicBezTo>
                      <a:pt x="3" y="48"/>
                      <a:pt x="6" y="44"/>
                      <a:pt x="12" y="45"/>
                    </a:cubicBezTo>
                    <a:cubicBezTo>
                      <a:pt x="14" y="46"/>
                      <a:pt x="15" y="44"/>
                      <a:pt x="16" y="42"/>
                    </a:cubicBezTo>
                    <a:cubicBezTo>
                      <a:pt x="16" y="41"/>
                      <a:pt x="14" y="40"/>
                      <a:pt x="13" y="40"/>
                    </a:cubicBezTo>
                    <a:cubicBezTo>
                      <a:pt x="11" y="41"/>
                      <a:pt x="10" y="41"/>
                      <a:pt x="9" y="41"/>
                    </a:cubicBezTo>
                    <a:cubicBezTo>
                      <a:pt x="6" y="42"/>
                      <a:pt x="4" y="41"/>
                      <a:pt x="3" y="38"/>
                    </a:cubicBezTo>
                    <a:cubicBezTo>
                      <a:pt x="2" y="34"/>
                      <a:pt x="2" y="31"/>
                      <a:pt x="1" y="27"/>
                    </a:cubicBezTo>
                    <a:cubicBezTo>
                      <a:pt x="4" y="27"/>
                      <a:pt x="8" y="25"/>
                      <a:pt x="11" y="23"/>
                    </a:cubicBezTo>
                    <a:cubicBezTo>
                      <a:pt x="15" y="21"/>
                      <a:pt x="18" y="22"/>
                      <a:pt x="20" y="27"/>
                    </a:cubicBezTo>
                    <a:cubicBezTo>
                      <a:pt x="20" y="29"/>
                      <a:pt x="22" y="31"/>
                      <a:pt x="24" y="32"/>
                    </a:cubicBezTo>
                    <a:cubicBezTo>
                      <a:pt x="25" y="32"/>
                      <a:pt x="26" y="32"/>
                      <a:pt x="26" y="31"/>
                    </a:cubicBezTo>
                    <a:cubicBezTo>
                      <a:pt x="26" y="30"/>
                      <a:pt x="28" y="28"/>
                      <a:pt x="26" y="28"/>
                    </a:cubicBezTo>
                    <a:cubicBezTo>
                      <a:pt x="22" y="26"/>
                      <a:pt x="21" y="21"/>
                      <a:pt x="22" y="18"/>
                    </a:cubicBezTo>
                    <a:cubicBezTo>
                      <a:pt x="22" y="17"/>
                      <a:pt x="23" y="16"/>
                      <a:pt x="24" y="17"/>
                    </a:cubicBezTo>
                    <a:cubicBezTo>
                      <a:pt x="27" y="17"/>
                      <a:pt x="30" y="19"/>
                      <a:pt x="31" y="22"/>
                    </a:cubicBezTo>
                    <a:cubicBezTo>
                      <a:pt x="31" y="24"/>
                      <a:pt x="32" y="25"/>
                      <a:pt x="34" y="25"/>
                    </a:cubicBezTo>
                    <a:cubicBezTo>
                      <a:pt x="35" y="26"/>
                      <a:pt x="36" y="26"/>
                      <a:pt x="37" y="25"/>
                    </a:cubicBezTo>
                    <a:cubicBezTo>
                      <a:pt x="38" y="24"/>
                      <a:pt x="37" y="22"/>
                      <a:pt x="36" y="21"/>
                    </a:cubicBezTo>
                    <a:cubicBezTo>
                      <a:pt x="35" y="20"/>
                      <a:pt x="34" y="19"/>
                      <a:pt x="33" y="18"/>
                    </a:cubicBezTo>
                    <a:cubicBezTo>
                      <a:pt x="31" y="16"/>
                      <a:pt x="30" y="14"/>
                      <a:pt x="29" y="11"/>
                    </a:cubicBezTo>
                    <a:cubicBezTo>
                      <a:pt x="31" y="11"/>
                      <a:pt x="33" y="11"/>
                      <a:pt x="35" y="11"/>
                    </a:cubicBezTo>
                    <a:cubicBezTo>
                      <a:pt x="37" y="12"/>
                      <a:pt x="38" y="12"/>
                      <a:pt x="38" y="9"/>
                    </a:cubicBezTo>
                    <a:cubicBezTo>
                      <a:pt x="39" y="7"/>
                      <a:pt x="40" y="4"/>
                      <a:pt x="42" y="2"/>
                    </a:cubicBezTo>
                    <a:cubicBezTo>
                      <a:pt x="42" y="0"/>
                      <a:pt x="43" y="0"/>
                      <a:pt x="45" y="1"/>
                    </a:cubicBezTo>
                    <a:cubicBezTo>
                      <a:pt x="49" y="3"/>
                      <a:pt x="52" y="5"/>
                      <a:pt x="56" y="9"/>
                    </a:cubicBezTo>
                    <a:cubicBezTo>
                      <a:pt x="57" y="10"/>
                      <a:pt x="58" y="10"/>
                      <a:pt x="59" y="9"/>
                    </a:cubicBezTo>
                    <a:cubicBezTo>
                      <a:pt x="63" y="8"/>
                      <a:pt x="67" y="8"/>
                      <a:pt x="72" y="1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4" name="Freeform 1275"/>
              <p:cNvSpPr>
                <a:spLocks/>
              </p:cNvSpPr>
              <p:nvPr/>
            </p:nvSpPr>
            <p:spPr bwMode="auto">
              <a:xfrm>
                <a:off x="5773" y="2756"/>
                <a:ext cx="163" cy="113"/>
              </a:xfrm>
              <a:custGeom>
                <a:avLst/>
                <a:gdLst>
                  <a:gd name="T0" fmla="*/ 136 w 136"/>
                  <a:gd name="T1" fmla="*/ 0 h 94"/>
                  <a:gd name="T2" fmla="*/ 135 w 136"/>
                  <a:gd name="T3" fmla="*/ 5 h 94"/>
                  <a:gd name="T4" fmla="*/ 133 w 136"/>
                  <a:gd name="T5" fmla="*/ 7 h 94"/>
                  <a:gd name="T6" fmla="*/ 127 w 136"/>
                  <a:gd name="T7" fmla="*/ 9 h 94"/>
                  <a:gd name="T8" fmla="*/ 124 w 136"/>
                  <a:gd name="T9" fmla="*/ 8 h 94"/>
                  <a:gd name="T10" fmla="*/ 108 w 136"/>
                  <a:gd name="T11" fmla="*/ 12 h 94"/>
                  <a:gd name="T12" fmla="*/ 104 w 136"/>
                  <a:gd name="T13" fmla="*/ 14 h 94"/>
                  <a:gd name="T14" fmla="*/ 79 w 136"/>
                  <a:gd name="T15" fmla="*/ 18 h 94"/>
                  <a:gd name="T16" fmla="*/ 31 w 136"/>
                  <a:gd name="T17" fmla="*/ 43 h 94"/>
                  <a:gd name="T18" fmla="*/ 19 w 136"/>
                  <a:gd name="T19" fmla="*/ 64 h 94"/>
                  <a:gd name="T20" fmla="*/ 20 w 136"/>
                  <a:gd name="T21" fmla="*/ 74 h 94"/>
                  <a:gd name="T22" fmla="*/ 20 w 136"/>
                  <a:gd name="T23" fmla="*/ 78 h 94"/>
                  <a:gd name="T24" fmla="*/ 8 w 136"/>
                  <a:gd name="T25" fmla="*/ 88 h 94"/>
                  <a:gd name="T26" fmla="*/ 2 w 136"/>
                  <a:gd name="T27" fmla="*/ 93 h 94"/>
                  <a:gd name="T28" fmla="*/ 0 w 136"/>
                  <a:gd name="T29" fmla="*/ 92 h 94"/>
                  <a:gd name="T30" fmla="*/ 0 w 136"/>
                  <a:gd name="T31" fmla="*/ 91 h 94"/>
                  <a:gd name="T32" fmla="*/ 4 w 136"/>
                  <a:gd name="T33" fmla="*/ 85 h 94"/>
                  <a:gd name="T34" fmla="*/ 9 w 136"/>
                  <a:gd name="T35" fmla="*/ 60 h 94"/>
                  <a:gd name="T36" fmla="*/ 9 w 136"/>
                  <a:gd name="T37" fmla="*/ 57 h 94"/>
                  <a:gd name="T38" fmla="*/ 12 w 136"/>
                  <a:gd name="T39" fmla="*/ 51 h 94"/>
                  <a:gd name="T40" fmla="*/ 19 w 136"/>
                  <a:gd name="T41" fmla="*/ 46 h 94"/>
                  <a:gd name="T42" fmla="*/ 30 w 136"/>
                  <a:gd name="T43" fmla="*/ 35 h 94"/>
                  <a:gd name="T44" fmla="*/ 32 w 136"/>
                  <a:gd name="T45" fmla="*/ 31 h 94"/>
                  <a:gd name="T46" fmla="*/ 37 w 136"/>
                  <a:gd name="T47" fmla="*/ 28 h 94"/>
                  <a:gd name="T48" fmla="*/ 47 w 136"/>
                  <a:gd name="T49" fmla="*/ 25 h 94"/>
                  <a:gd name="T50" fmla="*/ 58 w 136"/>
                  <a:gd name="T51" fmla="*/ 19 h 94"/>
                  <a:gd name="T52" fmla="*/ 61 w 136"/>
                  <a:gd name="T53" fmla="*/ 16 h 94"/>
                  <a:gd name="T54" fmla="*/ 73 w 136"/>
                  <a:gd name="T55" fmla="*/ 12 h 94"/>
                  <a:gd name="T56" fmla="*/ 82 w 136"/>
                  <a:gd name="T57" fmla="*/ 12 h 94"/>
                  <a:gd name="T58" fmla="*/ 94 w 136"/>
                  <a:gd name="T59" fmla="*/ 10 h 94"/>
                  <a:gd name="T60" fmla="*/ 98 w 136"/>
                  <a:gd name="T61" fmla="*/ 8 h 94"/>
                  <a:gd name="T62" fmla="*/ 117 w 136"/>
                  <a:gd name="T63" fmla="*/ 5 h 94"/>
                  <a:gd name="T64" fmla="*/ 119 w 136"/>
                  <a:gd name="T65" fmla="*/ 5 h 94"/>
                  <a:gd name="T66" fmla="*/ 131 w 136"/>
                  <a:gd name="T67" fmla="*/ 2 h 94"/>
                  <a:gd name="T68" fmla="*/ 136 w 136"/>
                  <a:gd name="T6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6" h="94">
                    <a:moveTo>
                      <a:pt x="136" y="0"/>
                    </a:moveTo>
                    <a:cubicBezTo>
                      <a:pt x="136" y="2"/>
                      <a:pt x="135" y="4"/>
                      <a:pt x="135" y="5"/>
                    </a:cubicBezTo>
                    <a:cubicBezTo>
                      <a:pt x="135" y="6"/>
                      <a:pt x="134" y="6"/>
                      <a:pt x="133" y="7"/>
                    </a:cubicBezTo>
                    <a:cubicBezTo>
                      <a:pt x="131" y="7"/>
                      <a:pt x="129" y="8"/>
                      <a:pt x="127" y="9"/>
                    </a:cubicBezTo>
                    <a:cubicBezTo>
                      <a:pt x="126" y="9"/>
                      <a:pt x="125" y="9"/>
                      <a:pt x="124" y="8"/>
                    </a:cubicBezTo>
                    <a:cubicBezTo>
                      <a:pt x="118" y="6"/>
                      <a:pt x="112" y="7"/>
                      <a:pt x="108" y="12"/>
                    </a:cubicBezTo>
                    <a:cubicBezTo>
                      <a:pt x="107" y="14"/>
                      <a:pt x="105" y="14"/>
                      <a:pt x="104" y="14"/>
                    </a:cubicBezTo>
                    <a:cubicBezTo>
                      <a:pt x="96" y="15"/>
                      <a:pt x="87" y="15"/>
                      <a:pt x="79" y="18"/>
                    </a:cubicBezTo>
                    <a:cubicBezTo>
                      <a:pt x="61" y="22"/>
                      <a:pt x="44" y="29"/>
                      <a:pt x="31" y="43"/>
                    </a:cubicBezTo>
                    <a:cubicBezTo>
                      <a:pt x="25" y="49"/>
                      <a:pt x="21" y="55"/>
                      <a:pt x="19" y="64"/>
                    </a:cubicBezTo>
                    <a:cubicBezTo>
                      <a:pt x="19" y="68"/>
                      <a:pt x="19" y="71"/>
                      <a:pt x="20" y="74"/>
                    </a:cubicBezTo>
                    <a:cubicBezTo>
                      <a:pt x="21" y="76"/>
                      <a:pt x="21" y="77"/>
                      <a:pt x="20" y="78"/>
                    </a:cubicBezTo>
                    <a:cubicBezTo>
                      <a:pt x="16" y="82"/>
                      <a:pt x="13" y="86"/>
                      <a:pt x="8" y="88"/>
                    </a:cubicBezTo>
                    <a:cubicBezTo>
                      <a:pt x="6" y="90"/>
                      <a:pt x="4" y="91"/>
                      <a:pt x="2" y="93"/>
                    </a:cubicBezTo>
                    <a:cubicBezTo>
                      <a:pt x="1" y="94"/>
                      <a:pt x="0" y="94"/>
                      <a:pt x="0" y="92"/>
                    </a:cubicBezTo>
                    <a:cubicBezTo>
                      <a:pt x="0" y="92"/>
                      <a:pt x="0" y="91"/>
                      <a:pt x="0" y="91"/>
                    </a:cubicBezTo>
                    <a:cubicBezTo>
                      <a:pt x="0" y="87"/>
                      <a:pt x="0" y="87"/>
                      <a:pt x="4" y="85"/>
                    </a:cubicBezTo>
                    <a:cubicBezTo>
                      <a:pt x="15" y="82"/>
                      <a:pt x="18" y="68"/>
                      <a:pt x="9" y="60"/>
                    </a:cubicBezTo>
                    <a:cubicBezTo>
                      <a:pt x="8" y="59"/>
                      <a:pt x="8" y="58"/>
                      <a:pt x="9" y="57"/>
                    </a:cubicBezTo>
                    <a:cubicBezTo>
                      <a:pt x="10" y="55"/>
                      <a:pt x="11" y="53"/>
                      <a:pt x="12" y="51"/>
                    </a:cubicBezTo>
                    <a:cubicBezTo>
                      <a:pt x="14" y="49"/>
                      <a:pt x="16" y="47"/>
                      <a:pt x="19" y="46"/>
                    </a:cubicBezTo>
                    <a:cubicBezTo>
                      <a:pt x="25" y="45"/>
                      <a:pt x="29" y="41"/>
                      <a:pt x="30" y="35"/>
                    </a:cubicBezTo>
                    <a:cubicBezTo>
                      <a:pt x="30" y="34"/>
                      <a:pt x="31" y="32"/>
                      <a:pt x="32" y="31"/>
                    </a:cubicBezTo>
                    <a:cubicBezTo>
                      <a:pt x="34" y="30"/>
                      <a:pt x="36" y="29"/>
                      <a:pt x="37" y="28"/>
                    </a:cubicBezTo>
                    <a:cubicBezTo>
                      <a:pt x="40" y="26"/>
                      <a:pt x="43" y="25"/>
                      <a:pt x="47" y="25"/>
                    </a:cubicBezTo>
                    <a:cubicBezTo>
                      <a:pt x="52" y="25"/>
                      <a:pt x="56" y="23"/>
                      <a:pt x="58" y="19"/>
                    </a:cubicBezTo>
                    <a:cubicBezTo>
                      <a:pt x="59" y="17"/>
                      <a:pt x="60" y="16"/>
                      <a:pt x="61" y="16"/>
                    </a:cubicBezTo>
                    <a:cubicBezTo>
                      <a:pt x="65" y="15"/>
                      <a:pt x="69" y="14"/>
                      <a:pt x="73" y="12"/>
                    </a:cubicBezTo>
                    <a:cubicBezTo>
                      <a:pt x="76" y="11"/>
                      <a:pt x="79" y="11"/>
                      <a:pt x="82" y="12"/>
                    </a:cubicBezTo>
                    <a:cubicBezTo>
                      <a:pt x="86" y="14"/>
                      <a:pt x="91" y="13"/>
                      <a:pt x="94" y="10"/>
                    </a:cubicBezTo>
                    <a:cubicBezTo>
                      <a:pt x="95" y="9"/>
                      <a:pt x="96" y="8"/>
                      <a:pt x="98" y="8"/>
                    </a:cubicBezTo>
                    <a:cubicBezTo>
                      <a:pt x="104" y="7"/>
                      <a:pt x="110" y="6"/>
                      <a:pt x="117" y="5"/>
                    </a:cubicBezTo>
                    <a:cubicBezTo>
                      <a:pt x="118" y="4"/>
                      <a:pt x="118" y="4"/>
                      <a:pt x="119" y="5"/>
                    </a:cubicBezTo>
                    <a:cubicBezTo>
                      <a:pt x="124" y="6"/>
                      <a:pt x="128" y="5"/>
                      <a:pt x="131" y="2"/>
                    </a:cubicBezTo>
                    <a:cubicBezTo>
                      <a:pt x="133" y="1"/>
                      <a:pt x="134" y="0"/>
                      <a:pt x="136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5" name="Freeform 1276"/>
              <p:cNvSpPr>
                <a:spLocks/>
              </p:cNvSpPr>
              <p:nvPr/>
            </p:nvSpPr>
            <p:spPr bwMode="auto">
              <a:xfrm>
                <a:off x="6187" y="2756"/>
                <a:ext cx="163" cy="113"/>
              </a:xfrm>
              <a:custGeom>
                <a:avLst/>
                <a:gdLst>
                  <a:gd name="T0" fmla="*/ 1 w 136"/>
                  <a:gd name="T1" fmla="*/ 0 h 94"/>
                  <a:gd name="T2" fmla="*/ 5 w 136"/>
                  <a:gd name="T3" fmla="*/ 2 h 94"/>
                  <a:gd name="T4" fmla="*/ 16 w 136"/>
                  <a:gd name="T5" fmla="*/ 5 h 94"/>
                  <a:gd name="T6" fmla="*/ 19 w 136"/>
                  <a:gd name="T7" fmla="*/ 5 h 94"/>
                  <a:gd name="T8" fmla="*/ 38 w 136"/>
                  <a:gd name="T9" fmla="*/ 8 h 94"/>
                  <a:gd name="T10" fmla="*/ 41 w 136"/>
                  <a:gd name="T11" fmla="*/ 9 h 94"/>
                  <a:gd name="T12" fmla="*/ 56 w 136"/>
                  <a:gd name="T13" fmla="*/ 12 h 94"/>
                  <a:gd name="T14" fmla="*/ 59 w 136"/>
                  <a:gd name="T15" fmla="*/ 11 h 94"/>
                  <a:gd name="T16" fmla="*/ 75 w 136"/>
                  <a:gd name="T17" fmla="*/ 16 h 94"/>
                  <a:gd name="T18" fmla="*/ 77 w 136"/>
                  <a:gd name="T19" fmla="*/ 18 h 94"/>
                  <a:gd name="T20" fmla="*/ 91 w 136"/>
                  <a:gd name="T21" fmla="*/ 25 h 94"/>
                  <a:gd name="T22" fmla="*/ 96 w 136"/>
                  <a:gd name="T23" fmla="*/ 26 h 94"/>
                  <a:gd name="T24" fmla="*/ 101 w 136"/>
                  <a:gd name="T25" fmla="*/ 30 h 94"/>
                  <a:gd name="T26" fmla="*/ 106 w 136"/>
                  <a:gd name="T27" fmla="*/ 37 h 94"/>
                  <a:gd name="T28" fmla="*/ 118 w 136"/>
                  <a:gd name="T29" fmla="*/ 47 h 94"/>
                  <a:gd name="T30" fmla="*/ 121 w 136"/>
                  <a:gd name="T31" fmla="*/ 48 h 94"/>
                  <a:gd name="T32" fmla="*/ 127 w 136"/>
                  <a:gd name="T33" fmla="*/ 57 h 94"/>
                  <a:gd name="T34" fmla="*/ 127 w 136"/>
                  <a:gd name="T35" fmla="*/ 60 h 94"/>
                  <a:gd name="T36" fmla="*/ 122 w 136"/>
                  <a:gd name="T37" fmla="*/ 75 h 94"/>
                  <a:gd name="T38" fmla="*/ 134 w 136"/>
                  <a:gd name="T39" fmla="*/ 86 h 94"/>
                  <a:gd name="T40" fmla="*/ 135 w 136"/>
                  <a:gd name="T41" fmla="*/ 88 h 94"/>
                  <a:gd name="T42" fmla="*/ 135 w 136"/>
                  <a:gd name="T43" fmla="*/ 93 h 94"/>
                  <a:gd name="T44" fmla="*/ 131 w 136"/>
                  <a:gd name="T45" fmla="*/ 90 h 94"/>
                  <a:gd name="T46" fmla="*/ 128 w 136"/>
                  <a:gd name="T47" fmla="*/ 88 h 94"/>
                  <a:gd name="T48" fmla="*/ 116 w 136"/>
                  <a:gd name="T49" fmla="*/ 78 h 94"/>
                  <a:gd name="T50" fmla="*/ 115 w 136"/>
                  <a:gd name="T51" fmla="*/ 75 h 94"/>
                  <a:gd name="T52" fmla="*/ 108 w 136"/>
                  <a:gd name="T53" fmla="*/ 46 h 94"/>
                  <a:gd name="T54" fmla="*/ 70 w 136"/>
                  <a:gd name="T55" fmla="*/ 22 h 94"/>
                  <a:gd name="T56" fmla="*/ 36 w 136"/>
                  <a:gd name="T57" fmla="*/ 14 h 94"/>
                  <a:gd name="T58" fmla="*/ 31 w 136"/>
                  <a:gd name="T59" fmla="*/ 14 h 94"/>
                  <a:gd name="T60" fmla="*/ 28 w 136"/>
                  <a:gd name="T61" fmla="*/ 12 h 94"/>
                  <a:gd name="T62" fmla="*/ 13 w 136"/>
                  <a:gd name="T63" fmla="*/ 8 h 94"/>
                  <a:gd name="T64" fmla="*/ 9 w 136"/>
                  <a:gd name="T65" fmla="*/ 9 h 94"/>
                  <a:gd name="T66" fmla="*/ 8 w 136"/>
                  <a:gd name="T67" fmla="*/ 8 h 94"/>
                  <a:gd name="T68" fmla="*/ 1 w 136"/>
                  <a:gd name="T69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6" h="94">
                    <a:moveTo>
                      <a:pt x="1" y="0"/>
                    </a:moveTo>
                    <a:cubicBezTo>
                      <a:pt x="2" y="0"/>
                      <a:pt x="3" y="1"/>
                      <a:pt x="5" y="2"/>
                    </a:cubicBezTo>
                    <a:cubicBezTo>
                      <a:pt x="8" y="5"/>
                      <a:pt x="12" y="6"/>
                      <a:pt x="16" y="5"/>
                    </a:cubicBezTo>
                    <a:cubicBezTo>
                      <a:pt x="17" y="4"/>
                      <a:pt x="18" y="4"/>
                      <a:pt x="19" y="5"/>
                    </a:cubicBezTo>
                    <a:cubicBezTo>
                      <a:pt x="26" y="6"/>
                      <a:pt x="32" y="7"/>
                      <a:pt x="38" y="8"/>
                    </a:cubicBezTo>
                    <a:cubicBezTo>
                      <a:pt x="39" y="8"/>
                      <a:pt x="40" y="9"/>
                      <a:pt x="41" y="9"/>
                    </a:cubicBezTo>
                    <a:cubicBezTo>
                      <a:pt x="46" y="13"/>
                      <a:pt x="51" y="14"/>
                      <a:pt x="56" y="12"/>
                    </a:cubicBezTo>
                    <a:cubicBezTo>
                      <a:pt x="57" y="11"/>
                      <a:pt x="58" y="11"/>
                      <a:pt x="59" y="11"/>
                    </a:cubicBezTo>
                    <a:cubicBezTo>
                      <a:pt x="65" y="13"/>
                      <a:pt x="70" y="14"/>
                      <a:pt x="75" y="16"/>
                    </a:cubicBezTo>
                    <a:cubicBezTo>
                      <a:pt x="76" y="17"/>
                      <a:pt x="77" y="17"/>
                      <a:pt x="77" y="18"/>
                    </a:cubicBezTo>
                    <a:cubicBezTo>
                      <a:pt x="80" y="23"/>
                      <a:pt x="85" y="26"/>
                      <a:pt x="91" y="25"/>
                    </a:cubicBezTo>
                    <a:cubicBezTo>
                      <a:pt x="93" y="25"/>
                      <a:pt x="94" y="25"/>
                      <a:pt x="96" y="26"/>
                    </a:cubicBezTo>
                    <a:cubicBezTo>
                      <a:pt x="97" y="28"/>
                      <a:pt x="99" y="29"/>
                      <a:pt x="101" y="30"/>
                    </a:cubicBezTo>
                    <a:cubicBezTo>
                      <a:pt x="103" y="31"/>
                      <a:pt x="106" y="33"/>
                      <a:pt x="106" y="37"/>
                    </a:cubicBezTo>
                    <a:cubicBezTo>
                      <a:pt x="107" y="42"/>
                      <a:pt x="113" y="46"/>
                      <a:pt x="118" y="47"/>
                    </a:cubicBezTo>
                    <a:cubicBezTo>
                      <a:pt x="119" y="47"/>
                      <a:pt x="120" y="47"/>
                      <a:pt x="121" y="48"/>
                    </a:cubicBezTo>
                    <a:cubicBezTo>
                      <a:pt x="123" y="51"/>
                      <a:pt x="125" y="54"/>
                      <a:pt x="127" y="57"/>
                    </a:cubicBezTo>
                    <a:cubicBezTo>
                      <a:pt x="128" y="58"/>
                      <a:pt x="128" y="59"/>
                      <a:pt x="127" y="60"/>
                    </a:cubicBezTo>
                    <a:cubicBezTo>
                      <a:pt x="122" y="64"/>
                      <a:pt x="121" y="69"/>
                      <a:pt x="122" y="75"/>
                    </a:cubicBezTo>
                    <a:cubicBezTo>
                      <a:pt x="124" y="81"/>
                      <a:pt x="128" y="85"/>
                      <a:pt x="134" y="86"/>
                    </a:cubicBezTo>
                    <a:cubicBezTo>
                      <a:pt x="135" y="86"/>
                      <a:pt x="136" y="87"/>
                      <a:pt x="135" y="88"/>
                    </a:cubicBezTo>
                    <a:cubicBezTo>
                      <a:pt x="135" y="90"/>
                      <a:pt x="136" y="93"/>
                      <a:pt x="135" y="93"/>
                    </a:cubicBezTo>
                    <a:cubicBezTo>
                      <a:pt x="133" y="94"/>
                      <a:pt x="132" y="92"/>
                      <a:pt x="131" y="90"/>
                    </a:cubicBezTo>
                    <a:cubicBezTo>
                      <a:pt x="130" y="90"/>
                      <a:pt x="129" y="89"/>
                      <a:pt x="128" y="88"/>
                    </a:cubicBezTo>
                    <a:cubicBezTo>
                      <a:pt x="123" y="86"/>
                      <a:pt x="119" y="82"/>
                      <a:pt x="116" y="78"/>
                    </a:cubicBezTo>
                    <a:cubicBezTo>
                      <a:pt x="115" y="77"/>
                      <a:pt x="115" y="76"/>
                      <a:pt x="115" y="75"/>
                    </a:cubicBezTo>
                    <a:cubicBezTo>
                      <a:pt x="119" y="64"/>
                      <a:pt x="115" y="55"/>
                      <a:pt x="108" y="46"/>
                    </a:cubicBezTo>
                    <a:cubicBezTo>
                      <a:pt x="98" y="34"/>
                      <a:pt x="85" y="27"/>
                      <a:pt x="70" y="22"/>
                    </a:cubicBezTo>
                    <a:cubicBezTo>
                      <a:pt x="59" y="17"/>
                      <a:pt x="48" y="15"/>
                      <a:pt x="36" y="14"/>
                    </a:cubicBezTo>
                    <a:cubicBezTo>
                      <a:pt x="34" y="14"/>
                      <a:pt x="32" y="14"/>
                      <a:pt x="31" y="14"/>
                    </a:cubicBezTo>
                    <a:cubicBezTo>
                      <a:pt x="30" y="14"/>
                      <a:pt x="29" y="13"/>
                      <a:pt x="28" y="12"/>
                    </a:cubicBezTo>
                    <a:cubicBezTo>
                      <a:pt x="24" y="7"/>
                      <a:pt x="18" y="6"/>
                      <a:pt x="13" y="8"/>
                    </a:cubicBezTo>
                    <a:cubicBezTo>
                      <a:pt x="11" y="9"/>
                      <a:pt x="10" y="9"/>
                      <a:pt x="9" y="9"/>
                    </a:cubicBezTo>
                    <a:cubicBezTo>
                      <a:pt x="9" y="8"/>
                      <a:pt x="8" y="8"/>
                      <a:pt x="8" y="8"/>
                    </a:cubicBezTo>
                    <a:cubicBezTo>
                      <a:pt x="4" y="7"/>
                      <a:pt x="0" y="6"/>
                      <a:pt x="1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6" name="Freeform 1277"/>
              <p:cNvSpPr>
                <a:spLocks/>
              </p:cNvSpPr>
              <p:nvPr/>
            </p:nvSpPr>
            <p:spPr bwMode="auto">
              <a:xfrm>
                <a:off x="5792" y="2774"/>
                <a:ext cx="108" cy="90"/>
              </a:xfrm>
              <a:custGeom>
                <a:avLst/>
                <a:gdLst>
                  <a:gd name="T0" fmla="*/ 90 w 90"/>
                  <a:gd name="T1" fmla="*/ 0 h 75"/>
                  <a:gd name="T2" fmla="*/ 90 w 90"/>
                  <a:gd name="T3" fmla="*/ 2 h 75"/>
                  <a:gd name="T4" fmla="*/ 89 w 90"/>
                  <a:gd name="T5" fmla="*/ 5 h 75"/>
                  <a:gd name="T6" fmla="*/ 85 w 90"/>
                  <a:gd name="T7" fmla="*/ 6 h 75"/>
                  <a:gd name="T8" fmla="*/ 28 w 90"/>
                  <a:gd name="T9" fmla="*/ 28 h 75"/>
                  <a:gd name="T10" fmla="*/ 13 w 90"/>
                  <a:gd name="T11" fmla="*/ 50 h 75"/>
                  <a:gd name="T12" fmla="*/ 13 w 90"/>
                  <a:gd name="T13" fmla="*/ 63 h 75"/>
                  <a:gd name="T14" fmla="*/ 13 w 90"/>
                  <a:gd name="T15" fmla="*/ 66 h 75"/>
                  <a:gd name="T16" fmla="*/ 5 w 90"/>
                  <a:gd name="T17" fmla="*/ 75 h 75"/>
                  <a:gd name="T18" fmla="*/ 0 w 90"/>
                  <a:gd name="T19" fmla="*/ 69 h 75"/>
                  <a:gd name="T20" fmla="*/ 5 w 90"/>
                  <a:gd name="T21" fmla="*/ 62 h 75"/>
                  <a:gd name="T22" fmla="*/ 6 w 90"/>
                  <a:gd name="T23" fmla="*/ 60 h 75"/>
                  <a:gd name="T24" fmla="*/ 12 w 90"/>
                  <a:gd name="T25" fmla="*/ 32 h 75"/>
                  <a:gd name="T26" fmla="*/ 51 w 90"/>
                  <a:gd name="T27" fmla="*/ 7 h 75"/>
                  <a:gd name="T28" fmla="*/ 81 w 90"/>
                  <a:gd name="T29" fmla="*/ 1 h 75"/>
                  <a:gd name="T30" fmla="*/ 90 w 90"/>
                  <a:gd name="T31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75">
                    <a:moveTo>
                      <a:pt x="90" y="0"/>
                    </a:moveTo>
                    <a:cubicBezTo>
                      <a:pt x="90" y="1"/>
                      <a:pt x="90" y="1"/>
                      <a:pt x="90" y="2"/>
                    </a:cubicBezTo>
                    <a:cubicBezTo>
                      <a:pt x="90" y="3"/>
                      <a:pt x="90" y="5"/>
                      <a:pt x="89" y="5"/>
                    </a:cubicBezTo>
                    <a:cubicBezTo>
                      <a:pt x="88" y="6"/>
                      <a:pt x="86" y="6"/>
                      <a:pt x="85" y="6"/>
                    </a:cubicBezTo>
                    <a:cubicBezTo>
                      <a:pt x="64" y="9"/>
                      <a:pt x="45" y="15"/>
                      <a:pt x="28" y="28"/>
                    </a:cubicBezTo>
                    <a:cubicBezTo>
                      <a:pt x="21" y="34"/>
                      <a:pt x="15" y="41"/>
                      <a:pt x="13" y="50"/>
                    </a:cubicBezTo>
                    <a:cubicBezTo>
                      <a:pt x="12" y="54"/>
                      <a:pt x="12" y="59"/>
                      <a:pt x="13" y="63"/>
                    </a:cubicBezTo>
                    <a:cubicBezTo>
                      <a:pt x="14" y="64"/>
                      <a:pt x="14" y="65"/>
                      <a:pt x="13" y="66"/>
                    </a:cubicBezTo>
                    <a:cubicBezTo>
                      <a:pt x="10" y="69"/>
                      <a:pt x="7" y="72"/>
                      <a:pt x="5" y="75"/>
                    </a:cubicBezTo>
                    <a:cubicBezTo>
                      <a:pt x="3" y="73"/>
                      <a:pt x="2" y="70"/>
                      <a:pt x="0" y="69"/>
                    </a:cubicBezTo>
                    <a:cubicBezTo>
                      <a:pt x="2" y="67"/>
                      <a:pt x="4" y="65"/>
                      <a:pt x="5" y="62"/>
                    </a:cubicBezTo>
                    <a:cubicBezTo>
                      <a:pt x="6" y="62"/>
                      <a:pt x="6" y="61"/>
                      <a:pt x="6" y="60"/>
                    </a:cubicBezTo>
                    <a:cubicBezTo>
                      <a:pt x="2" y="50"/>
                      <a:pt x="6" y="41"/>
                      <a:pt x="12" y="32"/>
                    </a:cubicBezTo>
                    <a:cubicBezTo>
                      <a:pt x="23" y="20"/>
                      <a:pt x="36" y="12"/>
                      <a:pt x="51" y="7"/>
                    </a:cubicBezTo>
                    <a:cubicBezTo>
                      <a:pt x="61" y="4"/>
                      <a:pt x="70" y="2"/>
                      <a:pt x="81" y="1"/>
                    </a:cubicBezTo>
                    <a:cubicBezTo>
                      <a:pt x="84" y="1"/>
                      <a:pt x="87" y="0"/>
                      <a:pt x="90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7" name="Freeform 1278"/>
              <p:cNvSpPr>
                <a:spLocks/>
              </p:cNvSpPr>
              <p:nvPr/>
            </p:nvSpPr>
            <p:spPr bwMode="auto">
              <a:xfrm>
                <a:off x="6221" y="2773"/>
                <a:ext cx="110" cy="93"/>
              </a:xfrm>
              <a:custGeom>
                <a:avLst/>
                <a:gdLst>
                  <a:gd name="T0" fmla="*/ 86 w 91"/>
                  <a:gd name="T1" fmla="*/ 77 h 77"/>
                  <a:gd name="T2" fmla="*/ 78 w 91"/>
                  <a:gd name="T3" fmla="*/ 67 h 77"/>
                  <a:gd name="T4" fmla="*/ 77 w 91"/>
                  <a:gd name="T5" fmla="*/ 65 h 77"/>
                  <a:gd name="T6" fmla="*/ 70 w 91"/>
                  <a:gd name="T7" fmla="*/ 36 h 77"/>
                  <a:gd name="T8" fmla="*/ 35 w 91"/>
                  <a:gd name="T9" fmla="*/ 14 h 77"/>
                  <a:gd name="T10" fmla="*/ 4 w 91"/>
                  <a:gd name="T11" fmla="*/ 7 h 77"/>
                  <a:gd name="T12" fmla="*/ 1 w 91"/>
                  <a:gd name="T13" fmla="*/ 4 h 77"/>
                  <a:gd name="T14" fmla="*/ 1 w 91"/>
                  <a:gd name="T15" fmla="*/ 1 h 77"/>
                  <a:gd name="T16" fmla="*/ 5 w 91"/>
                  <a:gd name="T17" fmla="*/ 1 h 77"/>
                  <a:gd name="T18" fmla="*/ 25 w 91"/>
                  <a:gd name="T19" fmla="*/ 4 h 77"/>
                  <a:gd name="T20" fmla="*/ 75 w 91"/>
                  <a:gd name="T21" fmla="*/ 29 h 77"/>
                  <a:gd name="T22" fmla="*/ 86 w 91"/>
                  <a:gd name="T23" fmla="*/ 47 h 77"/>
                  <a:gd name="T24" fmla="*/ 85 w 91"/>
                  <a:gd name="T25" fmla="*/ 60 h 77"/>
                  <a:gd name="T26" fmla="*/ 86 w 91"/>
                  <a:gd name="T27" fmla="*/ 64 h 77"/>
                  <a:gd name="T28" fmla="*/ 90 w 91"/>
                  <a:gd name="T29" fmla="*/ 70 h 77"/>
                  <a:gd name="T30" fmla="*/ 87 w 91"/>
                  <a:gd name="T31" fmla="*/ 75 h 77"/>
                  <a:gd name="T32" fmla="*/ 86 w 91"/>
                  <a:gd name="T33" fmla="*/ 77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" h="77">
                    <a:moveTo>
                      <a:pt x="86" y="77"/>
                    </a:moveTo>
                    <a:cubicBezTo>
                      <a:pt x="83" y="73"/>
                      <a:pt x="81" y="70"/>
                      <a:pt x="78" y="67"/>
                    </a:cubicBezTo>
                    <a:cubicBezTo>
                      <a:pt x="77" y="66"/>
                      <a:pt x="77" y="66"/>
                      <a:pt x="77" y="65"/>
                    </a:cubicBezTo>
                    <a:cubicBezTo>
                      <a:pt x="81" y="54"/>
                      <a:pt x="77" y="44"/>
                      <a:pt x="70" y="36"/>
                    </a:cubicBezTo>
                    <a:cubicBezTo>
                      <a:pt x="60" y="25"/>
                      <a:pt x="48" y="19"/>
                      <a:pt x="35" y="14"/>
                    </a:cubicBezTo>
                    <a:cubicBezTo>
                      <a:pt x="25" y="10"/>
                      <a:pt x="15" y="8"/>
                      <a:pt x="4" y="7"/>
                    </a:cubicBezTo>
                    <a:cubicBezTo>
                      <a:pt x="2" y="7"/>
                      <a:pt x="1" y="6"/>
                      <a:pt x="1" y="4"/>
                    </a:cubicBezTo>
                    <a:cubicBezTo>
                      <a:pt x="2" y="3"/>
                      <a:pt x="0" y="2"/>
                      <a:pt x="1" y="1"/>
                    </a:cubicBezTo>
                    <a:cubicBezTo>
                      <a:pt x="2" y="0"/>
                      <a:pt x="4" y="1"/>
                      <a:pt x="5" y="1"/>
                    </a:cubicBezTo>
                    <a:cubicBezTo>
                      <a:pt x="12" y="2"/>
                      <a:pt x="18" y="2"/>
                      <a:pt x="25" y="4"/>
                    </a:cubicBezTo>
                    <a:cubicBezTo>
                      <a:pt x="44" y="8"/>
                      <a:pt x="61" y="16"/>
                      <a:pt x="75" y="29"/>
                    </a:cubicBezTo>
                    <a:cubicBezTo>
                      <a:pt x="80" y="34"/>
                      <a:pt x="84" y="40"/>
                      <a:pt x="86" y="47"/>
                    </a:cubicBezTo>
                    <a:cubicBezTo>
                      <a:pt x="87" y="52"/>
                      <a:pt x="87" y="56"/>
                      <a:pt x="85" y="60"/>
                    </a:cubicBezTo>
                    <a:cubicBezTo>
                      <a:pt x="85" y="62"/>
                      <a:pt x="85" y="63"/>
                      <a:pt x="86" y="64"/>
                    </a:cubicBezTo>
                    <a:cubicBezTo>
                      <a:pt x="88" y="66"/>
                      <a:pt x="90" y="68"/>
                      <a:pt x="90" y="70"/>
                    </a:cubicBezTo>
                    <a:cubicBezTo>
                      <a:pt x="91" y="71"/>
                      <a:pt x="88" y="73"/>
                      <a:pt x="87" y="75"/>
                    </a:cubicBezTo>
                    <a:cubicBezTo>
                      <a:pt x="87" y="76"/>
                      <a:pt x="87" y="76"/>
                      <a:pt x="86" y="77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8" name="Freeform 1279"/>
              <p:cNvSpPr>
                <a:spLocks/>
              </p:cNvSpPr>
              <p:nvPr/>
            </p:nvSpPr>
            <p:spPr bwMode="auto">
              <a:xfrm>
                <a:off x="6334" y="2825"/>
                <a:ext cx="34" cy="33"/>
              </a:xfrm>
              <a:custGeom>
                <a:avLst/>
                <a:gdLst>
                  <a:gd name="T0" fmla="*/ 0 w 28"/>
                  <a:gd name="T1" fmla="*/ 14 h 28"/>
                  <a:gd name="T2" fmla="*/ 14 w 28"/>
                  <a:gd name="T3" fmla="*/ 0 h 28"/>
                  <a:gd name="T4" fmla="*/ 28 w 28"/>
                  <a:gd name="T5" fmla="*/ 14 h 28"/>
                  <a:gd name="T6" fmla="*/ 13 w 28"/>
                  <a:gd name="T7" fmla="*/ 28 h 28"/>
                  <a:gd name="T8" fmla="*/ 0 w 28"/>
                  <a:gd name="T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0" y="14"/>
                    </a:moveTo>
                    <a:cubicBezTo>
                      <a:pt x="0" y="6"/>
                      <a:pt x="6" y="0"/>
                      <a:pt x="14" y="0"/>
                    </a:cubicBezTo>
                    <a:cubicBezTo>
                      <a:pt x="22" y="0"/>
                      <a:pt x="28" y="6"/>
                      <a:pt x="28" y="14"/>
                    </a:cubicBezTo>
                    <a:cubicBezTo>
                      <a:pt x="28" y="22"/>
                      <a:pt x="21" y="28"/>
                      <a:pt x="13" y="28"/>
                    </a:cubicBezTo>
                    <a:cubicBezTo>
                      <a:pt x="6" y="28"/>
                      <a:pt x="0" y="22"/>
                      <a:pt x="0" y="14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49" name="Freeform 1280"/>
              <p:cNvSpPr>
                <a:spLocks/>
              </p:cNvSpPr>
              <p:nvPr/>
            </p:nvSpPr>
            <p:spPr bwMode="auto">
              <a:xfrm>
                <a:off x="5755" y="2825"/>
                <a:ext cx="33" cy="33"/>
              </a:xfrm>
              <a:custGeom>
                <a:avLst/>
                <a:gdLst>
                  <a:gd name="T0" fmla="*/ 28 w 28"/>
                  <a:gd name="T1" fmla="*/ 14 h 28"/>
                  <a:gd name="T2" fmla="*/ 14 w 28"/>
                  <a:gd name="T3" fmla="*/ 28 h 28"/>
                  <a:gd name="T4" fmla="*/ 0 w 28"/>
                  <a:gd name="T5" fmla="*/ 14 h 28"/>
                  <a:gd name="T6" fmla="*/ 14 w 28"/>
                  <a:gd name="T7" fmla="*/ 0 h 28"/>
                  <a:gd name="T8" fmla="*/ 28 w 28"/>
                  <a:gd name="T9" fmla="*/ 1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28">
                    <a:moveTo>
                      <a:pt x="28" y="14"/>
                    </a:moveTo>
                    <a:cubicBezTo>
                      <a:pt x="28" y="22"/>
                      <a:pt x="22" y="28"/>
                      <a:pt x="14" y="28"/>
                    </a:cubicBezTo>
                    <a:cubicBezTo>
                      <a:pt x="6" y="28"/>
                      <a:pt x="0" y="22"/>
                      <a:pt x="0" y="14"/>
                    </a:cubicBezTo>
                    <a:cubicBezTo>
                      <a:pt x="0" y="6"/>
                      <a:pt x="7" y="0"/>
                      <a:pt x="14" y="0"/>
                    </a:cubicBezTo>
                    <a:cubicBezTo>
                      <a:pt x="22" y="0"/>
                      <a:pt x="28" y="7"/>
                      <a:pt x="28" y="14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0" name="Freeform 1281"/>
              <p:cNvSpPr>
                <a:spLocks/>
              </p:cNvSpPr>
              <p:nvPr/>
            </p:nvSpPr>
            <p:spPr bwMode="auto">
              <a:xfrm>
                <a:off x="6078" y="2736"/>
                <a:ext cx="134" cy="93"/>
              </a:xfrm>
              <a:custGeom>
                <a:avLst/>
                <a:gdLst>
                  <a:gd name="T0" fmla="*/ 0 w 112"/>
                  <a:gd name="T1" fmla="*/ 1 h 78"/>
                  <a:gd name="T2" fmla="*/ 5 w 112"/>
                  <a:gd name="T3" fmla="*/ 2 h 78"/>
                  <a:gd name="T4" fmla="*/ 13 w 112"/>
                  <a:gd name="T5" fmla="*/ 3 h 78"/>
                  <a:gd name="T6" fmla="*/ 16 w 112"/>
                  <a:gd name="T7" fmla="*/ 4 h 78"/>
                  <a:gd name="T8" fmla="*/ 20 w 112"/>
                  <a:gd name="T9" fmla="*/ 6 h 78"/>
                  <a:gd name="T10" fmla="*/ 23 w 112"/>
                  <a:gd name="T11" fmla="*/ 10 h 78"/>
                  <a:gd name="T12" fmla="*/ 32 w 112"/>
                  <a:gd name="T13" fmla="*/ 15 h 78"/>
                  <a:gd name="T14" fmla="*/ 35 w 112"/>
                  <a:gd name="T15" fmla="*/ 16 h 78"/>
                  <a:gd name="T16" fmla="*/ 42 w 112"/>
                  <a:gd name="T17" fmla="*/ 19 h 78"/>
                  <a:gd name="T18" fmla="*/ 46 w 112"/>
                  <a:gd name="T19" fmla="*/ 23 h 78"/>
                  <a:gd name="T20" fmla="*/ 53 w 112"/>
                  <a:gd name="T21" fmla="*/ 26 h 78"/>
                  <a:gd name="T22" fmla="*/ 62 w 112"/>
                  <a:gd name="T23" fmla="*/ 28 h 78"/>
                  <a:gd name="T24" fmla="*/ 69 w 112"/>
                  <a:gd name="T25" fmla="*/ 29 h 78"/>
                  <a:gd name="T26" fmla="*/ 77 w 112"/>
                  <a:gd name="T27" fmla="*/ 31 h 78"/>
                  <a:gd name="T28" fmla="*/ 80 w 112"/>
                  <a:gd name="T29" fmla="*/ 33 h 78"/>
                  <a:gd name="T30" fmla="*/ 95 w 112"/>
                  <a:gd name="T31" fmla="*/ 39 h 78"/>
                  <a:gd name="T32" fmla="*/ 97 w 112"/>
                  <a:gd name="T33" fmla="*/ 41 h 78"/>
                  <a:gd name="T34" fmla="*/ 106 w 112"/>
                  <a:gd name="T35" fmla="*/ 49 h 78"/>
                  <a:gd name="T36" fmla="*/ 110 w 112"/>
                  <a:gd name="T37" fmla="*/ 53 h 78"/>
                  <a:gd name="T38" fmla="*/ 111 w 112"/>
                  <a:gd name="T39" fmla="*/ 59 h 78"/>
                  <a:gd name="T40" fmla="*/ 110 w 112"/>
                  <a:gd name="T41" fmla="*/ 71 h 78"/>
                  <a:gd name="T42" fmla="*/ 109 w 112"/>
                  <a:gd name="T43" fmla="*/ 74 h 78"/>
                  <a:gd name="T44" fmla="*/ 105 w 112"/>
                  <a:gd name="T45" fmla="*/ 77 h 78"/>
                  <a:gd name="T46" fmla="*/ 104 w 112"/>
                  <a:gd name="T47" fmla="*/ 78 h 78"/>
                  <a:gd name="T48" fmla="*/ 103 w 112"/>
                  <a:gd name="T49" fmla="*/ 76 h 78"/>
                  <a:gd name="T50" fmla="*/ 100 w 112"/>
                  <a:gd name="T51" fmla="*/ 50 h 78"/>
                  <a:gd name="T52" fmla="*/ 74 w 112"/>
                  <a:gd name="T53" fmla="*/ 34 h 78"/>
                  <a:gd name="T54" fmla="*/ 55 w 112"/>
                  <a:gd name="T55" fmla="*/ 31 h 78"/>
                  <a:gd name="T56" fmla="*/ 31 w 112"/>
                  <a:gd name="T57" fmla="*/ 20 h 78"/>
                  <a:gd name="T58" fmla="*/ 8 w 112"/>
                  <a:gd name="T59" fmla="*/ 6 h 78"/>
                  <a:gd name="T60" fmla="*/ 0 w 112"/>
                  <a:gd name="T61" fmla="*/ 1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12" h="78">
                    <a:moveTo>
                      <a:pt x="0" y="1"/>
                    </a:moveTo>
                    <a:cubicBezTo>
                      <a:pt x="2" y="1"/>
                      <a:pt x="3" y="0"/>
                      <a:pt x="5" y="2"/>
                    </a:cubicBezTo>
                    <a:cubicBezTo>
                      <a:pt x="7" y="5"/>
                      <a:pt x="10" y="5"/>
                      <a:pt x="13" y="3"/>
                    </a:cubicBezTo>
                    <a:cubicBezTo>
                      <a:pt x="14" y="3"/>
                      <a:pt x="15" y="3"/>
                      <a:pt x="16" y="4"/>
                    </a:cubicBezTo>
                    <a:cubicBezTo>
                      <a:pt x="17" y="4"/>
                      <a:pt x="18" y="5"/>
                      <a:pt x="20" y="6"/>
                    </a:cubicBezTo>
                    <a:cubicBezTo>
                      <a:pt x="21" y="7"/>
                      <a:pt x="22" y="8"/>
                      <a:pt x="23" y="10"/>
                    </a:cubicBezTo>
                    <a:cubicBezTo>
                      <a:pt x="24" y="13"/>
                      <a:pt x="28" y="15"/>
                      <a:pt x="32" y="15"/>
                    </a:cubicBezTo>
                    <a:cubicBezTo>
                      <a:pt x="33" y="15"/>
                      <a:pt x="34" y="15"/>
                      <a:pt x="35" y="16"/>
                    </a:cubicBezTo>
                    <a:cubicBezTo>
                      <a:pt x="37" y="17"/>
                      <a:pt x="39" y="18"/>
                      <a:pt x="42" y="19"/>
                    </a:cubicBezTo>
                    <a:cubicBezTo>
                      <a:pt x="43" y="20"/>
                      <a:pt x="45" y="21"/>
                      <a:pt x="46" y="23"/>
                    </a:cubicBezTo>
                    <a:cubicBezTo>
                      <a:pt x="48" y="25"/>
                      <a:pt x="50" y="26"/>
                      <a:pt x="53" y="26"/>
                    </a:cubicBezTo>
                    <a:cubicBezTo>
                      <a:pt x="56" y="26"/>
                      <a:pt x="59" y="27"/>
                      <a:pt x="62" y="28"/>
                    </a:cubicBezTo>
                    <a:cubicBezTo>
                      <a:pt x="64" y="29"/>
                      <a:pt x="67" y="29"/>
                      <a:pt x="69" y="29"/>
                    </a:cubicBezTo>
                    <a:cubicBezTo>
                      <a:pt x="72" y="30"/>
                      <a:pt x="74" y="30"/>
                      <a:pt x="77" y="31"/>
                    </a:cubicBezTo>
                    <a:cubicBezTo>
                      <a:pt x="78" y="32"/>
                      <a:pt x="79" y="32"/>
                      <a:pt x="80" y="33"/>
                    </a:cubicBezTo>
                    <a:cubicBezTo>
                      <a:pt x="86" y="33"/>
                      <a:pt x="90" y="36"/>
                      <a:pt x="95" y="39"/>
                    </a:cubicBezTo>
                    <a:cubicBezTo>
                      <a:pt x="96" y="39"/>
                      <a:pt x="97" y="40"/>
                      <a:pt x="97" y="41"/>
                    </a:cubicBezTo>
                    <a:cubicBezTo>
                      <a:pt x="99" y="45"/>
                      <a:pt x="102" y="48"/>
                      <a:pt x="106" y="49"/>
                    </a:cubicBezTo>
                    <a:cubicBezTo>
                      <a:pt x="108" y="49"/>
                      <a:pt x="109" y="52"/>
                      <a:pt x="110" y="53"/>
                    </a:cubicBezTo>
                    <a:cubicBezTo>
                      <a:pt x="111" y="55"/>
                      <a:pt x="112" y="57"/>
                      <a:pt x="111" y="59"/>
                    </a:cubicBezTo>
                    <a:cubicBezTo>
                      <a:pt x="108" y="63"/>
                      <a:pt x="108" y="67"/>
                      <a:pt x="110" y="71"/>
                    </a:cubicBezTo>
                    <a:cubicBezTo>
                      <a:pt x="110" y="72"/>
                      <a:pt x="110" y="73"/>
                      <a:pt x="109" y="74"/>
                    </a:cubicBezTo>
                    <a:cubicBezTo>
                      <a:pt x="107" y="75"/>
                      <a:pt x="106" y="76"/>
                      <a:pt x="105" y="77"/>
                    </a:cubicBezTo>
                    <a:cubicBezTo>
                      <a:pt x="105" y="77"/>
                      <a:pt x="104" y="78"/>
                      <a:pt x="104" y="78"/>
                    </a:cubicBezTo>
                    <a:cubicBezTo>
                      <a:pt x="103" y="77"/>
                      <a:pt x="103" y="77"/>
                      <a:pt x="103" y="76"/>
                    </a:cubicBezTo>
                    <a:cubicBezTo>
                      <a:pt x="108" y="67"/>
                      <a:pt x="107" y="58"/>
                      <a:pt x="100" y="50"/>
                    </a:cubicBezTo>
                    <a:cubicBezTo>
                      <a:pt x="93" y="41"/>
                      <a:pt x="84" y="37"/>
                      <a:pt x="74" y="34"/>
                    </a:cubicBezTo>
                    <a:cubicBezTo>
                      <a:pt x="68" y="33"/>
                      <a:pt x="61" y="33"/>
                      <a:pt x="55" y="31"/>
                    </a:cubicBezTo>
                    <a:cubicBezTo>
                      <a:pt x="46" y="29"/>
                      <a:pt x="39" y="24"/>
                      <a:pt x="31" y="20"/>
                    </a:cubicBezTo>
                    <a:cubicBezTo>
                      <a:pt x="23" y="15"/>
                      <a:pt x="16" y="10"/>
                      <a:pt x="8" y="6"/>
                    </a:cubicBezTo>
                    <a:cubicBezTo>
                      <a:pt x="5" y="5"/>
                      <a:pt x="2" y="4"/>
                      <a:pt x="0" y="1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1" name="Freeform 1282"/>
              <p:cNvSpPr>
                <a:spLocks/>
              </p:cNvSpPr>
              <p:nvPr/>
            </p:nvSpPr>
            <p:spPr bwMode="auto">
              <a:xfrm>
                <a:off x="5911" y="2737"/>
                <a:ext cx="134" cy="94"/>
              </a:xfrm>
              <a:custGeom>
                <a:avLst/>
                <a:gdLst>
                  <a:gd name="T0" fmla="*/ 112 w 112"/>
                  <a:gd name="T1" fmla="*/ 0 h 78"/>
                  <a:gd name="T2" fmla="*/ 106 w 112"/>
                  <a:gd name="T3" fmla="*/ 5 h 78"/>
                  <a:gd name="T4" fmla="*/ 85 w 112"/>
                  <a:gd name="T5" fmla="*/ 16 h 78"/>
                  <a:gd name="T6" fmla="*/ 76 w 112"/>
                  <a:gd name="T7" fmla="*/ 21 h 78"/>
                  <a:gd name="T8" fmla="*/ 43 w 112"/>
                  <a:gd name="T9" fmla="*/ 33 h 78"/>
                  <a:gd name="T10" fmla="*/ 14 w 112"/>
                  <a:gd name="T11" fmla="*/ 47 h 78"/>
                  <a:gd name="T12" fmla="*/ 7 w 112"/>
                  <a:gd name="T13" fmla="*/ 71 h 78"/>
                  <a:gd name="T14" fmla="*/ 9 w 112"/>
                  <a:gd name="T15" fmla="*/ 75 h 78"/>
                  <a:gd name="T16" fmla="*/ 8 w 112"/>
                  <a:gd name="T17" fmla="*/ 77 h 78"/>
                  <a:gd name="T18" fmla="*/ 7 w 112"/>
                  <a:gd name="T19" fmla="*/ 76 h 78"/>
                  <a:gd name="T20" fmla="*/ 3 w 112"/>
                  <a:gd name="T21" fmla="*/ 67 h 78"/>
                  <a:gd name="T22" fmla="*/ 1 w 112"/>
                  <a:gd name="T23" fmla="*/ 57 h 78"/>
                  <a:gd name="T24" fmla="*/ 1 w 112"/>
                  <a:gd name="T25" fmla="*/ 54 h 78"/>
                  <a:gd name="T26" fmla="*/ 8 w 112"/>
                  <a:gd name="T27" fmla="*/ 47 h 78"/>
                  <a:gd name="T28" fmla="*/ 15 w 112"/>
                  <a:gd name="T29" fmla="*/ 40 h 78"/>
                  <a:gd name="T30" fmla="*/ 18 w 112"/>
                  <a:gd name="T31" fmla="*/ 37 h 78"/>
                  <a:gd name="T32" fmla="*/ 33 w 112"/>
                  <a:gd name="T33" fmla="*/ 31 h 78"/>
                  <a:gd name="T34" fmla="*/ 41 w 112"/>
                  <a:gd name="T35" fmla="*/ 29 h 78"/>
                  <a:gd name="T36" fmla="*/ 56 w 112"/>
                  <a:gd name="T37" fmla="*/ 25 h 78"/>
                  <a:gd name="T38" fmla="*/ 58 w 112"/>
                  <a:gd name="T39" fmla="*/ 26 h 78"/>
                  <a:gd name="T40" fmla="*/ 66 w 112"/>
                  <a:gd name="T41" fmla="*/ 22 h 78"/>
                  <a:gd name="T42" fmla="*/ 78 w 112"/>
                  <a:gd name="T43" fmla="*/ 14 h 78"/>
                  <a:gd name="T44" fmla="*/ 81 w 112"/>
                  <a:gd name="T45" fmla="*/ 14 h 78"/>
                  <a:gd name="T46" fmla="*/ 89 w 112"/>
                  <a:gd name="T47" fmla="*/ 9 h 78"/>
                  <a:gd name="T48" fmla="*/ 93 w 112"/>
                  <a:gd name="T49" fmla="*/ 4 h 78"/>
                  <a:gd name="T50" fmla="*/ 96 w 112"/>
                  <a:gd name="T51" fmla="*/ 3 h 78"/>
                  <a:gd name="T52" fmla="*/ 99 w 112"/>
                  <a:gd name="T53" fmla="*/ 3 h 78"/>
                  <a:gd name="T54" fmla="*/ 108 w 112"/>
                  <a:gd name="T55" fmla="*/ 1 h 78"/>
                  <a:gd name="T56" fmla="*/ 112 w 112"/>
                  <a:gd name="T5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2" h="78">
                    <a:moveTo>
                      <a:pt x="112" y="0"/>
                    </a:moveTo>
                    <a:cubicBezTo>
                      <a:pt x="110" y="2"/>
                      <a:pt x="108" y="4"/>
                      <a:pt x="106" y="5"/>
                    </a:cubicBezTo>
                    <a:cubicBezTo>
                      <a:pt x="99" y="7"/>
                      <a:pt x="92" y="12"/>
                      <a:pt x="85" y="16"/>
                    </a:cubicBezTo>
                    <a:cubicBezTo>
                      <a:pt x="82" y="18"/>
                      <a:pt x="79" y="20"/>
                      <a:pt x="76" y="21"/>
                    </a:cubicBezTo>
                    <a:cubicBezTo>
                      <a:pt x="66" y="28"/>
                      <a:pt x="55" y="31"/>
                      <a:pt x="43" y="33"/>
                    </a:cubicBezTo>
                    <a:cubicBezTo>
                      <a:pt x="32" y="34"/>
                      <a:pt x="22" y="39"/>
                      <a:pt x="14" y="47"/>
                    </a:cubicBezTo>
                    <a:cubicBezTo>
                      <a:pt x="7" y="54"/>
                      <a:pt x="5" y="62"/>
                      <a:pt x="7" y="71"/>
                    </a:cubicBezTo>
                    <a:cubicBezTo>
                      <a:pt x="7" y="72"/>
                      <a:pt x="8" y="74"/>
                      <a:pt x="9" y="75"/>
                    </a:cubicBezTo>
                    <a:cubicBezTo>
                      <a:pt x="9" y="76"/>
                      <a:pt x="9" y="76"/>
                      <a:pt x="8" y="77"/>
                    </a:cubicBezTo>
                    <a:cubicBezTo>
                      <a:pt x="8" y="78"/>
                      <a:pt x="7" y="77"/>
                      <a:pt x="7" y="76"/>
                    </a:cubicBezTo>
                    <a:cubicBezTo>
                      <a:pt x="4" y="74"/>
                      <a:pt x="1" y="72"/>
                      <a:pt x="3" y="67"/>
                    </a:cubicBezTo>
                    <a:cubicBezTo>
                      <a:pt x="4" y="64"/>
                      <a:pt x="3" y="60"/>
                      <a:pt x="1" y="57"/>
                    </a:cubicBezTo>
                    <a:cubicBezTo>
                      <a:pt x="0" y="56"/>
                      <a:pt x="0" y="55"/>
                      <a:pt x="1" y="54"/>
                    </a:cubicBezTo>
                    <a:cubicBezTo>
                      <a:pt x="2" y="51"/>
                      <a:pt x="4" y="48"/>
                      <a:pt x="8" y="47"/>
                    </a:cubicBezTo>
                    <a:cubicBezTo>
                      <a:pt x="11" y="46"/>
                      <a:pt x="14" y="44"/>
                      <a:pt x="15" y="40"/>
                    </a:cubicBezTo>
                    <a:cubicBezTo>
                      <a:pt x="15" y="39"/>
                      <a:pt x="16" y="38"/>
                      <a:pt x="18" y="37"/>
                    </a:cubicBezTo>
                    <a:cubicBezTo>
                      <a:pt x="22" y="34"/>
                      <a:pt x="27" y="32"/>
                      <a:pt x="33" y="31"/>
                    </a:cubicBezTo>
                    <a:cubicBezTo>
                      <a:pt x="36" y="31"/>
                      <a:pt x="38" y="29"/>
                      <a:pt x="41" y="29"/>
                    </a:cubicBezTo>
                    <a:cubicBezTo>
                      <a:pt x="46" y="28"/>
                      <a:pt x="51" y="27"/>
                      <a:pt x="56" y="25"/>
                    </a:cubicBezTo>
                    <a:cubicBezTo>
                      <a:pt x="57" y="25"/>
                      <a:pt x="57" y="26"/>
                      <a:pt x="58" y="26"/>
                    </a:cubicBezTo>
                    <a:cubicBezTo>
                      <a:pt x="61" y="26"/>
                      <a:pt x="64" y="25"/>
                      <a:pt x="66" y="22"/>
                    </a:cubicBezTo>
                    <a:cubicBezTo>
                      <a:pt x="69" y="18"/>
                      <a:pt x="74" y="17"/>
                      <a:pt x="78" y="14"/>
                    </a:cubicBezTo>
                    <a:cubicBezTo>
                      <a:pt x="79" y="13"/>
                      <a:pt x="80" y="14"/>
                      <a:pt x="81" y="14"/>
                    </a:cubicBezTo>
                    <a:cubicBezTo>
                      <a:pt x="84" y="14"/>
                      <a:pt x="88" y="12"/>
                      <a:pt x="89" y="9"/>
                    </a:cubicBezTo>
                    <a:cubicBezTo>
                      <a:pt x="90" y="7"/>
                      <a:pt x="91" y="6"/>
                      <a:pt x="93" y="4"/>
                    </a:cubicBezTo>
                    <a:cubicBezTo>
                      <a:pt x="94" y="4"/>
                      <a:pt x="95" y="3"/>
                      <a:pt x="96" y="3"/>
                    </a:cubicBezTo>
                    <a:cubicBezTo>
                      <a:pt x="97" y="2"/>
                      <a:pt x="98" y="2"/>
                      <a:pt x="99" y="3"/>
                    </a:cubicBezTo>
                    <a:cubicBezTo>
                      <a:pt x="102" y="4"/>
                      <a:pt x="105" y="4"/>
                      <a:pt x="108" y="1"/>
                    </a:cubicBezTo>
                    <a:cubicBezTo>
                      <a:pt x="109" y="0"/>
                      <a:pt x="110" y="0"/>
                      <a:pt x="112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2" name="Freeform 1283"/>
              <p:cNvSpPr>
                <a:spLocks/>
              </p:cNvSpPr>
              <p:nvPr/>
            </p:nvSpPr>
            <p:spPr bwMode="auto">
              <a:xfrm>
                <a:off x="6074" y="2737"/>
                <a:ext cx="18" cy="84"/>
              </a:xfrm>
              <a:custGeom>
                <a:avLst/>
                <a:gdLst>
                  <a:gd name="T0" fmla="*/ 0 w 15"/>
                  <a:gd name="T1" fmla="*/ 0 h 70"/>
                  <a:gd name="T2" fmla="*/ 8 w 15"/>
                  <a:gd name="T3" fmla="*/ 12 h 70"/>
                  <a:gd name="T4" fmla="*/ 9 w 15"/>
                  <a:gd name="T5" fmla="*/ 33 h 70"/>
                  <a:gd name="T6" fmla="*/ 15 w 15"/>
                  <a:gd name="T7" fmla="*/ 62 h 70"/>
                  <a:gd name="T8" fmla="*/ 14 w 15"/>
                  <a:gd name="T9" fmla="*/ 64 h 70"/>
                  <a:gd name="T10" fmla="*/ 8 w 15"/>
                  <a:gd name="T11" fmla="*/ 69 h 70"/>
                  <a:gd name="T12" fmla="*/ 4 w 15"/>
                  <a:gd name="T13" fmla="*/ 68 h 70"/>
                  <a:gd name="T14" fmla="*/ 3 w 15"/>
                  <a:gd name="T15" fmla="*/ 66 h 70"/>
                  <a:gd name="T16" fmla="*/ 3 w 15"/>
                  <a:gd name="T17" fmla="*/ 61 h 70"/>
                  <a:gd name="T18" fmla="*/ 4 w 15"/>
                  <a:gd name="T19" fmla="*/ 59 h 70"/>
                  <a:gd name="T20" fmla="*/ 3 w 15"/>
                  <a:gd name="T21" fmla="*/ 48 h 70"/>
                  <a:gd name="T22" fmla="*/ 2 w 15"/>
                  <a:gd name="T23" fmla="*/ 40 h 70"/>
                  <a:gd name="T24" fmla="*/ 1 w 15"/>
                  <a:gd name="T25" fmla="*/ 33 h 70"/>
                  <a:gd name="T26" fmla="*/ 1 w 15"/>
                  <a:gd name="T27" fmla="*/ 26 h 70"/>
                  <a:gd name="T28" fmla="*/ 1 w 15"/>
                  <a:gd name="T29" fmla="*/ 25 h 70"/>
                  <a:gd name="T30" fmla="*/ 0 w 15"/>
                  <a:gd name="T3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" h="70">
                    <a:moveTo>
                      <a:pt x="0" y="0"/>
                    </a:moveTo>
                    <a:cubicBezTo>
                      <a:pt x="5" y="2"/>
                      <a:pt x="7" y="7"/>
                      <a:pt x="8" y="12"/>
                    </a:cubicBezTo>
                    <a:cubicBezTo>
                      <a:pt x="9" y="19"/>
                      <a:pt x="9" y="26"/>
                      <a:pt x="9" y="33"/>
                    </a:cubicBezTo>
                    <a:cubicBezTo>
                      <a:pt x="10" y="43"/>
                      <a:pt x="11" y="52"/>
                      <a:pt x="15" y="62"/>
                    </a:cubicBezTo>
                    <a:cubicBezTo>
                      <a:pt x="15" y="63"/>
                      <a:pt x="15" y="64"/>
                      <a:pt x="14" y="64"/>
                    </a:cubicBezTo>
                    <a:cubicBezTo>
                      <a:pt x="12" y="66"/>
                      <a:pt x="10" y="67"/>
                      <a:pt x="8" y="69"/>
                    </a:cubicBezTo>
                    <a:cubicBezTo>
                      <a:pt x="6" y="70"/>
                      <a:pt x="5" y="70"/>
                      <a:pt x="4" y="68"/>
                    </a:cubicBezTo>
                    <a:cubicBezTo>
                      <a:pt x="3" y="67"/>
                      <a:pt x="3" y="67"/>
                      <a:pt x="3" y="66"/>
                    </a:cubicBezTo>
                    <a:cubicBezTo>
                      <a:pt x="1" y="64"/>
                      <a:pt x="0" y="63"/>
                      <a:pt x="3" y="61"/>
                    </a:cubicBezTo>
                    <a:cubicBezTo>
                      <a:pt x="4" y="60"/>
                      <a:pt x="4" y="60"/>
                      <a:pt x="4" y="59"/>
                    </a:cubicBezTo>
                    <a:cubicBezTo>
                      <a:pt x="2" y="55"/>
                      <a:pt x="2" y="52"/>
                      <a:pt x="3" y="48"/>
                    </a:cubicBezTo>
                    <a:cubicBezTo>
                      <a:pt x="4" y="46"/>
                      <a:pt x="3" y="43"/>
                      <a:pt x="2" y="40"/>
                    </a:cubicBezTo>
                    <a:cubicBezTo>
                      <a:pt x="0" y="38"/>
                      <a:pt x="0" y="36"/>
                      <a:pt x="1" y="33"/>
                    </a:cubicBezTo>
                    <a:cubicBezTo>
                      <a:pt x="2" y="31"/>
                      <a:pt x="2" y="28"/>
                      <a:pt x="1" y="26"/>
                    </a:cubicBezTo>
                    <a:cubicBezTo>
                      <a:pt x="1" y="26"/>
                      <a:pt x="1" y="25"/>
                      <a:pt x="1" y="25"/>
                    </a:cubicBezTo>
                    <a:cubicBezTo>
                      <a:pt x="0" y="17"/>
                      <a:pt x="1" y="9"/>
                      <a:pt x="0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3" name="Freeform 1284"/>
              <p:cNvSpPr>
                <a:spLocks/>
              </p:cNvSpPr>
              <p:nvPr/>
            </p:nvSpPr>
            <p:spPr bwMode="auto">
              <a:xfrm>
                <a:off x="6031" y="2737"/>
                <a:ext cx="18" cy="84"/>
              </a:xfrm>
              <a:custGeom>
                <a:avLst/>
                <a:gdLst>
                  <a:gd name="T0" fmla="*/ 15 w 15"/>
                  <a:gd name="T1" fmla="*/ 0 h 70"/>
                  <a:gd name="T2" fmla="*/ 14 w 15"/>
                  <a:gd name="T3" fmla="*/ 24 h 70"/>
                  <a:gd name="T4" fmla="*/ 14 w 15"/>
                  <a:gd name="T5" fmla="*/ 36 h 70"/>
                  <a:gd name="T6" fmla="*/ 13 w 15"/>
                  <a:gd name="T7" fmla="*/ 40 h 70"/>
                  <a:gd name="T8" fmla="*/ 12 w 15"/>
                  <a:gd name="T9" fmla="*/ 50 h 70"/>
                  <a:gd name="T10" fmla="*/ 12 w 15"/>
                  <a:gd name="T11" fmla="*/ 58 h 70"/>
                  <a:gd name="T12" fmla="*/ 13 w 15"/>
                  <a:gd name="T13" fmla="*/ 62 h 70"/>
                  <a:gd name="T14" fmla="*/ 13 w 15"/>
                  <a:gd name="T15" fmla="*/ 65 h 70"/>
                  <a:gd name="T16" fmla="*/ 11 w 15"/>
                  <a:gd name="T17" fmla="*/ 68 h 70"/>
                  <a:gd name="T18" fmla="*/ 7 w 15"/>
                  <a:gd name="T19" fmla="*/ 69 h 70"/>
                  <a:gd name="T20" fmla="*/ 0 w 15"/>
                  <a:gd name="T21" fmla="*/ 64 h 70"/>
                  <a:gd name="T22" fmla="*/ 0 w 15"/>
                  <a:gd name="T23" fmla="*/ 62 h 70"/>
                  <a:gd name="T24" fmla="*/ 6 w 15"/>
                  <a:gd name="T25" fmla="*/ 32 h 70"/>
                  <a:gd name="T26" fmla="*/ 8 w 15"/>
                  <a:gd name="T27" fmla="*/ 9 h 70"/>
                  <a:gd name="T28" fmla="*/ 15 w 15"/>
                  <a:gd name="T2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70">
                    <a:moveTo>
                      <a:pt x="15" y="0"/>
                    </a:moveTo>
                    <a:cubicBezTo>
                      <a:pt x="14" y="9"/>
                      <a:pt x="15" y="17"/>
                      <a:pt x="14" y="24"/>
                    </a:cubicBezTo>
                    <a:cubicBezTo>
                      <a:pt x="14" y="28"/>
                      <a:pt x="14" y="32"/>
                      <a:pt x="14" y="36"/>
                    </a:cubicBezTo>
                    <a:cubicBezTo>
                      <a:pt x="14" y="37"/>
                      <a:pt x="14" y="38"/>
                      <a:pt x="13" y="40"/>
                    </a:cubicBezTo>
                    <a:cubicBezTo>
                      <a:pt x="11" y="43"/>
                      <a:pt x="11" y="46"/>
                      <a:pt x="12" y="50"/>
                    </a:cubicBezTo>
                    <a:cubicBezTo>
                      <a:pt x="13" y="53"/>
                      <a:pt x="13" y="55"/>
                      <a:pt x="12" y="58"/>
                    </a:cubicBezTo>
                    <a:cubicBezTo>
                      <a:pt x="11" y="60"/>
                      <a:pt x="11" y="61"/>
                      <a:pt x="13" y="62"/>
                    </a:cubicBezTo>
                    <a:cubicBezTo>
                      <a:pt x="14" y="63"/>
                      <a:pt x="14" y="64"/>
                      <a:pt x="13" y="65"/>
                    </a:cubicBezTo>
                    <a:cubicBezTo>
                      <a:pt x="12" y="66"/>
                      <a:pt x="12" y="67"/>
                      <a:pt x="11" y="68"/>
                    </a:cubicBezTo>
                    <a:cubicBezTo>
                      <a:pt x="10" y="70"/>
                      <a:pt x="9" y="70"/>
                      <a:pt x="7" y="69"/>
                    </a:cubicBezTo>
                    <a:cubicBezTo>
                      <a:pt x="5" y="67"/>
                      <a:pt x="3" y="66"/>
                      <a:pt x="0" y="64"/>
                    </a:cubicBezTo>
                    <a:cubicBezTo>
                      <a:pt x="0" y="63"/>
                      <a:pt x="0" y="63"/>
                      <a:pt x="0" y="62"/>
                    </a:cubicBezTo>
                    <a:cubicBezTo>
                      <a:pt x="4" y="52"/>
                      <a:pt x="5" y="42"/>
                      <a:pt x="6" y="32"/>
                    </a:cubicBezTo>
                    <a:cubicBezTo>
                      <a:pt x="6" y="24"/>
                      <a:pt x="6" y="17"/>
                      <a:pt x="8" y="9"/>
                    </a:cubicBezTo>
                    <a:cubicBezTo>
                      <a:pt x="8" y="5"/>
                      <a:pt x="11" y="2"/>
                      <a:pt x="15" y="0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4" name="Freeform 1285"/>
              <p:cNvSpPr>
                <a:spLocks/>
              </p:cNvSpPr>
              <p:nvPr/>
            </p:nvSpPr>
            <p:spPr bwMode="auto">
              <a:xfrm>
                <a:off x="6278" y="2754"/>
                <a:ext cx="31" cy="31"/>
              </a:xfrm>
              <a:custGeom>
                <a:avLst/>
                <a:gdLst>
                  <a:gd name="T0" fmla="*/ 26 w 26"/>
                  <a:gd name="T1" fmla="*/ 13 h 26"/>
                  <a:gd name="T2" fmla="*/ 13 w 26"/>
                  <a:gd name="T3" fmla="*/ 26 h 26"/>
                  <a:gd name="T4" fmla="*/ 0 w 26"/>
                  <a:gd name="T5" fmla="*/ 13 h 26"/>
                  <a:gd name="T6" fmla="*/ 13 w 26"/>
                  <a:gd name="T7" fmla="*/ 0 h 26"/>
                  <a:gd name="T8" fmla="*/ 26 w 26"/>
                  <a:gd name="T9" fmla="*/ 1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cubicBezTo>
                      <a:pt x="26" y="20"/>
                      <a:pt x="21" y="26"/>
                      <a:pt x="13" y="26"/>
                    </a:cubicBezTo>
                    <a:cubicBezTo>
                      <a:pt x="6" y="26"/>
                      <a:pt x="0" y="21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21" y="0"/>
                      <a:pt x="26" y="6"/>
                      <a:pt x="26" y="13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5" name="Freeform 1286"/>
              <p:cNvSpPr>
                <a:spLocks/>
              </p:cNvSpPr>
              <p:nvPr/>
            </p:nvSpPr>
            <p:spPr bwMode="auto">
              <a:xfrm>
                <a:off x="5812" y="2754"/>
                <a:ext cx="32" cy="31"/>
              </a:xfrm>
              <a:custGeom>
                <a:avLst/>
                <a:gdLst>
                  <a:gd name="T0" fmla="*/ 13 w 26"/>
                  <a:gd name="T1" fmla="*/ 26 h 26"/>
                  <a:gd name="T2" fmla="*/ 0 w 26"/>
                  <a:gd name="T3" fmla="*/ 13 h 26"/>
                  <a:gd name="T4" fmla="*/ 13 w 26"/>
                  <a:gd name="T5" fmla="*/ 0 h 26"/>
                  <a:gd name="T6" fmla="*/ 26 w 26"/>
                  <a:gd name="T7" fmla="*/ 13 h 26"/>
                  <a:gd name="T8" fmla="*/ 13 w 26"/>
                  <a:gd name="T9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6">
                    <a:moveTo>
                      <a:pt x="13" y="26"/>
                    </a:moveTo>
                    <a:cubicBezTo>
                      <a:pt x="6" y="26"/>
                      <a:pt x="0" y="21"/>
                      <a:pt x="0" y="13"/>
                    </a:cubicBezTo>
                    <a:cubicBezTo>
                      <a:pt x="0" y="6"/>
                      <a:pt x="6" y="0"/>
                      <a:pt x="13" y="0"/>
                    </a:cubicBezTo>
                    <a:cubicBezTo>
                      <a:pt x="21" y="0"/>
                      <a:pt x="26" y="6"/>
                      <a:pt x="26" y="13"/>
                    </a:cubicBezTo>
                    <a:cubicBezTo>
                      <a:pt x="26" y="20"/>
                      <a:pt x="21" y="26"/>
                      <a:pt x="13" y="26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6" name="Freeform 1287"/>
              <p:cNvSpPr>
                <a:spLocks/>
              </p:cNvSpPr>
              <p:nvPr/>
            </p:nvSpPr>
            <p:spPr bwMode="auto">
              <a:xfrm>
                <a:off x="6314" y="2779"/>
                <a:ext cx="32" cy="32"/>
              </a:xfrm>
              <a:custGeom>
                <a:avLst/>
                <a:gdLst>
                  <a:gd name="T0" fmla="*/ 27 w 27"/>
                  <a:gd name="T1" fmla="*/ 14 h 27"/>
                  <a:gd name="T2" fmla="*/ 13 w 27"/>
                  <a:gd name="T3" fmla="*/ 27 h 27"/>
                  <a:gd name="T4" fmla="*/ 0 w 27"/>
                  <a:gd name="T5" fmla="*/ 13 h 27"/>
                  <a:gd name="T6" fmla="*/ 14 w 27"/>
                  <a:gd name="T7" fmla="*/ 0 h 27"/>
                  <a:gd name="T8" fmla="*/ 27 w 27"/>
                  <a:gd name="T9" fmla="*/ 1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cubicBezTo>
                      <a:pt x="26" y="21"/>
                      <a:pt x="21" y="27"/>
                      <a:pt x="13" y="27"/>
                    </a:cubicBezTo>
                    <a:cubicBezTo>
                      <a:pt x="6" y="27"/>
                      <a:pt x="0" y="21"/>
                      <a:pt x="0" y="13"/>
                    </a:cubicBezTo>
                    <a:cubicBezTo>
                      <a:pt x="0" y="6"/>
                      <a:pt x="6" y="0"/>
                      <a:pt x="14" y="0"/>
                    </a:cubicBezTo>
                    <a:cubicBezTo>
                      <a:pt x="21" y="0"/>
                      <a:pt x="27" y="6"/>
                      <a:pt x="27" y="14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7" name="Freeform 1288"/>
              <p:cNvSpPr>
                <a:spLocks/>
              </p:cNvSpPr>
              <p:nvPr/>
            </p:nvSpPr>
            <p:spPr bwMode="auto">
              <a:xfrm>
                <a:off x="5776" y="2779"/>
                <a:ext cx="32" cy="32"/>
              </a:xfrm>
              <a:custGeom>
                <a:avLst/>
                <a:gdLst>
                  <a:gd name="T0" fmla="*/ 0 w 26"/>
                  <a:gd name="T1" fmla="*/ 13 h 27"/>
                  <a:gd name="T2" fmla="*/ 13 w 26"/>
                  <a:gd name="T3" fmla="*/ 0 h 27"/>
                  <a:gd name="T4" fmla="*/ 26 w 26"/>
                  <a:gd name="T5" fmla="*/ 14 h 27"/>
                  <a:gd name="T6" fmla="*/ 13 w 26"/>
                  <a:gd name="T7" fmla="*/ 27 h 27"/>
                  <a:gd name="T8" fmla="*/ 0 w 26"/>
                  <a:gd name="T9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27">
                    <a:moveTo>
                      <a:pt x="0" y="13"/>
                    </a:moveTo>
                    <a:cubicBezTo>
                      <a:pt x="0" y="6"/>
                      <a:pt x="6" y="0"/>
                      <a:pt x="13" y="0"/>
                    </a:cubicBezTo>
                    <a:cubicBezTo>
                      <a:pt x="21" y="0"/>
                      <a:pt x="26" y="6"/>
                      <a:pt x="26" y="14"/>
                    </a:cubicBezTo>
                    <a:cubicBezTo>
                      <a:pt x="26" y="21"/>
                      <a:pt x="20" y="27"/>
                      <a:pt x="13" y="27"/>
                    </a:cubicBezTo>
                    <a:cubicBezTo>
                      <a:pt x="6" y="27"/>
                      <a:pt x="0" y="21"/>
                      <a:pt x="0" y="13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8" name="Freeform 1289"/>
              <p:cNvSpPr>
                <a:spLocks/>
              </p:cNvSpPr>
              <p:nvPr/>
            </p:nvSpPr>
            <p:spPr bwMode="auto">
              <a:xfrm>
                <a:off x="6044" y="2777"/>
                <a:ext cx="32" cy="31"/>
              </a:xfrm>
              <a:custGeom>
                <a:avLst/>
                <a:gdLst>
                  <a:gd name="T0" fmla="*/ 27 w 27"/>
                  <a:gd name="T1" fmla="*/ 15 h 26"/>
                  <a:gd name="T2" fmla="*/ 20 w 27"/>
                  <a:gd name="T3" fmla="*/ 25 h 26"/>
                  <a:gd name="T4" fmla="*/ 17 w 27"/>
                  <a:gd name="T5" fmla="*/ 25 h 26"/>
                  <a:gd name="T6" fmla="*/ 12 w 27"/>
                  <a:gd name="T7" fmla="*/ 25 h 26"/>
                  <a:gd name="T8" fmla="*/ 9 w 27"/>
                  <a:gd name="T9" fmla="*/ 25 h 26"/>
                  <a:gd name="T10" fmla="*/ 2 w 27"/>
                  <a:gd name="T11" fmla="*/ 9 h 26"/>
                  <a:gd name="T12" fmla="*/ 16 w 27"/>
                  <a:gd name="T13" fmla="*/ 1 h 26"/>
                  <a:gd name="T14" fmla="*/ 27 w 27"/>
                  <a:gd name="T15" fmla="*/ 15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7" h="26">
                    <a:moveTo>
                      <a:pt x="27" y="15"/>
                    </a:moveTo>
                    <a:cubicBezTo>
                      <a:pt x="27" y="18"/>
                      <a:pt x="25" y="22"/>
                      <a:pt x="20" y="25"/>
                    </a:cubicBezTo>
                    <a:cubicBezTo>
                      <a:pt x="19" y="25"/>
                      <a:pt x="18" y="26"/>
                      <a:pt x="17" y="25"/>
                    </a:cubicBezTo>
                    <a:cubicBezTo>
                      <a:pt x="15" y="24"/>
                      <a:pt x="14" y="23"/>
                      <a:pt x="12" y="25"/>
                    </a:cubicBezTo>
                    <a:cubicBezTo>
                      <a:pt x="11" y="26"/>
                      <a:pt x="10" y="25"/>
                      <a:pt x="9" y="25"/>
                    </a:cubicBezTo>
                    <a:cubicBezTo>
                      <a:pt x="3" y="22"/>
                      <a:pt x="0" y="15"/>
                      <a:pt x="2" y="9"/>
                    </a:cubicBezTo>
                    <a:cubicBezTo>
                      <a:pt x="4" y="3"/>
                      <a:pt x="10" y="0"/>
                      <a:pt x="16" y="1"/>
                    </a:cubicBezTo>
                    <a:cubicBezTo>
                      <a:pt x="23" y="2"/>
                      <a:pt x="27" y="7"/>
                      <a:pt x="27" y="15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59" name="Freeform 1290"/>
              <p:cNvSpPr>
                <a:spLocks/>
              </p:cNvSpPr>
              <p:nvPr/>
            </p:nvSpPr>
            <p:spPr bwMode="auto">
              <a:xfrm>
                <a:off x="6208" y="2797"/>
                <a:ext cx="35" cy="34"/>
              </a:xfrm>
              <a:custGeom>
                <a:avLst/>
                <a:gdLst>
                  <a:gd name="T0" fmla="*/ 29 w 29"/>
                  <a:gd name="T1" fmla="*/ 15 h 28"/>
                  <a:gd name="T2" fmla="*/ 23 w 29"/>
                  <a:gd name="T3" fmla="*/ 27 h 28"/>
                  <a:gd name="T4" fmla="*/ 21 w 29"/>
                  <a:gd name="T5" fmla="*/ 26 h 28"/>
                  <a:gd name="T6" fmla="*/ 13 w 29"/>
                  <a:gd name="T7" fmla="*/ 19 h 28"/>
                  <a:gd name="T8" fmla="*/ 10 w 29"/>
                  <a:gd name="T9" fmla="*/ 18 h 28"/>
                  <a:gd name="T10" fmla="*/ 4 w 29"/>
                  <a:gd name="T11" fmla="*/ 21 h 28"/>
                  <a:gd name="T12" fmla="*/ 2 w 29"/>
                  <a:gd name="T13" fmla="*/ 20 h 28"/>
                  <a:gd name="T14" fmla="*/ 5 w 29"/>
                  <a:gd name="T15" fmla="*/ 6 h 28"/>
                  <a:gd name="T16" fmla="*/ 19 w 29"/>
                  <a:gd name="T17" fmla="*/ 2 h 28"/>
                  <a:gd name="T18" fmla="*/ 29 w 29"/>
                  <a:gd name="T19" fmla="*/ 12 h 28"/>
                  <a:gd name="T20" fmla="*/ 29 w 29"/>
                  <a:gd name="T21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9" h="28">
                    <a:moveTo>
                      <a:pt x="29" y="15"/>
                    </a:moveTo>
                    <a:cubicBezTo>
                      <a:pt x="29" y="20"/>
                      <a:pt x="27" y="24"/>
                      <a:pt x="23" y="27"/>
                    </a:cubicBezTo>
                    <a:cubicBezTo>
                      <a:pt x="22" y="27"/>
                      <a:pt x="21" y="28"/>
                      <a:pt x="21" y="26"/>
                    </a:cubicBezTo>
                    <a:cubicBezTo>
                      <a:pt x="19" y="23"/>
                      <a:pt x="16" y="21"/>
                      <a:pt x="13" y="19"/>
                    </a:cubicBezTo>
                    <a:cubicBezTo>
                      <a:pt x="12" y="18"/>
                      <a:pt x="11" y="18"/>
                      <a:pt x="10" y="18"/>
                    </a:cubicBezTo>
                    <a:cubicBezTo>
                      <a:pt x="8" y="19"/>
                      <a:pt x="6" y="20"/>
                      <a:pt x="4" y="21"/>
                    </a:cubicBezTo>
                    <a:cubicBezTo>
                      <a:pt x="3" y="21"/>
                      <a:pt x="2" y="21"/>
                      <a:pt x="2" y="20"/>
                    </a:cubicBezTo>
                    <a:cubicBezTo>
                      <a:pt x="0" y="14"/>
                      <a:pt x="1" y="10"/>
                      <a:pt x="5" y="6"/>
                    </a:cubicBezTo>
                    <a:cubicBezTo>
                      <a:pt x="8" y="1"/>
                      <a:pt x="13" y="0"/>
                      <a:pt x="19" y="2"/>
                    </a:cubicBezTo>
                    <a:cubicBezTo>
                      <a:pt x="24" y="3"/>
                      <a:pt x="28" y="7"/>
                      <a:pt x="29" y="12"/>
                    </a:cubicBezTo>
                    <a:cubicBezTo>
                      <a:pt x="29" y="13"/>
                      <a:pt x="29" y="14"/>
                      <a:pt x="29" y="15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0" name="Freeform 1291"/>
              <p:cNvSpPr>
                <a:spLocks/>
              </p:cNvSpPr>
              <p:nvPr/>
            </p:nvSpPr>
            <p:spPr bwMode="auto">
              <a:xfrm>
                <a:off x="5878" y="2797"/>
                <a:ext cx="35" cy="34"/>
              </a:xfrm>
              <a:custGeom>
                <a:avLst/>
                <a:gdLst>
                  <a:gd name="T0" fmla="*/ 29 w 29"/>
                  <a:gd name="T1" fmla="*/ 15 h 28"/>
                  <a:gd name="T2" fmla="*/ 29 w 29"/>
                  <a:gd name="T3" fmla="*/ 16 h 28"/>
                  <a:gd name="T4" fmla="*/ 24 w 29"/>
                  <a:gd name="T5" fmla="*/ 20 h 28"/>
                  <a:gd name="T6" fmla="*/ 12 w 29"/>
                  <a:gd name="T7" fmla="*/ 22 h 28"/>
                  <a:gd name="T8" fmla="*/ 9 w 29"/>
                  <a:gd name="T9" fmla="*/ 26 h 28"/>
                  <a:gd name="T10" fmla="*/ 6 w 29"/>
                  <a:gd name="T11" fmla="*/ 26 h 28"/>
                  <a:gd name="T12" fmla="*/ 2 w 29"/>
                  <a:gd name="T13" fmla="*/ 9 h 28"/>
                  <a:gd name="T14" fmla="*/ 18 w 29"/>
                  <a:gd name="T15" fmla="*/ 1 h 28"/>
                  <a:gd name="T16" fmla="*/ 29 w 29"/>
                  <a:gd name="T17" fmla="*/ 1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28">
                    <a:moveTo>
                      <a:pt x="29" y="15"/>
                    </a:moveTo>
                    <a:cubicBezTo>
                      <a:pt x="29" y="15"/>
                      <a:pt x="29" y="16"/>
                      <a:pt x="29" y="16"/>
                    </a:cubicBezTo>
                    <a:cubicBezTo>
                      <a:pt x="29" y="21"/>
                      <a:pt x="28" y="22"/>
                      <a:pt x="24" y="20"/>
                    </a:cubicBezTo>
                    <a:cubicBezTo>
                      <a:pt x="19" y="18"/>
                      <a:pt x="16" y="18"/>
                      <a:pt x="12" y="22"/>
                    </a:cubicBezTo>
                    <a:cubicBezTo>
                      <a:pt x="12" y="24"/>
                      <a:pt x="10" y="24"/>
                      <a:pt x="9" y="26"/>
                    </a:cubicBezTo>
                    <a:cubicBezTo>
                      <a:pt x="9" y="28"/>
                      <a:pt x="8" y="27"/>
                      <a:pt x="6" y="26"/>
                    </a:cubicBezTo>
                    <a:cubicBezTo>
                      <a:pt x="1" y="22"/>
                      <a:pt x="0" y="15"/>
                      <a:pt x="2" y="9"/>
                    </a:cubicBezTo>
                    <a:cubicBezTo>
                      <a:pt x="5" y="3"/>
                      <a:pt x="12" y="0"/>
                      <a:pt x="18" y="1"/>
                    </a:cubicBezTo>
                    <a:cubicBezTo>
                      <a:pt x="25" y="3"/>
                      <a:pt x="29" y="8"/>
                      <a:pt x="29" y="15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1" name="Freeform 1292"/>
              <p:cNvSpPr>
                <a:spLocks/>
              </p:cNvSpPr>
              <p:nvPr/>
            </p:nvSpPr>
            <p:spPr bwMode="auto">
              <a:xfrm>
                <a:off x="6232" y="2742"/>
                <a:ext cx="29" cy="28"/>
              </a:xfrm>
              <a:custGeom>
                <a:avLst/>
                <a:gdLst>
                  <a:gd name="T0" fmla="*/ 24 w 24"/>
                  <a:gd name="T1" fmla="*/ 12 h 24"/>
                  <a:gd name="T2" fmla="*/ 12 w 24"/>
                  <a:gd name="T3" fmla="*/ 24 h 24"/>
                  <a:gd name="T4" fmla="*/ 0 w 24"/>
                  <a:gd name="T5" fmla="*/ 12 h 24"/>
                  <a:gd name="T6" fmla="*/ 12 w 24"/>
                  <a:gd name="T7" fmla="*/ 0 h 24"/>
                  <a:gd name="T8" fmla="*/ 24 w 24"/>
                  <a:gd name="T9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12"/>
                    </a:moveTo>
                    <a:cubicBezTo>
                      <a:pt x="24" y="19"/>
                      <a:pt x="19" y="24"/>
                      <a:pt x="12" y="24"/>
                    </a:cubicBezTo>
                    <a:cubicBezTo>
                      <a:pt x="5" y="24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9" y="0"/>
                      <a:pt x="24" y="5"/>
                      <a:pt x="24" y="12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2" name="Freeform 1293"/>
              <p:cNvSpPr>
                <a:spLocks/>
              </p:cNvSpPr>
              <p:nvPr/>
            </p:nvSpPr>
            <p:spPr bwMode="auto">
              <a:xfrm>
                <a:off x="5862" y="2742"/>
                <a:ext cx="28" cy="28"/>
              </a:xfrm>
              <a:custGeom>
                <a:avLst/>
                <a:gdLst>
                  <a:gd name="T0" fmla="*/ 11 w 24"/>
                  <a:gd name="T1" fmla="*/ 24 h 24"/>
                  <a:gd name="T2" fmla="*/ 0 w 24"/>
                  <a:gd name="T3" fmla="*/ 12 h 24"/>
                  <a:gd name="T4" fmla="*/ 12 w 24"/>
                  <a:gd name="T5" fmla="*/ 0 h 24"/>
                  <a:gd name="T6" fmla="*/ 24 w 24"/>
                  <a:gd name="T7" fmla="*/ 12 h 24"/>
                  <a:gd name="T8" fmla="*/ 11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1" y="24"/>
                    </a:moveTo>
                    <a:cubicBezTo>
                      <a:pt x="5" y="24"/>
                      <a:pt x="0" y="19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9"/>
                      <a:pt x="18" y="24"/>
                      <a:pt x="11" y="24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3" name="Oval 1294"/>
              <p:cNvSpPr>
                <a:spLocks noChangeArrowheads="1"/>
              </p:cNvSpPr>
              <p:nvPr/>
            </p:nvSpPr>
            <p:spPr bwMode="auto">
              <a:xfrm>
                <a:off x="5901" y="2766"/>
                <a:ext cx="28" cy="27"/>
              </a:xfrm>
              <a:prstGeom prst="ellipse">
                <a:avLst/>
              </a:pr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4" name="Oval 1295"/>
              <p:cNvSpPr>
                <a:spLocks noChangeArrowheads="1"/>
              </p:cNvSpPr>
              <p:nvPr/>
            </p:nvSpPr>
            <p:spPr bwMode="auto">
              <a:xfrm>
                <a:off x="6194" y="2766"/>
                <a:ext cx="27" cy="27"/>
              </a:xfrm>
              <a:prstGeom prst="ellipse">
                <a:avLst/>
              </a:pr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5" name="Freeform 1296"/>
              <p:cNvSpPr>
                <a:spLocks/>
              </p:cNvSpPr>
              <p:nvPr/>
            </p:nvSpPr>
            <p:spPr bwMode="auto">
              <a:xfrm>
                <a:off x="5907" y="2736"/>
                <a:ext cx="27" cy="25"/>
              </a:xfrm>
              <a:custGeom>
                <a:avLst/>
                <a:gdLst>
                  <a:gd name="T0" fmla="*/ 22 w 22"/>
                  <a:gd name="T1" fmla="*/ 11 h 21"/>
                  <a:gd name="T2" fmla="*/ 11 w 22"/>
                  <a:gd name="T3" fmla="*/ 21 h 21"/>
                  <a:gd name="T4" fmla="*/ 1 w 22"/>
                  <a:gd name="T5" fmla="*/ 11 h 21"/>
                  <a:gd name="T6" fmla="*/ 11 w 22"/>
                  <a:gd name="T7" fmla="*/ 0 h 21"/>
                  <a:gd name="T8" fmla="*/ 22 w 22"/>
                  <a:gd name="T9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22" y="11"/>
                    </a:moveTo>
                    <a:cubicBezTo>
                      <a:pt x="22" y="17"/>
                      <a:pt x="17" y="21"/>
                      <a:pt x="11" y="21"/>
                    </a:cubicBezTo>
                    <a:cubicBezTo>
                      <a:pt x="5" y="21"/>
                      <a:pt x="1" y="17"/>
                      <a:pt x="1" y="11"/>
                    </a:cubicBezTo>
                    <a:cubicBezTo>
                      <a:pt x="0" y="5"/>
                      <a:pt x="5" y="0"/>
                      <a:pt x="11" y="0"/>
                    </a:cubicBezTo>
                    <a:cubicBezTo>
                      <a:pt x="17" y="0"/>
                      <a:pt x="22" y="5"/>
                      <a:pt x="22" y="11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6" name="Oval 1297"/>
              <p:cNvSpPr>
                <a:spLocks noChangeArrowheads="1"/>
              </p:cNvSpPr>
              <p:nvPr/>
            </p:nvSpPr>
            <p:spPr bwMode="auto">
              <a:xfrm>
                <a:off x="6189" y="2736"/>
                <a:ext cx="25" cy="25"/>
              </a:xfrm>
              <a:prstGeom prst="ellipse">
                <a:avLst/>
              </a:pr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7" name="Freeform 1298"/>
              <p:cNvSpPr>
                <a:spLocks/>
              </p:cNvSpPr>
              <p:nvPr/>
            </p:nvSpPr>
            <p:spPr bwMode="auto">
              <a:xfrm>
                <a:off x="6118" y="2887"/>
                <a:ext cx="26" cy="26"/>
              </a:xfrm>
              <a:custGeom>
                <a:avLst/>
                <a:gdLst>
                  <a:gd name="T0" fmla="*/ 0 w 21"/>
                  <a:gd name="T1" fmla="*/ 11 h 21"/>
                  <a:gd name="T2" fmla="*/ 10 w 21"/>
                  <a:gd name="T3" fmla="*/ 0 h 21"/>
                  <a:gd name="T4" fmla="*/ 21 w 21"/>
                  <a:gd name="T5" fmla="*/ 11 h 21"/>
                  <a:gd name="T6" fmla="*/ 10 w 21"/>
                  <a:gd name="T7" fmla="*/ 21 h 21"/>
                  <a:gd name="T8" fmla="*/ 0 w 21"/>
                  <a:gd name="T9" fmla="*/ 1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0" y="11"/>
                    </a:moveTo>
                    <a:cubicBezTo>
                      <a:pt x="0" y="5"/>
                      <a:pt x="5" y="0"/>
                      <a:pt x="10" y="0"/>
                    </a:cubicBezTo>
                    <a:cubicBezTo>
                      <a:pt x="16" y="0"/>
                      <a:pt x="21" y="5"/>
                      <a:pt x="21" y="11"/>
                    </a:cubicBezTo>
                    <a:cubicBezTo>
                      <a:pt x="21" y="16"/>
                      <a:pt x="16" y="21"/>
                      <a:pt x="10" y="21"/>
                    </a:cubicBezTo>
                    <a:cubicBezTo>
                      <a:pt x="4" y="21"/>
                      <a:pt x="0" y="16"/>
                      <a:pt x="0" y="11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8" name="Freeform 1299"/>
              <p:cNvSpPr>
                <a:spLocks/>
              </p:cNvSpPr>
              <p:nvPr/>
            </p:nvSpPr>
            <p:spPr bwMode="auto">
              <a:xfrm>
                <a:off x="5982" y="2887"/>
                <a:ext cx="25" cy="26"/>
              </a:xfrm>
              <a:custGeom>
                <a:avLst/>
                <a:gdLst>
                  <a:gd name="T0" fmla="*/ 10 w 21"/>
                  <a:gd name="T1" fmla="*/ 0 h 21"/>
                  <a:gd name="T2" fmla="*/ 21 w 21"/>
                  <a:gd name="T3" fmla="*/ 11 h 21"/>
                  <a:gd name="T4" fmla="*/ 10 w 21"/>
                  <a:gd name="T5" fmla="*/ 21 h 21"/>
                  <a:gd name="T6" fmla="*/ 0 w 21"/>
                  <a:gd name="T7" fmla="*/ 11 h 21"/>
                  <a:gd name="T8" fmla="*/ 10 w 21"/>
                  <a:gd name="T9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1">
                    <a:moveTo>
                      <a:pt x="10" y="0"/>
                    </a:moveTo>
                    <a:cubicBezTo>
                      <a:pt x="16" y="0"/>
                      <a:pt x="20" y="5"/>
                      <a:pt x="21" y="11"/>
                    </a:cubicBezTo>
                    <a:cubicBezTo>
                      <a:pt x="21" y="16"/>
                      <a:pt x="16" y="21"/>
                      <a:pt x="10" y="21"/>
                    </a:cubicBezTo>
                    <a:cubicBezTo>
                      <a:pt x="4" y="21"/>
                      <a:pt x="0" y="16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69" name="Freeform 1300"/>
              <p:cNvSpPr>
                <a:spLocks/>
              </p:cNvSpPr>
              <p:nvPr/>
            </p:nvSpPr>
            <p:spPr bwMode="auto">
              <a:xfrm>
                <a:off x="5850" y="2911"/>
                <a:ext cx="25" cy="24"/>
              </a:xfrm>
              <a:custGeom>
                <a:avLst/>
                <a:gdLst>
                  <a:gd name="T0" fmla="*/ 0 w 21"/>
                  <a:gd name="T1" fmla="*/ 10 h 20"/>
                  <a:gd name="T2" fmla="*/ 10 w 21"/>
                  <a:gd name="T3" fmla="*/ 0 h 20"/>
                  <a:gd name="T4" fmla="*/ 21 w 21"/>
                  <a:gd name="T5" fmla="*/ 10 h 20"/>
                  <a:gd name="T6" fmla="*/ 10 w 21"/>
                  <a:gd name="T7" fmla="*/ 20 h 20"/>
                  <a:gd name="T8" fmla="*/ 0 w 21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0">
                    <a:moveTo>
                      <a:pt x="0" y="10"/>
                    </a:moveTo>
                    <a:cubicBezTo>
                      <a:pt x="0" y="4"/>
                      <a:pt x="5" y="0"/>
                      <a:pt x="10" y="0"/>
                    </a:cubicBezTo>
                    <a:cubicBezTo>
                      <a:pt x="16" y="0"/>
                      <a:pt x="21" y="4"/>
                      <a:pt x="21" y="10"/>
                    </a:cubicBezTo>
                    <a:cubicBezTo>
                      <a:pt x="21" y="15"/>
                      <a:pt x="16" y="20"/>
                      <a:pt x="10" y="20"/>
                    </a:cubicBezTo>
                    <a:cubicBezTo>
                      <a:pt x="5" y="20"/>
                      <a:pt x="0" y="16"/>
                      <a:pt x="0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0" name="Freeform 1301"/>
              <p:cNvSpPr>
                <a:spLocks/>
              </p:cNvSpPr>
              <p:nvPr/>
            </p:nvSpPr>
            <p:spPr bwMode="auto">
              <a:xfrm>
                <a:off x="6248" y="2911"/>
                <a:ext cx="25" cy="24"/>
              </a:xfrm>
              <a:custGeom>
                <a:avLst/>
                <a:gdLst>
                  <a:gd name="T0" fmla="*/ 11 w 21"/>
                  <a:gd name="T1" fmla="*/ 0 h 20"/>
                  <a:gd name="T2" fmla="*/ 21 w 21"/>
                  <a:gd name="T3" fmla="*/ 10 h 20"/>
                  <a:gd name="T4" fmla="*/ 11 w 21"/>
                  <a:gd name="T5" fmla="*/ 20 h 20"/>
                  <a:gd name="T6" fmla="*/ 0 w 21"/>
                  <a:gd name="T7" fmla="*/ 10 h 20"/>
                  <a:gd name="T8" fmla="*/ 11 w 21"/>
                  <a:gd name="T9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20">
                    <a:moveTo>
                      <a:pt x="11" y="0"/>
                    </a:moveTo>
                    <a:cubicBezTo>
                      <a:pt x="16" y="0"/>
                      <a:pt x="21" y="4"/>
                      <a:pt x="21" y="10"/>
                    </a:cubicBezTo>
                    <a:cubicBezTo>
                      <a:pt x="21" y="15"/>
                      <a:pt x="17" y="20"/>
                      <a:pt x="11" y="20"/>
                    </a:cubicBezTo>
                    <a:cubicBezTo>
                      <a:pt x="5" y="20"/>
                      <a:pt x="0" y="16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1" name="Freeform 1302"/>
              <p:cNvSpPr>
                <a:spLocks/>
              </p:cNvSpPr>
              <p:nvPr/>
            </p:nvSpPr>
            <p:spPr bwMode="auto">
              <a:xfrm>
                <a:off x="6244" y="2993"/>
                <a:ext cx="31" cy="22"/>
              </a:xfrm>
              <a:custGeom>
                <a:avLst/>
                <a:gdLst>
                  <a:gd name="T0" fmla="*/ 11 w 26"/>
                  <a:gd name="T1" fmla="*/ 0 h 18"/>
                  <a:gd name="T2" fmla="*/ 23 w 26"/>
                  <a:gd name="T3" fmla="*/ 2 h 18"/>
                  <a:gd name="T4" fmla="*/ 25 w 26"/>
                  <a:gd name="T5" fmla="*/ 4 h 18"/>
                  <a:gd name="T6" fmla="*/ 21 w 26"/>
                  <a:gd name="T7" fmla="*/ 17 h 18"/>
                  <a:gd name="T8" fmla="*/ 18 w 26"/>
                  <a:gd name="T9" fmla="*/ 18 h 18"/>
                  <a:gd name="T10" fmla="*/ 4 w 26"/>
                  <a:gd name="T11" fmla="*/ 11 h 18"/>
                  <a:gd name="T12" fmla="*/ 1 w 26"/>
                  <a:gd name="T13" fmla="*/ 7 h 18"/>
                  <a:gd name="T14" fmla="*/ 3 w 26"/>
                  <a:gd name="T15" fmla="*/ 1 h 18"/>
                  <a:gd name="T16" fmla="*/ 11 w 26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6" h="18">
                    <a:moveTo>
                      <a:pt x="11" y="0"/>
                    </a:moveTo>
                    <a:cubicBezTo>
                      <a:pt x="15" y="0"/>
                      <a:pt x="19" y="1"/>
                      <a:pt x="23" y="2"/>
                    </a:cubicBezTo>
                    <a:cubicBezTo>
                      <a:pt x="24" y="2"/>
                      <a:pt x="25" y="3"/>
                      <a:pt x="25" y="4"/>
                    </a:cubicBezTo>
                    <a:cubicBezTo>
                      <a:pt x="26" y="9"/>
                      <a:pt x="25" y="14"/>
                      <a:pt x="21" y="17"/>
                    </a:cubicBezTo>
                    <a:cubicBezTo>
                      <a:pt x="20" y="18"/>
                      <a:pt x="19" y="18"/>
                      <a:pt x="18" y="18"/>
                    </a:cubicBezTo>
                    <a:cubicBezTo>
                      <a:pt x="13" y="16"/>
                      <a:pt x="8" y="14"/>
                      <a:pt x="4" y="11"/>
                    </a:cubicBezTo>
                    <a:cubicBezTo>
                      <a:pt x="3" y="10"/>
                      <a:pt x="2" y="9"/>
                      <a:pt x="1" y="7"/>
                    </a:cubicBezTo>
                    <a:cubicBezTo>
                      <a:pt x="0" y="5"/>
                      <a:pt x="0" y="3"/>
                      <a:pt x="3" y="1"/>
                    </a:cubicBezTo>
                    <a:cubicBezTo>
                      <a:pt x="6" y="0"/>
                      <a:pt x="8" y="0"/>
                      <a:pt x="11" y="0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2" name="Freeform 1303"/>
              <p:cNvSpPr>
                <a:spLocks/>
              </p:cNvSpPr>
              <p:nvPr/>
            </p:nvSpPr>
            <p:spPr bwMode="auto">
              <a:xfrm>
                <a:off x="5846" y="2993"/>
                <a:ext cx="32" cy="23"/>
              </a:xfrm>
              <a:custGeom>
                <a:avLst/>
                <a:gdLst>
                  <a:gd name="T0" fmla="*/ 15 w 27"/>
                  <a:gd name="T1" fmla="*/ 0 h 19"/>
                  <a:gd name="T2" fmla="*/ 21 w 27"/>
                  <a:gd name="T3" fmla="*/ 1 h 19"/>
                  <a:gd name="T4" fmla="*/ 24 w 27"/>
                  <a:gd name="T5" fmla="*/ 9 h 19"/>
                  <a:gd name="T6" fmla="*/ 17 w 27"/>
                  <a:gd name="T7" fmla="*/ 14 h 19"/>
                  <a:gd name="T8" fmla="*/ 12 w 27"/>
                  <a:gd name="T9" fmla="*/ 17 h 19"/>
                  <a:gd name="T10" fmla="*/ 2 w 27"/>
                  <a:gd name="T11" fmla="*/ 13 h 19"/>
                  <a:gd name="T12" fmla="*/ 1 w 27"/>
                  <a:gd name="T13" fmla="*/ 11 h 19"/>
                  <a:gd name="T14" fmla="*/ 7 w 27"/>
                  <a:gd name="T15" fmla="*/ 1 h 19"/>
                  <a:gd name="T16" fmla="*/ 15 w 27"/>
                  <a:gd name="T1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7" h="19">
                    <a:moveTo>
                      <a:pt x="15" y="0"/>
                    </a:moveTo>
                    <a:cubicBezTo>
                      <a:pt x="17" y="0"/>
                      <a:pt x="19" y="0"/>
                      <a:pt x="21" y="1"/>
                    </a:cubicBezTo>
                    <a:cubicBezTo>
                      <a:pt x="26" y="2"/>
                      <a:pt x="27" y="5"/>
                      <a:pt x="24" y="9"/>
                    </a:cubicBezTo>
                    <a:cubicBezTo>
                      <a:pt x="22" y="11"/>
                      <a:pt x="20" y="13"/>
                      <a:pt x="17" y="14"/>
                    </a:cubicBezTo>
                    <a:cubicBezTo>
                      <a:pt x="15" y="15"/>
                      <a:pt x="14" y="16"/>
                      <a:pt x="12" y="17"/>
                    </a:cubicBezTo>
                    <a:cubicBezTo>
                      <a:pt x="7" y="19"/>
                      <a:pt x="4" y="17"/>
                      <a:pt x="2" y="13"/>
                    </a:cubicBezTo>
                    <a:cubicBezTo>
                      <a:pt x="1" y="12"/>
                      <a:pt x="1" y="11"/>
                      <a:pt x="1" y="11"/>
                    </a:cubicBezTo>
                    <a:cubicBezTo>
                      <a:pt x="0" y="4"/>
                      <a:pt x="1" y="2"/>
                      <a:pt x="7" y="1"/>
                    </a:cubicBezTo>
                    <a:cubicBezTo>
                      <a:pt x="10" y="0"/>
                      <a:pt x="12" y="0"/>
                      <a:pt x="15" y="0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3" name="Freeform 1304"/>
              <p:cNvSpPr>
                <a:spLocks/>
              </p:cNvSpPr>
              <p:nvPr/>
            </p:nvSpPr>
            <p:spPr bwMode="auto">
              <a:xfrm>
                <a:off x="6036" y="2695"/>
                <a:ext cx="50" cy="10"/>
              </a:xfrm>
              <a:custGeom>
                <a:avLst/>
                <a:gdLst>
                  <a:gd name="T0" fmla="*/ 23 w 42"/>
                  <a:gd name="T1" fmla="*/ 9 h 9"/>
                  <a:gd name="T2" fmla="*/ 3 w 42"/>
                  <a:gd name="T3" fmla="*/ 8 h 9"/>
                  <a:gd name="T4" fmla="*/ 1 w 42"/>
                  <a:gd name="T5" fmla="*/ 7 h 9"/>
                  <a:gd name="T6" fmla="*/ 3 w 42"/>
                  <a:gd name="T7" fmla="*/ 2 h 9"/>
                  <a:gd name="T8" fmla="*/ 21 w 42"/>
                  <a:gd name="T9" fmla="*/ 0 h 9"/>
                  <a:gd name="T10" fmla="*/ 39 w 42"/>
                  <a:gd name="T11" fmla="*/ 2 h 9"/>
                  <a:gd name="T12" fmla="*/ 42 w 42"/>
                  <a:gd name="T13" fmla="*/ 6 h 9"/>
                  <a:gd name="T14" fmla="*/ 39 w 42"/>
                  <a:gd name="T15" fmla="*/ 9 h 9"/>
                  <a:gd name="T16" fmla="*/ 23 w 42"/>
                  <a:gd name="T17" fmla="*/ 9 h 9"/>
                  <a:gd name="T18" fmla="*/ 23 w 42"/>
                  <a:gd name="T19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9">
                    <a:moveTo>
                      <a:pt x="23" y="9"/>
                    </a:moveTo>
                    <a:cubicBezTo>
                      <a:pt x="16" y="9"/>
                      <a:pt x="10" y="9"/>
                      <a:pt x="3" y="8"/>
                    </a:cubicBezTo>
                    <a:cubicBezTo>
                      <a:pt x="2" y="8"/>
                      <a:pt x="1" y="8"/>
                      <a:pt x="1" y="7"/>
                    </a:cubicBezTo>
                    <a:cubicBezTo>
                      <a:pt x="1" y="5"/>
                      <a:pt x="0" y="3"/>
                      <a:pt x="3" y="2"/>
                    </a:cubicBezTo>
                    <a:cubicBezTo>
                      <a:pt x="9" y="1"/>
                      <a:pt x="15" y="0"/>
                      <a:pt x="21" y="0"/>
                    </a:cubicBezTo>
                    <a:cubicBezTo>
                      <a:pt x="27" y="1"/>
                      <a:pt x="33" y="1"/>
                      <a:pt x="39" y="2"/>
                    </a:cubicBezTo>
                    <a:cubicBezTo>
                      <a:pt x="42" y="3"/>
                      <a:pt x="42" y="4"/>
                      <a:pt x="42" y="6"/>
                    </a:cubicBezTo>
                    <a:cubicBezTo>
                      <a:pt x="42" y="8"/>
                      <a:pt x="41" y="9"/>
                      <a:pt x="39" y="9"/>
                    </a:cubicBezTo>
                    <a:cubicBezTo>
                      <a:pt x="33" y="9"/>
                      <a:pt x="28" y="9"/>
                      <a:pt x="23" y="9"/>
                    </a:cubicBezTo>
                    <a:cubicBezTo>
                      <a:pt x="23" y="9"/>
                      <a:pt x="23" y="9"/>
                      <a:pt x="23" y="9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4" name="Freeform 1305"/>
              <p:cNvSpPr>
                <a:spLocks/>
              </p:cNvSpPr>
              <p:nvPr/>
            </p:nvSpPr>
            <p:spPr bwMode="auto">
              <a:xfrm>
                <a:off x="5936" y="2750"/>
                <a:ext cx="23" cy="24"/>
              </a:xfrm>
              <a:custGeom>
                <a:avLst/>
                <a:gdLst>
                  <a:gd name="T0" fmla="*/ 0 w 19"/>
                  <a:gd name="T1" fmla="*/ 10 h 20"/>
                  <a:gd name="T2" fmla="*/ 10 w 19"/>
                  <a:gd name="T3" fmla="*/ 0 h 20"/>
                  <a:gd name="T4" fmla="*/ 19 w 19"/>
                  <a:gd name="T5" fmla="*/ 10 h 20"/>
                  <a:gd name="T6" fmla="*/ 10 w 19"/>
                  <a:gd name="T7" fmla="*/ 20 h 20"/>
                  <a:gd name="T8" fmla="*/ 0 w 19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0" y="10"/>
                    </a:moveTo>
                    <a:cubicBezTo>
                      <a:pt x="0" y="5"/>
                      <a:pt x="4" y="1"/>
                      <a:pt x="10" y="0"/>
                    </a:cubicBezTo>
                    <a:cubicBezTo>
                      <a:pt x="15" y="0"/>
                      <a:pt x="19" y="5"/>
                      <a:pt x="19" y="10"/>
                    </a:cubicBezTo>
                    <a:cubicBezTo>
                      <a:pt x="19" y="15"/>
                      <a:pt x="15" y="20"/>
                      <a:pt x="10" y="20"/>
                    </a:cubicBezTo>
                    <a:cubicBezTo>
                      <a:pt x="4" y="20"/>
                      <a:pt x="0" y="15"/>
                      <a:pt x="0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5" name="Freeform 1306"/>
              <p:cNvSpPr>
                <a:spLocks/>
              </p:cNvSpPr>
              <p:nvPr/>
            </p:nvSpPr>
            <p:spPr bwMode="auto">
              <a:xfrm>
                <a:off x="5968" y="2743"/>
                <a:ext cx="24" cy="24"/>
              </a:xfrm>
              <a:custGeom>
                <a:avLst/>
                <a:gdLst>
                  <a:gd name="T0" fmla="*/ 10 w 20"/>
                  <a:gd name="T1" fmla="*/ 20 h 20"/>
                  <a:gd name="T2" fmla="*/ 0 w 20"/>
                  <a:gd name="T3" fmla="*/ 10 h 20"/>
                  <a:gd name="T4" fmla="*/ 10 w 20"/>
                  <a:gd name="T5" fmla="*/ 0 h 20"/>
                  <a:gd name="T6" fmla="*/ 20 w 20"/>
                  <a:gd name="T7" fmla="*/ 10 h 20"/>
                  <a:gd name="T8" fmla="*/ 10 w 20"/>
                  <a:gd name="T9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10" y="20"/>
                    </a:moveTo>
                    <a:cubicBezTo>
                      <a:pt x="5" y="20"/>
                      <a:pt x="0" y="15"/>
                      <a:pt x="0" y="10"/>
                    </a:cubicBezTo>
                    <a:cubicBezTo>
                      <a:pt x="1" y="4"/>
                      <a:pt x="5" y="0"/>
                      <a:pt x="10" y="0"/>
                    </a:cubicBezTo>
                    <a:cubicBezTo>
                      <a:pt x="15" y="0"/>
                      <a:pt x="20" y="5"/>
                      <a:pt x="20" y="10"/>
                    </a:cubicBezTo>
                    <a:cubicBezTo>
                      <a:pt x="20" y="15"/>
                      <a:pt x="15" y="20"/>
                      <a:pt x="10" y="2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6" name="Freeform 1307"/>
              <p:cNvSpPr>
                <a:spLocks/>
              </p:cNvSpPr>
              <p:nvPr/>
            </p:nvSpPr>
            <p:spPr bwMode="auto">
              <a:xfrm>
                <a:off x="5947" y="2727"/>
                <a:ext cx="23" cy="24"/>
              </a:xfrm>
              <a:custGeom>
                <a:avLst/>
                <a:gdLst>
                  <a:gd name="T0" fmla="*/ 0 w 19"/>
                  <a:gd name="T1" fmla="*/ 10 h 20"/>
                  <a:gd name="T2" fmla="*/ 10 w 19"/>
                  <a:gd name="T3" fmla="*/ 0 h 20"/>
                  <a:gd name="T4" fmla="*/ 19 w 19"/>
                  <a:gd name="T5" fmla="*/ 10 h 20"/>
                  <a:gd name="T6" fmla="*/ 10 w 19"/>
                  <a:gd name="T7" fmla="*/ 20 h 20"/>
                  <a:gd name="T8" fmla="*/ 0 w 19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0" y="10"/>
                    </a:moveTo>
                    <a:cubicBezTo>
                      <a:pt x="0" y="4"/>
                      <a:pt x="4" y="0"/>
                      <a:pt x="10" y="0"/>
                    </a:cubicBezTo>
                    <a:cubicBezTo>
                      <a:pt x="15" y="0"/>
                      <a:pt x="19" y="4"/>
                      <a:pt x="19" y="10"/>
                    </a:cubicBezTo>
                    <a:cubicBezTo>
                      <a:pt x="19" y="15"/>
                      <a:pt x="15" y="19"/>
                      <a:pt x="10" y="20"/>
                    </a:cubicBezTo>
                    <a:cubicBezTo>
                      <a:pt x="4" y="20"/>
                      <a:pt x="0" y="15"/>
                      <a:pt x="0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7" name="Freeform 1308"/>
              <p:cNvSpPr>
                <a:spLocks/>
              </p:cNvSpPr>
              <p:nvPr/>
            </p:nvSpPr>
            <p:spPr bwMode="auto">
              <a:xfrm>
                <a:off x="6153" y="2727"/>
                <a:ext cx="23" cy="24"/>
              </a:xfrm>
              <a:custGeom>
                <a:avLst/>
                <a:gdLst>
                  <a:gd name="T0" fmla="*/ 19 w 19"/>
                  <a:gd name="T1" fmla="*/ 10 h 20"/>
                  <a:gd name="T2" fmla="*/ 9 w 19"/>
                  <a:gd name="T3" fmla="*/ 20 h 20"/>
                  <a:gd name="T4" fmla="*/ 0 w 19"/>
                  <a:gd name="T5" fmla="*/ 10 h 20"/>
                  <a:gd name="T6" fmla="*/ 9 w 19"/>
                  <a:gd name="T7" fmla="*/ 0 h 20"/>
                  <a:gd name="T8" fmla="*/ 19 w 19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19" y="10"/>
                    </a:moveTo>
                    <a:cubicBezTo>
                      <a:pt x="19" y="15"/>
                      <a:pt x="15" y="20"/>
                      <a:pt x="9" y="20"/>
                    </a:cubicBezTo>
                    <a:cubicBezTo>
                      <a:pt x="4" y="19"/>
                      <a:pt x="0" y="15"/>
                      <a:pt x="0" y="10"/>
                    </a:cubicBezTo>
                    <a:cubicBezTo>
                      <a:pt x="0" y="5"/>
                      <a:pt x="4" y="0"/>
                      <a:pt x="9" y="0"/>
                    </a:cubicBezTo>
                    <a:cubicBezTo>
                      <a:pt x="15" y="0"/>
                      <a:pt x="19" y="4"/>
                      <a:pt x="19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8" name="Freeform 1309"/>
              <p:cNvSpPr>
                <a:spLocks/>
              </p:cNvSpPr>
              <p:nvPr/>
            </p:nvSpPr>
            <p:spPr bwMode="auto">
              <a:xfrm>
                <a:off x="6164" y="2750"/>
                <a:ext cx="23" cy="24"/>
              </a:xfrm>
              <a:custGeom>
                <a:avLst/>
                <a:gdLst>
                  <a:gd name="T0" fmla="*/ 0 w 19"/>
                  <a:gd name="T1" fmla="*/ 10 h 20"/>
                  <a:gd name="T2" fmla="*/ 10 w 19"/>
                  <a:gd name="T3" fmla="*/ 0 h 20"/>
                  <a:gd name="T4" fmla="*/ 19 w 19"/>
                  <a:gd name="T5" fmla="*/ 10 h 20"/>
                  <a:gd name="T6" fmla="*/ 10 w 19"/>
                  <a:gd name="T7" fmla="*/ 20 h 20"/>
                  <a:gd name="T8" fmla="*/ 0 w 19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20">
                    <a:moveTo>
                      <a:pt x="0" y="10"/>
                    </a:moveTo>
                    <a:cubicBezTo>
                      <a:pt x="0" y="5"/>
                      <a:pt x="4" y="0"/>
                      <a:pt x="10" y="0"/>
                    </a:cubicBezTo>
                    <a:cubicBezTo>
                      <a:pt x="15" y="1"/>
                      <a:pt x="19" y="5"/>
                      <a:pt x="19" y="10"/>
                    </a:cubicBezTo>
                    <a:cubicBezTo>
                      <a:pt x="19" y="15"/>
                      <a:pt x="15" y="20"/>
                      <a:pt x="10" y="20"/>
                    </a:cubicBezTo>
                    <a:cubicBezTo>
                      <a:pt x="4" y="20"/>
                      <a:pt x="0" y="15"/>
                      <a:pt x="0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79" name="Freeform 1310"/>
              <p:cNvSpPr>
                <a:spLocks/>
              </p:cNvSpPr>
              <p:nvPr/>
            </p:nvSpPr>
            <p:spPr bwMode="auto">
              <a:xfrm>
                <a:off x="6130" y="2743"/>
                <a:ext cx="24" cy="24"/>
              </a:xfrm>
              <a:custGeom>
                <a:avLst/>
                <a:gdLst>
                  <a:gd name="T0" fmla="*/ 0 w 20"/>
                  <a:gd name="T1" fmla="*/ 10 h 20"/>
                  <a:gd name="T2" fmla="*/ 10 w 20"/>
                  <a:gd name="T3" fmla="*/ 0 h 20"/>
                  <a:gd name="T4" fmla="*/ 20 w 20"/>
                  <a:gd name="T5" fmla="*/ 10 h 20"/>
                  <a:gd name="T6" fmla="*/ 10 w 20"/>
                  <a:gd name="T7" fmla="*/ 20 h 20"/>
                  <a:gd name="T8" fmla="*/ 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0" y="10"/>
                    </a:moveTo>
                    <a:cubicBezTo>
                      <a:pt x="0" y="5"/>
                      <a:pt x="5" y="0"/>
                      <a:pt x="10" y="0"/>
                    </a:cubicBezTo>
                    <a:cubicBezTo>
                      <a:pt x="15" y="0"/>
                      <a:pt x="20" y="5"/>
                      <a:pt x="20" y="10"/>
                    </a:cubicBezTo>
                    <a:cubicBezTo>
                      <a:pt x="20" y="15"/>
                      <a:pt x="15" y="19"/>
                      <a:pt x="10" y="20"/>
                    </a:cubicBezTo>
                    <a:cubicBezTo>
                      <a:pt x="5" y="20"/>
                      <a:pt x="0" y="15"/>
                      <a:pt x="0" y="10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0" name="Freeform 1311"/>
              <p:cNvSpPr>
                <a:spLocks/>
              </p:cNvSpPr>
              <p:nvPr/>
            </p:nvSpPr>
            <p:spPr bwMode="auto">
              <a:xfrm>
                <a:off x="6037" y="2705"/>
                <a:ext cx="48" cy="14"/>
              </a:xfrm>
              <a:custGeom>
                <a:avLst/>
                <a:gdLst>
                  <a:gd name="T0" fmla="*/ 0 w 40"/>
                  <a:gd name="T1" fmla="*/ 0 h 11"/>
                  <a:gd name="T2" fmla="*/ 40 w 40"/>
                  <a:gd name="T3" fmla="*/ 1 h 11"/>
                  <a:gd name="T4" fmla="*/ 37 w 40"/>
                  <a:gd name="T5" fmla="*/ 8 h 11"/>
                  <a:gd name="T6" fmla="*/ 35 w 40"/>
                  <a:gd name="T7" fmla="*/ 8 h 11"/>
                  <a:gd name="T8" fmla="*/ 27 w 40"/>
                  <a:gd name="T9" fmla="*/ 10 h 11"/>
                  <a:gd name="T10" fmla="*/ 25 w 40"/>
                  <a:gd name="T11" fmla="*/ 11 h 11"/>
                  <a:gd name="T12" fmla="*/ 16 w 40"/>
                  <a:gd name="T13" fmla="*/ 10 h 11"/>
                  <a:gd name="T14" fmla="*/ 13 w 40"/>
                  <a:gd name="T15" fmla="*/ 10 h 11"/>
                  <a:gd name="T16" fmla="*/ 6 w 40"/>
                  <a:gd name="T17" fmla="*/ 8 h 11"/>
                  <a:gd name="T18" fmla="*/ 3 w 40"/>
                  <a:gd name="T19" fmla="*/ 7 h 11"/>
                  <a:gd name="T20" fmla="*/ 0 w 40"/>
                  <a:gd name="T21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" h="11">
                    <a:moveTo>
                      <a:pt x="0" y="0"/>
                    </a:moveTo>
                    <a:cubicBezTo>
                      <a:pt x="14" y="2"/>
                      <a:pt x="27" y="2"/>
                      <a:pt x="40" y="1"/>
                    </a:cubicBezTo>
                    <a:cubicBezTo>
                      <a:pt x="40" y="3"/>
                      <a:pt x="38" y="6"/>
                      <a:pt x="37" y="8"/>
                    </a:cubicBezTo>
                    <a:cubicBezTo>
                      <a:pt x="36" y="9"/>
                      <a:pt x="36" y="8"/>
                      <a:pt x="35" y="8"/>
                    </a:cubicBezTo>
                    <a:cubicBezTo>
                      <a:pt x="32" y="7"/>
                      <a:pt x="29" y="8"/>
                      <a:pt x="27" y="10"/>
                    </a:cubicBezTo>
                    <a:cubicBezTo>
                      <a:pt x="26" y="11"/>
                      <a:pt x="26" y="11"/>
                      <a:pt x="25" y="11"/>
                    </a:cubicBezTo>
                    <a:cubicBezTo>
                      <a:pt x="22" y="9"/>
                      <a:pt x="19" y="9"/>
                      <a:pt x="16" y="10"/>
                    </a:cubicBezTo>
                    <a:cubicBezTo>
                      <a:pt x="15" y="11"/>
                      <a:pt x="14" y="11"/>
                      <a:pt x="13" y="10"/>
                    </a:cubicBezTo>
                    <a:cubicBezTo>
                      <a:pt x="11" y="8"/>
                      <a:pt x="9" y="7"/>
                      <a:pt x="6" y="8"/>
                    </a:cubicBezTo>
                    <a:cubicBezTo>
                      <a:pt x="5" y="8"/>
                      <a:pt x="4" y="8"/>
                      <a:pt x="3" y="7"/>
                    </a:cubicBezTo>
                    <a:cubicBezTo>
                      <a:pt x="2" y="5"/>
                      <a:pt x="1" y="3"/>
                      <a:pt x="0" y="0"/>
                    </a:cubicBezTo>
                    <a:close/>
                  </a:path>
                </a:pathLst>
              </a:custGeom>
              <a:solidFill>
                <a:srgbClr val="0D7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1" name="Freeform 1312"/>
              <p:cNvSpPr>
                <a:spLocks/>
              </p:cNvSpPr>
              <p:nvPr/>
            </p:nvSpPr>
            <p:spPr bwMode="auto">
              <a:xfrm>
                <a:off x="6046" y="2758"/>
                <a:ext cx="29" cy="22"/>
              </a:xfrm>
              <a:custGeom>
                <a:avLst/>
                <a:gdLst>
                  <a:gd name="T0" fmla="*/ 24 w 24"/>
                  <a:gd name="T1" fmla="*/ 12 h 18"/>
                  <a:gd name="T2" fmla="*/ 23 w 24"/>
                  <a:gd name="T3" fmla="*/ 14 h 18"/>
                  <a:gd name="T4" fmla="*/ 19 w 24"/>
                  <a:gd name="T5" fmla="*/ 16 h 18"/>
                  <a:gd name="T6" fmla="*/ 5 w 24"/>
                  <a:gd name="T7" fmla="*/ 17 h 18"/>
                  <a:gd name="T8" fmla="*/ 2 w 24"/>
                  <a:gd name="T9" fmla="*/ 16 h 18"/>
                  <a:gd name="T10" fmla="*/ 5 w 24"/>
                  <a:gd name="T11" fmla="*/ 4 h 18"/>
                  <a:gd name="T12" fmla="*/ 17 w 24"/>
                  <a:gd name="T13" fmla="*/ 1 h 18"/>
                  <a:gd name="T14" fmla="*/ 24 w 24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cubicBezTo>
                      <a:pt x="23" y="13"/>
                      <a:pt x="23" y="13"/>
                      <a:pt x="23" y="14"/>
                    </a:cubicBezTo>
                    <a:cubicBezTo>
                      <a:pt x="22" y="18"/>
                      <a:pt x="22" y="18"/>
                      <a:pt x="19" y="16"/>
                    </a:cubicBezTo>
                    <a:cubicBezTo>
                      <a:pt x="14" y="14"/>
                      <a:pt x="9" y="14"/>
                      <a:pt x="5" y="17"/>
                    </a:cubicBezTo>
                    <a:cubicBezTo>
                      <a:pt x="3" y="18"/>
                      <a:pt x="3" y="17"/>
                      <a:pt x="2" y="16"/>
                    </a:cubicBezTo>
                    <a:cubicBezTo>
                      <a:pt x="0" y="11"/>
                      <a:pt x="1" y="7"/>
                      <a:pt x="5" y="4"/>
                    </a:cubicBezTo>
                    <a:cubicBezTo>
                      <a:pt x="8" y="1"/>
                      <a:pt x="13" y="0"/>
                      <a:pt x="17" y="1"/>
                    </a:cubicBezTo>
                    <a:cubicBezTo>
                      <a:pt x="21" y="3"/>
                      <a:pt x="24" y="7"/>
                      <a:pt x="24" y="12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2" name="Freeform 1313"/>
              <p:cNvSpPr>
                <a:spLocks/>
              </p:cNvSpPr>
              <p:nvPr/>
            </p:nvSpPr>
            <p:spPr bwMode="auto">
              <a:xfrm>
                <a:off x="5778" y="2901"/>
                <a:ext cx="21" cy="28"/>
              </a:xfrm>
              <a:custGeom>
                <a:avLst/>
                <a:gdLst>
                  <a:gd name="T0" fmla="*/ 18 w 18"/>
                  <a:gd name="T1" fmla="*/ 16 h 24"/>
                  <a:gd name="T2" fmla="*/ 14 w 18"/>
                  <a:gd name="T3" fmla="*/ 23 h 24"/>
                  <a:gd name="T4" fmla="*/ 8 w 18"/>
                  <a:gd name="T5" fmla="*/ 20 h 24"/>
                  <a:gd name="T6" fmla="*/ 1 w 18"/>
                  <a:gd name="T7" fmla="*/ 7 h 24"/>
                  <a:gd name="T8" fmla="*/ 1 w 18"/>
                  <a:gd name="T9" fmla="*/ 2 h 24"/>
                  <a:gd name="T10" fmla="*/ 7 w 18"/>
                  <a:gd name="T11" fmla="*/ 1 h 24"/>
                  <a:gd name="T12" fmla="*/ 18 w 18"/>
                  <a:gd name="T13" fmla="*/ 1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18" y="16"/>
                    </a:moveTo>
                    <a:cubicBezTo>
                      <a:pt x="18" y="19"/>
                      <a:pt x="16" y="22"/>
                      <a:pt x="14" y="23"/>
                    </a:cubicBezTo>
                    <a:cubicBezTo>
                      <a:pt x="11" y="24"/>
                      <a:pt x="10" y="22"/>
                      <a:pt x="8" y="20"/>
                    </a:cubicBezTo>
                    <a:cubicBezTo>
                      <a:pt x="5" y="16"/>
                      <a:pt x="2" y="12"/>
                      <a:pt x="1" y="7"/>
                    </a:cubicBezTo>
                    <a:cubicBezTo>
                      <a:pt x="0" y="5"/>
                      <a:pt x="0" y="3"/>
                      <a:pt x="1" y="2"/>
                    </a:cubicBezTo>
                    <a:cubicBezTo>
                      <a:pt x="3" y="0"/>
                      <a:pt x="5" y="0"/>
                      <a:pt x="7" y="1"/>
                    </a:cubicBezTo>
                    <a:cubicBezTo>
                      <a:pt x="12" y="3"/>
                      <a:pt x="18" y="10"/>
                      <a:pt x="18" y="16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3" name="Freeform 1314"/>
              <p:cNvSpPr>
                <a:spLocks/>
              </p:cNvSpPr>
              <p:nvPr/>
            </p:nvSpPr>
            <p:spPr bwMode="auto">
              <a:xfrm>
                <a:off x="6323" y="2901"/>
                <a:ext cx="22" cy="28"/>
              </a:xfrm>
              <a:custGeom>
                <a:avLst/>
                <a:gdLst>
                  <a:gd name="T0" fmla="*/ 0 w 18"/>
                  <a:gd name="T1" fmla="*/ 17 h 24"/>
                  <a:gd name="T2" fmla="*/ 12 w 18"/>
                  <a:gd name="T3" fmla="*/ 1 h 24"/>
                  <a:gd name="T4" fmla="*/ 17 w 18"/>
                  <a:gd name="T5" fmla="*/ 6 h 24"/>
                  <a:gd name="T6" fmla="*/ 9 w 18"/>
                  <a:gd name="T7" fmla="*/ 21 h 24"/>
                  <a:gd name="T8" fmla="*/ 3 w 18"/>
                  <a:gd name="T9" fmla="*/ 23 h 24"/>
                  <a:gd name="T10" fmla="*/ 0 w 18"/>
                  <a:gd name="T11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17"/>
                    </a:moveTo>
                    <a:cubicBezTo>
                      <a:pt x="0" y="10"/>
                      <a:pt x="6" y="2"/>
                      <a:pt x="12" y="1"/>
                    </a:cubicBezTo>
                    <a:cubicBezTo>
                      <a:pt x="16" y="0"/>
                      <a:pt x="18" y="2"/>
                      <a:pt x="17" y="6"/>
                    </a:cubicBezTo>
                    <a:cubicBezTo>
                      <a:pt x="16" y="12"/>
                      <a:pt x="13" y="16"/>
                      <a:pt x="9" y="21"/>
                    </a:cubicBezTo>
                    <a:cubicBezTo>
                      <a:pt x="8" y="23"/>
                      <a:pt x="6" y="24"/>
                      <a:pt x="3" y="23"/>
                    </a:cubicBezTo>
                    <a:cubicBezTo>
                      <a:pt x="1" y="21"/>
                      <a:pt x="0" y="19"/>
                      <a:pt x="0" y="17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4" name="Freeform 1315"/>
              <p:cNvSpPr>
                <a:spLocks/>
              </p:cNvSpPr>
              <p:nvPr/>
            </p:nvSpPr>
            <p:spPr bwMode="auto">
              <a:xfrm>
                <a:off x="5847" y="2987"/>
                <a:ext cx="40" cy="33"/>
              </a:xfrm>
              <a:custGeom>
                <a:avLst/>
                <a:gdLst>
                  <a:gd name="T0" fmla="*/ 1 w 33"/>
                  <a:gd name="T1" fmla="*/ 6 h 27"/>
                  <a:gd name="T2" fmla="*/ 3 w 33"/>
                  <a:gd name="T3" fmla="*/ 2 h 27"/>
                  <a:gd name="T4" fmla="*/ 23 w 33"/>
                  <a:gd name="T5" fmla="*/ 1 h 27"/>
                  <a:gd name="T6" fmla="*/ 26 w 33"/>
                  <a:gd name="T7" fmla="*/ 2 h 27"/>
                  <a:gd name="T8" fmla="*/ 29 w 33"/>
                  <a:gd name="T9" fmla="*/ 14 h 27"/>
                  <a:gd name="T10" fmla="*/ 10 w 33"/>
                  <a:gd name="T11" fmla="*/ 26 h 27"/>
                  <a:gd name="T12" fmla="*/ 7 w 33"/>
                  <a:gd name="T13" fmla="*/ 24 h 27"/>
                  <a:gd name="T14" fmla="*/ 18 w 33"/>
                  <a:gd name="T15" fmla="*/ 19 h 27"/>
                  <a:gd name="T16" fmla="*/ 25 w 33"/>
                  <a:gd name="T17" fmla="*/ 13 h 27"/>
                  <a:gd name="T18" fmla="*/ 22 w 33"/>
                  <a:gd name="T19" fmla="*/ 5 h 27"/>
                  <a:gd name="T20" fmla="*/ 10 w 33"/>
                  <a:gd name="T21" fmla="*/ 4 h 27"/>
                  <a:gd name="T22" fmla="*/ 1 w 33"/>
                  <a:gd name="T23" fmla="*/ 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3" h="27">
                    <a:moveTo>
                      <a:pt x="1" y="6"/>
                    </a:moveTo>
                    <a:cubicBezTo>
                      <a:pt x="0" y="4"/>
                      <a:pt x="1" y="3"/>
                      <a:pt x="3" y="2"/>
                    </a:cubicBezTo>
                    <a:cubicBezTo>
                      <a:pt x="10" y="1"/>
                      <a:pt x="17" y="0"/>
                      <a:pt x="23" y="1"/>
                    </a:cubicBezTo>
                    <a:cubicBezTo>
                      <a:pt x="24" y="1"/>
                      <a:pt x="25" y="2"/>
                      <a:pt x="26" y="2"/>
                    </a:cubicBezTo>
                    <a:cubicBezTo>
                      <a:pt x="32" y="4"/>
                      <a:pt x="33" y="9"/>
                      <a:pt x="29" y="14"/>
                    </a:cubicBezTo>
                    <a:cubicBezTo>
                      <a:pt x="24" y="21"/>
                      <a:pt x="17" y="24"/>
                      <a:pt x="10" y="26"/>
                    </a:cubicBezTo>
                    <a:cubicBezTo>
                      <a:pt x="9" y="27"/>
                      <a:pt x="9" y="26"/>
                      <a:pt x="7" y="24"/>
                    </a:cubicBezTo>
                    <a:cubicBezTo>
                      <a:pt x="11" y="23"/>
                      <a:pt x="15" y="21"/>
                      <a:pt x="18" y="19"/>
                    </a:cubicBezTo>
                    <a:cubicBezTo>
                      <a:pt x="21" y="18"/>
                      <a:pt x="23" y="16"/>
                      <a:pt x="25" y="13"/>
                    </a:cubicBezTo>
                    <a:cubicBezTo>
                      <a:pt x="26" y="10"/>
                      <a:pt x="26" y="7"/>
                      <a:pt x="22" y="5"/>
                    </a:cubicBezTo>
                    <a:cubicBezTo>
                      <a:pt x="18" y="3"/>
                      <a:pt x="14" y="4"/>
                      <a:pt x="10" y="4"/>
                    </a:cubicBezTo>
                    <a:cubicBezTo>
                      <a:pt x="7" y="4"/>
                      <a:pt x="4" y="5"/>
                      <a:pt x="1" y="6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5" name="Freeform 1316"/>
              <p:cNvSpPr>
                <a:spLocks/>
              </p:cNvSpPr>
              <p:nvPr/>
            </p:nvSpPr>
            <p:spPr bwMode="auto">
              <a:xfrm>
                <a:off x="6043" y="2642"/>
                <a:ext cx="36" cy="35"/>
              </a:xfrm>
              <a:custGeom>
                <a:avLst/>
                <a:gdLst>
                  <a:gd name="T0" fmla="*/ 1 w 30"/>
                  <a:gd name="T1" fmla="*/ 17 h 29"/>
                  <a:gd name="T2" fmla="*/ 5 w 30"/>
                  <a:gd name="T3" fmla="*/ 13 h 29"/>
                  <a:gd name="T4" fmla="*/ 11 w 30"/>
                  <a:gd name="T5" fmla="*/ 13 h 29"/>
                  <a:gd name="T6" fmla="*/ 13 w 30"/>
                  <a:gd name="T7" fmla="*/ 10 h 29"/>
                  <a:gd name="T8" fmla="*/ 13 w 30"/>
                  <a:gd name="T9" fmla="*/ 1 h 29"/>
                  <a:gd name="T10" fmla="*/ 14 w 30"/>
                  <a:gd name="T11" fmla="*/ 0 h 29"/>
                  <a:gd name="T12" fmla="*/ 17 w 30"/>
                  <a:gd name="T13" fmla="*/ 0 h 29"/>
                  <a:gd name="T14" fmla="*/ 17 w 30"/>
                  <a:gd name="T15" fmla="*/ 3 h 29"/>
                  <a:gd name="T16" fmla="*/ 17 w 30"/>
                  <a:gd name="T17" fmla="*/ 11 h 29"/>
                  <a:gd name="T18" fmla="*/ 19 w 30"/>
                  <a:gd name="T19" fmla="*/ 13 h 29"/>
                  <a:gd name="T20" fmla="*/ 28 w 30"/>
                  <a:gd name="T21" fmla="*/ 13 h 29"/>
                  <a:gd name="T22" fmla="*/ 30 w 30"/>
                  <a:gd name="T23" fmla="*/ 15 h 29"/>
                  <a:gd name="T24" fmla="*/ 30 w 30"/>
                  <a:gd name="T25" fmla="*/ 17 h 29"/>
                  <a:gd name="T26" fmla="*/ 19 w 30"/>
                  <a:gd name="T27" fmla="*/ 17 h 29"/>
                  <a:gd name="T28" fmla="*/ 17 w 30"/>
                  <a:gd name="T29" fmla="*/ 18 h 29"/>
                  <a:gd name="T30" fmla="*/ 17 w 30"/>
                  <a:gd name="T31" fmla="*/ 29 h 29"/>
                  <a:gd name="T32" fmla="*/ 13 w 30"/>
                  <a:gd name="T33" fmla="*/ 29 h 29"/>
                  <a:gd name="T34" fmla="*/ 13 w 30"/>
                  <a:gd name="T35" fmla="*/ 18 h 29"/>
                  <a:gd name="T36" fmla="*/ 12 w 30"/>
                  <a:gd name="T37" fmla="*/ 17 h 29"/>
                  <a:gd name="T38" fmla="*/ 1 w 30"/>
                  <a:gd name="T39" fmla="*/ 17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0" h="29">
                    <a:moveTo>
                      <a:pt x="1" y="17"/>
                    </a:moveTo>
                    <a:cubicBezTo>
                      <a:pt x="0" y="13"/>
                      <a:pt x="0" y="13"/>
                      <a:pt x="5" y="13"/>
                    </a:cubicBezTo>
                    <a:cubicBezTo>
                      <a:pt x="7" y="13"/>
                      <a:pt x="9" y="13"/>
                      <a:pt x="11" y="13"/>
                    </a:cubicBezTo>
                    <a:cubicBezTo>
                      <a:pt x="13" y="13"/>
                      <a:pt x="13" y="12"/>
                      <a:pt x="13" y="10"/>
                    </a:cubicBezTo>
                    <a:cubicBezTo>
                      <a:pt x="13" y="7"/>
                      <a:pt x="13" y="4"/>
                      <a:pt x="13" y="1"/>
                    </a:cubicBezTo>
                    <a:cubicBezTo>
                      <a:pt x="13" y="1"/>
                      <a:pt x="13" y="0"/>
                      <a:pt x="14" y="0"/>
                    </a:cubicBezTo>
                    <a:cubicBezTo>
                      <a:pt x="15" y="0"/>
                      <a:pt x="16" y="0"/>
                      <a:pt x="17" y="0"/>
                    </a:cubicBezTo>
                    <a:cubicBezTo>
                      <a:pt x="18" y="1"/>
                      <a:pt x="17" y="2"/>
                      <a:pt x="17" y="3"/>
                    </a:cubicBezTo>
                    <a:cubicBezTo>
                      <a:pt x="18" y="5"/>
                      <a:pt x="18" y="8"/>
                      <a:pt x="17" y="11"/>
                    </a:cubicBezTo>
                    <a:cubicBezTo>
                      <a:pt x="17" y="12"/>
                      <a:pt x="18" y="13"/>
                      <a:pt x="19" y="13"/>
                    </a:cubicBezTo>
                    <a:cubicBezTo>
                      <a:pt x="22" y="13"/>
                      <a:pt x="25" y="13"/>
                      <a:pt x="28" y="13"/>
                    </a:cubicBezTo>
                    <a:cubicBezTo>
                      <a:pt x="30" y="13"/>
                      <a:pt x="30" y="13"/>
                      <a:pt x="30" y="15"/>
                    </a:cubicBezTo>
                    <a:cubicBezTo>
                      <a:pt x="30" y="16"/>
                      <a:pt x="30" y="16"/>
                      <a:pt x="30" y="17"/>
                    </a:cubicBezTo>
                    <a:cubicBezTo>
                      <a:pt x="26" y="17"/>
                      <a:pt x="22" y="17"/>
                      <a:pt x="19" y="17"/>
                    </a:cubicBezTo>
                    <a:cubicBezTo>
                      <a:pt x="18" y="17"/>
                      <a:pt x="17" y="17"/>
                      <a:pt x="17" y="18"/>
                    </a:cubicBezTo>
                    <a:cubicBezTo>
                      <a:pt x="17" y="22"/>
                      <a:pt x="17" y="25"/>
                      <a:pt x="17" y="29"/>
                    </a:cubicBezTo>
                    <a:cubicBezTo>
                      <a:pt x="16" y="29"/>
                      <a:pt x="15" y="29"/>
                      <a:pt x="13" y="29"/>
                    </a:cubicBezTo>
                    <a:cubicBezTo>
                      <a:pt x="13" y="26"/>
                      <a:pt x="13" y="22"/>
                      <a:pt x="13" y="18"/>
                    </a:cubicBezTo>
                    <a:cubicBezTo>
                      <a:pt x="13" y="17"/>
                      <a:pt x="13" y="17"/>
                      <a:pt x="12" y="17"/>
                    </a:cubicBezTo>
                    <a:cubicBezTo>
                      <a:pt x="8" y="17"/>
                      <a:pt x="5" y="17"/>
                      <a:pt x="1" y="17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6" name="Freeform 1317"/>
              <p:cNvSpPr>
                <a:spLocks/>
              </p:cNvSpPr>
              <p:nvPr/>
            </p:nvSpPr>
            <p:spPr bwMode="auto">
              <a:xfrm>
                <a:off x="6235" y="2987"/>
                <a:ext cx="39" cy="33"/>
              </a:xfrm>
              <a:custGeom>
                <a:avLst/>
                <a:gdLst>
                  <a:gd name="T0" fmla="*/ 26 w 33"/>
                  <a:gd name="T1" fmla="*/ 24 h 27"/>
                  <a:gd name="T2" fmla="*/ 21 w 33"/>
                  <a:gd name="T3" fmla="*/ 26 h 27"/>
                  <a:gd name="T4" fmla="*/ 9 w 33"/>
                  <a:gd name="T5" fmla="*/ 19 h 27"/>
                  <a:gd name="T6" fmla="*/ 3 w 33"/>
                  <a:gd name="T7" fmla="*/ 14 h 27"/>
                  <a:gd name="T8" fmla="*/ 6 w 33"/>
                  <a:gd name="T9" fmla="*/ 2 h 27"/>
                  <a:gd name="T10" fmla="*/ 24 w 33"/>
                  <a:gd name="T11" fmla="*/ 1 h 27"/>
                  <a:gd name="T12" fmla="*/ 30 w 33"/>
                  <a:gd name="T13" fmla="*/ 2 h 27"/>
                  <a:gd name="T14" fmla="*/ 32 w 33"/>
                  <a:gd name="T15" fmla="*/ 6 h 27"/>
                  <a:gd name="T16" fmla="*/ 17 w 33"/>
                  <a:gd name="T17" fmla="*/ 4 h 27"/>
                  <a:gd name="T18" fmla="*/ 10 w 33"/>
                  <a:gd name="T19" fmla="*/ 6 h 27"/>
                  <a:gd name="T20" fmla="*/ 8 w 33"/>
                  <a:gd name="T21" fmla="*/ 13 h 27"/>
                  <a:gd name="T22" fmla="*/ 14 w 33"/>
                  <a:gd name="T23" fmla="*/ 18 h 27"/>
                  <a:gd name="T24" fmla="*/ 26 w 33"/>
                  <a:gd name="T25" fmla="*/ 24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3" h="27">
                    <a:moveTo>
                      <a:pt x="26" y="24"/>
                    </a:moveTo>
                    <a:cubicBezTo>
                      <a:pt x="25" y="26"/>
                      <a:pt x="24" y="27"/>
                      <a:pt x="21" y="26"/>
                    </a:cubicBezTo>
                    <a:cubicBezTo>
                      <a:pt x="17" y="24"/>
                      <a:pt x="13" y="22"/>
                      <a:pt x="9" y="19"/>
                    </a:cubicBezTo>
                    <a:cubicBezTo>
                      <a:pt x="7" y="18"/>
                      <a:pt x="5" y="16"/>
                      <a:pt x="3" y="14"/>
                    </a:cubicBezTo>
                    <a:cubicBezTo>
                      <a:pt x="0" y="9"/>
                      <a:pt x="1" y="5"/>
                      <a:pt x="6" y="2"/>
                    </a:cubicBezTo>
                    <a:cubicBezTo>
                      <a:pt x="12" y="0"/>
                      <a:pt x="18" y="0"/>
                      <a:pt x="24" y="1"/>
                    </a:cubicBezTo>
                    <a:cubicBezTo>
                      <a:pt x="26" y="1"/>
                      <a:pt x="28" y="2"/>
                      <a:pt x="30" y="2"/>
                    </a:cubicBezTo>
                    <a:cubicBezTo>
                      <a:pt x="32" y="3"/>
                      <a:pt x="33" y="4"/>
                      <a:pt x="32" y="6"/>
                    </a:cubicBezTo>
                    <a:cubicBezTo>
                      <a:pt x="27" y="5"/>
                      <a:pt x="22" y="4"/>
                      <a:pt x="17" y="4"/>
                    </a:cubicBezTo>
                    <a:cubicBezTo>
                      <a:pt x="15" y="4"/>
                      <a:pt x="12" y="4"/>
                      <a:pt x="10" y="6"/>
                    </a:cubicBezTo>
                    <a:cubicBezTo>
                      <a:pt x="7" y="7"/>
                      <a:pt x="7" y="10"/>
                      <a:pt x="8" y="13"/>
                    </a:cubicBezTo>
                    <a:cubicBezTo>
                      <a:pt x="9" y="15"/>
                      <a:pt x="11" y="17"/>
                      <a:pt x="14" y="18"/>
                    </a:cubicBezTo>
                    <a:cubicBezTo>
                      <a:pt x="17" y="21"/>
                      <a:pt x="22" y="23"/>
                      <a:pt x="26" y="24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7" name="Freeform 1318"/>
              <p:cNvSpPr>
                <a:spLocks/>
              </p:cNvSpPr>
              <p:nvPr/>
            </p:nvSpPr>
            <p:spPr bwMode="auto">
              <a:xfrm>
                <a:off x="6038" y="2923"/>
                <a:ext cx="47" cy="17"/>
              </a:xfrm>
              <a:custGeom>
                <a:avLst/>
                <a:gdLst>
                  <a:gd name="T0" fmla="*/ 0 w 39"/>
                  <a:gd name="T1" fmla="*/ 14 h 14"/>
                  <a:gd name="T2" fmla="*/ 18 w 39"/>
                  <a:gd name="T3" fmla="*/ 1 h 14"/>
                  <a:gd name="T4" fmla="*/ 20 w 39"/>
                  <a:gd name="T5" fmla="*/ 1 h 14"/>
                  <a:gd name="T6" fmla="*/ 39 w 39"/>
                  <a:gd name="T7" fmla="*/ 14 h 14"/>
                  <a:gd name="T8" fmla="*/ 0 w 39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14">
                    <a:moveTo>
                      <a:pt x="0" y="14"/>
                    </a:moveTo>
                    <a:cubicBezTo>
                      <a:pt x="7" y="11"/>
                      <a:pt x="14" y="7"/>
                      <a:pt x="18" y="1"/>
                    </a:cubicBezTo>
                    <a:cubicBezTo>
                      <a:pt x="19" y="0"/>
                      <a:pt x="19" y="0"/>
                      <a:pt x="20" y="1"/>
                    </a:cubicBezTo>
                    <a:cubicBezTo>
                      <a:pt x="25" y="7"/>
                      <a:pt x="31" y="11"/>
                      <a:pt x="39" y="14"/>
                    </a:cubicBezTo>
                    <a:cubicBezTo>
                      <a:pt x="26" y="14"/>
                      <a:pt x="13" y="14"/>
                      <a:pt x="0" y="14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8" name="Oval 1319"/>
              <p:cNvSpPr>
                <a:spLocks noChangeArrowheads="1"/>
              </p:cNvSpPr>
              <p:nvPr/>
            </p:nvSpPr>
            <p:spPr bwMode="auto">
              <a:xfrm>
                <a:off x="5982" y="2721"/>
                <a:ext cx="20" cy="21"/>
              </a:xfrm>
              <a:prstGeom prst="ellipse">
                <a:avLst/>
              </a:pr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89" name="Freeform 1320"/>
              <p:cNvSpPr>
                <a:spLocks/>
              </p:cNvSpPr>
              <p:nvPr/>
            </p:nvSpPr>
            <p:spPr bwMode="auto">
              <a:xfrm>
                <a:off x="6121" y="2721"/>
                <a:ext cx="20" cy="21"/>
              </a:xfrm>
              <a:custGeom>
                <a:avLst/>
                <a:gdLst>
                  <a:gd name="T0" fmla="*/ 17 w 17"/>
                  <a:gd name="T1" fmla="*/ 9 h 17"/>
                  <a:gd name="T2" fmla="*/ 8 w 17"/>
                  <a:gd name="T3" fmla="*/ 17 h 17"/>
                  <a:gd name="T4" fmla="*/ 0 w 17"/>
                  <a:gd name="T5" fmla="*/ 9 h 17"/>
                  <a:gd name="T6" fmla="*/ 9 w 17"/>
                  <a:gd name="T7" fmla="*/ 0 h 17"/>
                  <a:gd name="T8" fmla="*/ 17 w 17"/>
                  <a:gd name="T9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17">
                    <a:moveTo>
                      <a:pt x="17" y="9"/>
                    </a:moveTo>
                    <a:cubicBezTo>
                      <a:pt x="17" y="13"/>
                      <a:pt x="13" y="17"/>
                      <a:pt x="8" y="17"/>
                    </a:cubicBezTo>
                    <a:cubicBezTo>
                      <a:pt x="4" y="17"/>
                      <a:pt x="0" y="13"/>
                      <a:pt x="0" y="9"/>
                    </a:cubicBezTo>
                    <a:cubicBezTo>
                      <a:pt x="0" y="4"/>
                      <a:pt x="4" y="0"/>
                      <a:pt x="9" y="0"/>
                    </a:cubicBezTo>
                    <a:cubicBezTo>
                      <a:pt x="13" y="0"/>
                      <a:pt x="17" y="4"/>
                      <a:pt x="17" y="9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0" name="Freeform 1321"/>
              <p:cNvSpPr>
                <a:spLocks/>
              </p:cNvSpPr>
              <p:nvPr/>
            </p:nvSpPr>
            <p:spPr bwMode="auto">
              <a:xfrm>
                <a:off x="6049" y="2743"/>
                <a:ext cx="25" cy="18"/>
              </a:xfrm>
              <a:custGeom>
                <a:avLst/>
                <a:gdLst>
                  <a:gd name="T0" fmla="*/ 18 w 21"/>
                  <a:gd name="T1" fmla="*/ 15 h 15"/>
                  <a:gd name="T2" fmla="*/ 3 w 21"/>
                  <a:gd name="T3" fmla="*/ 15 h 15"/>
                  <a:gd name="T4" fmla="*/ 4 w 21"/>
                  <a:gd name="T5" fmla="*/ 3 h 15"/>
                  <a:gd name="T6" fmla="*/ 17 w 21"/>
                  <a:gd name="T7" fmla="*/ 3 h 15"/>
                  <a:gd name="T8" fmla="*/ 18 w 21"/>
                  <a:gd name="T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" h="15">
                    <a:moveTo>
                      <a:pt x="18" y="15"/>
                    </a:moveTo>
                    <a:cubicBezTo>
                      <a:pt x="13" y="12"/>
                      <a:pt x="8" y="12"/>
                      <a:pt x="3" y="15"/>
                    </a:cubicBezTo>
                    <a:cubicBezTo>
                      <a:pt x="0" y="11"/>
                      <a:pt x="1" y="6"/>
                      <a:pt x="4" y="3"/>
                    </a:cubicBezTo>
                    <a:cubicBezTo>
                      <a:pt x="8" y="0"/>
                      <a:pt x="13" y="0"/>
                      <a:pt x="17" y="3"/>
                    </a:cubicBezTo>
                    <a:cubicBezTo>
                      <a:pt x="20" y="6"/>
                      <a:pt x="21" y="11"/>
                      <a:pt x="18" y="15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1" name="Freeform 1322"/>
              <p:cNvSpPr>
                <a:spLocks/>
              </p:cNvSpPr>
              <p:nvPr/>
            </p:nvSpPr>
            <p:spPr bwMode="auto">
              <a:xfrm>
                <a:off x="6170" y="2933"/>
                <a:ext cx="41" cy="18"/>
              </a:xfrm>
              <a:custGeom>
                <a:avLst/>
                <a:gdLst>
                  <a:gd name="T0" fmla="*/ 0 w 34"/>
                  <a:gd name="T1" fmla="*/ 11 h 15"/>
                  <a:gd name="T2" fmla="*/ 19 w 34"/>
                  <a:gd name="T3" fmla="*/ 0 h 15"/>
                  <a:gd name="T4" fmla="*/ 34 w 34"/>
                  <a:gd name="T5" fmla="*/ 15 h 15"/>
                  <a:gd name="T6" fmla="*/ 0 w 34"/>
                  <a:gd name="T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15">
                    <a:moveTo>
                      <a:pt x="0" y="11"/>
                    </a:moveTo>
                    <a:cubicBezTo>
                      <a:pt x="7" y="9"/>
                      <a:pt x="14" y="5"/>
                      <a:pt x="19" y="0"/>
                    </a:cubicBezTo>
                    <a:cubicBezTo>
                      <a:pt x="23" y="6"/>
                      <a:pt x="28" y="11"/>
                      <a:pt x="34" y="15"/>
                    </a:cubicBezTo>
                    <a:cubicBezTo>
                      <a:pt x="22" y="13"/>
                      <a:pt x="11" y="12"/>
                      <a:pt x="0" y="11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2" name="Freeform 1323"/>
              <p:cNvSpPr>
                <a:spLocks/>
              </p:cNvSpPr>
              <p:nvPr/>
            </p:nvSpPr>
            <p:spPr bwMode="auto">
              <a:xfrm>
                <a:off x="5912" y="2933"/>
                <a:ext cx="41" cy="18"/>
              </a:xfrm>
              <a:custGeom>
                <a:avLst/>
                <a:gdLst>
                  <a:gd name="T0" fmla="*/ 34 w 34"/>
                  <a:gd name="T1" fmla="*/ 11 h 15"/>
                  <a:gd name="T2" fmla="*/ 0 w 34"/>
                  <a:gd name="T3" fmla="*/ 15 h 15"/>
                  <a:gd name="T4" fmla="*/ 1 w 34"/>
                  <a:gd name="T5" fmla="*/ 14 h 15"/>
                  <a:gd name="T6" fmla="*/ 14 w 34"/>
                  <a:gd name="T7" fmla="*/ 1 h 15"/>
                  <a:gd name="T8" fmla="*/ 16 w 34"/>
                  <a:gd name="T9" fmla="*/ 1 h 15"/>
                  <a:gd name="T10" fmla="*/ 34 w 34"/>
                  <a:gd name="T11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5">
                    <a:moveTo>
                      <a:pt x="34" y="11"/>
                    </a:moveTo>
                    <a:cubicBezTo>
                      <a:pt x="23" y="12"/>
                      <a:pt x="11" y="13"/>
                      <a:pt x="0" y="15"/>
                    </a:cubicBezTo>
                    <a:cubicBezTo>
                      <a:pt x="0" y="15"/>
                      <a:pt x="1" y="14"/>
                      <a:pt x="1" y="14"/>
                    </a:cubicBezTo>
                    <a:cubicBezTo>
                      <a:pt x="6" y="11"/>
                      <a:pt x="11" y="7"/>
                      <a:pt x="14" y="1"/>
                    </a:cubicBezTo>
                    <a:cubicBezTo>
                      <a:pt x="14" y="0"/>
                      <a:pt x="15" y="0"/>
                      <a:pt x="16" y="1"/>
                    </a:cubicBezTo>
                    <a:cubicBezTo>
                      <a:pt x="21" y="6"/>
                      <a:pt x="27" y="9"/>
                      <a:pt x="34" y="11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3" name="Oval 1324"/>
              <p:cNvSpPr>
                <a:spLocks noChangeArrowheads="1"/>
              </p:cNvSpPr>
              <p:nvPr/>
            </p:nvSpPr>
            <p:spPr bwMode="auto">
              <a:xfrm>
                <a:off x="6105" y="2734"/>
                <a:ext cx="18" cy="18"/>
              </a:xfrm>
              <a:prstGeom prst="ellipse">
                <a:avLst/>
              </a:pr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4" name="Freeform 1325"/>
              <p:cNvSpPr>
                <a:spLocks/>
              </p:cNvSpPr>
              <p:nvPr/>
            </p:nvSpPr>
            <p:spPr bwMode="auto">
              <a:xfrm>
                <a:off x="6000" y="2734"/>
                <a:ext cx="18" cy="18"/>
              </a:xfrm>
              <a:custGeom>
                <a:avLst/>
                <a:gdLst>
                  <a:gd name="T0" fmla="*/ 0 w 15"/>
                  <a:gd name="T1" fmla="*/ 7 h 15"/>
                  <a:gd name="T2" fmla="*/ 8 w 15"/>
                  <a:gd name="T3" fmla="*/ 0 h 15"/>
                  <a:gd name="T4" fmla="*/ 15 w 15"/>
                  <a:gd name="T5" fmla="*/ 7 h 15"/>
                  <a:gd name="T6" fmla="*/ 7 w 15"/>
                  <a:gd name="T7" fmla="*/ 15 h 15"/>
                  <a:gd name="T8" fmla="*/ 0 w 15"/>
                  <a:gd name="T9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5">
                    <a:moveTo>
                      <a:pt x="0" y="7"/>
                    </a:moveTo>
                    <a:cubicBezTo>
                      <a:pt x="0" y="3"/>
                      <a:pt x="3" y="0"/>
                      <a:pt x="8" y="0"/>
                    </a:cubicBezTo>
                    <a:cubicBezTo>
                      <a:pt x="12" y="0"/>
                      <a:pt x="15" y="3"/>
                      <a:pt x="15" y="7"/>
                    </a:cubicBezTo>
                    <a:cubicBezTo>
                      <a:pt x="15" y="11"/>
                      <a:pt x="12" y="15"/>
                      <a:pt x="7" y="15"/>
                    </a:cubicBezTo>
                    <a:cubicBezTo>
                      <a:pt x="3" y="15"/>
                      <a:pt x="0" y="11"/>
                      <a:pt x="0" y="7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5" name="Freeform 1326"/>
              <p:cNvSpPr>
                <a:spLocks/>
              </p:cNvSpPr>
              <p:nvPr/>
            </p:nvSpPr>
            <p:spPr bwMode="auto">
              <a:xfrm>
                <a:off x="6012" y="2718"/>
                <a:ext cx="18" cy="21"/>
              </a:xfrm>
              <a:custGeom>
                <a:avLst/>
                <a:gdLst>
                  <a:gd name="T0" fmla="*/ 0 w 15"/>
                  <a:gd name="T1" fmla="*/ 9 h 18"/>
                  <a:gd name="T2" fmla="*/ 5 w 15"/>
                  <a:gd name="T3" fmla="*/ 1 h 18"/>
                  <a:gd name="T4" fmla="*/ 14 w 15"/>
                  <a:gd name="T5" fmla="*/ 4 h 18"/>
                  <a:gd name="T6" fmla="*/ 14 w 15"/>
                  <a:gd name="T7" fmla="*/ 7 h 18"/>
                  <a:gd name="T8" fmla="*/ 12 w 15"/>
                  <a:gd name="T9" fmla="*/ 13 h 18"/>
                  <a:gd name="T10" fmla="*/ 10 w 15"/>
                  <a:gd name="T11" fmla="*/ 16 h 18"/>
                  <a:gd name="T12" fmla="*/ 0 w 15"/>
                  <a:gd name="T13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8">
                    <a:moveTo>
                      <a:pt x="0" y="9"/>
                    </a:moveTo>
                    <a:cubicBezTo>
                      <a:pt x="0" y="5"/>
                      <a:pt x="2" y="3"/>
                      <a:pt x="5" y="1"/>
                    </a:cubicBezTo>
                    <a:cubicBezTo>
                      <a:pt x="8" y="0"/>
                      <a:pt x="12" y="2"/>
                      <a:pt x="14" y="4"/>
                    </a:cubicBezTo>
                    <a:cubicBezTo>
                      <a:pt x="14" y="5"/>
                      <a:pt x="15" y="6"/>
                      <a:pt x="14" y="7"/>
                    </a:cubicBezTo>
                    <a:cubicBezTo>
                      <a:pt x="12" y="9"/>
                      <a:pt x="11" y="11"/>
                      <a:pt x="12" y="13"/>
                    </a:cubicBezTo>
                    <a:cubicBezTo>
                      <a:pt x="12" y="15"/>
                      <a:pt x="11" y="15"/>
                      <a:pt x="10" y="16"/>
                    </a:cubicBezTo>
                    <a:cubicBezTo>
                      <a:pt x="5" y="18"/>
                      <a:pt x="0" y="14"/>
                      <a:pt x="0" y="9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6" name="Freeform 1327"/>
              <p:cNvSpPr>
                <a:spLocks/>
              </p:cNvSpPr>
              <p:nvPr/>
            </p:nvSpPr>
            <p:spPr bwMode="auto">
              <a:xfrm>
                <a:off x="6093" y="2718"/>
                <a:ext cx="18" cy="20"/>
              </a:xfrm>
              <a:custGeom>
                <a:avLst/>
                <a:gdLst>
                  <a:gd name="T0" fmla="*/ 15 w 15"/>
                  <a:gd name="T1" fmla="*/ 9 h 17"/>
                  <a:gd name="T2" fmla="*/ 5 w 15"/>
                  <a:gd name="T3" fmla="*/ 16 h 17"/>
                  <a:gd name="T4" fmla="*/ 4 w 15"/>
                  <a:gd name="T5" fmla="*/ 13 h 17"/>
                  <a:gd name="T6" fmla="*/ 1 w 15"/>
                  <a:gd name="T7" fmla="*/ 7 h 17"/>
                  <a:gd name="T8" fmla="*/ 1 w 15"/>
                  <a:gd name="T9" fmla="*/ 4 h 17"/>
                  <a:gd name="T10" fmla="*/ 9 w 15"/>
                  <a:gd name="T11" fmla="*/ 1 h 17"/>
                  <a:gd name="T12" fmla="*/ 15 w 15"/>
                  <a:gd name="T13" fmla="*/ 9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17">
                    <a:moveTo>
                      <a:pt x="15" y="9"/>
                    </a:moveTo>
                    <a:cubicBezTo>
                      <a:pt x="15" y="14"/>
                      <a:pt x="10" y="17"/>
                      <a:pt x="5" y="16"/>
                    </a:cubicBezTo>
                    <a:cubicBezTo>
                      <a:pt x="4" y="16"/>
                      <a:pt x="3" y="15"/>
                      <a:pt x="4" y="13"/>
                    </a:cubicBezTo>
                    <a:cubicBezTo>
                      <a:pt x="4" y="11"/>
                      <a:pt x="3" y="9"/>
                      <a:pt x="1" y="7"/>
                    </a:cubicBezTo>
                    <a:cubicBezTo>
                      <a:pt x="0" y="6"/>
                      <a:pt x="0" y="5"/>
                      <a:pt x="1" y="4"/>
                    </a:cubicBezTo>
                    <a:cubicBezTo>
                      <a:pt x="3" y="2"/>
                      <a:pt x="6" y="0"/>
                      <a:pt x="9" y="1"/>
                    </a:cubicBezTo>
                    <a:cubicBezTo>
                      <a:pt x="13" y="2"/>
                      <a:pt x="15" y="5"/>
                      <a:pt x="15" y="9"/>
                    </a:cubicBezTo>
                    <a:close/>
                  </a:path>
                </a:pathLst>
              </a:custGeom>
              <a:solidFill>
                <a:srgbClr val="E2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7" name="Freeform 1328"/>
              <p:cNvSpPr>
                <a:spLocks/>
              </p:cNvSpPr>
              <p:nvPr/>
            </p:nvSpPr>
            <p:spPr bwMode="auto">
              <a:xfrm>
                <a:off x="6066" y="2679"/>
                <a:ext cx="19" cy="17"/>
              </a:xfrm>
              <a:custGeom>
                <a:avLst/>
                <a:gdLst>
                  <a:gd name="T0" fmla="*/ 16 w 16"/>
                  <a:gd name="T1" fmla="*/ 14 h 14"/>
                  <a:gd name="T2" fmla="*/ 2 w 16"/>
                  <a:gd name="T3" fmla="*/ 13 h 14"/>
                  <a:gd name="T4" fmla="*/ 1 w 16"/>
                  <a:gd name="T5" fmla="*/ 12 h 14"/>
                  <a:gd name="T6" fmla="*/ 0 w 16"/>
                  <a:gd name="T7" fmla="*/ 0 h 14"/>
                  <a:gd name="T8" fmla="*/ 16 w 16"/>
                  <a:gd name="T9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" h="14">
                    <a:moveTo>
                      <a:pt x="16" y="14"/>
                    </a:moveTo>
                    <a:cubicBezTo>
                      <a:pt x="11" y="14"/>
                      <a:pt x="7" y="13"/>
                      <a:pt x="2" y="13"/>
                    </a:cubicBezTo>
                    <a:cubicBezTo>
                      <a:pt x="1" y="13"/>
                      <a:pt x="1" y="12"/>
                      <a:pt x="1" y="12"/>
                    </a:cubicBezTo>
                    <a:cubicBezTo>
                      <a:pt x="1" y="8"/>
                      <a:pt x="1" y="4"/>
                      <a:pt x="0" y="0"/>
                    </a:cubicBezTo>
                    <a:cubicBezTo>
                      <a:pt x="8" y="0"/>
                      <a:pt x="14" y="7"/>
                      <a:pt x="16" y="14"/>
                    </a:cubicBezTo>
                    <a:close/>
                  </a:path>
                </a:pathLst>
              </a:custGeom>
              <a:solidFill>
                <a:srgbClr val="0D7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8" name="Freeform 1329"/>
              <p:cNvSpPr>
                <a:spLocks/>
              </p:cNvSpPr>
              <p:nvPr/>
            </p:nvSpPr>
            <p:spPr bwMode="auto">
              <a:xfrm>
                <a:off x="6038" y="2679"/>
                <a:ext cx="18" cy="17"/>
              </a:xfrm>
              <a:custGeom>
                <a:avLst/>
                <a:gdLst>
                  <a:gd name="T0" fmla="*/ 0 w 15"/>
                  <a:gd name="T1" fmla="*/ 14 h 14"/>
                  <a:gd name="T2" fmla="*/ 14 w 15"/>
                  <a:gd name="T3" fmla="*/ 0 h 14"/>
                  <a:gd name="T4" fmla="*/ 15 w 15"/>
                  <a:gd name="T5" fmla="*/ 1 h 14"/>
                  <a:gd name="T6" fmla="*/ 15 w 15"/>
                  <a:gd name="T7" fmla="*/ 12 h 14"/>
                  <a:gd name="T8" fmla="*/ 14 w 15"/>
                  <a:gd name="T9" fmla="*/ 13 h 14"/>
                  <a:gd name="T10" fmla="*/ 0 w 15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14">
                    <a:moveTo>
                      <a:pt x="0" y="14"/>
                    </a:moveTo>
                    <a:cubicBezTo>
                      <a:pt x="1" y="8"/>
                      <a:pt x="8" y="1"/>
                      <a:pt x="14" y="0"/>
                    </a:cubicBezTo>
                    <a:cubicBezTo>
                      <a:pt x="15" y="0"/>
                      <a:pt x="15" y="0"/>
                      <a:pt x="15" y="1"/>
                    </a:cubicBezTo>
                    <a:cubicBezTo>
                      <a:pt x="15" y="4"/>
                      <a:pt x="15" y="8"/>
                      <a:pt x="15" y="12"/>
                    </a:cubicBezTo>
                    <a:cubicBezTo>
                      <a:pt x="15" y="12"/>
                      <a:pt x="15" y="13"/>
                      <a:pt x="14" y="13"/>
                    </a:cubicBezTo>
                    <a:cubicBezTo>
                      <a:pt x="9" y="13"/>
                      <a:pt x="4" y="14"/>
                      <a:pt x="0" y="14"/>
                    </a:cubicBezTo>
                    <a:close/>
                  </a:path>
                </a:pathLst>
              </a:custGeom>
              <a:solidFill>
                <a:srgbClr val="0D71B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499" name="Freeform 1330"/>
              <p:cNvSpPr>
                <a:spLocks/>
              </p:cNvSpPr>
              <p:nvPr/>
            </p:nvSpPr>
            <p:spPr bwMode="auto">
              <a:xfrm>
                <a:off x="5978" y="2931"/>
                <a:ext cx="37" cy="13"/>
              </a:xfrm>
              <a:custGeom>
                <a:avLst/>
                <a:gdLst>
                  <a:gd name="T0" fmla="*/ 31 w 31"/>
                  <a:gd name="T1" fmla="*/ 9 h 11"/>
                  <a:gd name="T2" fmla="*/ 0 w 31"/>
                  <a:gd name="T3" fmla="*/ 11 h 11"/>
                  <a:gd name="T4" fmla="*/ 14 w 31"/>
                  <a:gd name="T5" fmla="*/ 1 h 11"/>
                  <a:gd name="T6" fmla="*/ 15 w 31"/>
                  <a:gd name="T7" fmla="*/ 1 h 11"/>
                  <a:gd name="T8" fmla="*/ 31 w 31"/>
                  <a:gd name="T9" fmla="*/ 9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11">
                    <a:moveTo>
                      <a:pt x="31" y="9"/>
                    </a:moveTo>
                    <a:cubicBezTo>
                      <a:pt x="20" y="9"/>
                      <a:pt x="10" y="10"/>
                      <a:pt x="0" y="11"/>
                    </a:cubicBezTo>
                    <a:cubicBezTo>
                      <a:pt x="5" y="8"/>
                      <a:pt x="10" y="5"/>
                      <a:pt x="14" y="1"/>
                    </a:cubicBezTo>
                    <a:cubicBezTo>
                      <a:pt x="14" y="0"/>
                      <a:pt x="15" y="0"/>
                      <a:pt x="15" y="1"/>
                    </a:cubicBezTo>
                    <a:cubicBezTo>
                      <a:pt x="20" y="5"/>
                      <a:pt x="25" y="7"/>
                      <a:pt x="31" y="9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0" name="Freeform 1331"/>
              <p:cNvSpPr>
                <a:spLocks/>
              </p:cNvSpPr>
              <p:nvPr/>
            </p:nvSpPr>
            <p:spPr bwMode="auto">
              <a:xfrm>
                <a:off x="6108" y="2931"/>
                <a:ext cx="37" cy="12"/>
              </a:xfrm>
              <a:custGeom>
                <a:avLst/>
                <a:gdLst>
                  <a:gd name="T0" fmla="*/ 31 w 31"/>
                  <a:gd name="T1" fmla="*/ 10 h 10"/>
                  <a:gd name="T2" fmla="*/ 0 w 31"/>
                  <a:gd name="T3" fmla="*/ 9 h 10"/>
                  <a:gd name="T4" fmla="*/ 2 w 31"/>
                  <a:gd name="T5" fmla="*/ 8 h 10"/>
                  <a:gd name="T6" fmla="*/ 15 w 31"/>
                  <a:gd name="T7" fmla="*/ 1 h 10"/>
                  <a:gd name="T8" fmla="*/ 17 w 31"/>
                  <a:gd name="T9" fmla="*/ 1 h 10"/>
                  <a:gd name="T10" fmla="*/ 31 w 31"/>
                  <a:gd name="T11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cubicBezTo>
                      <a:pt x="21" y="10"/>
                      <a:pt x="10" y="9"/>
                      <a:pt x="0" y="9"/>
                    </a:cubicBezTo>
                    <a:cubicBezTo>
                      <a:pt x="0" y="8"/>
                      <a:pt x="1" y="8"/>
                      <a:pt x="2" y="8"/>
                    </a:cubicBezTo>
                    <a:cubicBezTo>
                      <a:pt x="7" y="7"/>
                      <a:pt x="11" y="4"/>
                      <a:pt x="15" y="1"/>
                    </a:cubicBezTo>
                    <a:cubicBezTo>
                      <a:pt x="16" y="0"/>
                      <a:pt x="16" y="0"/>
                      <a:pt x="17" y="1"/>
                    </a:cubicBezTo>
                    <a:cubicBezTo>
                      <a:pt x="21" y="5"/>
                      <a:pt x="26" y="8"/>
                      <a:pt x="31" y="10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1" name="Freeform 1332"/>
              <p:cNvSpPr>
                <a:spLocks/>
              </p:cNvSpPr>
              <p:nvPr/>
            </p:nvSpPr>
            <p:spPr bwMode="auto">
              <a:xfrm>
                <a:off x="6069" y="2715"/>
                <a:ext cx="17" cy="17"/>
              </a:xfrm>
              <a:custGeom>
                <a:avLst/>
                <a:gdLst>
                  <a:gd name="T0" fmla="*/ 6 w 14"/>
                  <a:gd name="T1" fmla="*/ 14 h 14"/>
                  <a:gd name="T2" fmla="*/ 1 w 14"/>
                  <a:gd name="T3" fmla="*/ 9 h 14"/>
                  <a:gd name="T4" fmla="*/ 1 w 14"/>
                  <a:gd name="T5" fmla="*/ 7 h 14"/>
                  <a:gd name="T6" fmla="*/ 6 w 14"/>
                  <a:gd name="T7" fmla="*/ 1 h 14"/>
                  <a:gd name="T8" fmla="*/ 11 w 14"/>
                  <a:gd name="T9" fmla="*/ 10 h 14"/>
                  <a:gd name="T10" fmla="*/ 6 w 14"/>
                  <a:gd name="T11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" h="14">
                    <a:moveTo>
                      <a:pt x="6" y="14"/>
                    </a:moveTo>
                    <a:cubicBezTo>
                      <a:pt x="2" y="14"/>
                      <a:pt x="1" y="12"/>
                      <a:pt x="1" y="9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0" y="3"/>
                      <a:pt x="2" y="0"/>
                      <a:pt x="6" y="1"/>
                    </a:cubicBezTo>
                    <a:cubicBezTo>
                      <a:pt x="11" y="1"/>
                      <a:pt x="14" y="6"/>
                      <a:pt x="11" y="10"/>
                    </a:cubicBezTo>
                    <a:cubicBezTo>
                      <a:pt x="9" y="14"/>
                      <a:pt x="8" y="14"/>
                      <a:pt x="6" y="14"/>
                    </a:cubicBezTo>
                    <a:close/>
                  </a:path>
                </a:pathLst>
              </a:custGeom>
              <a:solidFill>
                <a:srgbClr val="E2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2" name="Freeform 1333"/>
              <p:cNvSpPr>
                <a:spLocks/>
              </p:cNvSpPr>
              <p:nvPr/>
            </p:nvSpPr>
            <p:spPr bwMode="auto">
              <a:xfrm>
                <a:off x="6038" y="2715"/>
                <a:ext cx="16" cy="17"/>
              </a:xfrm>
              <a:custGeom>
                <a:avLst/>
                <a:gdLst>
                  <a:gd name="T0" fmla="*/ 7 w 13"/>
                  <a:gd name="T1" fmla="*/ 14 h 14"/>
                  <a:gd name="T2" fmla="*/ 3 w 13"/>
                  <a:gd name="T3" fmla="*/ 11 h 14"/>
                  <a:gd name="T4" fmla="*/ 2 w 13"/>
                  <a:gd name="T5" fmla="*/ 10 h 14"/>
                  <a:gd name="T6" fmla="*/ 3 w 13"/>
                  <a:gd name="T7" fmla="*/ 2 h 14"/>
                  <a:gd name="T8" fmla="*/ 12 w 13"/>
                  <a:gd name="T9" fmla="*/ 4 h 14"/>
                  <a:gd name="T10" fmla="*/ 13 w 13"/>
                  <a:gd name="T11" fmla="*/ 5 h 14"/>
                  <a:gd name="T12" fmla="*/ 12 w 13"/>
                  <a:gd name="T13" fmla="*/ 11 h 14"/>
                  <a:gd name="T14" fmla="*/ 7 w 13"/>
                  <a:gd name="T1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" h="14">
                    <a:moveTo>
                      <a:pt x="7" y="14"/>
                    </a:moveTo>
                    <a:cubicBezTo>
                      <a:pt x="5" y="14"/>
                      <a:pt x="3" y="13"/>
                      <a:pt x="3" y="11"/>
                    </a:cubicBezTo>
                    <a:cubicBezTo>
                      <a:pt x="3" y="11"/>
                      <a:pt x="2" y="10"/>
                      <a:pt x="2" y="10"/>
                    </a:cubicBezTo>
                    <a:cubicBezTo>
                      <a:pt x="0" y="7"/>
                      <a:pt x="0" y="4"/>
                      <a:pt x="3" y="2"/>
                    </a:cubicBezTo>
                    <a:cubicBezTo>
                      <a:pt x="6" y="0"/>
                      <a:pt x="11" y="1"/>
                      <a:pt x="12" y="4"/>
                    </a:cubicBezTo>
                    <a:cubicBezTo>
                      <a:pt x="13" y="4"/>
                      <a:pt x="13" y="4"/>
                      <a:pt x="13" y="5"/>
                    </a:cubicBezTo>
                    <a:cubicBezTo>
                      <a:pt x="12" y="7"/>
                      <a:pt x="12" y="9"/>
                      <a:pt x="12" y="11"/>
                    </a:cubicBezTo>
                    <a:cubicBezTo>
                      <a:pt x="12" y="13"/>
                      <a:pt x="9" y="14"/>
                      <a:pt x="7" y="14"/>
                    </a:cubicBezTo>
                    <a:close/>
                  </a:path>
                </a:pathLst>
              </a:custGeom>
              <a:solidFill>
                <a:srgbClr val="E3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3" name="Freeform 1334"/>
              <p:cNvSpPr>
                <a:spLocks/>
              </p:cNvSpPr>
              <p:nvPr/>
            </p:nvSpPr>
            <p:spPr bwMode="auto">
              <a:xfrm>
                <a:off x="6317" y="2896"/>
                <a:ext cx="28" cy="37"/>
              </a:xfrm>
              <a:custGeom>
                <a:avLst/>
                <a:gdLst>
                  <a:gd name="T0" fmla="*/ 22 w 23"/>
                  <a:gd name="T1" fmla="*/ 5 h 31"/>
                  <a:gd name="T2" fmla="*/ 13 w 23"/>
                  <a:gd name="T3" fmla="*/ 5 h 31"/>
                  <a:gd name="T4" fmla="*/ 4 w 23"/>
                  <a:gd name="T5" fmla="*/ 19 h 31"/>
                  <a:gd name="T6" fmla="*/ 9 w 23"/>
                  <a:gd name="T7" fmla="*/ 28 h 31"/>
                  <a:gd name="T8" fmla="*/ 3 w 23"/>
                  <a:gd name="T9" fmla="*/ 28 h 31"/>
                  <a:gd name="T10" fmla="*/ 1 w 23"/>
                  <a:gd name="T11" fmla="*/ 17 h 31"/>
                  <a:gd name="T12" fmla="*/ 17 w 23"/>
                  <a:gd name="T13" fmla="*/ 1 h 31"/>
                  <a:gd name="T14" fmla="*/ 19 w 23"/>
                  <a:gd name="T15" fmla="*/ 0 h 31"/>
                  <a:gd name="T16" fmla="*/ 22 w 23"/>
                  <a:gd name="T17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31">
                    <a:moveTo>
                      <a:pt x="22" y="5"/>
                    </a:moveTo>
                    <a:cubicBezTo>
                      <a:pt x="19" y="3"/>
                      <a:pt x="16" y="4"/>
                      <a:pt x="13" y="5"/>
                    </a:cubicBezTo>
                    <a:cubicBezTo>
                      <a:pt x="8" y="8"/>
                      <a:pt x="5" y="13"/>
                      <a:pt x="4" y="19"/>
                    </a:cubicBezTo>
                    <a:cubicBezTo>
                      <a:pt x="4" y="23"/>
                      <a:pt x="5" y="26"/>
                      <a:pt x="9" y="28"/>
                    </a:cubicBezTo>
                    <a:cubicBezTo>
                      <a:pt x="6" y="31"/>
                      <a:pt x="5" y="31"/>
                      <a:pt x="3" y="28"/>
                    </a:cubicBezTo>
                    <a:cubicBezTo>
                      <a:pt x="1" y="25"/>
                      <a:pt x="0" y="21"/>
                      <a:pt x="1" y="17"/>
                    </a:cubicBezTo>
                    <a:cubicBezTo>
                      <a:pt x="4" y="9"/>
                      <a:pt x="9" y="3"/>
                      <a:pt x="17" y="1"/>
                    </a:cubicBezTo>
                    <a:cubicBezTo>
                      <a:pt x="18" y="1"/>
                      <a:pt x="18" y="0"/>
                      <a:pt x="19" y="0"/>
                    </a:cubicBezTo>
                    <a:cubicBezTo>
                      <a:pt x="22" y="0"/>
                      <a:pt x="23" y="1"/>
                      <a:pt x="22" y="5"/>
                    </a:cubicBezTo>
                    <a:close/>
                  </a:path>
                </a:pathLst>
              </a:custGeom>
              <a:solidFill>
                <a:srgbClr val="E9C1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4" name="Freeform 1335"/>
              <p:cNvSpPr>
                <a:spLocks/>
              </p:cNvSpPr>
              <p:nvPr/>
            </p:nvSpPr>
            <p:spPr bwMode="auto">
              <a:xfrm>
                <a:off x="5778" y="2896"/>
                <a:ext cx="26" cy="37"/>
              </a:xfrm>
              <a:custGeom>
                <a:avLst/>
                <a:gdLst>
                  <a:gd name="T0" fmla="*/ 14 w 22"/>
                  <a:gd name="T1" fmla="*/ 28 h 31"/>
                  <a:gd name="T2" fmla="*/ 18 w 22"/>
                  <a:gd name="T3" fmla="*/ 18 h 31"/>
                  <a:gd name="T4" fmla="*/ 9 w 22"/>
                  <a:gd name="T5" fmla="*/ 5 h 31"/>
                  <a:gd name="T6" fmla="*/ 1 w 22"/>
                  <a:gd name="T7" fmla="*/ 5 h 31"/>
                  <a:gd name="T8" fmla="*/ 5 w 22"/>
                  <a:gd name="T9" fmla="*/ 0 h 31"/>
                  <a:gd name="T10" fmla="*/ 21 w 22"/>
                  <a:gd name="T11" fmla="*/ 17 h 31"/>
                  <a:gd name="T12" fmla="*/ 21 w 22"/>
                  <a:gd name="T13" fmla="*/ 25 h 31"/>
                  <a:gd name="T14" fmla="*/ 20 w 22"/>
                  <a:gd name="T15" fmla="*/ 28 h 31"/>
                  <a:gd name="T16" fmla="*/ 14 w 22"/>
                  <a:gd name="T17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31">
                    <a:moveTo>
                      <a:pt x="14" y="28"/>
                    </a:moveTo>
                    <a:cubicBezTo>
                      <a:pt x="18" y="25"/>
                      <a:pt x="19" y="22"/>
                      <a:pt x="18" y="18"/>
                    </a:cubicBezTo>
                    <a:cubicBezTo>
                      <a:pt x="17" y="12"/>
                      <a:pt x="14" y="8"/>
                      <a:pt x="9" y="5"/>
                    </a:cubicBezTo>
                    <a:cubicBezTo>
                      <a:pt x="7" y="3"/>
                      <a:pt x="4" y="3"/>
                      <a:pt x="1" y="5"/>
                    </a:cubicBezTo>
                    <a:cubicBezTo>
                      <a:pt x="0" y="1"/>
                      <a:pt x="1" y="0"/>
                      <a:pt x="5" y="0"/>
                    </a:cubicBezTo>
                    <a:cubicBezTo>
                      <a:pt x="12" y="2"/>
                      <a:pt x="19" y="9"/>
                      <a:pt x="21" y="17"/>
                    </a:cubicBezTo>
                    <a:cubicBezTo>
                      <a:pt x="22" y="20"/>
                      <a:pt x="22" y="22"/>
                      <a:pt x="21" y="25"/>
                    </a:cubicBezTo>
                    <a:cubicBezTo>
                      <a:pt x="21" y="26"/>
                      <a:pt x="21" y="27"/>
                      <a:pt x="20" y="28"/>
                    </a:cubicBezTo>
                    <a:cubicBezTo>
                      <a:pt x="18" y="31"/>
                      <a:pt x="17" y="31"/>
                      <a:pt x="14" y="28"/>
                    </a:cubicBezTo>
                    <a:close/>
                  </a:path>
                </a:pathLst>
              </a:custGeom>
              <a:solidFill>
                <a:srgbClr val="E9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5" name="Freeform 1336"/>
              <p:cNvSpPr>
                <a:spLocks/>
              </p:cNvSpPr>
              <p:nvPr/>
            </p:nvSpPr>
            <p:spPr bwMode="auto">
              <a:xfrm>
                <a:off x="6051" y="2731"/>
                <a:ext cx="21" cy="14"/>
              </a:xfrm>
              <a:custGeom>
                <a:avLst/>
                <a:gdLst>
                  <a:gd name="T0" fmla="*/ 9 w 17"/>
                  <a:gd name="T1" fmla="*/ 9 h 12"/>
                  <a:gd name="T2" fmla="*/ 3 w 17"/>
                  <a:gd name="T3" fmla="*/ 11 h 12"/>
                  <a:gd name="T4" fmla="*/ 1 w 17"/>
                  <a:gd name="T5" fmla="*/ 11 h 12"/>
                  <a:gd name="T6" fmla="*/ 4 w 17"/>
                  <a:gd name="T7" fmla="*/ 2 h 12"/>
                  <a:gd name="T8" fmla="*/ 13 w 17"/>
                  <a:gd name="T9" fmla="*/ 2 h 12"/>
                  <a:gd name="T10" fmla="*/ 16 w 17"/>
                  <a:gd name="T11" fmla="*/ 11 h 12"/>
                  <a:gd name="T12" fmla="*/ 14 w 17"/>
                  <a:gd name="T13" fmla="*/ 11 h 12"/>
                  <a:gd name="T14" fmla="*/ 9 w 17"/>
                  <a:gd name="T15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12">
                    <a:moveTo>
                      <a:pt x="9" y="9"/>
                    </a:moveTo>
                    <a:cubicBezTo>
                      <a:pt x="7" y="10"/>
                      <a:pt x="5" y="10"/>
                      <a:pt x="3" y="11"/>
                    </a:cubicBezTo>
                    <a:cubicBezTo>
                      <a:pt x="2" y="12"/>
                      <a:pt x="2" y="12"/>
                      <a:pt x="1" y="11"/>
                    </a:cubicBezTo>
                    <a:cubicBezTo>
                      <a:pt x="0" y="8"/>
                      <a:pt x="1" y="4"/>
                      <a:pt x="4" y="2"/>
                    </a:cubicBezTo>
                    <a:cubicBezTo>
                      <a:pt x="7" y="0"/>
                      <a:pt x="10" y="0"/>
                      <a:pt x="13" y="2"/>
                    </a:cubicBezTo>
                    <a:cubicBezTo>
                      <a:pt x="16" y="4"/>
                      <a:pt x="17" y="8"/>
                      <a:pt x="16" y="11"/>
                    </a:cubicBezTo>
                    <a:cubicBezTo>
                      <a:pt x="15" y="12"/>
                      <a:pt x="15" y="12"/>
                      <a:pt x="14" y="11"/>
                    </a:cubicBezTo>
                    <a:cubicBezTo>
                      <a:pt x="12" y="10"/>
                      <a:pt x="10" y="10"/>
                      <a:pt x="9" y="9"/>
                    </a:cubicBezTo>
                    <a:close/>
                  </a:path>
                </a:pathLst>
              </a:custGeom>
              <a:solidFill>
                <a:srgbClr val="E2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6" name="Freeform 1337"/>
              <p:cNvSpPr>
                <a:spLocks/>
              </p:cNvSpPr>
              <p:nvPr/>
            </p:nvSpPr>
            <p:spPr bwMode="auto">
              <a:xfrm>
                <a:off x="6052" y="2718"/>
                <a:ext cx="17" cy="14"/>
              </a:xfrm>
              <a:custGeom>
                <a:avLst/>
                <a:gdLst>
                  <a:gd name="T0" fmla="*/ 14 w 14"/>
                  <a:gd name="T1" fmla="*/ 7 h 12"/>
                  <a:gd name="T2" fmla="*/ 13 w 14"/>
                  <a:gd name="T3" fmla="*/ 10 h 12"/>
                  <a:gd name="T4" fmla="*/ 10 w 14"/>
                  <a:gd name="T5" fmla="*/ 11 h 12"/>
                  <a:gd name="T6" fmla="*/ 4 w 14"/>
                  <a:gd name="T7" fmla="*/ 11 h 12"/>
                  <a:gd name="T8" fmla="*/ 2 w 14"/>
                  <a:gd name="T9" fmla="*/ 10 h 12"/>
                  <a:gd name="T10" fmla="*/ 2 w 14"/>
                  <a:gd name="T11" fmla="*/ 3 h 12"/>
                  <a:gd name="T12" fmla="*/ 10 w 14"/>
                  <a:gd name="T13" fmla="*/ 1 h 12"/>
                  <a:gd name="T14" fmla="*/ 14 w 14"/>
                  <a:gd name="T15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12">
                    <a:moveTo>
                      <a:pt x="14" y="7"/>
                    </a:moveTo>
                    <a:cubicBezTo>
                      <a:pt x="14" y="8"/>
                      <a:pt x="14" y="9"/>
                      <a:pt x="13" y="10"/>
                    </a:cubicBezTo>
                    <a:cubicBezTo>
                      <a:pt x="12" y="11"/>
                      <a:pt x="12" y="12"/>
                      <a:pt x="10" y="11"/>
                    </a:cubicBezTo>
                    <a:cubicBezTo>
                      <a:pt x="8" y="10"/>
                      <a:pt x="6" y="10"/>
                      <a:pt x="4" y="11"/>
                    </a:cubicBezTo>
                    <a:cubicBezTo>
                      <a:pt x="3" y="12"/>
                      <a:pt x="2" y="11"/>
                      <a:pt x="2" y="10"/>
                    </a:cubicBezTo>
                    <a:cubicBezTo>
                      <a:pt x="0" y="8"/>
                      <a:pt x="0" y="5"/>
                      <a:pt x="2" y="3"/>
                    </a:cubicBezTo>
                    <a:cubicBezTo>
                      <a:pt x="4" y="0"/>
                      <a:pt x="7" y="0"/>
                      <a:pt x="10" y="1"/>
                    </a:cubicBezTo>
                    <a:cubicBezTo>
                      <a:pt x="12" y="2"/>
                      <a:pt x="14" y="4"/>
                      <a:pt x="14" y="7"/>
                    </a:cubicBezTo>
                    <a:close/>
                  </a:path>
                </a:pathLst>
              </a:custGeom>
              <a:solidFill>
                <a:srgbClr val="E2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7" name="Oval 1338"/>
              <p:cNvSpPr>
                <a:spLocks noChangeArrowheads="1"/>
              </p:cNvSpPr>
              <p:nvPr/>
            </p:nvSpPr>
            <p:spPr bwMode="auto">
              <a:xfrm>
                <a:off x="6082" y="2725"/>
                <a:ext cx="15" cy="14"/>
              </a:xfrm>
              <a:prstGeom prst="ellipse">
                <a:avLst/>
              </a:prstGeom>
              <a:solidFill>
                <a:srgbClr val="E2E3E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8" name="Freeform 1339"/>
              <p:cNvSpPr>
                <a:spLocks/>
              </p:cNvSpPr>
              <p:nvPr/>
            </p:nvSpPr>
            <p:spPr bwMode="auto">
              <a:xfrm>
                <a:off x="6026" y="2725"/>
                <a:ext cx="16" cy="14"/>
              </a:xfrm>
              <a:custGeom>
                <a:avLst/>
                <a:gdLst>
                  <a:gd name="T0" fmla="*/ 6 w 13"/>
                  <a:gd name="T1" fmla="*/ 12 h 12"/>
                  <a:gd name="T2" fmla="*/ 0 w 13"/>
                  <a:gd name="T3" fmla="*/ 6 h 12"/>
                  <a:gd name="T4" fmla="*/ 7 w 13"/>
                  <a:gd name="T5" fmla="*/ 0 h 12"/>
                  <a:gd name="T6" fmla="*/ 13 w 13"/>
                  <a:gd name="T7" fmla="*/ 6 h 12"/>
                  <a:gd name="T8" fmla="*/ 6 w 13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6" y="12"/>
                    </a:move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7" y="0"/>
                    </a:cubicBezTo>
                    <a:cubicBezTo>
                      <a:pt x="10" y="0"/>
                      <a:pt x="13" y="3"/>
                      <a:pt x="13" y="6"/>
                    </a:cubicBezTo>
                    <a:cubicBezTo>
                      <a:pt x="13" y="10"/>
                      <a:pt x="10" y="12"/>
                      <a:pt x="6" y="12"/>
                    </a:cubicBezTo>
                    <a:close/>
                  </a:path>
                </a:pathLst>
              </a:custGeom>
              <a:solidFill>
                <a:srgbClr val="E2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09" name="Freeform 1340"/>
              <p:cNvSpPr>
                <a:spLocks/>
              </p:cNvSpPr>
              <p:nvPr/>
            </p:nvSpPr>
            <p:spPr bwMode="auto">
              <a:xfrm>
                <a:off x="6057" y="2678"/>
                <a:ext cx="9" cy="17"/>
              </a:xfrm>
              <a:custGeom>
                <a:avLst/>
                <a:gdLst>
                  <a:gd name="T0" fmla="*/ 7 w 7"/>
                  <a:gd name="T1" fmla="*/ 9 h 14"/>
                  <a:gd name="T2" fmla="*/ 2 w 7"/>
                  <a:gd name="T3" fmla="*/ 14 h 14"/>
                  <a:gd name="T4" fmla="*/ 0 w 7"/>
                  <a:gd name="T5" fmla="*/ 11 h 14"/>
                  <a:gd name="T6" fmla="*/ 0 w 7"/>
                  <a:gd name="T7" fmla="*/ 2 h 14"/>
                  <a:gd name="T8" fmla="*/ 2 w 7"/>
                  <a:gd name="T9" fmla="*/ 0 h 14"/>
                  <a:gd name="T10" fmla="*/ 7 w 7"/>
                  <a:gd name="T11" fmla="*/ 4 h 14"/>
                  <a:gd name="T12" fmla="*/ 7 w 7"/>
                  <a:gd name="T13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14">
                    <a:moveTo>
                      <a:pt x="7" y="9"/>
                    </a:moveTo>
                    <a:cubicBezTo>
                      <a:pt x="7" y="13"/>
                      <a:pt x="7" y="13"/>
                      <a:pt x="2" y="14"/>
                    </a:cubicBezTo>
                    <a:cubicBezTo>
                      <a:pt x="0" y="14"/>
                      <a:pt x="0" y="13"/>
                      <a:pt x="0" y="11"/>
                    </a:cubicBezTo>
                    <a:cubicBezTo>
                      <a:pt x="0" y="8"/>
                      <a:pt x="0" y="5"/>
                      <a:pt x="0" y="2"/>
                    </a:cubicBezTo>
                    <a:cubicBezTo>
                      <a:pt x="0" y="1"/>
                      <a:pt x="1" y="0"/>
                      <a:pt x="2" y="0"/>
                    </a:cubicBezTo>
                    <a:cubicBezTo>
                      <a:pt x="5" y="0"/>
                      <a:pt x="6" y="0"/>
                      <a:pt x="7" y="4"/>
                    </a:cubicBezTo>
                    <a:cubicBezTo>
                      <a:pt x="7" y="6"/>
                      <a:pt x="7" y="7"/>
                      <a:pt x="7" y="9"/>
                    </a:cubicBezTo>
                    <a:close/>
                  </a:path>
                </a:pathLst>
              </a:custGeom>
              <a:solidFill>
                <a:srgbClr val="E9C1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0" name="Freeform 1341"/>
              <p:cNvSpPr>
                <a:spLocks/>
              </p:cNvSpPr>
              <p:nvPr/>
            </p:nvSpPr>
            <p:spPr bwMode="auto">
              <a:xfrm>
                <a:off x="6147" y="2760"/>
                <a:ext cx="18" cy="10"/>
              </a:xfrm>
              <a:custGeom>
                <a:avLst/>
                <a:gdLst>
                  <a:gd name="T0" fmla="*/ 15 w 15"/>
                  <a:gd name="T1" fmla="*/ 9 h 9"/>
                  <a:gd name="T2" fmla="*/ 0 w 15"/>
                  <a:gd name="T3" fmla="*/ 6 h 9"/>
                  <a:gd name="T4" fmla="*/ 6 w 15"/>
                  <a:gd name="T5" fmla="*/ 1 h 9"/>
                  <a:gd name="T6" fmla="*/ 10 w 15"/>
                  <a:gd name="T7" fmla="*/ 1 h 9"/>
                  <a:gd name="T8" fmla="*/ 13 w 15"/>
                  <a:gd name="T9" fmla="*/ 4 h 9"/>
                  <a:gd name="T10" fmla="*/ 15 w 15"/>
                  <a:gd name="T11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" h="9">
                    <a:moveTo>
                      <a:pt x="15" y="9"/>
                    </a:moveTo>
                    <a:cubicBezTo>
                      <a:pt x="10" y="8"/>
                      <a:pt x="5" y="8"/>
                      <a:pt x="0" y="6"/>
                    </a:cubicBezTo>
                    <a:cubicBezTo>
                      <a:pt x="2" y="4"/>
                      <a:pt x="4" y="3"/>
                      <a:pt x="6" y="1"/>
                    </a:cubicBezTo>
                    <a:cubicBezTo>
                      <a:pt x="7" y="0"/>
                      <a:pt x="9" y="1"/>
                      <a:pt x="10" y="1"/>
                    </a:cubicBezTo>
                    <a:cubicBezTo>
                      <a:pt x="12" y="1"/>
                      <a:pt x="13" y="2"/>
                      <a:pt x="13" y="4"/>
                    </a:cubicBezTo>
                    <a:cubicBezTo>
                      <a:pt x="13" y="6"/>
                      <a:pt x="14" y="7"/>
                      <a:pt x="15" y="9"/>
                    </a:cubicBezTo>
                    <a:close/>
                  </a:path>
                </a:pathLst>
              </a:custGeom>
              <a:solidFill>
                <a:srgbClr val="E9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1" name="Freeform 1342"/>
              <p:cNvSpPr>
                <a:spLocks/>
              </p:cNvSpPr>
              <p:nvPr/>
            </p:nvSpPr>
            <p:spPr bwMode="auto">
              <a:xfrm>
                <a:off x="5958" y="2761"/>
                <a:ext cx="18" cy="9"/>
              </a:xfrm>
              <a:custGeom>
                <a:avLst/>
                <a:gdLst>
                  <a:gd name="T0" fmla="*/ 15 w 15"/>
                  <a:gd name="T1" fmla="*/ 5 h 8"/>
                  <a:gd name="T2" fmla="*/ 0 w 15"/>
                  <a:gd name="T3" fmla="*/ 8 h 8"/>
                  <a:gd name="T4" fmla="*/ 2 w 15"/>
                  <a:gd name="T5" fmla="*/ 2 h 8"/>
                  <a:gd name="T6" fmla="*/ 3 w 15"/>
                  <a:gd name="T7" fmla="*/ 1 h 8"/>
                  <a:gd name="T8" fmla="*/ 8 w 15"/>
                  <a:gd name="T9" fmla="*/ 0 h 8"/>
                  <a:gd name="T10" fmla="*/ 10 w 15"/>
                  <a:gd name="T11" fmla="*/ 0 h 8"/>
                  <a:gd name="T12" fmla="*/ 15 w 15"/>
                  <a:gd name="T1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" h="8">
                    <a:moveTo>
                      <a:pt x="15" y="5"/>
                    </a:moveTo>
                    <a:cubicBezTo>
                      <a:pt x="10" y="7"/>
                      <a:pt x="5" y="7"/>
                      <a:pt x="0" y="8"/>
                    </a:cubicBezTo>
                    <a:cubicBezTo>
                      <a:pt x="1" y="6"/>
                      <a:pt x="2" y="4"/>
                      <a:pt x="2" y="2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5" y="0"/>
                      <a:pt x="7" y="0"/>
                      <a:pt x="8" y="0"/>
                    </a:cubicBezTo>
                    <a:cubicBezTo>
                      <a:pt x="9" y="0"/>
                      <a:pt x="10" y="0"/>
                      <a:pt x="10" y="0"/>
                    </a:cubicBezTo>
                    <a:cubicBezTo>
                      <a:pt x="11" y="2"/>
                      <a:pt x="13" y="4"/>
                      <a:pt x="15" y="5"/>
                    </a:cubicBezTo>
                    <a:close/>
                  </a:path>
                </a:pathLst>
              </a:custGeom>
              <a:solidFill>
                <a:srgbClr val="E9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2" name="Freeform 1343"/>
              <p:cNvSpPr>
                <a:spLocks/>
              </p:cNvSpPr>
              <p:nvPr/>
            </p:nvSpPr>
            <p:spPr bwMode="auto">
              <a:xfrm>
                <a:off x="6180" y="2768"/>
                <a:ext cx="15" cy="13"/>
              </a:xfrm>
              <a:custGeom>
                <a:avLst/>
                <a:gdLst>
                  <a:gd name="T0" fmla="*/ 0 w 13"/>
                  <a:gd name="T1" fmla="*/ 5 h 11"/>
                  <a:gd name="T2" fmla="*/ 4 w 13"/>
                  <a:gd name="T3" fmla="*/ 3 h 11"/>
                  <a:gd name="T4" fmla="*/ 6 w 13"/>
                  <a:gd name="T5" fmla="*/ 1 h 11"/>
                  <a:gd name="T6" fmla="*/ 13 w 13"/>
                  <a:gd name="T7" fmla="*/ 3 h 11"/>
                  <a:gd name="T8" fmla="*/ 13 w 13"/>
                  <a:gd name="T9" fmla="*/ 4 h 11"/>
                  <a:gd name="T10" fmla="*/ 11 w 13"/>
                  <a:gd name="T11" fmla="*/ 11 h 11"/>
                  <a:gd name="T12" fmla="*/ 0 w 13"/>
                  <a:gd name="T1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1">
                    <a:moveTo>
                      <a:pt x="0" y="5"/>
                    </a:moveTo>
                    <a:cubicBezTo>
                      <a:pt x="2" y="4"/>
                      <a:pt x="3" y="4"/>
                      <a:pt x="4" y="3"/>
                    </a:cubicBezTo>
                    <a:cubicBezTo>
                      <a:pt x="5" y="2"/>
                      <a:pt x="5" y="0"/>
                      <a:pt x="6" y="1"/>
                    </a:cubicBezTo>
                    <a:cubicBezTo>
                      <a:pt x="8" y="1"/>
                      <a:pt x="10" y="2"/>
                      <a:pt x="13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2" y="6"/>
                      <a:pt x="11" y="8"/>
                      <a:pt x="11" y="11"/>
                    </a:cubicBezTo>
                    <a:cubicBezTo>
                      <a:pt x="8" y="9"/>
                      <a:pt x="4" y="7"/>
                      <a:pt x="0" y="5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3" name="Freeform 1344"/>
              <p:cNvSpPr>
                <a:spLocks/>
              </p:cNvSpPr>
              <p:nvPr/>
            </p:nvSpPr>
            <p:spPr bwMode="auto">
              <a:xfrm>
                <a:off x="5928" y="2768"/>
                <a:ext cx="15" cy="13"/>
              </a:xfrm>
              <a:custGeom>
                <a:avLst/>
                <a:gdLst>
                  <a:gd name="T0" fmla="*/ 13 w 13"/>
                  <a:gd name="T1" fmla="*/ 5 h 11"/>
                  <a:gd name="T2" fmla="*/ 2 w 13"/>
                  <a:gd name="T3" fmla="*/ 11 h 11"/>
                  <a:gd name="T4" fmla="*/ 1 w 13"/>
                  <a:gd name="T5" fmla="*/ 4 h 11"/>
                  <a:gd name="T6" fmla="*/ 1 w 13"/>
                  <a:gd name="T7" fmla="*/ 3 h 11"/>
                  <a:gd name="T8" fmla="*/ 6 w 13"/>
                  <a:gd name="T9" fmla="*/ 1 h 11"/>
                  <a:gd name="T10" fmla="*/ 8 w 13"/>
                  <a:gd name="T11" fmla="*/ 1 h 11"/>
                  <a:gd name="T12" fmla="*/ 13 w 13"/>
                  <a:gd name="T13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11">
                    <a:moveTo>
                      <a:pt x="13" y="5"/>
                    </a:moveTo>
                    <a:cubicBezTo>
                      <a:pt x="9" y="7"/>
                      <a:pt x="6" y="9"/>
                      <a:pt x="2" y="11"/>
                    </a:cubicBezTo>
                    <a:cubicBezTo>
                      <a:pt x="2" y="8"/>
                      <a:pt x="2" y="6"/>
                      <a:pt x="1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3" y="2"/>
                      <a:pt x="5" y="1"/>
                      <a:pt x="6" y="1"/>
                    </a:cubicBezTo>
                    <a:cubicBezTo>
                      <a:pt x="7" y="0"/>
                      <a:pt x="8" y="1"/>
                      <a:pt x="8" y="1"/>
                    </a:cubicBezTo>
                    <a:cubicBezTo>
                      <a:pt x="9" y="3"/>
                      <a:pt x="11" y="4"/>
                      <a:pt x="13" y="5"/>
                    </a:cubicBezTo>
                    <a:close/>
                  </a:path>
                </a:pathLst>
              </a:custGeom>
              <a:solidFill>
                <a:srgbClr val="EAC1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4" name="Freeform 1345"/>
              <p:cNvSpPr>
                <a:spLocks/>
              </p:cNvSpPr>
              <p:nvPr/>
            </p:nvSpPr>
            <p:spPr bwMode="auto">
              <a:xfrm>
                <a:off x="5862" y="2950"/>
                <a:ext cx="22" cy="11"/>
              </a:xfrm>
              <a:custGeom>
                <a:avLst/>
                <a:gdLst>
                  <a:gd name="T0" fmla="*/ 19 w 19"/>
                  <a:gd name="T1" fmla="*/ 5 h 9"/>
                  <a:gd name="T2" fmla="*/ 18 w 19"/>
                  <a:gd name="T3" fmla="*/ 6 h 9"/>
                  <a:gd name="T4" fmla="*/ 0 w 19"/>
                  <a:gd name="T5" fmla="*/ 9 h 9"/>
                  <a:gd name="T6" fmla="*/ 6 w 19"/>
                  <a:gd name="T7" fmla="*/ 1 h 9"/>
                  <a:gd name="T8" fmla="*/ 7 w 19"/>
                  <a:gd name="T9" fmla="*/ 1 h 9"/>
                  <a:gd name="T10" fmla="*/ 19 w 19"/>
                  <a:gd name="T11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" h="9">
                    <a:moveTo>
                      <a:pt x="19" y="5"/>
                    </a:moveTo>
                    <a:cubicBezTo>
                      <a:pt x="19" y="5"/>
                      <a:pt x="19" y="5"/>
                      <a:pt x="18" y="6"/>
                    </a:cubicBezTo>
                    <a:cubicBezTo>
                      <a:pt x="13" y="7"/>
                      <a:pt x="7" y="8"/>
                      <a:pt x="0" y="9"/>
                    </a:cubicBezTo>
                    <a:cubicBezTo>
                      <a:pt x="3" y="7"/>
                      <a:pt x="5" y="4"/>
                      <a:pt x="6" y="1"/>
                    </a:cubicBezTo>
                    <a:cubicBezTo>
                      <a:pt x="6" y="0"/>
                      <a:pt x="7" y="1"/>
                      <a:pt x="7" y="1"/>
                    </a:cubicBezTo>
                    <a:cubicBezTo>
                      <a:pt x="11" y="3"/>
                      <a:pt x="15" y="4"/>
                      <a:pt x="19" y="5"/>
                    </a:cubicBezTo>
                    <a:close/>
                  </a:path>
                </a:pathLst>
              </a:custGeom>
              <a:solidFill>
                <a:srgbClr val="E4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5" name="Freeform 1346"/>
              <p:cNvSpPr>
                <a:spLocks/>
              </p:cNvSpPr>
              <p:nvPr/>
            </p:nvSpPr>
            <p:spPr bwMode="auto">
              <a:xfrm>
                <a:off x="6238" y="2951"/>
                <a:ext cx="22" cy="10"/>
              </a:xfrm>
              <a:custGeom>
                <a:avLst/>
                <a:gdLst>
                  <a:gd name="T0" fmla="*/ 18 w 18"/>
                  <a:gd name="T1" fmla="*/ 8 h 8"/>
                  <a:gd name="T2" fmla="*/ 0 w 18"/>
                  <a:gd name="T3" fmla="*/ 4 h 8"/>
                  <a:gd name="T4" fmla="*/ 12 w 18"/>
                  <a:gd name="T5" fmla="*/ 0 h 8"/>
                  <a:gd name="T6" fmla="*/ 13 w 18"/>
                  <a:gd name="T7" fmla="*/ 0 h 8"/>
                  <a:gd name="T8" fmla="*/ 18 w 18"/>
                  <a:gd name="T9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8">
                    <a:moveTo>
                      <a:pt x="18" y="8"/>
                    </a:moveTo>
                    <a:cubicBezTo>
                      <a:pt x="12" y="7"/>
                      <a:pt x="6" y="6"/>
                      <a:pt x="0" y="4"/>
                    </a:cubicBezTo>
                    <a:cubicBezTo>
                      <a:pt x="4" y="3"/>
                      <a:pt x="8" y="2"/>
                      <a:pt x="12" y="0"/>
                    </a:cubicBezTo>
                    <a:cubicBezTo>
                      <a:pt x="12" y="0"/>
                      <a:pt x="13" y="0"/>
                      <a:pt x="13" y="0"/>
                    </a:cubicBezTo>
                    <a:cubicBezTo>
                      <a:pt x="14" y="3"/>
                      <a:pt x="16" y="6"/>
                      <a:pt x="18" y="8"/>
                    </a:cubicBezTo>
                    <a:close/>
                  </a:path>
                </a:pathLst>
              </a:custGeom>
              <a:solidFill>
                <a:srgbClr val="E526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6" name="Freeform 1347"/>
              <p:cNvSpPr>
                <a:spLocks/>
              </p:cNvSpPr>
              <p:nvPr/>
            </p:nvSpPr>
            <p:spPr bwMode="auto">
              <a:xfrm>
                <a:off x="6208" y="2792"/>
                <a:ext cx="13" cy="11"/>
              </a:xfrm>
              <a:custGeom>
                <a:avLst/>
                <a:gdLst>
                  <a:gd name="T0" fmla="*/ 4 w 11"/>
                  <a:gd name="T1" fmla="*/ 9 h 9"/>
                  <a:gd name="T2" fmla="*/ 0 w 11"/>
                  <a:gd name="T3" fmla="*/ 2 h 9"/>
                  <a:gd name="T4" fmla="*/ 7 w 11"/>
                  <a:gd name="T5" fmla="*/ 0 h 9"/>
                  <a:gd name="T6" fmla="*/ 8 w 11"/>
                  <a:gd name="T7" fmla="*/ 0 h 9"/>
                  <a:gd name="T8" fmla="*/ 10 w 11"/>
                  <a:gd name="T9" fmla="*/ 3 h 9"/>
                  <a:gd name="T10" fmla="*/ 9 w 11"/>
                  <a:gd name="T11" fmla="*/ 5 h 9"/>
                  <a:gd name="T12" fmla="*/ 4 w 11"/>
                  <a:gd name="T1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9">
                    <a:moveTo>
                      <a:pt x="4" y="9"/>
                    </a:moveTo>
                    <a:cubicBezTo>
                      <a:pt x="3" y="7"/>
                      <a:pt x="2" y="5"/>
                      <a:pt x="0" y="2"/>
                    </a:cubicBezTo>
                    <a:cubicBezTo>
                      <a:pt x="3" y="2"/>
                      <a:pt x="5" y="2"/>
                      <a:pt x="7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9" y="1"/>
                      <a:pt x="9" y="2"/>
                      <a:pt x="10" y="3"/>
                    </a:cubicBezTo>
                    <a:cubicBezTo>
                      <a:pt x="11" y="4"/>
                      <a:pt x="11" y="5"/>
                      <a:pt x="9" y="5"/>
                    </a:cubicBezTo>
                    <a:cubicBezTo>
                      <a:pt x="7" y="6"/>
                      <a:pt x="5" y="7"/>
                      <a:pt x="4" y="9"/>
                    </a:cubicBezTo>
                    <a:close/>
                  </a:path>
                </a:pathLst>
              </a:custGeom>
              <a:solidFill>
                <a:srgbClr val="E9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7" name="Freeform 1348"/>
              <p:cNvSpPr>
                <a:spLocks/>
              </p:cNvSpPr>
              <p:nvPr/>
            </p:nvSpPr>
            <p:spPr bwMode="auto">
              <a:xfrm>
                <a:off x="5902" y="2792"/>
                <a:ext cx="12" cy="11"/>
              </a:xfrm>
              <a:custGeom>
                <a:avLst/>
                <a:gdLst>
                  <a:gd name="T0" fmla="*/ 10 w 10"/>
                  <a:gd name="T1" fmla="*/ 2 h 9"/>
                  <a:gd name="T2" fmla="*/ 7 w 10"/>
                  <a:gd name="T3" fmla="*/ 9 h 9"/>
                  <a:gd name="T4" fmla="*/ 0 w 10"/>
                  <a:gd name="T5" fmla="*/ 5 h 9"/>
                  <a:gd name="T6" fmla="*/ 0 w 10"/>
                  <a:gd name="T7" fmla="*/ 4 h 9"/>
                  <a:gd name="T8" fmla="*/ 2 w 10"/>
                  <a:gd name="T9" fmla="*/ 1 h 9"/>
                  <a:gd name="T10" fmla="*/ 3 w 10"/>
                  <a:gd name="T11" fmla="*/ 0 h 9"/>
                  <a:gd name="T12" fmla="*/ 10 w 10"/>
                  <a:gd name="T13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" h="9">
                    <a:moveTo>
                      <a:pt x="10" y="2"/>
                    </a:moveTo>
                    <a:cubicBezTo>
                      <a:pt x="9" y="5"/>
                      <a:pt x="7" y="6"/>
                      <a:pt x="7" y="9"/>
                    </a:cubicBezTo>
                    <a:cubicBezTo>
                      <a:pt x="5" y="7"/>
                      <a:pt x="3" y="6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3"/>
                      <a:pt x="1" y="2"/>
                      <a:pt x="2" y="1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5" y="2"/>
                      <a:pt x="8" y="2"/>
                      <a:pt x="10" y="2"/>
                    </a:cubicBezTo>
                    <a:close/>
                  </a:path>
                </a:pathLst>
              </a:custGeom>
              <a:solidFill>
                <a:srgbClr val="E9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8" name="Freeform 1349"/>
              <p:cNvSpPr>
                <a:spLocks/>
              </p:cNvSpPr>
              <p:nvPr/>
            </p:nvSpPr>
            <p:spPr bwMode="auto">
              <a:xfrm>
                <a:off x="5991" y="2749"/>
                <a:ext cx="12" cy="9"/>
              </a:xfrm>
              <a:custGeom>
                <a:avLst/>
                <a:gdLst>
                  <a:gd name="T0" fmla="*/ 10 w 10"/>
                  <a:gd name="T1" fmla="*/ 3 h 8"/>
                  <a:gd name="T2" fmla="*/ 2 w 10"/>
                  <a:gd name="T3" fmla="*/ 8 h 8"/>
                  <a:gd name="T4" fmla="*/ 3 w 10"/>
                  <a:gd name="T5" fmla="*/ 2 h 8"/>
                  <a:gd name="T6" fmla="*/ 10 w 10"/>
                  <a:gd name="T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8">
                    <a:moveTo>
                      <a:pt x="10" y="3"/>
                    </a:moveTo>
                    <a:cubicBezTo>
                      <a:pt x="7" y="5"/>
                      <a:pt x="4" y="7"/>
                      <a:pt x="2" y="8"/>
                    </a:cubicBezTo>
                    <a:cubicBezTo>
                      <a:pt x="3" y="6"/>
                      <a:pt x="0" y="3"/>
                      <a:pt x="3" y="2"/>
                    </a:cubicBezTo>
                    <a:cubicBezTo>
                      <a:pt x="6" y="1"/>
                      <a:pt x="8" y="0"/>
                      <a:pt x="10" y="3"/>
                    </a:cubicBezTo>
                    <a:close/>
                  </a:path>
                </a:pathLst>
              </a:custGeom>
              <a:solidFill>
                <a:srgbClr val="E9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19" name="Freeform 1350"/>
              <p:cNvSpPr>
                <a:spLocks/>
              </p:cNvSpPr>
              <p:nvPr/>
            </p:nvSpPr>
            <p:spPr bwMode="auto">
              <a:xfrm>
                <a:off x="6120" y="2749"/>
                <a:ext cx="12" cy="9"/>
              </a:xfrm>
              <a:custGeom>
                <a:avLst/>
                <a:gdLst>
                  <a:gd name="T0" fmla="*/ 8 w 10"/>
                  <a:gd name="T1" fmla="*/ 8 h 8"/>
                  <a:gd name="T2" fmla="*/ 0 w 10"/>
                  <a:gd name="T3" fmla="*/ 3 h 8"/>
                  <a:gd name="T4" fmla="*/ 6 w 10"/>
                  <a:gd name="T5" fmla="*/ 1 h 8"/>
                  <a:gd name="T6" fmla="*/ 8 w 10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8">
                    <a:moveTo>
                      <a:pt x="8" y="8"/>
                    </a:moveTo>
                    <a:cubicBezTo>
                      <a:pt x="6" y="6"/>
                      <a:pt x="3" y="5"/>
                      <a:pt x="0" y="3"/>
                    </a:cubicBezTo>
                    <a:cubicBezTo>
                      <a:pt x="2" y="1"/>
                      <a:pt x="4" y="0"/>
                      <a:pt x="6" y="1"/>
                    </a:cubicBezTo>
                    <a:cubicBezTo>
                      <a:pt x="10" y="3"/>
                      <a:pt x="8" y="6"/>
                      <a:pt x="8" y="8"/>
                    </a:cubicBezTo>
                    <a:close/>
                  </a:path>
                </a:pathLst>
              </a:custGeom>
              <a:solidFill>
                <a:srgbClr val="E8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0" name="Freeform 1351"/>
              <p:cNvSpPr>
                <a:spLocks/>
              </p:cNvSpPr>
              <p:nvPr/>
            </p:nvSpPr>
            <p:spPr bwMode="auto">
              <a:xfrm>
                <a:off x="6068" y="2802"/>
                <a:ext cx="10" cy="11"/>
              </a:xfrm>
              <a:custGeom>
                <a:avLst/>
                <a:gdLst>
                  <a:gd name="T0" fmla="*/ 6 w 8"/>
                  <a:gd name="T1" fmla="*/ 0 h 9"/>
                  <a:gd name="T2" fmla="*/ 7 w 8"/>
                  <a:gd name="T3" fmla="*/ 5 h 9"/>
                  <a:gd name="T4" fmla="*/ 5 w 8"/>
                  <a:gd name="T5" fmla="*/ 8 h 9"/>
                  <a:gd name="T6" fmla="*/ 3 w 8"/>
                  <a:gd name="T7" fmla="*/ 8 h 9"/>
                  <a:gd name="T8" fmla="*/ 0 w 8"/>
                  <a:gd name="T9" fmla="*/ 5 h 9"/>
                  <a:gd name="T10" fmla="*/ 6 w 8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6" y="0"/>
                    </a:moveTo>
                    <a:cubicBezTo>
                      <a:pt x="7" y="2"/>
                      <a:pt x="7" y="3"/>
                      <a:pt x="7" y="5"/>
                    </a:cubicBezTo>
                    <a:cubicBezTo>
                      <a:pt x="8" y="7"/>
                      <a:pt x="6" y="7"/>
                      <a:pt x="5" y="8"/>
                    </a:cubicBezTo>
                    <a:cubicBezTo>
                      <a:pt x="4" y="9"/>
                      <a:pt x="4" y="8"/>
                      <a:pt x="3" y="8"/>
                    </a:cubicBezTo>
                    <a:cubicBezTo>
                      <a:pt x="2" y="7"/>
                      <a:pt x="1" y="6"/>
                      <a:pt x="0" y="5"/>
                    </a:cubicBezTo>
                    <a:cubicBezTo>
                      <a:pt x="2" y="4"/>
                      <a:pt x="4" y="2"/>
                      <a:pt x="6" y="0"/>
                    </a:cubicBezTo>
                    <a:close/>
                  </a:path>
                </a:pathLst>
              </a:custGeom>
              <a:solidFill>
                <a:srgbClr val="E8C00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1" name="Freeform 1352"/>
              <p:cNvSpPr>
                <a:spLocks/>
              </p:cNvSpPr>
              <p:nvPr/>
            </p:nvSpPr>
            <p:spPr bwMode="auto">
              <a:xfrm>
                <a:off x="6045" y="2802"/>
                <a:ext cx="10" cy="11"/>
              </a:xfrm>
              <a:custGeom>
                <a:avLst/>
                <a:gdLst>
                  <a:gd name="T0" fmla="*/ 2 w 8"/>
                  <a:gd name="T1" fmla="*/ 0 h 9"/>
                  <a:gd name="T2" fmla="*/ 8 w 8"/>
                  <a:gd name="T3" fmla="*/ 5 h 9"/>
                  <a:gd name="T4" fmla="*/ 5 w 8"/>
                  <a:gd name="T5" fmla="*/ 7 h 9"/>
                  <a:gd name="T6" fmla="*/ 2 w 8"/>
                  <a:gd name="T7" fmla="*/ 8 h 9"/>
                  <a:gd name="T8" fmla="*/ 1 w 8"/>
                  <a:gd name="T9" fmla="*/ 4 h 9"/>
                  <a:gd name="T10" fmla="*/ 2 w 8"/>
                  <a:gd name="T11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9">
                    <a:moveTo>
                      <a:pt x="2" y="0"/>
                    </a:moveTo>
                    <a:cubicBezTo>
                      <a:pt x="4" y="2"/>
                      <a:pt x="6" y="4"/>
                      <a:pt x="8" y="5"/>
                    </a:cubicBezTo>
                    <a:cubicBezTo>
                      <a:pt x="7" y="6"/>
                      <a:pt x="6" y="7"/>
                      <a:pt x="5" y="7"/>
                    </a:cubicBezTo>
                    <a:cubicBezTo>
                      <a:pt x="4" y="7"/>
                      <a:pt x="4" y="9"/>
                      <a:pt x="2" y="8"/>
                    </a:cubicBezTo>
                    <a:cubicBezTo>
                      <a:pt x="1" y="7"/>
                      <a:pt x="0" y="6"/>
                      <a:pt x="1" y="4"/>
                    </a:cubicBezTo>
                    <a:cubicBezTo>
                      <a:pt x="1" y="3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E8B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2" name="Freeform 1353"/>
              <p:cNvSpPr>
                <a:spLocks/>
              </p:cNvSpPr>
              <p:nvPr/>
            </p:nvSpPr>
            <p:spPr bwMode="auto">
              <a:xfrm>
                <a:off x="5959" y="2754"/>
                <a:ext cx="9" cy="7"/>
              </a:xfrm>
              <a:custGeom>
                <a:avLst/>
                <a:gdLst>
                  <a:gd name="T0" fmla="*/ 7 w 8"/>
                  <a:gd name="T1" fmla="*/ 0 h 6"/>
                  <a:gd name="T2" fmla="*/ 4 w 8"/>
                  <a:gd name="T3" fmla="*/ 5 h 6"/>
                  <a:gd name="T4" fmla="*/ 1 w 8"/>
                  <a:gd name="T5" fmla="*/ 4 h 6"/>
                  <a:gd name="T6" fmla="*/ 1 w 8"/>
                  <a:gd name="T7" fmla="*/ 2 h 6"/>
                  <a:gd name="T8" fmla="*/ 7 w 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6">
                    <a:moveTo>
                      <a:pt x="7" y="0"/>
                    </a:moveTo>
                    <a:cubicBezTo>
                      <a:pt x="8" y="5"/>
                      <a:pt x="8" y="4"/>
                      <a:pt x="4" y="5"/>
                    </a:cubicBezTo>
                    <a:cubicBezTo>
                      <a:pt x="2" y="6"/>
                      <a:pt x="1" y="6"/>
                      <a:pt x="1" y="4"/>
                    </a:cubicBezTo>
                    <a:cubicBezTo>
                      <a:pt x="0" y="3"/>
                      <a:pt x="0" y="2"/>
                      <a:pt x="1" y="2"/>
                    </a:cubicBezTo>
                    <a:cubicBezTo>
                      <a:pt x="3" y="2"/>
                      <a:pt x="5" y="1"/>
                      <a:pt x="7" y="0"/>
                    </a:cubicBezTo>
                    <a:close/>
                  </a:path>
                </a:pathLst>
              </a:custGeom>
              <a:solidFill>
                <a:srgbClr val="E8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3" name="Freeform 1354"/>
              <p:cNvSpPr>
                <a:spLocks/>
              </p:cNvSpPr>
              <p:nvPr/>
            </p:nvSpPr>
            <p:spPr bwMode="auto">
              <a:xfrm>
                <a:off x="5955" y="2748"/>
                <a:ext cx="15" cy="8"/>
              </a:xfrm>
              <a:custGeom>
                <a:avLst/>
                <a:gdLst>
                  <a:gd name="T0" fmla="*/ 0 w 12"/>
                  <a:gd name="T1" fmla="*/ 3 h 7"/>
                  <a:gd name="T2" fmla="*/ 12 w 12"/>
                  <a:gd name="T3" fmla="*/ 0 h 7"/>
                  <a:gd name="T4" fmla="*/ 4 w 12"/>
                  <a:gd name="T5" fmla="*/ 6 h 7"/>
                  <a:gd name="T6" fmla="*/ 0 w 12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7">
                    <a:moveTo>
                      <a:pt x="0" y="3"/>
                    </a:moveTo>
                    <a:cubicBezTo>
                      <a:pt x="5" y="5"/>
                      <a:pt x="8" y="2"/>
                      <a:pt x="12" y="0"/>
                    </a:cubicBezTo>
                    <a:cubicBezTo>
                      <a:pt x="11" y="5"/>
                      <a:pt x="7" y="5"/>
                      <a:pt x="4" y="6"/>
                    </a:cubicBezTo>
                    <a:cubicBezTo>
                      <a:pt x="3" y="7"/>
                      <a:pt x="3" y="6"/>
                      <a:pt x="0" y="3"/>
                    </a:cubicBezTo>
                    <a:close/>
                  </a:path>
                </a:pathLst>
              </a:custGeom>
              <a:solidFill>
                <a:srgbClr val="E6BE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4" name="Freeform 1355"/>
              <p:cNvSpPr>
                <a:spLocks/>
              </p:cNvSpPr>
              <p:nvPr/>
            </p:nvSpPr>
            <p:spPr bwMode="auto">
              <a:xfrm>
                <a:off x="5990" y="2743"/>
                <a:ext cx="10" cy="8"/>
              </a:xfrm>
              <a:custGeom>
                <a:avLst/>
                <a:gdLst>
                  <a:gd name="T0" fmla="*/ 0 w 8"/>
                  <a:gd name="T1" fmla="*/ 3 h 7"/>
                  <a:gd name="T2" fmla="*/ 4 w 8"/>
                  <a:gd name="T3" fmla="*/ 1 h 7"/>
                  <a:gd name="T4" fmla="*/ 7 w 8"/>
                  <a:gd name="T5" fmla="*/ 3 h 7"/>
                  <a:gd name="T6" fmla="*/ 7 w 8"/>
                  <a:gd name="T7" fmla="*/ 5 h 7"/>
                  <a:gd name="T8" fmla="*/ 5 w 8"/>
                  <a:gd name="T9" fmla="*/ 5 h 7"/>
                  <a:gd name="T10" fmla="*/ 1 w 8"/>
                  <a:gd name="T11" fmla="*/ 4 h 7"/>
                  <a:gd name="T12" fmla="*/ 0 w 8"/>
                  <a:gd name="T1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7">
                    <a:moveTo>
                      <a:pt x="0" y="3"/>
                    </a:moveTo>
                    <a:cubicBezTo>
                      <a:pt x="1" y="2"/>
                      <a:pt x="3" y="2"/>
                      <a:pt x="4" y="1"/>
                    </a:cubicBezTo>
                    <a:cubicBezTo>
                      <a:pt x="6" y="0"/>
                      <a:pt x="7" y="1"/>
                      <a:pt x="7" y="3"/>
                    </a:cubicBezTo>
                    <a:cubicBezTo>
                      <a:pt x="8" y="4"/>
                      <a:pt x="8" y="5"/>
                      <a:pt x="7" y="5"/>
                    </a:cubicBezTo>
                    <a:cubicBezTo>
                      <a:pt x="6" y="5"/>
                      <a:pt x="6" y="5"/>
                      <a:pt x="5" y="5"/>
                    </a:cubicBezTo>
                    <a:cubicBezTo>
                      <a:pt x="3" y="6"/>
                      <a:pt x="2" y="7"/>
                      <a:pt x="1" y="4"/>
                    </a:cubicBezTo>
                    <a:cubicBezTo>
                      <a:pt x="1" y="4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E8BF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5" name="Freeform 1356"/>
              <p:cNvSpPr>
                <a:spLocks/>
              </p:cNvSpPr>
              <p:nvPr/>
            </p:nvSpPr>
            <p:spPr bwMode="auto">
              <a:xfrm>
                <a:off x="6154" y="2754"/>
                <a:ext cx="10" cy="7"/>
              </a:xfrm>
              <a:custGeom>
                <a:avLst/>
                <a:gdLst>
                  <a:gd name="T0" fmla="*/ 1 w 8"/>
                  <a:gd name="T1" fmla="*/ 0 h 6"/>
                  <a:gd name="T2" fmla="*/ 6 w 8"/>
                  <a:gd name="T3" fmla="*/ 2 h 6"/>
                  <a:gd name="T4" fmla="*/ 7 w 8"/>
                  <a:gd name="T5" fmla="*/ 4 h 6"/>
                  <a:gd name="T6" fmla="*/ 5 w 8"/>
                  <a:gd name="T7" fmla="*/ 5 h 6"/>
                  <a:gd name="T8" fmla="*/ 4 w 8"/>
                  <a:gd name="T9" fmla="*/ 5 h 6"/>
                  <a:gd name="T10" fmla="*/ 1 w 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6">
                    <a:moveTo>
                      <a:pt x="1" y="0"/>
                    </a:moveTo>
                    <a:cubicBezTo>
                      <a:pt x="3" y="1"/>
                      <a:pt x="4" y="1"/>
                      <a:pt x="6" y="2"/>
                    </a:cubicBezTo>
                    <a:cubicBezTo>
                      <a:pt x="7" y="2"/>
                      <a:pt x="8" y="3"/>
                      <a:pt x="7" y="4"/>
                    </a:cubicBezTo>
                    <a:cubicBezTo>
                      <a:pt x="7" y="6"/>
                      <a:pt x="6" y="6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0" y="5"/>
                      <a:pt x="0" y="5"/>
                      <a:pt x="1" y="0"/>
                    </a:cubicBezTo>
                    <a:close/>
                  </a:path>
                </a:pathLst>
              </a:custGeom>
              <a:solidFill>
                <a:srgbClr val="E5BD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6" name="Freeform 1357"/>
              <p:cNvSpPr>
                <a:spLocks/>
              </p:cNvSpPr>
              <p:nvPr/>
            </p:nvSpPr>
            <p:spPr bwMode="auto">
              <a:xfrm>
                <a:off x="6122" y="2743"/>
                <a:ext cx="11" cy="8"/>
              </a:xfrm>
              <a:custGeom>
                <a:avLst/>
                <a:gdLst>
                  <a:gd name="T0" fmla="*/ 3 w 9"/>
                  <a:gd name="T1" fmla="*/ 1 h 7"/>
                  <a:gd name="T2" fmla="*/ 8 w 9"/>
                  <a:gd name="T3" fmla="*/ 2 h 7"/>
                  <a:gd name="T4" fmla="*/ 9 w 9"/>
                  <a:gd name="T5" fmla="*/ 3 h 7"/>
                  <a:gd name="T6" fmla="*/ 7 w 9"/>
                  <a:gd name="T7" fmla="*/ 6 h 7"/>
                  <a:gd name="T8" fmla="*/ 5 w 9"/>
                  <a:gd name="T9" fmla="*/ 6 h 7"/>
                  <a:gd name="T10" fmla="*/ 2 w 9"/>
                  <a:gd name="T11" fmla="*/ 5 h 7"/>
                  <a:gd name="T12" fmla="*/ 2 w 9"/>
                  <a:gd name="T13" fmla="*/ 2 h 7"/>
                  <a:gd name="T14" fmla="*/ 3 w 9"/>
                  <a:gd name="T1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" h="7">
                    <a:moveTo>
                      <a:pt x="3" y="1"/>
                    </a:moveTo>
                    <a:cubicBezTo>
                      <a:pt x="5" y="1"/>
                      <a:pt x="7" y="2"/>
                      <a:pt x="8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4"/>
                      <a:pt x="8" y="5"/>
                      <a:pt x="7" y="6"/>
                    </a:cubicBezTo>
                    <a:cubicBezTo>
                      <a:pt x="6" y="7"/>
                      <a:pt x="6" y="6"/>
                      <a:pt x="5" y="6"/>
                    </a:cubicBezTo>
                    <a:cubicBezTo>
                      <a:pt x="4" y="6"/>
                      <a:pt x="3" y="5"/>
                      <a:pt x="2" y="5"/>
                    </a:cubicBezTo>
                    <a:cubicBezTo>
                      <a:pt x="0" y="4"/>
                      <a:pt x="2" y="3"/>
                      <a:pt x="2" y="2"/>
                    </a:cubicBezTo>
                    <a:cubicBezTo>
                      <a:pt x="2" y="1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E8C0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7" name="Freeform 1358"/>
              <p:cNvSpPr>
                <a:spLocks/>
              </p:cNvSpPr>
              <p:nvPr/>
            </p:nvSpPr>
            <p:spPr bwMode="auto">
              <a:xfrm>
                <a:off x="6153" y="2748"/>
                <a:ext cx="15" cy="8"/>
              </a:xfrm>
              <a:custGeom>
                <a:avLst/>
                <a:gdLst>
                  <a:gd name="T0" fmla="*/ 12 w 12"/>
                  <a:gd name="T1" fmla="*/ 3 h 7"/>
                  <a:gd name="T2" fmla="*/ 9 w 12"/>
                  <a:gd name="T3" fmla="*/ 6 h 7"/>
                  <a:gd name="T4" fmla="*/ 0 w 12"/>
                  <a:gd name="T5" fmla="*/ 0 h 7"/>
                  <a:gd name="T6" fmla="*/ 12 w 12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7">
                    <a:moveTo>
                      <a:pt x="12" y="3"/>
                    </a:moveTo>
                    <a:cubicBezTo>
                      <a:pt x="11" y="4"/>
                      <a:pt x="11" y="7"/>
                      <a:pt x="9" y="6"/>
                    </a:cubicBezTo>
                    <a:cubicBezTo>
                      <a:pt x="4" y="5"/>
                      <a:pt x="2" y="4"/>
                      <a:pt x="0" y="0"/>
                    </a:cubicBezTo>
                    <a:cubicBezTo>
                      <a:pt x="4" y="2"/>
                      <a:pt x="8" y="5"/>
                      <a:pt x="12" y="3"/>
                    </a:cubicBezTo>
                    <a:close/>
                  </a:path>
                </a:pathLst>
              </a:custGeom>
              <a:solidFill>
                <a:srgbClr val="E6BD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8" name="Freeform 1359"/>
              <p:cNvSpPr>
                <a:spLocks/>
              </p:cNvSpPr>
              <p:nvPr/>
            </p:nvSpPr>
            <p:spPr bwMode="auto">
              <a:xfrm>
                <a:off x="5924" y="2764"/>
                <a:ext cx="12" cy="8"/>
              </a:xfrm>
              <a:custGeom>
                <a:avLst/>
                <a:gdLst>
                  <a:gd name="T0" fmla="*/ 0 w 10"/>
                  <a:gd name="T1" fmla="*/ 3 h 6"/>
                  <a:gd name="T2" fmla="*/ 8 w 10"/>
                  <a:gd name="T3" fmla="*/ 1 h 6"/>
                  <a:gd name="T4" fmla="*/ 9 w 10"/>
                  <a:gd name="T5" fmla="*/ 1 h 6"/>
                  <a:gd name="T6" fmla="*/ 9 w 10"/>
                  <a:gd name="T7" fmla="*/ 3 h 6"/>
                  <a:gd name="T8" fmla="*/ 3 w 10"/>
                  <a:gd name="T9" fmla="*/ 5 h 6"/>
                  <a:gd name="T10" fmla="*/ 0 w 10"/>
                  <a:gd name="T11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6">
                    <a:moveTo>
                      <a:pt x="0" y="3"/>
                    </a:moveTo>
                    <a:cubicBezTo>
                      <a:pt x="3" y="2"/>
                      <a:pt x="6" y="1"/>
                      <a:pt x="8" y="1"/>
                    </a:cubicBezTo>
                    <a:cubicBezTo>
                      <a:pt x="9" y="0"/>
                      <a:pt x="9" y="0"/>
                      <a:pt x="9" y="1"/>
                    </a:cubicBezTo>
                    <a:cubicBezTo>
                      <a:pt x="10" y="2"/>
                      <a:pt x="10" y="2"/>
                      <a:pt x="9" y="3"/>
                    </a:cubicBezTo>
                    <a:cubicBezTo>
                      <a:pt x="7" y="4"/>
                      <a:pt x="5" y="5"/>
                      <a:pt x="3" y="5"/>
                    </a:cubicBezTo>
                    <a:cubicBezTo>
                      <a:pt x="2" y="6"/>
                      <a:pt x="2" y="4"/>
                      <a:pt x="0" y="3"/>
                    </a:cubicBezTo>
                    <a:close/>
                  </a:path>
                </a:pathLst>
              </a:custGeom>
              <a:solidFill>
                <a:srgbClr val="E6BE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29" name="Freeform 1360"/>
              <p:cNvSpPr>
                <a:spLocks/>
              </p:cNvSpPr>
              <p:nvPr/>
            </p:nvSpPr>
            <p:spPr bwMode="auto">
              <a:xfrm>
                <a:off x="6187" y="2764"/>
                <a:ext cx="12" cy="8"/>
              </a:xfrm>
              <a:custGeom>
                <a:avLst/>
                <a:gdLst>
                  <a:gd name="T0" fmla="*/ 10 w 10"/>
                  <a:gd name="T1" fmla="*/ 3 h 6"/>
                  <a:gd name="T2" fmla="*/ 5 w 10"/>
                  <a:gd name="T3" fmla="*/ 4 h 6"/>
                  <a:gd name="T4" fmla="*/ 1 w 10"/>
                  <a:gd name="T5" fmla="*/ 3 h 6"/>
                  <a:gd name="T6" fmla="*/ 1 w 10"/>
                  <a:gd name="T7" fmla="*/ 1 h 6"/>
                  <a:gd name="T8" fmla="*/ 2 w 10"/>
                  <a:gd name="T9" fmla="*/ 1 h 6"/>
                  <a:gd name="T10" fmla="*/ 10 w 10"/>
                  <a:gd name="T11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6">
                    <a:moveTo>
                      <a:pt x="10" y="3"/>
                    </a:moveTo>
                    <a:cubicBezTo>
                      <a:pt x="8" y="5"/>
                      <a:pt x="7" y="6"/>
                      <a:pt x="5" y="4"/>
                    </a:cubicBezTo>
                    <a:cubicBezTo>
                      <a:pt x="4" y="4"/>
                      <a:pt x="3" y="3"/>
                      <a:pt x="1" y="3"/>
                    </a:cubicBezTo>
                    <a:cubicBezTo>
                      <a:pt x="1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1"/>
                    </a:cubicBezTo>
                    <a:cubicBezTo>
                      <a:pt x="5" y="1"/>
                      <a:pt x="7" y="2"/>
                      <a:pt x="10" y="3"/>
                    </a:cubicBezTo>
                    <a:close/>
                  </a:path>
                </a:pathLst>
              </a:custGeom>
              <a:solidFill>
                <a:srgbClr val="E7BE0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0" name="Freeform 1361"/>
              <p:cNvSpPr>
                <a:spLocks/>
              </p:cNvSpPr>
              <p:nvPr/>
            </p:nvSpPr>
            <p:spPr bwMode="auto">
              <a:xfrm>
                <a:off x="6069" y="2736"/>
                <a:ext cx="5" cy="15"/>
              </a:xfrm>
              <a:custGeom>
                <a:avLst/>
                <a:gdLst>
                  <a:gd name="T0" fmla="*/ 2 w 4"/>
                  <a:gd name="T1" fmla="*/ 0 h 13"/>
                  <a:gd name="T2" fmla="*/ 4 w 4"/>
                  <a:gd name="T3" fmla="*/ 13 h 13"/>
                  <a:gd name="T4" fmla="*/ 2 w 4"/>
                  <a:gd name="T5" fmla="*/ 6 h 13"/>
                  <a:gd name="T6" fmla="*/ 2 w 4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3">
                    <a:moveTo>
                      <a:pt x="2" y="0"/>
                    </a:moveTo>
                    <a:cubicBezTo>
                      <a:pt x="4" y="4"/>
                      <a:pt x="3" y="8"/>
                      <a:pt x="4" y="13"/>
                    </a:cubicBezTo>
                    <a:cubicBezTo>
                      <a:pt x="2" y="10"/>
                      <a:pt x="0" y="8"/>
                      <a:pt x="2" y="6"/>
                    </a:cubicBezTo>
                    <a:cubicBezTo>
                      <a:pt x="3" y="4"/>
                      <a:pt x="1" y="2"/>
                      <a:pt x="2" y="0"/>
                    </a:cubicBezTo>
                    <a:close/>
                  </a:path>
                </a:pathLst>
              </a:custGeom>
              <a:solidFill>
                <a:srgbClr val="D9B3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1" name="Freeform 1362"/>
              <p:cNvSpPr>
                <a:spLocks/>
              </p:cNvSpPr>
              <p:nvPr/>
            </p:nvSpPr>
            <p:spPr bwMode="auto">
              <a:xfrm>
                <a:off x="6049" y="2736"/>
                <a:ext cx="3" cy="14"/>
              </a:xfrm>
              <a:custGeom>
                <a:avLst/>
                <a:gdLst>
                  <a:gd name="T0" fmla="*/ 1 w 3"/>
                  <a:gd name="T1" fmla="*/ 12 h 12"/>
                  <a:gd name="T2" fmla="*/ 2 w 3"/>
                  <a:gd name="T3" fmla="*/ 0 h 12"/>
                  <a:gd name="T4" fmla="*/ 3 w 3"/>
                  <a:gd name="T5" fmla="*/ 0 h 12"/>
                  <a:gd name="T6" fmla="*/ 3 w 3"/>
                  <a:gd name="T7" fmla="*/ 8 h 12"/>
                  <a:gd name="T8" fmla="*/ 1 w 3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2">
                    <a:moveTo>
                      <a:pt x="1" y="12"/>
                    </a:moveTo>
                    <a:cubicBezTo>
                      <a:pt x="0" y="8"/>
                      <a:pt x="0" y="4"/>
                      <a:pt x="2" y="0"/>
                    </a:cubicBezTo>
                    <a:cubicBezTo>
                      <a:pt x="2" y="0"/>
                      <a:pt x="2" y="0"/>
                      <a:pt x="3" y="0"/>
                    </a:cubicBezTo>
                    <a:cubicBezTo>
                      <a:pt x="2" y="3"/>
                      <a:pt x="2" y="5"/>
                      <a:pt x="3" y="8"/>
                    </a:cubicBezTo>
                    <a:cubicBezTo>
                      <a:pt x="3" y="10"/>
                      <a:pt x="1" y="11"/>
                      <a:pt x="1" y="12"/>
                    </a:cubicBezTo>
                    <a:close/>
                  </a:path>
                </a:pathLst>
              </a:custGeom>
              <a:solidFill>
                <a:srgbClr val="D8B20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2" name="Freeform 1363"/>
              <p:cNvSpPr>
                <a:spLocks/>
              </p:cNvSpPr>
              <p:nvPr/>
            </p:nvSpPr>
            <p:spPr bwMode="auto">
              <a:xfrm>
                <a:off x="6067" y="2730"/>
                <a:ext cx="11" cy="7"/>
              </a:xfrm>
              <a:custGeom>
                <a:avLst/>
                <a:gdLst>
                  <a:gd name="T0" fmla="*/ 9 w 9"/>
                  <a:gd name="T1" fmla="*/ 4 h 6"/>
                  <a:gd name="T2" fmla="*/ 7 w 9"/>
                  <a:gd name="T3" fmla="*/ 5 h 6"/>
                  <a:gd name="T4" fmla="*/ 2 w 9"/>
                  <a:gd name="T5" fmla="*/ 3 h 6"/>
                  <a:gd name="T6" fmla="*/ 1 w 9"/>
                  <a:gd name="T7" fmla="*/ 2 h 6"/>
                  <a:gd name="T8" fmla="*/ 3 w 9"/>
                  <a:gd name="T9" fmla="*/ 1 h 6"/>
                  <a:gd name="T10" fmla="*/ 7 w 9"/>
                  <a:gd name="T11" fmla="*/ 3 h 6"/>
                  <a:gd name="T12" fmla="*/ 9 w 9"/>
                  <a:gd name="T1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" h="6">
                    <a:moveTo>
                      <a:pt x="9" y="4"/>
                    </a:moveTo>
                    <a:cubicBezTo>
                      <a:pt x="9" y="5"/>
                      <a:pt x="8" y="6"/>
                      <a:pt x="7" y="5"/>
                    </a:cubicBezTo>
                    <a:cubicBezTo>
                      <a:pt x="5" y="4"/>
                      <a:pt x="4" y="4"/>
                      <a:pt x="2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2" y="1"/>
                      <a:pt x="2" y="0"/>
                      <a:pt x="3" y="1"/>
                    </a:cubicBezTo>
                    <a:cubicBezTo>
                      <a:pt x="4" y="2"/>
                      <a:pt x="6" y="3"/>
                      <a:pt x="7" y="3"/>
                    </a:cubicBezTo>
                    <a:cubicBezTo>
                      <a:pt x="8" y="3"/>
                      <a:pt x="9" y="3"/>
                      <a:pt x="9" y="4"/>
                    </a:cubicBezTo>
                    <a:close/>
                  </a:path>
                </a:pathLst>
              </a:custGeom>
              <a:solidFill>
                <a:srgbClr val="E0B9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3" name="Freeform 1364"/>
              <p:cNvSpPr>
                <a:spLocks/>
              </p:cNvSpPr>
              <p:nvPr/>
            </p:nvSpPr>
            <p:spPr bwMode="auto">
              <a:xfrm>
                <a:off x="6045" y="2730"/>
                <a:ext cx="10" cy="6"/>
              </a:xfrm>
              <a:custGeom>
                <a:avLst/>
                <a:gdLst>
                  <a:gd name="T0" fmla="*/ 2 w 8"/>
                  <a:gd name="T1" fmla="*/ 5 h 5"/>
                  <a:gd name="T2" fmla="*/ 0 w 8"/>
                  <a:gd name="T3" fmla="*/ 4 h 5"/>
                  <a:gd name="T4" fmla="*/ 1 w 8"/>
                  <a:gd name="T5" fmla="*/ 3 h 5"/>
                  <a:gd name="T6" fmla="*/ 6 w 8"/>
                  <a:gd name="T7" fmla="*/ 1 h 5"/>
                  <a:gd name="T8" fmla="*/ 7 w 8"/>
                  <a:gd name="T9" fmla="*/ 1 h 5"/>
                  <a:gd name="T10" fmla="*/ 8 w 8"/>
                  <a:gd name="T11" fmla="*/ 3 h 5"/>
                  <a:gd name="T12" fmla="*/ 2 w 8"/>
                  <a:gd name="T1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" h="5">
                    <a:moveTo>
                      <a:pt x="2" y="5"/>
                    </a:moveTo>
                    <a:cubicBezTo>
                      <a:pt x="0" y="5"/>
                      <a:pt x="0" y="5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3" y="3"/>
                      <a:pt x="5" y="2"/>
                      <a:pt x="6" y="1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8" y="2"/>
                      <a:pt x="8" y="2"/>
                      <a:pt x="8" y="3"/>
                    </a:cubicBezTo>
                    <a:cubicBezTo>
                      <a:pt x="5" y="4"/>
                      <a:pt x="3" y="5"/>
                      <a:pt x="2" y="5"/>
                    </a:cubicBezTo>
                    <a:close/>
                  </a:path>
                </a:pathLst>
              </a:custGeom>
              <a:solidFill>
                <a:srgbClr val="E1BA0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4" name="Freeform 1365"/>
              <p:cNvSpPr>
                <a:spLocks/>
              </p:cNvSpPr>
              <p:nvPr/>
            </p:nvSpPr>
            <p:spPr bwMode="auto">
              <a:xfrm>
                <a:off x="5929" y="2854"/>
                <a:ext cx="8" cy="7"/>
              </a:xfrm>
              <a:custGeom>
                <a:avLst/>
                <a:gdLst>
                  <a:gd name="T0" fmla="*/ 7 w 7"/>
                  <a:gd name="T1" fmla="*/ 0 h 6"/>
                  <a:gd name="T2" fmla="*/ 0 w 7"/>
                  <a:gd name="T3" fmla="*/ 5 h 6"/>
                  <a:gd name="T4" fmla="*/ 7 w 7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6">
                    <a:moveTo>
                      <a:pt x="7" y="0"/>
                    </a:moveTo>
                    <a:cubicBezTo>
                      <a:pt x="5" y="3"/>
                      <a:pt x="4" y="6"/>
                      <a:pt x="0" y="5"/>
                    </a:cubicBezTo>
                    <a:cubicBezTo>
                      <a:pt x="1" y="1"/>
                      <a:pt x="5" y="2"/>
                      <a:pt x="7" y="0"/>
                    </a:cubicBezTo>
                    <a:close/>
                  </a:path>
                </a:pathLst>
              </a:custGeom>
              <a:solidFill>
                <a:srgbClr val="E024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5" name="Freeform 1366"/>
              <p:cNvSpPr>
                <a:spLocks/>
              </p:cNvSpPr>
              <p:nvPr/>
            </p:nvSpPr>
            <p:spPr bwMode="auto">
              <a:xfrm>
                <a:off x="6186" y="2854"/>
                <a:ext cx="8" cy="7"/>
              </a:xfrm>
              <a:custGeom>
                <a:avLst/>
                <a:gdLst>
                  <a:gd name="T0" fmla="*/ 0 w 7"/>
                  <a:gd name="T1" fmla="*/ 0 h 6"/>
                  <a:gd name="T2" fmla="*/ 5 w 7"/>
                  <a:gd name="T3" fmla="*/ 2 h 6"/>
                  <a:gd name="T4" fmla="*/ 7 w 7"/>
                  <a:gd name="T5" fmla="*/ 5 h 6"/>
                  <a:gd name="T6" fmla="*/ 4 w 7"/>
                  <a:gd name="T7" fmla="*/ 5 h 6"/>
                  <a:gd name="T8" fmla="*/ 0 w 7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2" y="1"/>
                      <a:pt x="4" y="2"/>
                      <a:pt x="5" y="2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6" y="6"/>
                      <a:pt x="5" y="5"/>
                      <a:pt x="4" y="5"/>
                    </a:cubicBezTo>
                    <a:cubicBezTo>
                      <a:pt x="2" y="5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E025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6" name="Freeform 1367"/>
              <p:cNvSpPr>
                <a:spLocks/>
              </p:cNvSpPr>
              <p:nvPr/>
            </p:nvSpPr>
            <p:spPr bwMode="auto">
              <a:xfrm>
                <a:off x="6080" y="2846"/>
                <a:ext cx="8" cy="5"/>
              </a:xfrm>
              <a:custGeom>
                <a:avLst/>
                <a:gdLst>
                  <a:gd name="T0" fmla="*/ 7 w 7"/>
                  <a:gd name="T1" fmla="*/ 0 h 4"/>
                  <a:gd name="T2" fmla="*/ 1 w 7"/>
                  <a:gd name="T3" fmla="*/ 4 h 4"/>
                  <a:gd name="T4" fmla="*/ 0 w 7"/>
                  <a:gd name="T5" fmla="*/ 3 h 4"/>
                  <a:gd name="T6" fmla="*/ 0 w 7"/>
                  <a:gd name="T7" fmla="*/ 2 h 4"/>
                  <a:gd name="T8" fmla="*/ 7 w 7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7" y="0"/>
                    </a:moveTo>
                    <a:cubicBezTo>
                      <a:pt x="5" y="2"/>
                      <a:pt x="4" y="4"/>
                      <a:pt x="1" y="4"/>
                    </a:cubicBez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2"/>
                      <a:pt x="0" y="2"/>
                    </a:cubicBezTo>
                    <a:cubicBezTo>
                      <a:pt x="2" y="0"/>
                      <a:pt x="5" y="1"/>
                      <a:pt x="7" y="0"/>
                    </a:cubicBezTo>
                    <a:close/>
                  </a:path>
                </a:pathLst>
              </a:custGeom>
              <a:solidFill>
                <a:srgbClr val="DF25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7" name="Freeform 1368"/>
              <p:cNvSpPr>
                <a:spLocks/>
              </p:cNvSpPr>
              <p:nvPr/>
            </p:nvSpPr>
            <p:spPr bwMode="auto">
              <a:xfrm>
                <a:off x="6034" y="2846"/>
                <a:ext cx="9" cy="5"/>
              </a:xfrm>
              <a:custGeom>
                <a:avLst/>
                <a:gdLst>
                  <a:gd name="T0" fmla="*/ 0 w 7"/>
                  <a:gd name="T1" fmla="*/ 0 h 4"/>
                  <a:gd name="T2" fmla="*/ 7 w 7"/>
                  <a:gd name="T3" fmla="*/ 3 h 4"/>
                  <a:gd name="T4" fmla="*/ 0 w 7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4">
                    <a:moveTo>
                      <a:pt x="0" y="0"/>
                    </a:moveTo>
                    <a:cubicBezTo>
                      <a:pt x="2" y="1"/>
                      <a:pt x="6" y="0"/>
                      <a:pt x="7" y="3"/>
                    </a:cubicBezTo>
                    <a:cubicBezTo>
                      <a:pt x="4" y="4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DF25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8" name="Freeform 1369"/>
              <p:cNvSpPr>
                <a:spLocks/>
              </p:cNvSpPr>
              <p:nvPr/>
            </p:nvSpPr>
            <p:spPr bwMode="auto">
              <a:xfrm>
                <a:off x="5884" y="2863"/>
                <a:ext cx="10" cy="4"/>
              </a:xfrm>
              <a:custGeom>
                <a:avLst/>
                <a:gdLst>
                  <a:gd name="T0" fmla="*/ 0 w 8"/>
                  <a:gd name="T1" fmla="*/ 1 h 3"/>
                  <a:gd name="T2" fmla="*/ 6 w 8"/>
                  <a:gd name="T3" fmla="*/ 1 h 3"/>
                  <a:gd name="T4" fmla="*/ 8 w 8"/>
                  <a:gd name="T5" fmla="*/ 2 h 3"/>
                  <a:gd name="T6" fmla="*/ 6 w 8"/>
                  <a:gd name="T7" fmla="*/ 3 h 3"/>
                  <a:gd name="T8" fmla="*/ 0 w 8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" h="3">
                    <a:moveTo>
                      <a:pt x="0" y="1"/>
                    </a:moveTo>
                    <a:cubicBezTo>
                      <a:pt x="2" y="1"/>
                      <a:pt x="4" y="0"/>
                      <a:pt x="6" y="1"/>
                    </a:cubicBezTo>
                    <a:cubicBezTo>
                      <a:pt x="7" y="1"/>
                      <a:pt x="8" y="2"/>
                      <a:pt x="8" y="2"/>
                    </a:cubicBezTo>
                    <a:cubicBezTo>
                      <a:pt x="7" y="3"/>
                      <a:pt x="6" y="3"/>
                      <a:pt x="6" y="3"/>
                    </a:cubicBezTo>
                    <a:cubicBezTo>
                      <a:pt x="3" y="3"/>
                      <a:pt x="2" y="1"/>
                      <a:pt x="0" y="1"/>
                    </a:cubicBezTo>
                    <a:close/>
                  </a:path>
                </a:pathLst>
              </a:custGeom>
              <a:solidFill>
                <a:srgbClr val="E32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39" name="Freeform 1370"/>
              <p:cNvSpPr>
                <a:spLocks/>
              </p:cNvSpPr>
              <p:nvPr/>
            </p:nvSpPr>
            <p:spPr bwMode="auto">
              <a:xfrm>
                <a:off x="6229" y="2863"/>
                <a:ext cx="9" cy="5"/>
              </a:xfrm>
              <a:custGeom>
                <a:avLst/>
                <a:gdLst>
                  <a:gd name="T0" fmla="*/ 8 w 8"/>
                  <a:gd name="T1" fmla="*/ 1 h 4"/>
                  <a:gd name="T2" fmla="*/ 0 w 8"/>
                  <a:gd name="T3" fmla="*/ 3 h 4"/>
                  <a:gd name="T4" fmla="*/ 8 w 8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4">
                    <a:moveTo>
                      <a:pt x="8" y="1"/>
                    </a:moveTo>
                    <a:cubicBezTo>
                      <a:pt x="6" y="2"/>
                      <a:pt x="3" y="4"/>
                      <a:pt x="0" y="3"/>
                    </a:cubicBezTo>
                    <a:cubicBezTo>
                      <a:pt x="2" y="0"/>
                      <a:pt x="3" y="0"/>
                      <a:pt x="8" y="1"/>
                    </a:cubicBezTo>
                    <a:close/>
                  </a:path>
                </a:pathLst>
              </a:custGeom>
              <a:solidFill>
                <a:srgbClr val="E325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0" name="Freeform 1371"/>
              <p:cNvSpPr>
                <a:spLocks/>
              </p:cNvSpPr>
              <p:nvPr/>
            </p:nvSpPr>
            <p:spPr bwMode="auto">
              <a:xfrm>
                <a:off x="6070" y="2758"/>
                <a:ext cx="3" cy="5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4 h 4"/>
                  <a:gd name="T4" fmla="*/ 2 w 2"/>
                  <a:gd name="T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3"/>
                      <a:pt x="2" y="4"/>
                    </a:cubicBezTo>
                    <a:cubicBezTo>
                      <a:pt x="0" y="3"/>
                      <a:pt x="0" y="3"/>
                      <a:pt x="2" y="0"/>
                    </a:cubicBezTo>
                    <a:close/>
                  </a:path>
                </a:pathLst>
              </a:custGeom>
              <a:solidFill>
                <a:srgbClr val="BE9D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1" name="Freeform 1372"/>
              <p:cNvSpPr>
                <a:spLocks/>
              </p:cNvSpPr>
              <p:nvPr/>
            </p:nvSpPr>
            <p:spPr bwMode="auto">
              <a:xfrm>
                <a:off x="6049" y="2758"/>
                <a:ext cx="3" cy="6"/>
              </a:xfrm>
              <a:custGeom>
                <a:avLst/>
                <a:gdLst>
                  <a:gd name="T0" fmla="*/ 0 w 3"/>
                  <a:gd name="T1" fmla="*/ 5 h 5"/>
                  <a:gd name="T2" fmla="*/ 0 w 3"/>
                  <a:gd name="T3" fmla="*/ 0 h 5"/>
                  <a:gd name="T4" fmla="*/ 0 w 3"/>
                  <a:gd name="T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0" y="3"/>
                      <a:pt x="0" y="1"/>
                      <a:pt x="0" y="0"/>
                    </a:cubicBezTo>
                    <a:cubicBezTo>
                      <a:pt x="3" y="3"/>
                      <a:pt x="3" y="3"/>
                      <a:pt x="0" y="5"/>
                    </a:cubicBezTo>
                    <a:close/>
                  </a:path>
                </a:pathLst>
              </a:custGeom>
              <a:solidFill>
                <a:srgbClr val="BA991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2" name="Freeform 1373"/>
              <p:cNvSpPr>
                <a:spLocks/>
              </p:cNvSpPr>
              <p:nvPr/>
            </p:nvSpPr>
            <p:spPr bwMode="auto">
              <a:xfrm>
                <a:off x="6019" y="2739"/>
                <a:ext cx="5" cy="4"/>
              </a:xfrm>
              <a:custGeom>
                <a:avLst/>
                <a:gdLst>
                  <a:gd name="T0" fmla="*/ 4 w 4"/>
                  <a:gd name="T1" fmla="*/ 1 h 3"/>
                  <a:gd name="T2" fmla="*/ 1 w 4"/>
                  <a:gd name="T3" fmla="*/ 3 h 3"/>
                  <a:gd name="T4" fmla="*/ 0 w 4"/>
                  <a:gd name="T5" fmla="*/ 3 h 3"/>
                  <a:gd name="T6" fmla="*/ 0 w 4"/>
                  <a:gd name="T7" fmla="*/ 2 h 3"/>
                  <a:gd name="T8" fmla="*/ 4 w 4"/>
                  <a:gd name="T9" fmla="*/ 0 h 3"/>
                  <a:gd name="T10" fmla="*/ 4 w 4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4" y="1"/>
                    </a:moveTo>
                    <a:cubicBezTo>
                      <a:pt x="3" y="1"/>
                      <a:pt x="2" y="2"/>
                      <a:pt x="1" y="3"/>
                    </a:cubicBezTo>
                    <a:cubicBezTo>
                      <a:pt x="1" y="3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3" y="1"/>
                      <a:pt x="4" y="0"/>
                    </a:cubicBezTo>
                    <a:cubicBezTo>
                      <a:pt x="4" y="0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C09E1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3" name="Freeform 1374"/>
              <p:cNvSpPr>
                <a:spLocks/>
              </p:cNvSpPr>
              <p:nvPr/>
            </p:nvSpPr>
            <p:spPr bwMode="auto">
              <a:xfrm>
                <a:off x="5988" y="2743"/>
                <a:ext cx="6" cy="2"/>
              </a:xfrm>
              <a:custGeom>
                <a:avLst/>
                <a:gdLst>
                  <a:gd name="T0" fmla="*/ 0 w 5"/>
                  <a:gd name="T1" fmla="*/ 1 h 2"/>
                  <a:gd name="T2" fmla="*/ 5 w 5"/>
                  <a:gd name="T3" fmla="*/ 0 h 2"/>
                  <a:gd name="T4" fmla="*/ 0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2" y="0"/>
                      <a:pt x="3" y="0"/>
                      <a:pt x="5" y="0"/>
                    </a:cubicBezTo>
                    <a:cubicBezTo>
                      <a:pt x="4" y="1"/>
                      <a:pt x="2" y="2"/>
                      <a:pt x="0" y="1"/>
                    </a:cubicBezTo>
                    <a:close/>
                  </a:path>
                </a:pathLst>
              </a:custGeom>
              <a:solidFill>
                <a:srgbClr val="D1AD0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4" name="Freeform 1375"/>
              <p:cNvSpPr>
                <a:spLocks/>
              </p:cNvSpPr>
              <p:nvPr/>
            </p:nvSpPr>
            <p:spPr bwMode="auto">
              <a:xfrm>
                <a:off x="6129" y="2743"/>
                <a:ext cx="6" cy="2"/>
              </a:xfrm>
              <a:custGeom>
                <a:avLst/>
                <a:gdLst>
                  <a:gd name="T0" fmla="*/ 5 w 5"/>
                  <a:gd name="T1" fmla="*/ 1 h 2"/>
                  <a:gd name="T2" fmla="*/ 0 w 5"/>
                  <a:gd name="T3" fmla="*/ 0 h 2"/>
                  <a:gd name="T4" fmla="*/ 5 w 5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2" y="0"/>
                      <a:pt x="3" y="0"/>
                      <a:pt x="5" y="1"/>
                    </a:cubicBezTo>
                    <a:close/>
                  </a:path>
                </a:pathLst>
              </a:custGeom>
              <a:solidFill>
                <a:srgbClr val="D1AC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5" name="Freeform 1376"/>
              <p:cNvSpPr>
                <a:spLocks/>
              </p:cNvSpPr>
              <p:nvPr/>
            </p:nvSpPr>
            <p:spPr bwMode="auto">
              <a:xfrm>
                <a:off x="6102" y="2738"/>
                <a:ext cx="3" cy="2"/>
              </a:xfrm>
              <a:custGeom>
                <a:avLst/>
                <a:gdLst>
                  <a:gd name="T0" fmla="*/ 0 w 3"/>
                  <a:gd name="T1" fmla="*/ 1 h 2"/>
                  <a:gd name="T2" fmla="*/ 3 w 3"/>
                  <a:gd name="T3" fmla="*/ 1 h 2"/>
                  <a:gd name="T4" fmla="*/ 3 w 3"/>
                  <a:gd name="T5" fmla="*/ 1 h 2"/>
                  <a:gd name="T6" fmla="*/ 0 w 3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0"/>
                      <a:pt x="2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CEAA1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6" name="Freeform 1377"/>
              <p:cNvSpPr>
                <a:spLocks/>
              </p:cNvSpPr>
              <p:nvPr/>
            </p:nvSpPr>
            <p:spPr bwMode="auto">
              <a:xfrm>
                <a:off x="6018" y="2738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1 w 4"/>
                  <a:gd name="T3" fmla="*/ 1 h 2"/>
                  <a:gd name="T4" fmla="*/ 0 w 4"/>
                  <a:gd name="T5" fmla="*/ 1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cubicBezTo>
                      <a:pt x="3" y="1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2" y="0"/>
                      <a:pt x="4" y="0"/>
                    </a:cubicBezTo>
                    <a:close/>
                  </a:path>
                </a:pathLst>
              </a:custGeom>
              <a:solidFill>
                <a:srgbClr val="C2A01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7" name="Freeform 1378"/>
              <p:cNvSpPr>
                <a:spLocks/>
              </p:cNvSpPr>
              <p:nvPr/>
            </p:nvSpPr>
            <p:spPr bwMode="auto">
              <a:xfrm>
                <a:off x="6100" y="2740"/>
                <a:ext cx="4" cy="3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1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1" y="0"/>
                      <a:pt x="2" y="0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C8A6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8" name="Freeform 1379"/>
              <p:cNvSpPr>
                <a:spLocks/>
              </p:cNvSpPr>
              <p:nvPr/>
            </p:nvSpPr>
            <p:spPr bwMode="auto">
              <a:xfrm>
                <a:off x="6026" y="2963"/>
                <a:ext cx="71" cy="34"/>
              </a:xfrm>
              <a:custGeom>
                <a:avLst/>
                <a:gdLst>
                  <a:gd name="T0" fmla="*/ 30 w 59"/>
                  <a:gd name="T1" fmla="*/ 27 h 28"/>
                  <a:gd name="T2" fmla="*/ 10 w 59"/>
                  <a:gd name="T3" fmla="*/ 24 h 28"/>
                  <a:gd name="T4" fmla="*/ 4 w 59"/>
                  <a:gd name="T5" fmla="*/ 20 h 28"/>
                  <a:gd name="T6" fmla="*/ 4 w 59"/>
                  <a:gd name="T7" fmla="*/ 8 h 28"/>
                  <a:gd name="T8" fmla="*/ 18 w 59"/>
                  <a:gd name="T9" fmla="*/ 2 h 28"/>
                  <a:gd name="T10" fmla="*/ 48 w 59"/>
                  <a:gd name="T11" fmla="*/ 4 h 28"/>
                  <a:gd name="T12" fmla="*/ 55 w 59"/>
                  <a:gd name="T13" fmla="*/ 9 h 28"/>
                  <a:gd name="T14" fmla="*/ 55 w 59"/>
                  <a:gd name="T15" fmla="*/ 20 h 28"/>
                  <a:gd name="T16" fmla="*/ 41 w 59"/>
                  <a:gd name="T17" fmla="*/ 26 h 28"/>
                  <a:gd name="T18" fmla="*/ 30 w 59"/>
                  <a:gd name="T19" fmla="*/ 27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" h="28">
                    <a:moveTo>
                      <a:pt x="30" y="27"/>
                    </a:moveTo>
                    <a:cubicBezTo>
                      <a:pt x="23" y="28"/>
                      <a:pt x="16" y="27"/>
                      <a:pt x="10" y="24"/>
                    </a:cubicBezTo>
                    <a:cubicBezTo>
                      <a:pt x="8" y="23"/>
                      <a:pt x="6" y="22"/>
                      <a:pt x="4" y="20"/>
                    </a:cubicBezTo>
                    <a:cubicBezTo>
                      <a:pt x="0" y="16"/>
                      <a:pt x="0" y="12"/>
                      <a:pt x="4" y="8"/>
                    </a:cubicBezTo>
                    <a:cubicBezTo>
                      <a:pt x="8" y="4"/>
                      <a:pt x="13" y="3"/>
                      <a:pt x="18" y="2"/>
                    </a:cubicBezTo>
                    <a:cubicBezTo>
                      <a:pt x="28" y="0"/>
                      <a:pt x="38" y="0"/>
                      <a:pt x="48" y="4"/>
                    </a:cubicBezTo>
                    <a:cubicBezTo>
                      <a:pt x="51" y="5"/>
                      <a:pt x="53" y="7"/>
                      <a:pt x="55" y="9"/>
                    </a:cubicBezTo>
                    <a:cubicBezTo>
                      <a:pt x="59" y="12"/>
                      <a:pt x="59" y="16"/>
                      <a:pt x="55" y="20"/>
                    </a:cubicBezTo>
                    <a:cubicBezTo>
                      <a:pt x="51" y="24"/>
                      <a:pt x="46" y="25"/>
                      <a:pt x="41" y="26"/>
                    </a:cubicBezTo>
                    <a:cubicBezTo>
                      <a:pt x="37" y="27"/>
                      <a:pt x="33" y="28"/>
                      <a:pt x="30" y="27"/>
                    </a:cubicBezTo>
                    <a:close/>
                  </a:path>
                </a:pathLst>
              </a:custGeom>
              <a:solidFill>
                <a:srgbClr val="1614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49" name="Freeform 1380"/>
              <p:cNvSpPr>
                <a:spLocks/>
              </p:cNvSpPr>
              <p:nvPr/>
            </p:nvSpPr>
            <p:spPr bwMode="auto">
              <a:xfrm>
                <a:off x="5916" y="2966"/>
                <a:ext cx="73" cy="39"/>
              </a:xfrm>
              <a:custGeom>
                <a:avLst/>
                <a:gdLst>
                  <a:gd name="T0" fmla="*/ 61 w 61"/>
                  <a:gd name="T1" fmla="*/ 13 h 33"/>
                  <a:gd name="T2" fmla="*/ 33 w 61"/>
                  <a:gd name="T3" fmla="*/ 33 h 33"/>
                  <a:gd name="T4" fmla="*/ 31 w 61"/>
                  <a:gd name="T5" fmla="*/ 33 h 33"/>
                  <a:gd name="T6" fmla="*/ 0 w 61"/>
                  <a:gd name="T7" fmla="*/ 21 h 33"/>
                  <a:gd name="T8" fmla="*/ 1 w 61"/>
                  <a:gd name="T9" fmla="*/ 20 h 33"/>
                  <a:gd name="T10" fmla="*/ 27 w 61"/>
                  <a:gd name="T11" fmla="*/ 1 h 33"/>
                  <a:gd name="T12" fmla="*/ 30 w 61"/>
                  <a:gd name="T13" fmla="*/ 1 h 33"/>
                  <a:gd name="T14" fmla="*/ 61 w 61"/>
                  <a:gd name="T15" fmla="*/ 1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1" h="33">
                    <a:moveTo>
                      <a:pt x="61" y="13"/>
                    </a:moveTo>
                    <a:cubicBezTo>
                      <a:pt x="52" y="20"/>
                      <a:pt x="43" y="26"/>
                      <a:pt x="33" y="33"/>
                    </a:cubicBezTo>
                    <a:cubicBezTo>
                      <a:pt x="33" y="33"/>
                      <a:pt x="32" y="33"/>
                      <a:pt x="31" y="33"/>
                    </a:cubicBezTo>
                    <a:cubicBezTo>
                      <a:pt x="21" y="29"/>
                      <a:pt x="10" y="25"/>
                      <a:pt x="0" y="21"/>
                    </a:cubicBezTo>
                    <a:cubicBezTo>
                      <a:pt x="0" y="20"/>
                      <a:pt x="1" y="20"/>
                      <a:pt x="1" y="20"/>
                    </a:cubicBezTo>
                    <a:cubicBezTo>
                      <a:pt x="10" y="14"/>
                      <a:pt x="18" y="8"/>
                      <a:pt x="27" y="1"/>
                    </a:cubicBezTo>
                    <a:cubicBezTo>
                      <a:pt x="28" y="1"/>
                      <a:pt x="29" y="0"/>
                      <a:pt x="30" y="1"/>
                    </a:cubicBezTo>
                    <a:cubicBezTo>
                      <a:pt x="41" y="5"/>
                      <a:pt x="51" y="9"/>
                      <a:pt x="61" y="13"/>
                    </a:cubicBezTo>
                    <a:close/>
                  </a:path>
                </a:pathLst>
              </a:custGeom>
              <a:solidFill>
                <a:srgbClr val="1C19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0" name="Freeform 1381"/>
              <p:cNvSpPr>
                <a:spLocks/>
              </p:cNvSpPr>
              <p:nvPr/>
            </p:nvSpPr>
            <p:spPr bwMode="auto">
              <a:xfrm>
                <a:off x="6133" y="2966"/>
                <a:ext cx="74" cy="40"/>
              </a:xfrm>
              <a:custGeom>
                <a:avLst/>
                <a:gdLst>
                  <a:gd name="T0" fmla="*/ 62 w 62"/>
                  <a:gd name="T1" fmla="*/ 21 h 34"/>
                  <a:gd name="T2" fmla="*/ 48 w 62"/>
                  <a:gd name="T3" fmla="*/ 26 h 34"/>
                  <a:gd name="T4" fmla="*/ 31 w 62"/>
                  <a:gd name="T5" fmla="*/ 33 h 34"/>
                  <a:gd name="T6" fmla="*/ 28 w 62"/>
                  <a:gd name="T7" fmla="*/ 33 h 34"/>
                  <a:gd name="T8" fmla="*/ 0 w 62"/>
                  <a:gd name="T9" fmla="*/ 13 h 34"/>
                  <a:gd name="T10" fmla="*/ 18 w 62"/>
                  <a:gd name="T11" fmla="*/ 6 h 34"/>
                  <a:gd name="T12" fmla="*/ 32 w 62"/>
                  <a:gd name="T13" fmla="*/ 1 h 34"/>
                  <a:gd name="T14" fmla="*/ 34 w 62"/>
                  <a:gd name="T15" fmla="*/ 1 h 34"/>
                  <a:gd name="T16" fmla="*/ 62 w 62"/>
                  <a:gd name="T17" fmla="*/ 2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" h="34">
                    <a:moveTo>
                      <a:pt x="62" y="21"/>
                    </a:moveTo>
                    <a:cubicBezTo>
                      <a:pt x="57" y="23"/>
                      <a:pt x="53" y="24"/>
                      <a:pt x="48" y="26"/>
                    </a:cubicBezTo>
                    <a:cubicBezTo>
                      <a:pt x="43" y="28"/>
                      <a:pt x="37" y="31"/>
                      <a:pt x="31" y="33"/>
                    </a:cubicBezTo>
                    <a:cubicBezTo>
                      <a:pt x="30" y="33"/>
                      <a:pt x="29" y="34"/>
                      <a:pt x="28" y="33"/>
                    </a:cubicBezTo>
                    <a:cubicBezTo>
                      <a:pt x="19" y="26"/>
                      <a:pt x="10" y="20"/>
                      <a:pt x="0" y="13"/>
                    </a:cubicBezTo>
                    <a:cubicBezTo>
                      <a:pt x="7" y="11"/>
                      <a:pt x="12" y="8"/>
                      <a:pt x="18" y="6"/>
                    </a:cubicBezTo>
                    <a:cubicBezTo>
                      <a:pt x="23" y="4"/>
                      <a:pt x="27" y="3"/>
                      <a:pt x="32" y="1"/>
                    </a:cubicBezTo>
                    <a:cubicBezTo>
                      <a:pt x="32" y="1"/>
                      <a:pt x="33" y="0"/>
                      <a:pt x="34" y="1"/>
                    </a:cubicBezTo>
                    <a:cubicBezTo>
                      <a:pt x="43" y="7"/>
                      <a:pt x="53" y="14"/>
                      <a:pt x="62" y="21"/>
                    </a:cubicBezTo>
                    <a:close/>
                  </a:path>
                </a:pathLst>
              </a:custGeom>
              <a:solidFill>
                <a:srgbClr val="1B180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1" name="Freeform 1382"/>
              <p:cNvSpPr>
                <a:spLocks/>
              </p:cNvSpPr>
              <p:nvPr/>
            </p:nvSpPr>
            <p:spPr bwMode="auto">
              <a:xfrm>
                <a:off x="5893" y="2986"/>
                <a:ext cx="15" cy="14"/>
              </a:xfrm>
              <a:custGeom>
                <a:avLst/>
                <a:gdLst>
                  <a:gd name="T0" fmla="*/ 6 w 13"/>
                  <a:gd name="T1" fmla="*/ 0 h 12"/>
                  <a:gd name="T2" fmla="*/ 13 w 13"/>
                  <a:gd name="T3" fmla="*/ 6 h 12"/>
                  <a:gd name="T4" fmla="*/ 6 w 13"/>
                  <a:gd name="T5" fmla="*/ 12 h 12"/>
                  <a:gd name="T6" fmla="*/ 0 w 13"/>
                  <a:gd name="T7" fmla="*/ 6 h 12"/>
                  <a:gd name="T8" fmla="*/ 6 w 13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6" y="0"/>
                    </a:moveTo>
                    <a:cubicBezTo>
                      <a:pt x="10" y="0"/>
                      <a:pt x="13" y="3"/>
                      <a:pt x="13" y="6"/>
                    </a:cubicBezTo>
                    <a:cubicBezTo>
                      <a:pt x="13" y="9"/>
                      <a:pt x="10" y="12"/>
                      <a:pt x="6" y="12"/>
                    </a:cubicBezTo>
                    <a:cubicBezTo>
                      <a:pt x="3" y="12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lose/>
                  </a:path>
                </a:pathLst>
              </a:custGeom>
              <a:solidFill>
                <a:srgbClr val="1A1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2" name="Freeform 1383"/>
              <p:cNvSpPr>
                <a:spLocks/>
              </p:cNvSpPr>
              <p:nvPr/>
            </p:nvSpPr>
            <p:spPr bwMode="auto">
              <a:xfrm>
                <a:off x="6214" y="2986"/>
                <a:ext cx="16" cy="16"/>
              </a:xfrm>
              <a:custGeom>
                <a:avLst/>
                <a:gdLst>
                  <a:gd name="T0" fmla="*/ 6 w 13"/>
                  <a:gd name="T1" fmla="*/ 0 h 13"/>
                  <a:gd name="T2" fmla="*/ 13 w 13"/>
                  <a:gd name="T3" fmla="*/ 6 h 13"/>
                  <a:gd name="T4" fmla="*/ 6 w 13"/>
                  <a:gd name="T5" fmla="*/ 12 h 13"/>
                  <a:gd name="T6" fmla="*/ 0 w 13"/>
                  <a:gd name="T7" fmla="*/ 6 h 13"/>
                  <a:gd name="T8" fmla="*/ 6 w 13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3">
                    <a:moveTo>
                      <a:pt x="6" y="0"/>
                    </a:moveTo>
                    <a:cubicBezTo>
                      <a:pt x="10" y="0"/>
                      <a:pt x="13" y="3"/>
                      <a:pt x="13" y="6"/>
                    </a:cubicBezTo>
                    <a:cubicBezTo>
                      <a:pt x="13" y="10"/>
                      <a:pt x="10" y="12"/>
                      <a:pt x="6" y="12"/>
                    </a:cubicBezTo>
                    <a:cubicBezTo>
                      <a:pt x="3" y="13"/>
                      <a:pt x="0" y="10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lose/>
                  </a:path>
                </a:pathLst>
              </a:custGeom>
              <a:solidFill>
                <a:srgbClr val="1A18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3" name="Freeform 1384"/>
              <p:cNvSpPr>
                <a:spLocks/>
              </p:cNvSpPr>
              <p:nvPr/>
            </p:nvSpPr>
            <p:spPr bwMode="auto">
              <a:xfrm>
                <a:off x="6000" y="2974"/>
                <a:ext cx="15" cy="14"/>
              </a:xfrm>
              <a:custGeom>
                <a:avLst/>
                <a:gdLst>
                  <a:gd name="T0" fmla="*/ 6 w 13"/>
                  <a:gd name="T1" fmla="*/ 12 h 12"/>
                  <a:gd name="T2" fmla="*/ 0 w 13"/>
                  <a:gd name="T3" fmla="*/ 6 h 12"/>
                  <a:gd name="T4" fmla="*/ 6 w 13"/>
                  <a:gd name="T5" fmla="*/ 0 h 12"/>
                  <a:gd name="T6" fmla="*/ 13 w 13"/>
                  <a:gd name="T7" fmla="*/ 6 h 12"/>
                  <a:gd name="T8" fmla="*/ 6 w 13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6" y="12"/>
                    </a:moveTo>
                    <a:cubicBezTo>
                      <a:pt x="2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10" y="0"/>
                      <a:pt x="13" y="3"/>
                      <a:pt x="13" y="6"/>
                    </a:cubicBezTo>
                    <a:cubicBezTo>
                      <a:pt x="13" y="9"/>
                      <a:pt x="10" y="12"/>
                      <a:pt x="6" y="12"/>
                    </a:cubicBezTo>
                    <a:close/>
                  </a:path>
                </a:pathLst>
              </a:custGeom>
              <a:solidFill>
                <a:srgbClr val="17160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4" name="Freeform 1385"/>
              <p:cNvSpPr>
                <a:spLocks/>
              </p:cNvSpPr>
              <p:nvPr/>
            </p:nvSpPr>
            <p:spPr bwMode="auto">
              <a:xfrm>
                <a:off x="6109" y="2974"/>
                <a:ext cx="15" cy="14"/>
              </a:xfrm>
              <a:custGeom>
                <a:avLst/>
                <a:gdLst>
                  <a:gd name="T0" fmla="*/ 7 w 13"/>
                  <a:gd name="T1" fmla="*/ 12 h 12"/>
                  <a:gd name="T2" fmla="*/ 0 w 13"/>
                  <a:gd name="T3" fmla="*/ 6 h 12"/>
                  <a:gd name="T4" fmla="*/ 6 w 13"/>
                  <a:gd name="T5" fmla="*/ 0 h 12"/>
                  <a:gd name="T6" fmla="*/ 13 w 13"/>
                  <a:gd name="T7" fmla="*/ 6 h 12"/>
                  <a:gd name="T8" fmla="*/ 7 w 13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2">
                    <a:moveTo>
                      <a:pt x="7" y="12"/>
                    </a:moveTo>
                    <a:cubicBezTo>
                      <a:pt x="3" y="12"/>
                      <a:pt x="0" y="9"/>
                      <a:pt x="0" y="6"/>
                    </a:cubicBezTo>
                    <a:cubicBezTo>
                      <a:pt x="0" y="3"/>
                      <a:pt x="3" y="0"/>
                      <a:pt x="6" y="0"/>
                    </a:cubicBezTo>
                    <a:cubicBezTo>
                      <a:pt x="10" y="0"/>
                      <a:pt x="13" y="2"/>
                      <a:pt x="13" y="6"/>
                    </a:cubicBezTo>
                    <a:cubicBezTo>
                      <a:pt x="13" y="9"/>
                      <a:pt x="10" y="12"/>
                      <a:pt x="7" y="12"/>
                    </a:cubicBezTo>
                    <a:close/>
                  </a:path>
                </a:pathLst>
              </a:custGeom>
              <a:solidFill>
                <a:srgbClr val="15140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5" name="Freeform 1386"/>
              <p:cNvSpPr>
                <a:spLocks/>
              </p:cNvSpPr>
              <p:nvPr/>
            </p:nvSpPr>
            <p:spPr bwMode="auto">
              <a:xfrm>
                <a:off x="5875" y="3011"/>
                <a:ext cx="373" cy="50"/>
              </a:xfrm>
              <a:custGeom>
                <a:avLst/>
                <a:gdLst>
                  <a:gd name="T0" fmla="*/ 0 w 311"/>
                  <a:gd name="T1" fmla="*/ 23 h 41"/>
                  <a:gd name="T2" fmla="*/ 311 w 311"/>
                  <a:gd name="T3" fmla="*/ 23 h 41"/>
                  <a:gd name="T4" fmla="*/ 155 w 311"/>
                  <a:gd name="T5" fmla="*/ 41 h 41"/>
                  <a:gd name="T6" fmla="*/ 0 w 311"/>
                  <a:gd name="T7" fmla="*/ 23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1" h="41">
                    <a:moveTo>
                      <a:pt x="0" y="23"/>
                    </a:moveTo>
                    <a:cubicBezTo>
                      <a:pt x="104" y="0"/>
                      <a:pt x="207" y="0"/>
                      <a:pt x="311" y="23"/>
                    </a:cubicBezTo>
                    <a:cubicBezTo>
                      <a:pt x="260" y="36"/>
                      <a:pt x="208" y="41"/>
                      <a:pt x="155" y="41"/>
                    </a:cubicBezTo>
                    <a:cubicBezTo>
                      <a:pt x="103" y="41"/>
                      <a:pt x="51" y="36"/>
                      <a:pt x="0" y="23"/>
                    </a:cubicBezTo>
                    <a:close/>
                  </a:path>
                </a:pathLst>
              </a:custGeom>
              <a:solidFill>
                <a:srgbClr val="17080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  <p:sp>
            <p:nvSpPr>
              <p:cNvPr id="3556" name="Freeform 1387"/>
              <p:cNvSpPr>
                <a:spLocks/>
              </p:cNvSpPr>
              <p:nvPr/>
            </p:nvSpPr>
            <p:spPr bwMode="auto">
              <a:xfrm>
                <a:off x="6024" y="2829"/>
                <a:ext cx="75" cy="69"/>
              </a:xfrm>
              <a:custGeom>
                <a:avLst/>
                <a:gdLst>
                  <a:gd name="T0" fmla="*/ 38 w 63"/>
                  <a:gd name="T1" fmla="*/ 15 h 57"/>
                  <a:gd name="T2" fmla="*/ 43 w 63"/>
                  <a:gd name="T3" fmla="*/ 24 h 57"/>
                  <a:gd name="T4" fmla="*/ 53 w 63"/>
                  <a:gd name="T5" fmla="*/ 20 h 57"/>
                  <a:gd name="T6" fmla="*/ 48 w 63"/>
                  <a:gd name="T7" fmla="*/ 24 h 57"/>
                  <a:gd name="T8" fmla="*/ 47 w 63"/>
                  <a:gd name="T9" fmla="*/ 32 h 57"/>
                  <a:gd name="T10" fmla="*/ 63 w 63"/>
                  <a:gd name="T11" fmla="*/ 32 h 57"/>
                  <a:gd name="T12" fmla="*/ 47 w 63"/>
                  <a:gd name="T13" fmla="*/ 33 h 57"/>
                  <a:gd name="T14" fmla="*/ 46 w 63"/>
                  <a:gd name="T15" fmla="*/ 39 h 57"/>
                  <a:gd name="T16" fmla="*/ 55 w 63"/>
                  <a:gd name="T17" fmla="*/ 43 h 57"/>
                  <a:gd name="T18" fmla="*/ 42 w 63"/>
                  <a:gd name="T19" fmla="*/ 43 h 57"/>
                  <a:gd name="T20" fmla="*/ 38 w 63"/>
                  <a:gd name="T21" fmla="*/ 50 h 57"/>
                  <a:gd name="T22" fmla="*/ 43 w 63"/>
                  <a:gd name="T23" fmla="*/ 57 h 57"/>
                  <a:gd name="T24" fmla="*/ 34 w 63"/>
                  <a:gd name="T25" fmla="*/ 50 h 57"/>
                  <a:gd name="T26" fmla="*/ 25 w 63"/>
                  <a:gd name="T27" fmla="*/ 51 h 57"/>
                  <a:gd name="T28" fmla="*/ 20 w 63"/>
                  <a:gd name="T29" fmla="*/ 55 h 57"/>
                  <a:gd name="T30" fmla="*/ 22 w 63"/>
                  <a:gd name="T31" fmla="*/ 46 h 57"/>
                  <a:gd name="T32" fmla="*/ 16 w 63"/>
                  <a:gd name="T33" fmla="*/ 40 h 57"/>
                  <a:gd name="T34" fmla="*/ 6 w 63"/>
                  <a:gd name="T35" fmla="*/ 43 h 57"/>
                  <a:gd name="T36" fmla="*/ 17 w 63"/>
                  <a:gd name="T37" fmla="*/ 39 h 57"/>
                  <a:gd name="T38" fmla="*/ 14 w 63"/>
                  <a:gd name="T39" fmla="*/ 33 h 57"/>
                  <a:gd name="T40" fmla="*/ 0 w 63"/>
                  <a:gd name="T41" fmla="*/ 32 h 57"/>
                  <a:gd name="T42" fmla="*/ 13 w 63"/>
                  <a:gd name="T43" fmla="*/ 32 h 57"/>
                  <a:gd name="T44" fmla="*/ 17 w 63"/>
                  <a:gd name="T45" fmla="*/ 25 h 57"/>
                  <a:gd name="T46" fmla="*/ 9 w 63"/>
                  <a:gd name="T47" fmla="*/ 20 h 57"/>
                  <a:gd name="T48" fmla="*/ 20 w 63"/>
                  <a:gd name="T49" fmla="*/ 24 h 57"/>
                  <a:gd name="T50" fmla="*/ 25 w 63"/>
                  <a:gd name="T51" fmla="*/ 16 h 57"/>
                  <a:gd name="T52" fmla="*/ 18 w 63"/>
                  <a:gd name="T53" fmla="*/ 9 h 57"/>
                  <a:gd name="T54" fmla="*/ 26 w 63"/>
                  <a:gd name="T55" fmla="*/ 15 h 57"/>
                  <a:gd name="T56" fmla="*/ 30 w 63"/>
                  <a:gd name="T57" fmla="*/ 14 h 57"/>
                  <a:gd name="T58" fmla="*/ 31 w 63"/>
                  <a:gd name="T59" fmla="*/ 0 h 57"/>
                  <a:gd name="T60" fmla="*/ 34 w 63"/>
                  <a:gd name="T61" fmla="*/ 16 h 57"/>
                  <a:gd name="T62" fmla="*/ 42 w 63"/>
                  <a:gd name="T63" fmla="*/ 9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63" h="57">
                    <a:moveTo>
                      <a:pt x="45" y="9"/>
                    </a:moveTo>
                    <a:cubicBezTo>
                      <a:pt x="42" y="11"/>
                      <a:pt x="40" y="12"/>
                      <a:pt x="38" y="15"/>
                    </a:cubicBezTo>
                    <a:cubicBezTo>
                      <a:pt x="37" y="16"/>
                      <a:pt x="36" y="17"/>
                      <a:pt x="39" y="19"/>
                    </a:cubicBezTo>
                    <a:cubicBezTo>
                      <a:pt x="41" y="20"/>
                      <a:pt x="42" y="22"/>
                      <a:pt x="43" y="24"/>
                    </a:cubicBezTo>
                    <a:cubicBezTo>
                      <a:pt x="43" y="25"/>
                      <a:pt x="44" y="25"/>
                      <a:pt x="45" y="24"/>
                    </a:cubicBezTo>
                    <a:cubicBezTo>
                      <a:pt x="47" y="23"/>
                      <a:pt x="50" y="22"/>
                      <a:pt x="53" y="20"/>
                    </a:cubicBezTo>
                    <a:cubicBezTo>
                      <a:pt x="53" y="22"/>
                      <a:pt x="52" y="22"/>
                      <a:pt x="52" y="22"/>
                    </a:cubicBezTo>
                    <a:cubicBezTo>
                      <a:pt x="51" y="23"/>
                      <a:pt x="49" y="23"/>
                      <a:pt x="48" y="24"/>
                    </a:cubicBezTo>
                    <a:cubicBezTo>
                      <a:pt x="44" y="25"/>
                      <a:pt x="43" y="28"/>
                      <a:pt x="45" y="31"/>
                    </a:cubicBezTo>
                    <a:cubicBezTo>
                      <a:pt x="45" y="32"/>
                      <a:pt x="46" y="32"/>
                      <a:pt x="47" y="32"/>
                    </a:cubicBezTo>
                    <a:cubicBezTo>
                      <a:pt x="51" y="32"/>
                      <a:pt x="56" y="31"/>
                      <a:pt x="61" y="32"/>
                    </a:cubicBezTo>
                    <a:cubicBezTo>
                      <a:pt x="61" y="32"/>
                      <a:pt x="62" y="32"/>
                      <a:pt x="63" y="32"/>
                    </a:cubicBezTo>
                    <a:cubicBezTo>
                      <a:pt x="61" y="33"/>
                      <a:pt x="60" y="33"/>
                      <a:pt x="59" y="33"/>
                    </a:cubicBezTo>
                    <a:cubicBezTo>
                      <a:pt x="55" y="32"/>
                      <a:pt x="51" y="33"/>
                      <a:pt x="47" y="33"/>
                    </a:cubicBezTo>
                    <a:cubicBezTo>
                      <a:pt x="44" y="33"/>
                      <a:pt x="45" y="36"/>
                      <a:pt x="45" y="37"/>
                    </a:cubicBezTo>
                    <a:cubicBezTo>
                      <a:pt x="44" y="39"/>
                      <a:pt x="46" y="38"/>
                      <a:pt x="46" y="39"/>
                    </a:cubicBezTo>
                    <a:cubicBezTo>
                      <a:pt x="50" y="39"/>
                      <a:pt x="53" y="41"/>
                      <a:pt x="56" y="43"/>
                    </a:cubicBezTo>
                    <a:cubicBezTo>
                      <a:pt x="56" y="44"/>
                      <a:pt x="55" y="43"/>
                      <a:pt x="55" y="43"/>
                    </a:cubicBezTo>
                    <a:cubicBezTo>
                      <a:pt x="53" y="42"/>
                      <a:pt x="51" y="41"/>
                      <a:pt x="50" y="41"/>
                    </a:cubicBezTo>
                    <a:cubicBezTo>
                      <a:pt x="45" y="39"/>
                      <a:pt x="45" y="39"/>
                      <a:pt x="42" y="43"/>
                    </a:cubicBezTo>
                    <a:cubicBezTo>
                      <a:pt x="41" y="45"/>
                      <a:pt x="40" y="46"/>
                      <a:pt x="39" y="48"/>
                    </a:cubicBezTo>
                    <a:cubicBezTo>
                      <a:pt x="38" y="48"/>
                      <a:pt x="38" y="49"/>
                      <a:pt x="38" y="50"/>
                    </a:cubicBezTo>
                    <a:cubicBezTo>
                      <a:pt x="39" y="52"/>
                      <a:pt x="40" y="53"/>
                      <a:pt x="42" y="55"/>
                    </a:cubicBezTo>
                    <a:cubicBezTo>
                      <a:pt x="43" y="55"/>
                      <a:pt x="43" y="56"/>
                      <a:pt x="43" y="57"/>
                    </a:cubicBezTo>
                    <a:cubicBezTo>
                      <a:pt x="41" y="55"/>
                      <a:pt x="39" y="54"/>
                      <a:pt x="38" y="52"/>
                    </a:cubicBezTo>
                    <a:cubicBezTo>
                      <a:pt x="37" y="50"/>
                      <a:pt x="36" y="49"/>
                      <a:pt x="34" y="50"/>
                    </a:cubicBezTo>
                    <a:cubicBezTo>
                      <a:pt x="32" y="51"/>
                      <a:pt x="30" y="51"/>
                      <a:pt x="28" y="50"/>
                    </a:cubicBezTo>
                    <a:cubicBezTo>
                      <a:pt x="26" y="49"/>
                      <a:pt x="25" y="49"/>
                      <a:pt x="25" y="51"/>
                    </a:cubicBezTo>
                    <a:cubicBezTo>
                      <a:pt x="24" y="54"/>
                      <a:pt x="21" y="55"/>
                      <a:pt x="19" y="57"/>
                    </a:cubicBezTo>
                    <a:cubicBezTo>
                      <a:pt x="18" y="56"/>
                      <a:pt x="19" y="56"/>
                      <a:pt x="20" y="55"/>
                    </a:cubicBezTo>
                    <a:cubicBezTo>
                      <a:pt x="21" y="55"/>
                      <a:pt x="22" y="54"/>
                      <a:pt x="22" y="53"/>
                    </a:cubicBezTo>
                    <a:cubicBezTo>
                      <a:pt x="25" y="50"/>
                      <a:pt x="25" y="49"/>
                      <a:pt x="22" y="46"/>
                    </a:cubicBezTo>
                    <a:cubicBezTo>
                      <a:pt x="21" y="45"/>
                      <a:pt x="20" y="43"/>
                      <a:pt x="19" y="41"/>
                    </a:cubicBezTo>
                    <a:cubicBezTo>
                      <a:pt x="19" y="39"/>
                      <a:pt x="18" y="39"/>
                      <a:pt x="16" y="40"/>
                    </a:cubicBezTo>
                    <a:cubicBezTo>
                      <a:pt x="13" y="40"/>
                      <a:pt x="10" y="41"/>
                      <a:pt x="8" y="43"/>
                    </a:cubicBezTo>
                    <a:cubicBezTo>
                      <a:pt x="7" y="43"/>
                      <a:pt x="7" y="43"/>
                      <a:pt x="6" y="43"/>
                    </a:cubicBezTo>
                    <a:cubicBezTo>
                      <a:pt x="6" y="43"/>
                      <a:pt x="6" y="42"/>
                      <a:pt x="7" y="42"/>
                    </a:cubicBezTo>
                    <a:cubicBezTo>
                      <a:pt x="10" y="40"/>
                      <a:pt x="13" y="39"/>
                      <a:pt x="17" y="39"/>
                    </a:cubicBezTo>
                    <a:cubicBezTo>
                      <a:pt x="18" y="38"/>
                      <a:pt x="18" y="38"/>
                      <a:pt x="18" y="37"/>
                    </a:cubicBezTo>
                    <a:cubicBezTo>
                      <a:pt x="18" y="33"/>
                      <a:pt x="18" y="33"/>
                      <a:pt x="14" y="33"/>
                    </a:cubicBezTo>
                    <a:cubicBezTo>
                      <a:pt x="10" y="33"/>
                      <a:pt x="7" y="32"/>
                      <a:pt x="3" y="33"/>
                    </a:cubicBezTo>
                    <a:cubicBezTo>
                      <a:pt x="2" y="33"/>
                      <a:pt x="1" y="33"/>
                      <a:pt x="0" y="32"/>
                    </a:cubicBezTo>
                    <a:cubicBezTo>
                      <a:pt x="4" y="31"/>
                      <a:pt x="8" y="31"/>
                      <a:pt x="11" y="32"/>
                    </a:cubicBezTo>
                    <a:cubicBezTo>
                      <a:pt x="12" y="32"/>
                      <a:pt x="13" y="32"/>
                      <a:pt x="13" y="32"/>
                    </a:cubicBezTo>
                    <a:cubicBezTo>
                      <a:pt x="18" y="32"/>
                      <a:pt x="17" y="32"/>
                      <a:pt x="18" y="28"/>
                    </a:cubicBezTo>
                    <a:cubicBezTo>
                      <a:pt x="19" y="27"/>
                      <a:pt x="18" y="26"/>
                      <a:pt x="17" y="25"/>
                    </a:cubicBezTo>
                    <a:cubicBezTo>
                      <a:pt x="16" y="24"/>
                      <a:pt x="14" y="24"/>
                      <a:pt x="13" y="23"/>
                    </a:cubicBezTo>
                    <a:cubicBezTo>
                      <a:pt x="11" y="23"/>
                      <a:pt x="11" y="22"/>
                      <a:pt x="9" y="20"/>
                    </a:cubicBezTo>
                    <a:cubicBezTo>
                      <a:pt x="12" y="22"/>
                      <a:pt x="15" y="23"/>
                      <a:pt x="18" y="25"/>
                    </a:cubicBezTo>
                    <a:cubicBezTo>
                      <a:pt x="19" y="25"/>
                      <a:pt x="19" y="25"/>
                      <a:pt x="20" y="24"/>
                    </a:cubicBezTo>
                    <a:cubicBezTo>
                      <a:pt x="21" y="22"/>
                      <a:pt x="23" y="20"/>
                      <a:pt x="25" y="18"/>
                    </a:cubicBezTo>
                    <a:cubicBezTo>
                      <a:pt x="26" y="18"/>
                      <a:pt x="26" y="17"/>
                      <a:pt x="25" y="16"/>
                    </a:cubicBezTo>
                    <a:cubicBezTo>
                      <a:pt x="24" y="14"/>
                      <a:pt x="22" y="12"/>
                      <a:pt x="20" y="10"/>
                    </a:cubicBezTo>
                    <a:cubicBezTo>
                      <a:pt x="19" y="10"/>
                      <a:pt x="18" y="10"/>
                      <a:pt x="18" y="9"/>
                    </a:cubicBezTo>
                    <a:cubicBezTo>
                      <a:pt x="20" y="8"/>
                      <a:pt x="21" y="10"/>
                      <a:pt x="22" y="11"/>
                    </a:cubicBezTo>
                    <a:cubicBezTo>
                      <a:pt x="23" y="12"/>
                      <a:pt x="25" y="13"/>
                      <a:pt x="26" y="15"/>
                    </a:cubicBezTo>
                    <a:cubicBezTo>
                      <a:pt x="27" y="17"/>
                      <a:pt x="28" y="17"/>
                      <a:pt x="29" y="16"/>
                    </a:cubicBezTo>
                    <a:cubicBezTo>
                      <a:pt x="31" y="16"/>
                      <a:pt x="30" y="15"/>
                      <a:pt x="30" y="14"/>
                    </a:cubicBezTo>
                    <a:cubicBezTo>
                      <a:pt x="30" y="10"/>
                      <a:pt x="30" y="6"/>
                      <a:pt x="30" y="2"/>
                    </a:cubicBezTo>
                    <a:cubicBezTo>
                      <a:pt x="30" y="1"/>
                      <a:pt x="30" y="0"/>
                      <a:pt x="31" y="0"/>
                    </a:cubicBezTo>
                    <a:cubicBezTo>
                      <a:pt x="31" y="4"/>
                      <a:pt x="31" y="8"/>
                      <a:pt x="31" y="13"/>
                    </a:cubicBezTo>
                    <a:cubicBezTo>
                      <a:pt x="31" y="15"/>
                      <a:pt x="32" y="16"/>
                      <a:pt x="34" y="16"/>
                    </a:cubicBezTo>
                    <a:cubicBezTo>
                      <a:pt x="36" y="17"/>
                      <a:pt x="36" y="16"/>
                      <a:pt x="37" y="15"/>
                    </a:cubicBezTo>
                    <a:cubicBezTo>
                      <a:pt x="38" y="13"/>
                      <a:pt x="40" y="11"/>
                      <a:pt x="42" y="9"/>
                    </a:cubicBezTo>
                    <a:cubicBezTo>
                      <a:pt x="43" y="9"/>
                      <a:pt x="44" y="8"/>
                      <a:pt x="45" y="9"/>
                    </a:cubicBezTo>
                    <a:close/>
                  </a:path>
                </a:pathLst>
              </a:custGeom>
              <a:solidFill>
                <a:srgbClr val="11100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 dirty="0"/>
              </a:p>
            </p:txBody>
          </p:sp>
        </p:grpSp>
        <p:sp>
          <p:nvSpPr>
            <p:cNvPr id="3320" name="Freeform 1389"/>
            <p:cNvSpPr>
              <a:spLocks/>
            </p:cNvSpPr>
            <p:nvPr/>
          </p:nvSpPr>
          <p:spPr bwMode="auto">
            <a:xfrm>
              <a:off x="9336088" y="4513263"/>
              <a:ext cx="112713" cy="111125"/>
            </a:xfrm>
            <a:custGeom>
              <a:avLst/>
              <a:gdLst>
                <a:gd name="T0" fmla="*/ 10 w 59"/>
                <a:gd name="T1" fmla="*/ 34 h 58"/>
                <a:gd name="T2" fmla="*/ 16 w 59"/>
                <a:gd name="T3" fmla="*/ 33 h 58"/>
                <a:gd name="T4" fmla="*/ 14 w 59"/>
                <a:gd name="T5" fmla="*/ 27 h 58"/>
                <a:gd name="T6" fmla="*/ 6 w 59"/>
                <a:gd name="T7" fmla="*/ 24 h 58"/>
                <a:gd name="T8" fmla="*/ 16 w 59"/>
                <a:gd name="T9" fmla="*/ 25 h 58"/>
                <a:gd name="T10" fmla="*/ 19 w 59"/>
                <a:gd name="T11" fmla="*/ 17 h 58"/>
                <a:gd name="T12" fmla="*/ 12 w 59"/>
                <a:gd name="T13" fmla="*/ 11 h 58"/>
                <a:gd name="T14" fmla="*/ 24 w 59"/>
                <a:gd name="T15" fmla="*/ 16 h 58"/>
                <a:gd name="T16" fmla="*/ 22 w 59"/>
                <a:gd name="T17" fmla="*/ 3 h 58"/>
                <a:gd name="T18" fmla="*/ 22 w 59"/>
                <a:gd name="T19" fmla="*/ 2 h 58"/>
                <a:gd name="T20" fmla="*/ 28 w 59"/>
                <a:gd name="T21" fmla="*/ 15 h 58"/>
                <a:gd name="T22" fmla="*/ 36 w 59"/>
                <a:gd name="T23" fmla="*/ 6 h 58"/>
                <a:gd name="T24" fmla="*/ 33 w 59"/>
                <a:gd name="T25" fmla="*/ 11 h 58"/>
                <a:gd name="T26" fmla="*/ 35 w 59"/>
                <a:gd name="T27" fmla="*/ 18 h 58"/>
                <a:gd name="T28" fmla="*/ 46 w 59"/>
                <a:gd name="T29" fmla="*/ 17 h 58"/>
                <a:gd name="T30" fmla="*/ 47 w 59"/>
                <a:gd name="T31" fmla="*/ 18 h 58"/>
                <a:gd name="T32" fmla="*/ 42 w 59"/>
                <a:gd name="T33" fmla="*/ 29 h 58"/>
                <a:gd name="T34" fmla="*/ 59 w 59"/>
                <a:gd name="T35" fmla="*/ 26 h 58"/>
                <a:gd name="T36" fmla="*/ 45 w 59"/>
                <a:gd name="T37" fmla="*/ 29 h 58"/>
                <a:gd name="T38" fmla="*/ 45 w 59"/>
                <a:gd name="T39" fmla="*/ 35 h 58"/>
                <a:gd name="T40" fmla="*/ 54 w 59"/>
                <a:gd name="T41" fmla="*/ 38 h 58"/>
                <a:gd name="T42" fmla="*/ 43 w 59"/>
                <a:gd name="T43" fmla="*/ 38 h 58"/>
                <a:gd name="T44" fmla="*/ 41 w 59"/>
                <a:gd name="T45" fmla="*/ 47 h 58"/>
                <a:gd name="T46" fmla="*/ 48 w 59"/>
                <a:gd name="T47" fmla="*/ 54 h 58"/>
                <a:gd name="T48" fmla="*/ 37 w 59"/>
                <a:gd name="T49" fmla="*/ 48 h 58"/>
                <a:gd name="T50" fmla="*/ 28 w 59"/>
                <a:gd name="T51" fmla="*/ 51 h 58"/>
                <a:gd name="T52" fmla="*/ 24 w 59"/>
                <a:gd name="T53" fmla="*/ 56 h 58"/>
                <a:gd name="T54" fmla="*/ 25 w 59"/>
                <a:gd name="T55" fmla="*/ 47 h 58"/>
                <a:gd name="T56" fmla="*/ 17 w 59"/>
                <a:gd name="T57" fmla="*/ 41 h 58"/>
                <a:gd name="T58" fmla="*/ 8 w 59"/>
                <a:gd name="T59" fmla="*/ 46 h 58"/>
                <a:gd name="T60" fmla="*/ 18 w 59"/>
                <a:gd name="T61" fmla="*/ 38 h 58"/>
                <a:gd name="T62" fmla="*/ 1 w 59"/>
                <a:gd name="T63" fmla="*/ 3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59" h="58">
                  <a:moveTo>
                    <a:pt x="0" y="37"/>
                  </a:moveTo>
                  <a:cubicBezTo>
                    <a:pt x="3" y="35"/>
                    <a:pt x="7" y="35"/>
                    <a:pt x="10" y="34"/>
                  </a:cubicBezTo>
                  <a:cubicBezTo>
                    <a:pt x="11" y="34"/>
                    <a:pt x="11" y="34"/>
                    <a:pt x="12" y="34"/>
                  </a:cubicBezTo>
                  <a:cubicBezTo>
                    <a:pt x="13" y="34"/>
                    <a:pt x="15" y="34"/>
                    <a:pt x="16" y="33"/>
                  </a:cubicBezTo>
                  <a:cubicBezTo>
                    <a:pt x="17" y="33"/>
                    <a:pt x="16" y="31"/>
                    <a:pt x="16" y="29"/>
                  </a:cubicBezTo>
                  <a:cubicBezTo>
                    <a:pt x="16" y="28"/>
                    <a:pt x="15" y="27"/>
                    <a:pt x="14" y="27"/>
                  </a:cubicBezTo>
                  <a:cubicBezTo>
                    <a:pt x="12" y="26"/>
                    <a:pt x="10" y="26"/>
                    <a:pt x="9" y="26"/>
                  </a:cubicBezTo>
                  <a:cubicBezTo>
                    <a:pt x="8" y="25"/>
                    <a:pt x="6" y="25"/>
                    <a:pt x="6" y="24"/>
                  </a:cubicBezTo>
                  <a:cubicBezTo>
                    <a:pt x="9" y="25"/>
                    <a:pt x="12" y="25"/>
                    <a:pt x="14" y="26"/>
                  </a:cubicBezTo>
                  <a:cubicBezTo>
                    <a:pt x="16" y="27"/>
                    <a:pt x="16" y="26"/>
                    <a:pt x="16" y="25"/>
                  </a:cubicBezTo>
                  <a:cubicBezTo>
                    <a:pt x="17" y="23"/>
                    <a:pt x="18" y="20"/>
                    <a:pt x="20" y="19"/>
                  </a:cubicBezTo>
                  <a:cubicBezTo>
                    <a:pt x="20" y="18"/>
                    <a:pt x="20" y="17"/>
                    <a:pt x="19" y="17"/>
                  </a:cubicBezTo>
                  <a:cubicBezTo>
                    <a:pt x="17" y="14"/>
                    <a:pt x="14" y="12"/>
                    <a:pt x="11" y="11"/>
                  </a:cubicBezTo>
                  <a:cubicBezTo>
                    <a:pt x="11" y="10"/>
                    <a:pt x="12" y="11"/>
                    <a:pt x="12" y="11"/>
                  </a:cubicBezTo>
                  <a:cubicBezTo>
                    <a:pt x="15" y="12"/>
                    <a:pt x="18" y="13"/>
                    <a:pt x="20" y="15"/>
                  </a:cubicBezTo>
                  <a:cubicBezTo>
                    <a:pt x="21" y="18"/>
                    <a:pt x="23" y="16"/>
                    <a:pt x="24" y="16"/>
                  </a:cubicBezTo>
                  <a:cubicBezTo>
                    <a:pt x="25" y="15"/>
                    <a:pt x="25" y="15"/>
                    <a:pt x="25" y="14"/>
                  </a:cubicBezTo>
                  <a:cubicBezTo>
                    <a:pt x="24" y="10"/>
                    <a:pt x="23" y="6"/>
                    <a:pt x="22" y="3"/>
                  </a:cubicBezTo>
                  <a:cubicBezTo>
                    <a:pt x="21" y="2"/>
                    <a:pt x="21" y="1"/>
                    <a:pt x="21" y="0"/>
                  </a:cubicBezTo>
                  <a:cubicBezTo>
                    <a:pt x="22" y="0"/>
                    <a:pt x="22" y="1"/>
                    <a:pt x="22" y="2"/>
                  </a:cubicBezTo>
                  <a:cubicBezTo>
                    <a:pt x="24" y="6"/>
                    <a:pt x="25" y="10"/>
                    <a:pt x="26" y="14"/>
                  </a:cubicBezTo>
                  <a:cubicBezTo>
                    <a:pt x="26" y="16"/>
                    <a:pt x="27" y="15"/>
                    <a:pt x="28" y="15"/>
                  </a:cubicBezTo>
                  <a:cubicBezTo>
                    <a:pt x="30" y="16"/>
                    <a:pt x="30" y="15"/>
                    <a:pt x="30" y="14"/>
                  </a:cubicBezTo>
                  <a:cubicBezTo>
                    <a:pt x="31" y="11"/>
                    <a:pt x="33" y="8"/>
                    <a:pt x="36" y="6"/>
                  </a:cubicBezTo>
                  <a:cubicBezTo>
                    <a:pt x="37" y="7"/>
                    <a:pt x="36" y="7"/>
                    <a:pt x="35" y="7"/>
                  </a:cubicBezTo>
                  <a:cubicBezTo>
                    <a:pt x="34" y="9"/>
                    <a:pt x="33" y="10"/>
                    <a:pt x="33" y="11"/>
                  </a:cubicBezTo>
                  <a:cubicBezTo>
                    <a:pt x="30" y="15"/>
                    <a:pt x="30" y="15"/>
                    <a:pt x="34" y="18"/>
                  </a:cubicBezTo>
                  <a:cubicBezTo>
                    <a:pt x="34" y="18"/>
                    <a:pt x="34" y="18"/>
                    <a:pt x="35" y="18"/>
                  </a:cubicBezTo>
                  <a:cubicBezTo>
                    <a:pt x="37" y="18"/>
                    <a:pt x="37" y="23"/>
                    <a:pt x="40" y="21"/>
                  </a:cubicBezTo>
                  <a:cubicBezTo>
                    <a:pt x="42" y="20"/>
                    <a:pt x="45" y="19"/>
                    <a:pt x="46" y="17"/>
                  </a:cubicBezTo>
                  <a:cubicBezTo>
                    <a:pt x="47" y="17"/>
                    <a:pt x="47" y="17"/>
                    <a:pt x="47" y="16"/>
                  </a:cubicBezTo>
                  <a:cubicBezTo>
                    <a:pt x="48" y="17"/>
                    <a:pt x="47" y="17"/>
                    <a:pt x="47" y="18"/>
                  </a:cubicBezTo>
                  <a:cubicBezTo>
                    <a:pt x="46" y="19"/>
                    <a:pt x="44" y="20"/>
                    <a:pt x="43" y="21"/>
                  </a:cubicBezTo>
                  <a:cubicBezTo>
                    <a:pt x="40" y="23"/>
                    <a:pt x="40" y="26"/>
                    <a:pt x="42" y="29"/>
                  </a:cubicBezTo>
                  <a:cubicBezTo>
                    <a:pt x="43" y="29"/>
                    <a:pt x="44" y="29"/>
                    <a:pt x="44" y="28"/>
                  </a:cubicBezTo>
                  <a:cubicBezTo>
                    <a:pt x="49" y="27"/>
                    <a:pt x="54" y="26"/>
                    <a:pt x="59" y="26"/>
                  </a:cubicBezTo>
                  <a:cubicBezTo>
                    <a:pt x="59" y="27"/>
                    <a:pt x="58" y="27"/>
                    <a:pt x="57" y="27"/>
                  </a:cubicBezTo>
                  <a:cubicBezTo>
                    <a:pt x="53" y="27"/>
                    <a:pt x="49" y="28"/>
                    <a:pt x="45" y="29"/>
                  </a:cubicBezTo>
                  <a:cubicBezTo>
                    <a:pt x="43" y="30"/>
                    <a:pt x="42" y="31"/>
                    <a:pt x="43" y="32"/>
                  </a:cubicBezTo>
                  <a:cubicBezTo>
                    <a:pt x="44" y="33"/>
                    <a:pt x="43" y="35"/>
                    <a:pt x="45" y="35"/>
                  </a:cubicBezTo>
                  <a:cubicBezTo>
                    <a:pt x="49" y="35"/>
                    <a:pt x="53" y="36"/>
                    <a:pt x="57" y="38"/>
                  </a:cubicBezTo>
                  <a:cubicBezTo>
                    <a:pt x="56" y="39"/>
                    <a:pt x="55" y="38"/>
                    <a:pt x="54" y="38"/>
                  </a:cubicBezTo>
                  <a:cubicBezTo>
                    <a:pt x="51" y="37"/>
                    <a:pt x="48" y="36"/>
                    <a:pt x="45" y="36"/>
                  </a:cubicBezTo>
                  <a:cubicBezTo>
                    <a:pt x="44" y="36"/>
                    <a:pt x="43" y="36"/>
                    <a:pt x="43" y="38"/>
                  </a:cubicBezTo>
                  <a:cubicBezTo>
                    <a:pt x="43" y="40"/>
                    <a:pt x="42" y="43"/>
                    <a:pt x="41" y="45"/>
                  </a:cubicBezTo>
                  <a:cubicBezTo>
                    <a:pt x="40" y="46"/>
                    <a:pt x="40" y="46"/>
                    <a:pt x="41" y="47"/>
                  </a:cubicBezTo>
                  <a:cubicBezTo>
                    <a:pt x="42" y="49"/>
                    <a:pt x="44" y="50"/>
                    <a:pt x="46" y="51"/>
                  </a:cubicBezTo>
                  <a:cubicBezTo>
                    <a:pt x="46" y="52"/>
                    <a:pt x="47" y="52"/>
                    <a:pt x="48" y="54"/>
                  </a:cubicBezTo>
                  <a:cubicBezTo>
                    <a:pt x="45" y="52"/>
                    <a:pt x="42" y="51"/>
                    <a:pt x="41" y="49"/>
                  </a:cubicBezTo>
                  <a:cubicBezTo>
                    <a:pt x="40" y="47"/>
                    <a:pt x="39" y="47"/>
                    <a:pt x="37" y="48"/>
                  </a:cubicBezTo>
                  <a:cubicBezTo>
                    <a:pt x="35" y="49"/>
                    <a:pt x="33" y="50"/>
                    <a:pt x="31" y="49"/>
                  </a:cubicBezTo>
                  <a:cubicBezTo>
                    <a:pt x="29" y="49"/>
                    <a:pt x="28" y="50"/>
                    <a:pt x="28" y="51"/>
                  </a:cubicBezTo>
                  <a:cubicBezTo>
                    <a:pt x="28" y="54"/>
                    <a:pt x="26" y="56"/>
                    <a:pt x="24" y="58"/>
                  </a:cubicBezTo>
                  <a:cubicBezTo>
                    <a:pt x="24" y="57"/>
                    <a:pt x="24" y="56"/>
                    <a:pt x="24" y="56"/>
                  </a:cubicBezTo>
                  <a:cubicBezTo>
                    <a:pt x="25" y="55"/>
                    <a:pt x="26" y="54"/>
                    <a:pt x="27" y="52"/>
                  </a:cubicBezTo>
                  <a:cubicBezTo>
                    <a:pt x="28" y="50"/>
                    <a:pt x="28" y="49"/>
                    <a:pt x="25" y="47"/>
                  </a:cubicBezTo>
                  <a:cubicBezTo>
                    <a:pt x="23" y="46"/>
                    <a:pt x="21" y="44"/>
                    <a:pt x="20" y="42"/>
                  </a:cubicBezTo>
                  <a:cubicBezTo>
                    <a:pt x="19" y="41"/>
                    <a:pt x="18" y="41"/>
                    <a:pt x="17" y="41"/>
                  </a:cubicBezTo>
                  <a:cubicBezTo>
                    <a:pt x="14" y="42"/>
                    <a:pt x="12" y="44"/>
                    <a:pt x="10" y="45"/>
                  </a:cubicBezTo>
                  <a:cubicBezTo>
                    <a:pt x="10" y="46"/>
                    <a:pt x="9" y="47"/>
                    <a:pt x="8" y="46"/>
                  </a:cubicBezTo>
                  <a:cubicBezTo>
                    <a:pt x="10" y="43"/>
                    <a:pt x="13" y="42"/>
                    <a:pt x="17" y="40"/>
                  </a:cubicBezTo>
                  <a:cubicBezTo>
                    <a:pt x="18" y="40"/>
                    <a:pt x="19" y="40"/>
                    <a:pt x="18" y="38"/>
                  </a:cubicBezTo>
                  <a:cubicBezTo>
                    <a:pt x="16" y="34"/>
                    <a:pt x="16" y="34"/>
                    <a:pt x="12" y="35"/>
                  </a:cubicBezTo>
                  <a:cubicBezTo>
                    <a:pt x="9" y="35"/>
                    <a:pt x="5" y="36"/>
                    <a:pt x="1" y="37"/>
                  </a:cubicBezTo>
                  <a:cubicBezTo>
                    <a:pt x="1" y="37"/>
                    <a:pt x="0" y="37"/>
                    <a:pt x="0" y="37"/>
                  </a:cubicBezTo>
                  <a:close/>
                </a:path>
              </a:pathLst>
            </a:custGeom>
            <a:solidFill>
              <a:srgbClr val="11100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1" name="Freeform 1390"/>
            <p:cNvSpPr>
              <a:spLocks/>
            </p:cNvSpPr>
            <p:nvPr/>
          </p:nvSpPr>
          <p:spPr bwMode="auto">
            <a:xfrm>
              <a:off x="9794875" y="4513263"/>
              <a:ext cx="114300" cy="111125"/>
            </a:xfrm>
            <a:custGeom>
              <a:avLst/>
              <a:gdLst>
                <a:gd name="T0" fmla="*/ 15 w 60"/>
                <a:gd name="T1" fmla="*/ 28 h 58"/>
                <a:gd name="T2" fmla="*/ 16 w 60"/>
                <a:gd name="T3" fmla="*/ 20 h 58"/>
                <a:gd name="T4" fmla="*/ 19 w 60"/>
                <a:gd name="T5" fmla="*/ 21 h 58"/>
                <a:gd name="T6" fmla="*/ 27 w 60"/>
                <a:gd name="T7" fmla="*/ 17 h 58"/>
                <a:gd name="T8" fmla="*/ 25 w 60"/>
                <a:gd name="T9" fmla="*/ 8 h 58"/>
                <a:gd name="T10" fmla="*/ 29 w 60"/>
                <a:gd name="T11" fmla="*/ 14 h 58"/>
                <a:gd name="T12" fmla="*/ 34 w 60"/>
                <a:gd name="T13" fmla="*/ 14 h 58"/>
                <a:gd name="T14" fmla="*/ 38 w 60"/>
                <a:gd name="T15" fmla="*/ 0 h 58"/>
                <a:gd name="T16" fmla="*/ 35 w 60"/>
                <a:gd name="T17" fmla="*/ 14 h 58"/>
                <a:gd name="T18" fmla="*/ 39 w 60"/>
                <a:gd name="T19" fmla="*/ 16 h 58"/>
                <a:gd name="T20" fmla="*/ 49 w 60"/>
                <a:gd name="T21" fmla="*/ 10 h 58"/>
                <a:gd name="T22" fmla="*/ 43 w 60"/>
                <a:gd name="T23" fmla="*/ 14 h 58"/>
                <a:gd name="T24" fmla="*/ 42 w 60"/>
                <a:gd name="T25" fmla="*/ 21 h 58"/>
                <a:gd name="T26" fmla="*/ 44 w 60"/>
                <a:gd name="T27" fmla="*/ 26 h 58"/>
                <a:gd name="T28" fmla="*/ 54 w 60"/>
                <a:gd name="T29" fmla="*/ 24 h 58"/>
                <a:gd name="T30" fmla="*/ 49 w 60"/>
                <a:gd name="T31" fmla="*/ 26 h 58"/>
                <a:gd name="T32" fmla="*/ 45 w 60"/>
                <a:gd name="T33" fmla="*/ 34 h 58"/>
                <a:gd name="T34" fmla="*/ 60 w 60"/>
                <a:gd name="T35" fmla="*/ 37 h 58"/>
                <a:gd name="T36" fmla="*/ 45 w 60"/>
                <a:gd name="T37" fmla="*/ 35 h 58"/>
                <a:gd name="T38" fmla="*/ 44 w 60"/>
                <a:gd name="T39" fmla="*/ 40 h 58"/>
                <a:gd name="T40" fmla="*/ 50 w 60"/>
                <a:gd name="T41" fmla="*/ 46 h 58"/>
                <a:gd name="T42" fmla="*/ 40 w 60"/>
                <a:gd name="T43" fmla="*/ 42 h 58"/>
                <a:gd name="T44" fmla="*/ 32 w 60"/>
                <a:gd name="T45" fmla="*/ 50 h 58"/>
                <a:gd name="T46" fmla="*/ 36 w 60"/>
                <a:gd name="T47" fmla="*/ 58 h 58"/>
                <a:gd name="T48" fmla="*/ 29 w 60"/>
                <a:gd name="T49" fmla="*/ 49 h 58"/>
                <a:gd name="T50" fmla="*/ 20 w 60"/>
                <a:gd name="T51" fmla="*/ 48 h 58"/>
                <a:gd name="T52" fmla="*/ 13 w 60"/>
                <a:gd name="T53" fmla="*/ 52 h 58"/>
                <a:gd name="T54" fmla="*/ 18 w 60"/>
                <a:gd name="T55" fmla="*/ 44 h 58"/>
                <a:gd name="T56" fmla="*/ 14 w 60"/>
                <a:gd name="T57" fmla="*/ 36 h 58"/>
                <a:gd name="T58" fmla="*/ 3 w 60"/>
                <a:gd name="T59" fmla="*/ 38 h 58"/>
                <a:gd name="T60" fmla="*/ 16 w 60"/>
                <a:gd name="T61" fmla="*/ 34 h 58"/>
                <a:gd name="T62" fmla="*/ 3 w 60"/>
                <a:gd name="T63" fmla="*/ 27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0" h="58">
                  <a:moveTo>
                    <a:pt x="0" y="26"/>
                  </a:moveTo>
                  <a:cubicBezTo>
                    <a:pt x="6" y="26"/>
                    <a:pt x="10" y="27"/>
                    <a:pt x="15" y="28"/>
                  </a:cubicBezTo>
                  <a:cubicBezTo>
                    <a:pt x="17" y="29"/>
                    <a:pt x="18" y="29"/>
                    <a:pt x="18" y="27"/>
                  </a:cubicBezTo>
                  <a:cubicBezTo>
                    <a:pt x="20" y="23"/>
                    <a:pt x="20" y="22"/>
                    <a:pt x="16" y="20"/>
                  </a:cubicBezTo>
                  <a:cubicBezTo>
                    <a:pt x="13" y="19"/>
                    <a:pt x="13" y="18"/>
                    <a:pt x="13" y="16"/>
                  </a:cubicBezTo>
                  <a:cubicBezTo>
                    <a:pt x="14" y="18"/>
                    <a:pt x="17" y="19"/>
                    <a:pt x="19" y="21"/>
                  </a:cubicBezTo>
                  <a:cubicBezTo>
                    <a:pt x="20" y="23"/>
                    <a:pt x="21" y="22"/>
                    <a:pt x="22" y="21"/>
                  </a:cubicBezTo>
                  <a:cubicBezTo>
                    <a:pt x="23" y="19"/>
                    <a:pt x="25" y="18"/>
                    <a:pt x="27" y="17"/>
                  </a:cubicBezTo>
                  <a:cubicBezTo>
                    <a:pt x="29" y="16"/>
                    <a:pt x="29" y="15"/>
                    <a:pt x="28" y="14"/>
                  </a:cubicBezTo>
                  <a:cubicBezTo>
                    <a:pt x="27" y="11"/>
                    <a:pt x="26" y="9"/>
                    <a:pt x="25" y="8"/>
                  </a:cubicBezTo>
                  <a:cubicBezTo>
                    <a:pt x="24" y="7"/>
                    <a:pt x="24" y="7"/>
                    <a:pt x="24" y="6"/>
                  </a:cubicBezTo>
                  <a:cubicBezTo>
                    <a:pt x="26" y="7"/>
                    <a:pt x="28" y="9"/>
                    <a:pt x="29" y="14"/>
                  </a:cubicBezTo>
                  <a:cubicBezTo>
                    <a:pt x="30" y="15"/>
                    <a:pt x="31" y="16"/>
                    <a:pt x="32" y="15"/>
                  </a:cubicBezTo>
                  <a:cubicBezTo>
                    <a:pt x="34" y="15"/>
                    <a:pt x="34" y="15"/>
                    <a:pt x="34" y="14"/>
                  </a:cubicBezTo>
                  <a:cubicBezTo>
                    <a:pt x="35" y="10"/>
                    <a:pt x="36" y="6"/>
                    <a:pt x="37" y="2"/>
                  </a:cubicBezTo>
                  <a:cubicBezTo>
                    <a:pt x="38" y="1"/>
                    <a:pt x="38" y="1"/>
                    <a:pt x="38" y="0"/>
                  </a:cubicBezTo>
                  <a:cubicBezTo>
                    <a:pt x="39" y="0"/>
                    <a:pt x="39" y="1"/>
                    <a:pt x="39" y="1"/>
                  </a:cubicBezTo>
                  <a:cubicBezTo>
                    <a:pt x="37" y="5"/>
                    <a:pt x="36" y="9"/>
                    <a:pt x="35" y="14"/>
                  </a:cubicBezTo>
                  <a:cubicBezTo>
                    <a:pt x="35" y="14"/>
                    <a:pt x="34" y="15"/>
                    <a:pt x="36" y="16"/>
                  </a:cubicBezTo>
                  <a:cubicBezTo>
                    <a:pt x="37" y="16"/>
                    <a:pt x="38" y="18"/>
                    <a:pt x="39" y="16"/>
                  </a:cubicBezTo>
                  <a:cubicBezTo>
                    <a:pt x="41" y="14"/>
                    <a:pt x="44" y="12"/>
                    <a:pt x="47" y="11"/>
                  </a:cubicBezTo>
                  <a:cubicBezTo>
                    <a:pt x="47" y="11"/>
                    <a:pt x="48" y="10"/>
                    <a:pt x="49" y="10"/>
                  </a:cubicBezTo>
                  <a:cubicBezTo>
                    <a:pt x="49" y="12"/>
                    <a:pt x="48" y="12"/>
                    <a:pt x="47" y="12"/>
                  </a:cubicBezTo>
                  <a:cubicBezTo>
                    <a:pt x="46" y="13"/>
                    <a:pt x="44" y="13"/>
                    <a:pt x="43" y="14"/>
                  </a:cubicBezTo>
                  <a:cubicBezTo>
                    <a:pt x="42" y="15"/>
                    <a:pt x="41" y="16"/>
                    <a:pt x="40" y="17"/>
                  </a:cubicBezTo>
                  <a:cubicBezTo>
                    <a:pt x="39" y="19"/>
                    <a:pt x="41" y="19"/>
                    <a:pt x="42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2"/>
                    <a:pt x="43" y="25"/>
                    <a:pt x="44" y="26"/>
                  </a:cubicBezTo>
                  <a:cubicBezTo>
                    <a:pt x="47" y="25"/>
                    <a:pt x="50" y="25"/>
                    <a:pt x="52" y="24"/>
                  </a:cubicBezTo>
                  <a:cubicBezTo>
                    <a:pt x="53" y="24"/>
                    <a:pt x="53" y="23"/>
                    <a:pt x="54" y="24"/>
                  </a:cubicBezTo>
                  <a:cubicBezTo>
                    <a:pt x="54" y="25"/>
                    <a:pt x="53" y="25"/>
                    <a:pt x="52" y="25"/>
                  </a:cubicBezTo>
                  <a:cubicBezTo>
                    <a:pt x="51" y="26"/>
                    <a:pt x="50" y="26"/>
                    <a:pt x="49" y="26"/>
                  </a:cubicBezTo>
                  <a:cubicBezTo>
                    <a:pt x="45" y="27"/>
                    <a:pt x="43" y="29"/>
                    <a:pt x="44" y="33"/>
                  </a:cubicBezTo>
                  <a:cubicBezTo>
                    <a:pt x="44" y="34"/>
                    <a:pt x="45" y="34"/>
                    <a:pt x="45" y="34"/>
                  </a:cubicBezTo>
                  <a:cubicBezTo>
                    <a:pt x="49" y="34"/>
                    <a:pt x="54" y="35"/>
                    <a:pt x="58" y="36"/>
                  </a:cubicBezTo>
                  <a:cubicBezTo>
                    <a:pt x="58" y="36"/>
                    <a:pt x="59" y="36"/>
                    <a:pt x="60" y="37"/>
                  </a:cubicBezTo>
                  <a:cubicBezTo>
                    <a:pt x="58" y="37"/>
                    <a:pt x="56" y="36"/>
                    <a:pt x="54" y="36"/>
                  </a:cubicBezTo>
                  <a:cubicBezTo>
                    <a:pt x="51" y="35"/>
                    <a:pt x="48" y="35"/>
                    <a:pt x="45" y="35"/>
                  </a:cubicBezTo>
                  <a:cubicBezTo>
                    <a:pt x="42" y="34"/>
                    <a:pt x="43" y="37"/>
                    <a:pt x="42" y="39"/>
                  </a:cubicBezTo>
                  <a:cubicBezTo>
                    <a:pt x="41" y="40"/>
                    <a:pt x="43" y="40"/>
                    <a:pt x="44" y="40"/>
                  </a:cubicBezTo>
                  <a:cubicBezTo>
                    <a:pt x="47" y="42"/>
                    <a:pt x="49" y="44"/>
                    <a:pt x="52" y="46"/>
                  </a:cubicBezTo>
                  <a:cubicBezTo>
                    <a:pt x="51" y="47"/>
                    <a:pt x="50" y="46"/>
                    <a:pt x="50" y="46"/>
                  </a:cubicBezTo>
                  <a:cubicBezTo>
                    <a:pt x="48" y="44"/>
                    <a:pt x="45" y="42"/>
                    <a:pt x="43" y="41"/>
                  </a:cubicBezTo>
                  <a:cubicBezTo>
                    <a:pt x="41" y="41"/>
                    <a:pt x="41" y="41"/>
                    <a:pt x="40" y="42"/>
                  </a:cubicBezTo>
                  <a:cubicBezTo>
                    <a:pt x="38" y="45"/>
                    <a:pt x="36" y="46"/>
                    <a:pt x="34" y="48"/>
                  </a:cubicBezTo>
                  <a:cubicBezTo>
                    <a:pt x="32" y="48"/>
                    <a:pt x="32" y="49"/>
                    <a:pt x="32" y="50"/>
                  </a:cubicBezTo>
                  <a:cubicBezTo>
                    <a:pt x="33" y="52"/>
                    <a:pt x="34" y="54"/>
                    <a:pt x="35" y="55"/>
                  </a:cubicBezTo>
                  <a:cubicBezTo>
                    <a:pt x="35" y="56"/>
                    <a:pt x="36" y="56"/>
                    <a:pt x="36" y="58"/>
                  </a:cubicBezTo>
                  <a:cubicBezTo>
                    <a:pt x="34" y="56"/>
                    <a:pt x="32" y="53"/>
                    <a:pt x="32" y="51"/>
                  </a:cubicBezTo>
                  <a:cubicBezTo>
                    <a:pt x="31" y="49"/>
                    <a:pt x="31" y="49"/>
                    <a:pt x="29" y="49"/>
                  </a:cubicBezTo>
                  <a:cubicBezTo>
                    <a:pt x="27" y="50"/>
                    <a:pt x="24" y="49"/>
                    <a:pt x="22" y="48"/>
                  </a:cubicBezTo>
                  <a:cubicBezTo>
                    <a:pt x="21" y="47"/>
                    <a:pt x="20" y="47"/>
                    <a:pt x="20" y="48"/>
                  </a:cubicBezTo>
                  <a:cubicBezTo>
                    <a:pt x="18" y="51"/>
                    <a:pt x="15" y="52"/>
                    <a:pt x="12" y="53"/>
                  </a:cubicBezTo>
                  <a:cubicBezTo>
                    <a:pt x="12" y="52"/>
                    <a:pt x="13" y="52"/>
                    <a:pt x="13" y="52"/>
                  </a:cubicBezTo>
                  <a:cubicBezTo>
                    <a:pt x="15" y="51"/>
                    <a:pt x="16" y="50"/>
                    <a:pt x="18" y="49"/>
                  </a:cubicBezTo>
                  <a:cubicBezTo>
                    <a:pt x="19" y="47"/>
                    <a:pt x="21" y="46"/>
                    <a:pt x="18" y="44"/>
                  </a:cubicBezTo>
                  <a:cubicBezTo>
                    <a:pt x="17" y="42"/>
                    <a:pt x="17" y="40"/>
                    <a:pt x="17" y="38"/>
                  </a:cubicBezTo>
                  <a:cubicBezTo>
                    <a:pt x="17" y="36"/>
                    <a:pt x="16" y="36"/>
                    <a:pt x="14" y="36"/>
                  </a:cubicBezTo>
                  <a:cubicBezTo>
                    <a:pt x="11" y="36"/>
                    <a:pt x="9" y="37"/>
                    <a:pt x="6" y="37"/>
                  </a:cubicBezTo>
                  <a:cubicBezTo>
                    <a:pt x="5" y="38"/>
                    <a:pt x="4" y="38"/>
                    <a:pt x="3" y="38"/>
                  </a:cubicBezTo>
                  <a:cubicBezTo>
                    <a:pt x="7" y="36"/>
                    <a:pt x="10" y="35"/>
                    <a:pt x="14" y="35"/>
                  </a:cubicBezTo>
                  <a:cubicBezTo>
                    <a:pt x="15" y="35"/>
                    <a:pt x="17" y="36"/>
                    <a:pt x="16" y="34"/>
                  </a:cubicBezTo>
                  <a:cubicBezTo>
                    <a:pt x="16" y="32"/>
                    <a:pt x="18" y="30"/>
                    <a:pt x="15" y="29"/>
                  </a:cubicBezTo>
                  <a:cubicBezTo>
                    <a:pt x="11" y="28"/>
                    <a:pt x="7" y="27"/>
                    <a:pt x="3" y="27"/>
                  </a:cubicBezTo>
                  <a:cubicBezTo>
                    <a:pt x="2" y="27"/>
                    <a:pt x="1" y="27"/>
                    <a:pt x="0" y="26"/>
                  </a:cubicBezTo>
                  <a:close/>
                </a:path>
              </a:pathLst>
            </a:custGeom>
            <a:solidFill>
              <a:srgbClr val="11100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2" name="Freeform 1391"/>
            <p:cNvSpPr>
              <a:spLocks/>
            </p:cNvSpPr>
            <p:nvPr/>
          </p:nvSpPr>
          <p:spPr bwMode="auto">
            <a:xfrm>
              <a:off x="9567863" y="4708525"/>
              <a:ext cx="106363" cy="47625"/>
            </a:xfrm>
            <a:custGeom>
              <a:avLst/>
              <a:gdLst>
                <a:gd name="T0" fmla="*/ 28 w 56"/>
                <a:gd name="T1" fmla="*/ 0 h 25"/>
                <a:gd name="T2" fmla="*/ 47 w 56"/>
                <a:gd name="T3" fmla="*/ 3 h 25"/>
                <a:gd name="T4" fmla="*/ 54 w 56"/>
                <a:gd name="T5" fmla="*/ 8 h 25"/>
                <a:gd name="T6" fmla="*/ 54 w 56"/>
                <a:gd name="T7" fmla="*/ 17 h 25"/>
                <a:gd name="T8" fmla="*/ 41 w 56"/>
                <a:gd name="T9" fmla="*/ 23 h 25"/>
                <a:gd name="T10" fmla="*/ 11 w 56"/>
                <a:gd name="T11" fmla="*/ 22 h 25"/>
                <a:gd name="T12" fmla="*/ 4 w 56"/>
                <a:gd name="T13" fmla="*/ 17 h 25"/>
                <a:gd name="T14" fmla="*/ 4 w 56"/>
                <a:gd name="T15" fmla="*/ 7 h 25"/>
                <a:gd name="T16" fmla="*/ 16 w 56"/>
                <a:gd name="T17" fmla="*/ 1 h 25"/>
                <a:gd name="T18" fmla="*/ 28 w 56"/>
                <a:gd name="T1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" h="25">
                  <a:moveTo>
                    <a:pt x="28" y="0"/>
                  </a:moveTo>
                  <a:cubicBezTo>
                    <a:pt x="35" y="0"/>
                    <a:pt x="41" y="0"/>
                    <a:pt x="47" y="3"/>
                  </a:cubicBezTo>
                  <a:cubicBezTo>
                    <a:pt x="50" y="4"/>
                    <a:pt x="52" y="6"/>
                    <a:pt x="54" y="8"/>
                  </a:cubicBezTo>
                  <a:cubicBezTo>
                    <a:pt x="56" y="11"/>
                    <a:pt x="56" y="14"/>
                    <a:pt x="54" y="17"/>
                  </a:cubicBezTo>
                  <a:cubicBezTo>
                    <a:pt x="50" y="20"/>
                    <a:pt x="46" y="22"/>
                    <a:pt x="41" y="23"/>
                  </a:cubicBezTo>
                  <a:cubicBezTo>
                    <a:pt x="31" y="25"/>
                    <a:pt x="21" y="25"/>
                    <a:pt x="11" y="22"/>
                  </a:cubicBezTo>
                  <a:cubicBezTo>
                    <a:pt x="9" y="21"/>
                    <a:pt x="6" y="19"/>
                    <a:pt x="4" y="17"/>
                  </a:cubicBezTo>
                  <a:cubicBezTo>
                    <a:pt x="0" y="14"/>
                    <a:pt x="0" y="10"/>
                    <a:pt x="4" y="7"/>
                  </a:cubicBezTo>
                  <a:cubicBezTo>
                    <a:pt x="7" y="4"/>
                    <a:pt x="12" y="2"/>
                    <a:pt x="16" y="1"/>
                  </a:cubicBezTo>
                  <a:cubicBezTo>
                    <a:pt x="20" y="0"/>
                    <a:pt x="24" y="0"/>
                    <a:pt x="28" y="0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3" name="Freeform 1392"/>
            <p:cNvSpPr>
              <a:spLocks/>
            </p:cNvSpPr>
            <p:nvPr/>
          </p:nvSpPr>
          <p:spPr bwMode="auto">
            <a:xfrm>
              <a:off x="9393238" y="4710113"/>
              <a:ext cx="109538" cy="60325"/>
            </a:xfrm>
            <a:custGeom>
              <a:avLst/>
              <a:gdLst>
                <a:gd name="T0" fmla="*/ 58 w 58"/>
                <a:gd name="T1" fmla="*/ 12 h 32"/>
                <a:gd name="T2" fmla="*/ 45 w 58"/>
                <a:gd name="T3" fmla="*/ 21 h 32"/>
                <a:gd name="T4" fmla="*/ 33 w 58"/>
                <a:gd name="T5" fmla="*/ 30 h 32"/>
                <a:gd name="T6" fmla="*/ 30 w 58"/>
                <a:gd name="T7" fmla="*/ 31 h 32"/>
                <a:gd name="T8" fmla="*/ 29 w 58"/>
                <a:gd name="T9" fmla="*/ 30 h 32"/>
                <a:gd name="T10" fmla="*/ 0 w 58"/>
                <a:gd name="T11" fmla="*/ 20 h 32"/>
                <a:gd name="T12" fmla="*/ 12 w 58"/>
                <a:gd name="T13" fmla="*/ 11 h 32"/>
                <a:gd name="T14" fmla="*/ 26 w 58"/>
                <a:gd name="T15" fmla="*/ 1 h 32"/>
                <a:gd name="T16" fmla="*/ 29 w 58"/>
                <a:gd name="T17" fmla="*/ 1 h 32"/>
                <a:gd name="T18" fmla="*/ 58 w 58"/>
                <a:gd name="T19" fmla="*/ 1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32">
                  <a:moveTo>
                    <a:pt x="58" y="12"/>
                  </a:moveTo>
                  <a:cubicBezTo>
                    <a:pt x="54" y="15"/>
                    <a:pt x="50" y="18"/>
                    <a:pt x="45" y="21"/>
                  </a:cubicBezTo>
                  <a:cubicBezTo>
                    <a:pt x="41" y="24"/>
                    <a:pt x="37" y="27"/>
                    <a:pt x="33" y="30"/>
                  </a:cubicBezTo>
                  <a:cubicBezTo>
                    <a:pt x="32" y="31"/>
                    <a:pt x="31" y="32"/>
                    <a:pt x="30" y="31"/>
                  </a:cubicBezTo>
                  <a:cubicBezTo>
                    <a:pt x="30" y="31"/>
                    <a:pt x="29" y="31"/>
                    <a:pt x="29" y="30"/>
                  </a:cubicBezTo>
                  <a:cubicBezTo>
                    <a:pt x="19" y="27"/>
                    <a:pt x="10" y="23"/>
                    <a:pt x="0" y="20"/>
                  </a:cubicBezTo>
                  <a:cubicBezTo>
                    <a:pt x="5" y="17"/>
                    <a:pt x="8" y="14"/>
                    <a:pt x="12" y="11"/>
                  </a:cubicBezTo>
                  <a:cubicBezTo>
                    <a:pt x="17" y="8"/>
                    <a:pt x="21" y="5"/>
                    <a:pt x="26" y="1"/>
                  </a:cubicBezTo>
                  <a:cubicBezTo>
                    <a:pt x="27" y="1"/>
                    <a:pt x="28" y="0"/>
                    <a:pt x="29" y="1"/>
                  </a:cubicBezTo>
                  <a:cubicBezTo>
                    <a:pt x="39" y="5"/>
                    <a:pt x="48" y="8"/>
                    <a:pt x="58" y="12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4" name="Freeform 1393"/>
            <p:cNvSpPr>
              <a:spLocks/>
            </p:cNvSpPr>
            <p:nvPr/>
          </p:nvSpPr>
          <p:spPr bwMode="auto">
            <a:xfrm>
              <a:off x="9740900" y="4710113"/>
              <a:ext cx="109538" cy="60325"/>
            </a:xfrm>
            <a:custGeom>
              <a:avLst/>
              <a:gdLst>
                <a:gd name="T0" fmla="*/ 57 w 57"/>
                <a:gd name="T1" fmla="*/ 20 h 32"/>
                <a:gd name="T2" fmla="*/ 35 w 57"/>
                <a:gd name="T3" fmla="*/ 28 h 32"/>
                <a:gd name="T4" fmla="*/ 26 w 57"/>
                <a:gd name="T5" fmla="*/ 31 h 32"/>
                <a:gd name="T6" fmla="*/ 19 w 57"/>
                <a:gd name="T7" fmla="*/ 26 h 32"/>
                <a:gd name="T8" fmla="*/ 2 w 57"/>
                <a:gd name="T9" fmla="*/ 14 h 32"/>
                <a:gd name="T10" fmla="*/ 0 w 57"/>
                <a:gd name="T11" fmla="*/ 12 h 32"/>
                <a:gd name="T12" fmla="*/ 13 w 57"/>
                <a:gd name="T13" fmla="*/ 7 h 32"/>
                <a:gd name="T14" fmla="*/ 29 w 57"/>
                <a:gd name="T15" fmla="*/ 1 h 32"/>
                <a:gd name="T16" fmla="*/ 31 w 57"/>
                <a:gd name="T17" fmla="*/ 1 h 32"/>
                <a:gd name="T18" fmla="*/ 57 w 57"/>
                <a:gd name="T19" fmla="*/ 19 h 32"/>
                <a:gd name="T20" fmla="*/ 57 w 57"/>
                <a:gd name="T21" fmla="*/ 2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7" h="32">
                  <a:moveTo>
                    <a:pt x="57" y="20"/>
                  </a:moveTo>
                  <a:cubicBezTo>
                    <a:pt x="50" y="22"/>
                    <a:pt x="43" y="25"/>
                    <a:pt x="35" y="28"/>
                  </a:cubicBezTo>
                  <a:cubicBezTo>
                    <a:pt x="32" y="29"/>
                    <a:pt x="29" y="32"/>
                    <a:pt x="26" y="31"/>
                  </a:cubicBezTo>
                  <a:cubicBezTo>
                    <a:pt x="24" y="30"/>
                    <a:pt x="21" y="28"/>
                    <a:pt x="19" y="26"/>
                  </a:cubicBezTo>
                  <a:cubicBezTo>
                    <a:pt x="13" y="22"/>
                    <a:pt x="7" y="18"/>
                    <a:pt x="2" y="14"/>
                  </a:cubicBezTo>
                  <a:cubicBezTo>
                    <a:pt x="1" y="13"/>
                    <a:pt x="0" y="13"/>
                    <a:pt x="0" y="12"/>
                  </a:cubicBezTo>
                  <a:cubicBezTo>
                    <a:pt x="4" y="10"/>
                    <a:pt x="8" y="9"/>
                    <a:pt x="13" y="7"/>
                  </a:cubicBezTo>
                  <a:cubicBezTo>
                    <a:pt x="18" y="5"/>
                    <a:pt x="23" y="3"/>
                    <a:pt x="29" y="1"/>
                  </a:cubicBezTo>
                  <a:cubicBezTo>
                    <a:pt x="30" y="0"/>
                    <a:pt x="30" y="0"/>
                    <a:pt x="31" y="1"/>
                  </a:cubicBezTo>
                  <a:cubicBezTo>
                    <a:pt x="40" y="7"/>
                    <a:pt x="48" y="13"/>
                    <a:pt x="57" y="19"/>
                  </a:cubicBezTo>
                  <a:cubicBezTo>
                    <a:pt x="57" y="19"/>
                    <a:pt x="57" y="19"/>
                    <a:pt x="57" y="20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5" name="Oval 1394"/>
            <p:cNvSpPr>
              <a:spLocks noChangeArrowheads="1"/>
            </p:cNvSpPr>
            <p:nvPr/>
          </p:nvSpPr>
          <p:spPr bwMode="auto">
            <a:xfrm>
              <a:off x="9356725" y="4741863"/>
              <a:ext cx="20638" cy="19050"/>
            </a:xfrm>
            <a:prstGeom prst="ellipse">
              <a:avLst/>
            </a:prstGeom>
            <a:solidFill>
              <a:srgbClr val="E2E3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6" name="Oval 1395"/>
            <p:cNvSpPr>
              <a:spLocks noChangeArrowheads="1"/>
            </p:cNvSpPr>
            <p:nvPr/>
          </p:nvSpPr>
          <p:spPr bwMode="auto">
            <a:xfrm>
              <a:off x="9866313" y="4741863"/>
              <a:ext cx="22225" cy="19050"/>
            </a:xfrm>
            <a:prstGeom prst="ellipse">
              <a:avLst/>
            </a:prstGeom>
            <a:solidFill>
              <a:srgbClr val="E2E3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7" name="Oval 1396"/>
            <p:cNvSpPr>
              <a:spLocks noChangeArrowheads="1"/>
            </p:cNvSpPr>
            <p:nvPr/>
          </p:nvSpPr>
          <p:spPr bwMode="auto">
            <a:xfrm>
              <a:off x="9526588" y="4722813"/>
              <a:ext cx="19050" cy="19050"/>
            </a:xfrm>
            <a:prstGeom prst="ellipse">
              <a:avLst/>
            </a:prstGeom>
            <a:solidFill>
              <a:srgbClr val="E2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8" name="Oval 1397"/>
            <p:cNvSpPr>
              <a:spLocks noChangeArrowheads="1"/>
            </p:cNvSpPr>
            <p:nvPr/>
          </p:nvSpPr>
          <p:spPr bwMode="auto">
            <a:xfrm>
              <a:off x="9699625" y="4722813"/>
              <a:ext cx="20638" cy="19050"/>
            </a:xfrm>
            <a:prstGeom prst="ellipse">
              <a:avLst/>
            </a:prstGeom>
            <a:solidFill>
              <a:srgbClr val="E2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29" name="Freeform 1398"/>
            <p:cNvSpPr>
              <a:spLocks/>
            </p:cNvSpPr>
            <p:nvPr/>
          </p:nvSpPr>
          <p:spPr bwMode="auto">
            <a:xfrm>
              <a:off x="9588500" y="4792663"/>
              <a:ext cx="69850" cy="63500"/>
            </a:xfrm>
            <a:custGeom>
              <a:avLst/>
              <a:gdLst>
                <a:gd name="T0" fmla="*/ 1 w 36"/>
                <a:gd name="T1" fmla="*/ 1 h 34"/>
                <a:gd name="T2" fmla="*/ 35 w 36"/>
                <a:gd name="T3" fmla="*/ 1 h 34"/>
                <a:gd name="T4" fmla="*/ 36 w 36"/>
                <a:gd name="T5" fmla="*/ 4 h 34"/>
                <a:gd name="T6" fmla="*/ 36 w 36"/>
                <a:gd name="T7" fmla="*/ 29 h 34"/>
                <a:gd name="T8" fmla="*/ 33 w 36"/>
                <a:gd name="T9" fmla="*/ 34 h 34"/>
                <a:gd name="T10" fmla="*/ 2 w 36"/>
                <a:gd name="T11" fmla="*/ 34 h 34"/>
                <a:gd name="T12" fmla="*/ 0 w 36"/>
                <a:gd name="T13" fmla="*/ 30 h 34"/>
                <a:gd name="T14" fmla="*/ 0 w 36"/>
                <a:gd name="T15" fmla="*/ 4 h 34"/>
                <a:gd name="T16" fmla="*/ 1 w 36"/>
                <a:gd name="T17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34">
                  <a:moveTo>
                    <a:pt x="1" y="1"/>
                  </a:moveTo>
                  <a:cubicBezTo>
                    <a:pt x="12" y="0"/>
                    <a:pt x="24" y="0"/>
                    <a:pt x="35" y="1"/>
                  </a:cubicBezTo>
                  <a:cubicBezTo>
                    <a:pt x="36" y="2"/>
                    <a:pt x="36" y="3"/>
                    <a:pt x="36" y="4"/>
                  </a:cubicBezTo>
                  <a:cubicBezTo>
                    <a:pt x="36" y="13"/>
                    <a:pt x="36" y="21"/>
                    <a:pt x="36" y="29"/>
                  </a:cubicBezTo>
                  <a:cubicBezTo>
                    <a:pt x="36" y="33"/>
                    <a:pt x="36" y="33"/>
                    <a:pt x="33" y="34"/>
                  </a:cubicBezTo>
                  <a:cubicBezTo>
                    <a:pt x="23" y="34"/>
                    <a:pt x="12" y="34"/>
                    <a:pt x="2" y="34"/>
                  </a:cubicBezTo>
                  <a:cubicBezTo>
                    <a:pt x="0" y="33"/>
                    <a:pt x="0" y="31"/>
                    <a:pt x="0" y="30"/>
                  </a:cubicBezTo>
                  <a:cubicBezTo>
                    <a:pt x="0" y="21"/>
                    <a:pt x="0" y="12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lose/>
                </a:path>
              </a:pathLst>
            </a:custGeom>
            <a:solidFill>
              <a:srgbClr val="E422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0" name="Freeform 1399"/>
            <p:cNvSpPr>
              <a:spLocks/>
            </p:cNvSpPr>
            <p:nvPr/>
          </p:nvSpPr>
          <p:spPr bwMode="auto">
            <a:xfrm>
              <a:off x="9510713" y="4794250"/>
              <a:ext cx="44450" cy="60325"/>
            </a:xfrm>
            <a:custGeom>
              <a:avLst/>
              <a:gdLst>
                <a:gd name="T0" fmla="*/ 1 w 23"/>
                <a:gd name="T1" fmla="*/ 2 h 32"/>
                <a:gd name="T2" fmla="*/ 9 w 23"/>
                <a:gd name="T3" fmla="*/ 1 h 32"/>
                <a:gd name="T4" fmla="*/ 22 w 23"/>
                <a:gd name="T5" fmla="*/ 0 h 32"/>
                <a:gd name="T6" fmla="*/ 23 w 23"/>
                <a:gd name="T7" fmla="*/ 4 h 32"/>
                <a:gd name="T8" fmla="*/ 23 w 23"/>
                <a:gd name="T9" fmla="*/ 29 h 32"/>
                <a:gd name="T10" fmla="*/ 22 w 23"/>
                <a:gd name="T11" fmla="*/ 32 h 32"/>
                <a:gd name="T12" fmla="*/ 2 w 23"/>
                <a:gd name="T13" fmla="*/ 31 h 32"/>
                <a:gd name="T14" fmla="*/ 0 w 23"/>
                <a:gd name="T15" fmla="*/ 28 h 32"/>
                <a:gd name="T16" fmla="*/ 0 w 23"/>
                <a:gd name="T17" fmla="*/ 5 h 32"/>
                <a:gd name="T18" fmla="*/ 1 w 23"/>
                <a:gd name="T19" fmla="*/ 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32">
                  <a:moveTo>
                    <a:pt x="1" y="2"/>
                  </a:moveTo>
                  <a:cubicBezTo>
                    <a:pt x="4" y="1"/>
                    <a:pt x="6" y="1"/>
                    <a:pt x="9" y="1"/>
                  </a:cubicBezTo>
                  <a:cubicBezTo>
                    <a:pt x="13" y="1"/>
                    <a:pt x="18" y="1"/>
                    <a:pt x="22" y="0"/>
                  </a:cubicBezTo>
                  <a:cubicBezTo>
                    <a:pt x="23" y="1"/>
                    <a:pt x="23" y="3"/>
                    <a:pt x="23" y="4"/>
                  </a:cubicBezTo>
                  <a:cubicBezTo>
                    <a:pt x="23" y="12"/>
                    <a:pt x="23" y="20"/>
                    <a:pt x="23" y="29"/>
                  </a:cubicBezTo>
                  <a:cubicBezTo>
                    <a:pt x="23" y="30"/>
                    <a:pt x="23" y="31"/>
                    <a:pt x="22" y="32"/>
                  </a:cubicBezTo>
                  <a:cubicBezTo>
                    <a:pt x="15" y="32"/>
                    <a:pt x="9" y="31"/>
                    <a:pt x="2" y="31"/>
                  </a:cubicBezTo>
                  <a:cubicBezTo>
                    <a:pt x="0" y="30"/>
                    <a:pt x="0" y="29"/>
                    <a:pt x="0" y="28"/>
                  </a:cubicBezTo>
                  <a:cubicBezTo>
                    <a:pt x="0" y="20"/>
                    <a:pt x="0" y="12"/>
                    <a:pt x="0" y="5"/>
                  </a:cubicBezTo>
                  <a:cubicBezTo>
                    <a:pt x="0" y="4"/>
                    <a:pt x="0" y="3"/>
                    <a:pt x="1" y="2"/>
                  </a:cubicBezTo>
                  <a:close/>
                </a:path>
              </a:pathLst>
            </a:custGeom>
            <a:solidFill>
              <a:srgbClr val="C21A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1" name="Freeform 1400"/>
            <p:cNvSpPr>
              <a:spLocks/>
            </p:cNvSpPr>
            <p:nvPr/>
          </p:nvSpPr>
          <p:spPr bwMode="auto">
            <a:xfrm>
              <a:off x="9553575" y="4794250"/>
              <a:ext cx="39688" cy="61913"/>
            </a:xfrm>
            <a:custGeom>
              <a:avLst/>
              <a:gdLst>
                <a:gd name="T0" fmla="*/ 0 w 21"/>
                <a:gd name="T1" fmla="*/ 32 h 33"/>
                <a:gd name="T2" fmla="*/ 0 w 21"/>
                <a:gd name="T3" fmla="*/ 0 h 33"/>
                <a:gd name="T4" fmla="*/ 20 w 21"/>
                <a:gd name="T5" fmla="*/ 0 h 33"/>
                <a:gd name="T6" fmla="*/ 20 w 21"/>
                <a:gd name="T7" fmla="*/ 27 h 33"/>
                <a:gd name="T8" fmla="*/ 21 w 21"/>
                <a:gd name="T9" fmla="*/ 33 h 33"/>
                <a:gd name="T10" fmla="*/ 0 w 21"/>
                <a:gd name="T11" fmla="*/ 3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33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ubicBezTo>
                    <a:pt x="20" y="9"/>
                    <a:pt x="20" y="18"/>
                    <a:pt x="20" y="27"/>
                  </a:cubicBezTo>
                  <a:cubicBezTo>
                    <a:pt x="20" y="29"/>
                    <a:pt x="20" y="31"/>
                    <a:pt x="21" y="33"/>
                  </a:cubicBezTo>
                  <a:cubicBezTo>
                    <a:pt x="14" y="33"/>
                    <a:pt x="7" y="33"/>
                    <a:pt x="0" y="32"/>
                  </a:cubicBezTo>
                  <a:close/>
                </a:path>
              </a:pathLst>
            </a:custGeom>
            <a:solidFill>
              <a:srgbClr val="D61B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2" name="Freeform 1401"/>
            <p:cNvSpPr>
              <a:spLocks/>
            </p:cNvSpPr>
            <p:nvPr/>
          </p:nvSpPr>
          <p:spPr bwMode="auto">
            <a:xfrm>
              <a:off x="9417050" y="4802188"/>
              <a:ext cx="55563" cy="47625"/>
            </a:xfrm>
            <a:custGeom>
              <a:avLst/>
              <a:gdLst>
                <a:gd name="T0" fmla="*/ 28 w 29"/>
                <a:gd name="T1" fmla="*/ 25 h 25"/>
                <a:gd name="T2" fmla="*/ 1 w 29"/>
                <a:gd name="T3" fmla="*/ 21 h 25"/>
                <a:gd name="T4" fmla="*/ 0 w 29"/>
                <a:gd name="T5" fmla="*/ 18 h 25"/>
                <a:gd name="T6" fmla="*/ 0 w 29"/>
                <a:gd name="T7" fmla="*/ 7 h 25"/>
                <a:gd name="T8" fmla="*/ 1 w 29"/>
                <a:gd name="T9" fmla="*/ 3 h 25"/>
                <a:gd name="T10" fmla="*/ 29 w 29"/>
                <a:gd name="T11" fmla="*/ 0 h 25"/>
                <a:gd name="T12" fmla="*/ 29 w 29"/>
                <a:gd name="T13" fmla="*/ 2 h 25"/>
                <a:gd name="T14" fmla="*/ 29 w 29"/>
                <a:gd name="T15" fmla="*/ 21 h 25"/>
                <a:gd name="T16" fmla="*/ 28 w 29"/>
                <a:gd name="T17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25">
                  <a:moveTo>
                    <a:pt x="28" y="25"/>
                  </a:moveTo>
                  <a:cubicBezTo>
                    <a:pt x="19" y="24"/>
                    <a:pt x="10" y="23"/>
                    <a:pt x="1" y="21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0" y="14"/>
                    <a:pt x="0" y="10"/>
                    <a:pt x="0" y="7"/>
                  </a:cubicBezTo>
                  <a:cubicBezTo>
                    <a:pt x="0" y="5"/>
                    <a:pt x="0" y="4"/>
                    <a:pt x="1" y="3"/>
                  </a:cubicBezTo>
                  <a:cubicBezTo>
                    <a:pt x="11" y="2"/>
                    <a:pt x="20" y="0"/>
                    <a:pt x="29" y="0"/>
                  </a:cubicBezTo>
                  <a:cubicBezTo>
                    <a:pt x="29" y="0"/>
                    <a:pt x="29" y="1"/>
                    <a:pt x="29" y="2"/>
                  </a:cubicBezTo>
                  <a:cubicBezTo>
                    <a:pt x="29" y="9"/>
                    <a:pt x="29" y="15"/>
                    <a:pt x="29" y="21"/>
                  </a:cubicBezTo>
                  <a:cubicBezTo>
                    <a:pt x="29" y="22"/>
                    <a:pt x="29" y="24"/>
                    <a:pt x="28" y="25"/>
                  </a:cubicBezTo>
                  <a:close/>
                </a:path>
              </a:pathLst>
            </a:custGeom>
            <a:solidFill>
              <a:srgbClr val="981A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3" name="Freeform 1402"/>
            <p:cNvSpPr>
              <a:spLocks/>
            </p:cNvSpPr>
            <p:nvPr/>
          </p:nvSpPr>
          <p:spPr bwMode="auto">
            <a:xfrm>
              <a:off x="9471025" y="4797425"/>
              <a:ext cx="44450" cy="55563"/>
            </a:xfrm>
            <a:custGeom>
              <a:avLst/>
              <a:gdLst>
                <a:gd name="T0" fmla="*/ 0 w 23"/>
                <a:gd name="T1" fmla="*/ 27 h 29"/>
                <a:gd name="T2" fmla="*/ 0 w 23"/>
                <a:gd name="T3" fmla="*/ 4 h 29"/>
                <a:gd name="T4" fmla="*/ 1 w 23"/>
                <a:gd name="T5" fmla="*/ 2 h 29"/>
                <a:gd name="T6" fmla="*/ 22 w 23"/>
                <a:gd name="T7" fmla="*/ 0 h 29"/>
                <a:gd name="T8" fmla="*/ 22 w 23"/>
                <a:gd name="T9" fmla="*/ 26 h 29"/>
                <a:gd name="T10" fmla="*/ 23 w 23"/>
                <a:gd name="T11" fmla="*/ 29 h 29"/>
                <a:gd name="T12" fmla="*/ 4 w 23"/>
                <a:gd name="T13" fmla="*/ 27 h 29"/>
                <a:gd name="T14" fmla="*/ 0 w 23"/>
                <a:gd name="T15" fmla="*/ 2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3" h="29">
                  <a:moveTo>
                    <a:pt x="0" y="27"/>
                  </a:moveTo>
                  <a:cubicBezTo>
                    <a:pt x="0" y="19"/>
                    <a:pt x="0" y="12"/>
                    <a:pt x="0" y="4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8" y="1"/>
                    <a:pt x="15" y="0"/>
                    <a:pt x="22" y="0"/>
                  </a:cubicBezTo>
                  <a:cubicBezTo>
                    <a:pt x="22" y="8"/>
                    <a:pt x="22" y="17"/>
                    <a:pt x="22" y="26"/>
                  </a:cubicBezTo>
                  <a:cubicBezTo>
                    <a:pt x="22" y="27"/>
                    <a:pt x="22" y="28"/>
                    <a:pt x="23" y="29"/>
                  </a:cubicBezTo>
                  <a:cubicBezTo>
                    <a:pt x="16" y="28"/>
                    <a:pt x="10" y="28"/>
                    <a:pt x="4" y="27"/>
                  </a:cubicBezTo>
                  <a:cubicBezTo>
                    <a:pt x="3" y="27"/>
                    <a:pt x="1" y="27"/>
                    <a:pt x="0" y="27"/>
                  </a:cubicBezTo>
                  <a:close/>
                </a:path>
              </a:pathLst>
            </a:custGeom>
            <a:solidFill>
              <a:srgbClr val="AE1A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4" name="Freeform 1403"/>
            <p:cNvSpPr>
              <a:spLocks/>
            </p:cNvSpPr>
            <p:nvPr/>
          </p:nvSpPr>
          <p:spPr bwMode="auto">
            <a:xfrm>
              <a:off x="9652000" y="4794250"/>
              <a:ext cx="39688" cy="61913"/>
            </a:xfrm>
            <a:custGeom>
              <a:avLst/>
              <a:gdLst>
                <a:gd name="T0" fmla="*/ 0 w 21"/>
                <a:gd name="T1" fmla="*/ 33 h 33"/>
                <a:gd name="T2" fmla="*/ 2 w 21"/>
                <a:gd name="T3" fmla="*/ 29 h 33"/>
                <a:gd name="T4" fmla="*/ 2 w 21"/>
                <a:gd name="T5" fmla="*/ 0 h 33"/>
                <a:gd name="T6" fmla="*/ 20 w 21"/>
                <a:gd name="T7" fmla="*/ 0 h 33"/>
                <a:gd name="T8" fmla="*/ 21 w 21"/>
                <a:gd name="T9" fmla="*/ 4 h 33"/>
                <a:gd name="T10" fmla="*/ 21 w 21"/>
                <a:gd name="T11" fmla="*/ 29 h 33"/>
                <a:gd name="T12" fmla="*/ 20 w 21"/>
                <a:gd name="T13" fmla="*/ 32 h 33"/>
                <a:gd name="T14" fmla="*/ 5 w 21"/>
                <a:gd name="T15" fmla="*/ 33 h 33"/>
                <a:gd name="T16" fmla="*/ 0 w 21"/>
                <a:gd name="T17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33">
                  <a:moveTo>
                    <a:pt x="0" y="33"/>
                  </a:moveTo>
                  <a:cubicBezTo>
                    <a:pt x="2" y="32"/>
                    <a:pt x="2" y="31"/>
                    <a:pt x="2" y="29"/>
                  </a:cubicBezTo>
                  <a:cubicBezTo>
                    <a:pt x="2" y="19"/>
                    <a:pt x="2" y="10"/>
                    <a:pt x="2" y="0"/>
                  </a:cubicBezTo>
                  <a:cubicBezTo>
                    <a:pt x="8" y="0"/>
                    <a:pt x="14" y="0"/>
                    <a:pt x="20" y="0"/>
                  </a:cubicBezTo>
                  <a:cubicBezTo>
                    <a:pt x="21" y="1"/>
                    <a:pt x="21" y="2"/>
                    <a:pt x="21" y="4"/>
                  </a:cubicBezTo>
                  <a:cubicBezTo>
                    <a:pt x="21" y="12"/>
                    <a:pt x="21" y="20"/>
                    <a:pt x="21" y="29"/>
                  </a:cubicBezTo>
                  <a:cubicBezTo>
                    <a:pt x="21" y="30"/>
                    <a:pt x="21" y="31"/>
                    <a:pt x="20" y="32"/>
                  </a:cubicBezTo>
                  <a:cubicBezTo>
                    <a:pt x="15" y="33"/>
                    <a:pt x="10" y="32"/>
                    <a:pt x="5" y="33"/>
                  </a:cubicBezTo>
                  <a:cubicBezTo>
                    <a:pt x="4" y="33"/>
                    <a:pt x="2" y="33"/>
                    <a:pt x="0" y="33"/>
                  </a:cubicBezTo>
                  <a:close/>
                </a:path>
              </a:pathLst>
            </a:custGeom>
            <a:solidFill>
              <a:srgbClr val="D41B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5" name="Freeform 1404"/>
            <p:cNvSpPr>
              <a:spLocks/>
            </p:cNvSpPr>
            <p:nvPr/>
          </p:nvSpPr>
          <p:spPr bwMode="auto">
            <a:xfrm>
              <a:off x="9690100" y="4794250"/>
              <a:ext cx="30163" cy="60325"/>
            </a:xfrm>
            <a:custGeom>
              <a:avLst/>
              <a:gdLst>
                <a:gd name="T0" fmla="*/ 0 w 16"/>
                <a:gd name="T1" fmla="*/ 32 h 32"/>
                <a:gd name="T2" fmla="*/ 0 w 16"/>
                <a:gd name="T3" fmla="*/ 0 h 32"/>
                <a:gd name="T4" fmla="*/ 15 w 16"/>
                <a:gd name="T5" fmla="*/ 1 h 32"/>
                <a:gd name="T6" fmla="*/ 16 w 16"/>
                <a:gd name="T7" fmla="*/ 5 h 32"/>
                <a:gd name="T8" fmla="*/ 16 w 16"/>
                <a:gd name="T9" fmla="*/ 27 h 32"/>
                <a:gd name="T10" fmla="*/ 14 w 16"/>
                <a:gd name="T11" fmla="*/ 31 h 32"/>
                <a:gd name="T12" fmla="*/ 0 w 16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32">
                  <a:moveTo>
                    <a:pt x="0" y="32"/>
                  </a:moveTo>
                  <a:cubicBezTo>
                    <a:pt x="0" y="21"/>
                    <a:pt x="0" y="11"/>
                    <a:pt x="0" y="0"/>
                  </a:cubicBezTo>
                  <a:cubicBezTo>
                    <a:pt x="5" y="0"/>
                    <a:pt x="10" y="1"/>
                    <a:pt x="15" y="1"/>
                  </a:cubicBezTo>
                  <a:cubicBezTo>
                    <a:pt x="16" y="2"/>
                    <a:pt x="16" y="4"/>
                    <a:pt x="16" y="5"/>
                  </a:cubicBezTo>
                  <a:cubicBezTo>
                    <a:pt x="16" y="12"/>
                    <a:pt x="16" y="19"/>
                    <a:pt x="16" y="27"/>
                  </a:cubicBezTo>
                  <a:cubicBezTo>
                    <a:pt x="16" y="29"/>
                    <a:pt x="16" y="30"/>
                    <a:pt x="14" y="31"/>
                  </a:cubicBezTo>
                  <a:cubicBezTo>
                    <a:pt x="10" y="32"/>
                    <a:pt x="5" y="32"/>
                    <a:pt x="0" y="32"/>
                  </a:cubicBezTo>
                  <a:close/>
                </a:path>
              </a:pathLst>
            </a:custGeom>
            <a:solidFill>
              <a:srgbClr val="C61A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6" name="Freeform 1405"/>
            <p:cNvSpPr>
              <a:spLocks/>
            </p:cNvSpPr>
            <p:nvPr/>
          </p:nvSpPr>
          <p:spPr bwMode="auto">
            <a:xfrm>
              <a:off x="9717088" y="4795838"/>
              <a:ext cx="36513" cy="57150"/>
            </a:xfrm>
            <a:custGeom>
              <a:avLst/>
              <a:gdLst>
                <a:gd name="T0" fmla="*/ 0 w 19"/>
                <a:gd name="T1" fmla="*/ 30 h 30"/>
                <a:gd name="T2" fmla="*/ 1 w 19"/>
                <a:gd name="T3" fmla="*/ 26 h 30"/>
                <a:gd name="T4" fmla="*/ 1 w 19"/>
                <a:gd name="T5" fmla="*/ 0 h 30"/>
                <a:gd name="T6" fmla="*/ 17 w 19"/>
                <a:gd name="T7" fmla="*/ 1 h 30"/>
                <a:gd name="T8" fmla="*/ 19 w 19"/>
                <a:gd name="T9" fmla="*/ 5 h 30"/>
                <a:gd name="T10" fmla="*/ 19 w 19"/>
                <a:gd name="T11" fmla="*/ 26 h 30"/>
                <a:gd name="T12" fmla="*/ 18 w 19"/>
                <a:gd name="T13" fmla="*/ 29 h 30"/>
                <a:gd name="T14" fmla="*/ 0 w 19"/>
                <a:gd name="T1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0">
                  <a:moveTo>
                    <a:pt x="0" y="30"/>
                  </a:moveTo>
                  <a:cubicBezTo>
                    <a:pt x="1" y="29"/>
                    <a:pt x="1" y="28"/>
                    <a:pt x="1" y="26"/>
                  </a:cubicBezTo>
                  <a:cubicBezTo>
                    <a:pt x="1" y="18"/>
                    <a:pt x="1" y="9"/>
                    <a:pt x="1" y="0"/>
                  </a:cubicBezTo>
                  <a:cubicBezTo>
                    <a:pt x="7" y="0"/>
                    <a:pt x="12" y="1"/>
                    <a:pt x="17" y="1"/>
                  </a:cubicBezTo>
                  <a:cubicBezTo>
                    <a:pt x="18" y="2"/>
                    <a:pt x="19" y="4"/>
                    <a:pt x="19" y="5"/>
                  </a:cubicBezTo>
                  <a:cubicBezTo>
                    <a:pt x="19" y="12"/>
                    <a:pt x="19" y="19"/>
                    <a:pt x="19" y="26"/>
                  </a:cubicBezTo>
                  <a:cubicBezTo>
                    <a:pt x="19" y="27"/>
                    <a:pt x="19" y="28"/>
                    <a:pt x="18" y="29"/>
                  </a:cubicBezTo>
                  <a:cubicBezTo>
                    <a:pt x="12" y="30"/>
                    <a:pt x="6" y="30"/>
                    <a:pt x="0" y="30"/>
                  </a:cubicBezTo>
                  <a:close/>
                </a:path>
              </a:pathLst>
            </a:custGeom>
            <a:solidFill>
              <a:srgbClr val="B71A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7" name="Freeform 1406"/>
            <p:cNvSpPr>
              <a:spLocks/>
            </p:cNvSpPr>
            <p:nvPr/>
          </p:nvSpPr>
          <p:spPr bwMode="auto">
            <a:xfrm>
              <a:off x="9336088" y="4806950"/>
              <a:ext cx="84138" cy="34925"/>
            </a:xfrm>
            <a:custGeom>
              <a:avLst/>
              <a:gdLst>
                <a:gd name="T0" fmla="*/ 44 w 44"/>
                <a:gd name="T1" fmla="*/ 0 h 18"/>
                <a:gd name="T2" fmla="*/ 44 w 44"/>
                <a:gd name="T3" fmla="*/ 18 h 18"/>
                <a:gd name="T4" fmla="*/ 0 w 44"/>
                <a:gd name="T5" fmla="*/ 9 h 18"/>
                <a:gd name="T6" fmla="*/ 44 w 4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8">
                  <a:moveTo>
                    <a:pt x="44" y="0"/>
                  </a:moveTo>
                  <a:cubicBezTo>
                    <a:pt x="44" y="6"/>
                    <a:pt x="44" y="12"/>
                    <a:pt x="44" y="18"/>
                  </a:cubicBezTo>
                  <a:cubicBezTo>
                    <a:pt x="29" y="16"/>
                    <a:pt x="15" y="13"/>
                    <a:pt x="0" y="9"/>
                  </a:cubicBezTo>
                  <a:cubicBezTo>
                    <a:pt x="15" y="5"/>
                    <a:pt x="29" y="2"/>
                    <a:pt x="44" y="0"/>
                  </a:cubicBezTo>
                  <a:close/>
                </a:path>
              </a:pathLst>
            </a:custGeom>
            <a:solidFill>
              <a:srgbClr val="7D18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8" name="Freeform 1407"/>
            <p:cNvSpPr>
              <a:spLocks/>
            </p:cNvSpPr>
            <p:nvPr/>
          </p:nvSpPr>
          <p:spPr bwMode="auto">
            <a:xfrm>
              <a:off x="9748838" y="4797425"/>
              <a:ext cx="34925" cy="53975"/>
            </a:xfrm>
            <a:custGeom>
              <a:avLst/>
              <a:gdLst>
                <a:gd name="T0" fmla="*/ 1 w 18"/>
                <a:gd name="T1" fmla="*/ 28 h 28"/>
                <a:gd name="T2" fmla="*/ 1 w 18"/>
                <a:gd name="T3" fmla="*/ 4 h 28"/>
                <a:gd name="T4" fmla="*/ 0 w 18"/>
                <a:gd name="T5" fmla="*/ 0 h 28"/>
                <a:gd name="T6" fmla="*/ 16 w 18"/>
                <a:gd name="T7" fmla="*/ 2 h 28"/>
                <a:gd name="T8" fmla="*/ 17 w 18"/>
                <a:gd name="T9" fmla="*/ 6 h 28"/>
                <a:gd name="T10" fmla="*/ 17 w 18"/>
                <a:gd name="T11" fmla="*/ 23 h 28"/>
                <a:gd name="T12" fmla="*/ 16 w 18"/>
                <a:gd name="T13" fmla="*/ 26 h 28"/>
                <a:gd name="T14" fmla="*/ 1 w 18"/>
                <a:gd name="T1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8">
                  <a:moveTo>
                    <a:pt x="1" y="28"/>
                  </a:moveTo>
                  <a:cubicBezTo>
                    <a:pt x="1" y="20"/>
                    <a:pt x="1" y="12"/>
                    <a:pt x="1" y="4"/>
                  </a:cubicBezTo>
                  <a:cubicBezTo>
                    <a:pt x="1" y="3"/>
                    <a:pt x="0" y="2"/>
                    <a:pt x="0" y="0"/>
                  </a:cubicBezTo>
                  <a:cubicBezTo>
                    <a:pt x="5" y="1"/>
                    <a:pt x="11" y="1"/>
                    <a:pt x="16" y="2"/>
                  </a:cubicBezTo>
                  <a:cubicBezTo>
                    <a:pt x="17" y="3"/>
                    <a:pt x="17" y="4"/>
                    <a:pt x="17" y="6"/>
                  </a:cubicBezTo>
                  <a:cubicBezTo>
                    <a:pt x="18" y="11"/>
                    <a:pt x="18" y="17"/>
                    <a:pt x="17" y="23"/>
                  </a:cubicBezTo>
                  <a:cubicBezTo>
                    <a:pt x="17" y="24"/>
                    <a:pt x="17" y="25"/>
                    <a:pt x="16" y="26"/>
                  </a:cubicBezTo>
                  <a:cubicBezTo>
                    <a:pt x="11" y="27"/>
                    <a:pt x="6" y="28"/>
                    <a:pt x="1" y="28"/>
                  </a:cubicBezTo>
                  <a:close/>
                </a:path>
              </a:pathLst>
            </a:custGeom>
            <a:solidFill>
              <a:srgbClr val="A81B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39" name="Freeform 1408"/>
            <p:cNvSpPr>
              <a:spLocks/>
            </p:cNvSpPr>
            <p:nvPr/>
          </p:nvSpPr>
          <p:spPr bwMode="auto">
            <a:xfrm>
              <a:off x="9779000" y="4802188"/>
              <a:ext cx="36513" cy="44450"/>
            </a:xfrm>
            <a:custGeom>
              <a:avLst/>
              <a:gdLst>
                <a:gd name="T0" fmla="*/ 0 w 19"/>
                <a:gd name="T1" fmla="*/ 24 h 24"/>
                <a:gd name="T2" fmla="*/ 0 w 19"/>
                <a:gd name="T3" fmla="*/ 3 h 24"/>
                <a:gd name="T4" fmla="*/ 0 w 19"/>
                <a:gd name="T5" fmla="*/ 0 h 24"/>
                <a:gd name="T6" fmla="*/ 18 w 19"/>
                <a:gd name="T7" fmla="*/ 2 h 24"/>
                <a:gd name="T8" fmla="*/ 19 w 19"/>
                <a:gd name="T9" fmla="*/ 6 h 24"/>
                <a:gd name="T10" fmla="*/ 19 w 19"/>
                <a:gd name="T11" fmla="*/ 18 h 24"/>
                <a:gd name="T12" fmla="*/ 18 w 19"/>
                <a:gd name="T13" fmla="*/ 22 h 24"/>
                <a:gd name="T14" fmla="*/ 5 w 19"/>
                <a:gd name="T15" fmla="*/ 24 h 24"/>
                <a:gd name="T16" fmla="*/ 0 w 19"/>
                <a:gd name="T1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" h="24">
                  <a:moveTo>
                    <a:pt x="0" y="24"/>
                  </a:moveTo>
                  <a:cubicBezTo>
                    <a:pt x="0" y="17"/>
                    <a:pt x="0" y="10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6" y="1"/>
                    <a:pt x="12" y="1"/>
                    <a:pt x="18" y="2"/>
                  </a:cubicBezTo>
                  <a:cubicBezTo>
                    <a:pt x="19" y="3"/>
                    <a:pt x="19" y="4"/>
                    <a:pt x="19" y="6"/>
                  </a:cubicBezTo>
                  <a:cubicBezTo>
                    <a:pt x="19" y="10"/>
                    <a:pt x="19" y="14"/>
                    <a:pt x="19" y="18"/>
                  </a:cubicBezTo>
                  <a:cubicBezTo>
                    <a:pt x="19" y="20"/>
                    <a:pt x="19" y="21"/>
                    <a:pt x="18" y="22"/>
                  </a:cubicBezTo>
                  <a:cubicBezTo>
                    <a:pt x="14" y="23"/>
                    <a:pt x="9" y="23"/>
                    <a:pt x="5" y="24"/>
                  </a:cubicBezTo>
                  <a:cubicBezTo>
                    <a:pt x="3" y="24"/>
                    <a:pt x="2" y="24"/>
                    <a:pt x="0" y="24"/>
                  </a:cubicBezTo>
                  <a:close/>
                </a:path>
              </a:pathLst>
            </a:custGeom>
            <a:solidFill>
              <a:srgbClr val="971A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0" name="Freeform 1409"/>
            <p:cNvSpPr>
              <a:spLocks/>
            </p:cNvSpPr>
            <p:nvPr/>
          </p:nvSpPr>
          <p:spPr bwMode="auto">
            <a:xfrm>
              <a:off x="9813925" y="4805363"/>
              <a:ext cx="36513" cy="38100"/>
            </a:xfrm>
            <a:custGeom>
              <a:avLst/>
              <a:gdLst>
                <a:gd name="T0" fmla="*/ 0 w 19"/>
                <a:gd name="T1" fmla="*/ 20 h 20"/>
                <a:gd name="T2" fmla="*/ 0 w 19"/>
                <a:gd name="T3" fmla="*/ 0 h 20"/>
                <a:gd name="T4" fmla="*/ 18 w 19"/>
                <a:gd name="T5" fmla="*/ 3 h 20"/>
                <a:gd name="T6" fmla="*/ 19 w 19"/>
                <a:gd name="T7" fmla="*/ 6 h 20"/>
                <a:gd name="T8" fmla="*/ 19 w 19"/>
                <a:gd name="T9" fmla="*/ 15 h 20"/>
                <a:gd name="T10" fmla="*/ 18 w 19"/>
                <a:gd name="T11" fmla="*/ 17 h 20"/>
                <a:gd name="T12" fmla="*/ 4 w 19"/>
                <a:gd name="T13" fmla="*/ 20 h 20"/>
                <a:gd name="T14" fmla="*/ 0 w 19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20">
                  <a:moveTo>
                    <a:pt x="0" y="20"/>
                  </a:moveTo>
                  <a:cubicBezTo>
                    <a:pt x="1" y="13"/>
                    <a:pt x="1" y="7"/>
                    <a:pt x="0" y="0"/>
                  </a:cubicBezTo>
                  <a:cubicBezTo>
                    <a:pt x="6" y="1"/>
                    <a:pt x="12" y="2"/>
                    <a:pt x="18" y="3"/>
                  </a:cubicBezTo>
                  <a:cubicBezTo>
                    <a:pt x="19" y="4"/>
                    <a:pt x="19" y="5"/>
                    <a:pt x="19" y="6"/>
                  </a:cubicBezTo>
                  <a:cubicBezTo>
                    <a:pt x="19" y="9"/>
                    <a:pt x="19" y="12"/>
                    <a:pt x="19" y="15"/>
                  </a:cubicBezTo>
                  <a:cubicBezTo>
                    <a:pt x="19" y="16"/>
                    <a:pt x="19" y="17"/>
                    <a:pt x="18" y="17"/>
                  </a:cubicBezTo>
                  <a:cubicBezTo>
                    <a:pt x="13" y="18"/>
                    <a:pt x="8" y="19"/>
                    <a:pt x="4" y="20"/>
                  </a:cubicBezTo>
                  <a:cubicBezTo>
                    <a:pt x="2" y="20"/>
                    <a:pt x="1" y="20"/>
                    <a:pt x="0" y="20"/>
                  </a:cubicBezTo>
                  <a:close/>
                </a:path>
              </a:pathLst>
            </a:custGeom>
            <a:solidFill>
              <a:srgbClr val="8819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1" name="Freeform 1410"/>
            <p:cNvSpPr>
              <a:spLocks/>
            </p:cNvSpPr>
            <p:nvPr/>
          </p:nvSpPr>
          <p:spPr bwMode="auto">
            <a:xfrm>
              <a:off x="9848850" y="4811713"/>
              <a:ext cx="60325" cy="25400"/>
            </a:xfrm>
            <a:custGeom>
              <a:avLst/>
              <a:gdLst>
                <a:gd name="T0" fmla="*/ 0 w 32"/>
                <a:gd name="T1" fmla="*/ 14 h 14"/>
                <a:gd name="T2" fmla="*/ 0 w 32"/>
                <a:gd name="T3" fmla="*/ 0 h 14"/>
                <a:gd name="T4" fmla="*/ 32 w 32"/>
                <a:gd name="T5" fmla="*/ 7 h 14"/>
                <a:gd name="T6" fmla="*/ 0 w 3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4">
                  <a:moveTo>
                    <a:pt x="0" y="14"/>
                  </a:moveTo>
                  <a:cubicBezTo>
                    <a:pt x="0" y="9"/>
                    <a:pt x="1" y="5"/>
                    <a:pt x="0" y="0"/>
                  </a:cubicBezTo>
                  <a:cubicBezTo>
                    <a:pt x="10" y="2"/>
                    <a:pt x="21" y="4"/>
                    <a:pt x="32" y="7"/>
                  </a:cubicBezTo>
                  <a:cubicBezTo>
                    <a:pt x="21" y="10"/>
                    <a:pt x="11" y="12"/>
                    <a:pt x="0" y="14"/>
                  </a:cubicBezTo>
                  <a:close/>
                </a:path>
              </a:pathLst>
            </a:custGeom>
            <a:solidFill>
              <a:srgbClr val="7416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2" name="Freeform 1411"/>
            <p:cNvSpPr>
              <a:spLocks/>
            </p:cNvSpPr>
            <p:nvPr/>
          </p:nvSpPr>
          <p:spPr bwMode="auto">
            <a:xfrm>
              <a:off x="9594850" y="4524375"/>
              <a:ext cx="55563" cy="63500"/>
            </a:xfrm>
            <a:custGeom>
              <a:avLst/>
              <a:gdLst>
                <a:gd name="T0" fmla="*/ 14 w 29"/>
                <a:gd name="T1" fmla="*/ 0 h 33"/>
                <a:gd name="T2" fmla="*/ 21 w 29"/>
                <a:gd name="T3" fmla="*/ 3 h 33"/>
                <a:gd name="T4" fmla="*/ 22 w 29"/>
                <a:gd name="T5" fmla="*/ 29 h 33"/>
                <a:gd name="T6" fmla="*/ 7 w 29"/>
                <a:gd name="T7" fmla="*/ 29 h 33"/>
                <a:gd name="T8" fmla="*/ 7 w 29"/>
                <a:gd name="T9" fmla="*/ 3 h 33"/>
                <a:gd name="T10" fmla="*/ 14 w 29"/>
                <a:gd name="T11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33">
                  <a:moveTo>
                    <a:pt x="14" y="0"/>
                  </a:moveTo>
                  <a:cubicBezTo>
                    <a:pt x="17" y="0"/>
                    <a:pt x="19" y="1"/>
                    <a:pt x="21" y="3"/>
                  </a:cubicBezTo>
                  <a:cubicBezTo>
                    <a:pt x="29" y="9"/>
                    <a:pt x="29" y="23"/>
                    <a:pt x="22" y="29"/>
                  </a:cubicBezTo>
                  <a:cubicBezTo>
                    <a:pt x="17" y="33"/>
                    <a:pt x="11" y="33"/>
                    <a:pt x="7" y="29"/>
                  </a:cubicBezTo>
                  <a:cubicBezTo>
                    <a:pt x="0" y="23"/>
                    <a:pt x="0" y="9"/>
                    <a:pt x="7" y="3"/>
                  </a:cubicBezTo>
                  <a:cubicBezTo>
                    <a:pt x="9" y="1"/>
                    <a:pt x="12" y="0"/>
                    <a:pt x="14" y="0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3" name="Freeform 1412"/>
            <p:cNvSpPr>
              <a:spLocks/>
            </p:cNvSpPr>
            <p:nvPr/>
          </p:nvSpPr>
          <p:spPr bwMode="auto">
            <a:xfrm>
              <a:off x="9367838" y="4543425"/>
              <a:ext cx="49213" cy="66675"/>
            </a:xfrm>
            <a:custGeom>
              <a:avLst/>
              <a:gdLst>
                <a:gd name="T0" fmla="*/ 0 w 26"/>
                <a:gd name="T1" fmla="*/ 14 h 35"/>
                <a:gd name="T2" fmla="*/ 8 w 26"/>
                <a:gd name="T3" fmla="*/ 1 h 35"/>
                <a:gd name="T4" fmla="*/ 18 w 26"/>
                <a:gd name="T5" fmla="*/ 3 h 35"/>
                <a:gd name="T6" fmla="*/ 25 w 26"/>
                <a:gd name="T7" fmla="*/ 24 h 35"/>
                <a:gd name="T8" fmla="*/ 9 w 26"/>
                <a:gd name="T9" fmla="*/ 30 h 35"/>
                <a:gd name="T10" fmla="*/ 0 w 26"/>
                <a:gd name="T11" fmla="*/ 1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35">
                  <a:moveTo>
                    <a:pt x="0" y="14"/>
                  </a:moveTo>
                  <a:cubicBezTo>
                    <a:pt x="0" y="7"/>
                    <a:pt x="3" y="2"/>
                    <a:pt x="8" y="1"/>
                  </a:cubicBezTo>
                  <a:cubicBezTo>
                    <a:pt x="12" y="0"/>
                    <a:pt x="15" y="1"/>
                    <a:pt x="18" y="3"/>
                  </a:cubicBezTo>
                  <a:cubicBezTo>
                    <a:pt x="24" y="9"/>
                    <a:pt x="26" y="16"/>
                    <a:pt x="25" y="24"/>
                  </a:cubicBezTo>
                  <a:cubicBezTo>
                    <a:pt x="23" y="32"/>
                    <a:pt x="16" y="35"/>
                    <a:pt x="9" y="30"/>
                  </a:cubicBezTo>
                  <a:cubicBezTo>
                    <a:pt x="3" y="26"/>
                    <a:pt x="0" y="20"/>
                    <a:pt x="0" y="14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4" name="Freeform 1413"/>
            <p:cNvSpPr>
              <a:spLocks/>
            </p:cNvSpPr>
            <p:nvPr/>
          </p:nvSpPr>
          <p:spPr bwMode="auto">
            <a:xfrm>
              <a:off x="9826625" y="4541838"/>
              <a:ext cx="49213" cy="66675"/>
            </a:xfrm>
            <a:custGeom>
              <a:avLst/>
              <a:gdLst>
                <a:gd name="T0" fmla="*/ 0 w 26"/>
                <a:gd name="T1" fmla="*/ 20 h 35"/>
                <a:gd name="T2" fmla="*/ 12 w 26"/>
                <a:gd name="T3" fmla="*/ 2 h 35"/>
                <a:gd name="T4" fmla="*/ 24 w 26"/>
                <a:gd name="T5" fmla="*/ 7 h 35"/>
                <a:gd name="T6" fmla="*/ 25 w 26"/>
                <a:gd name="T7" fmla="*/ 18 h 35"/>
                <a:gd name="T8" fmla="*/ 16 w 26"/>
                <a:gd name="T9" fmla="*/ 32 h 35"/>
                <a:gd name="T10" fmla="*/ 2 w 26"/>
                <a:gd name="T11" fmla="*/ 27 h 35"/>
                <a:gd name="T12" fmla="*/ 0 w 26"/>
                <a:gd name="T13" fmla="*/ 2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35">
                  <a:moveTo>
                    <a:pt x="0" y="20"/>
                  </a:moveTo>
                  <a:cubicBezTo>
                    <a:pt x="0" y="13"/>
                    <a:pt x="5" y="5"/>
                    <a:pt x="12" y="2"/>
                  </a:cubicBezTo>
                  <a:cubicBezTo>
                    <a:pt x="17" y="0"/>
                    <a:pt x="22" y="2"/>
                    <a:pt x="24" y="7"/>
                  </a:cubicBezTo>
                  <a:cubicBezTo>
                    <a:pt x="26" y="11"/>
                    <a:pt x="26" y="15"/>
                    <a:pt x="25" y="18"/>
                  </a:cubicBezTo>
                  <a:cubicBezTo>
                    <a:pt x="24" y="24"/>
                    <a:pt x="21" y="29"/>
                    <a:pt x="16" y="32"/>
                  </a:cubicBezTo>
                  <a:cubicBezTo>
                    <a:pt x="10" y="35"/>
                    <a:pt x="4" y="33"/>
                    <a:pt x="2" y="27"/>
                  </a:cubicBezTo>
                  <a:cubicBezTo>
                    <a:pt x="1" y="25"/>
                    <a:pt x="0" y="23"/>
                    <a:pt x="0" y="20"/>
                  </a:cubicBezTo>
                  <a:close/>
                </a:path>
              </a:pathLst>
            </a:custGeom>
            <a:solidFill>
              <a:srgbClr val="EAC10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5" name="Freeform 1414"/>
            <p:cNvSpPr>
              <a:spLocks/>
            </p:cNvSpPr>
            <p:nvPr/>
          </p:nvSpPr>
          <p:spPr bwMode="auto">
            <a:xfrm>
              <a:off x="9582150" y="4710113"/>
              <a:ext cx="82550" cy="39688"/>
            </a:xfrm>
            <a:custGeom>
              <a:avLst/>
              <a:gdLst>
                <a:gd name="T0" fmla="*/ 21 w 44"/>
                <a:gd name="T1" fmla="*/ 20 h 21"/>
                <a:gd name="T2" fmla="*/ 6 w 44"/>
                <a:gd name="T3" fmla="*/ 17 h 21"/>
                <a:gd name="T4" fmla="*/ 0 w 44"/>
                <a:gd name="T5" fmla="*/ 11 h 21"/>
                <a:gd name="T6" fmla="*/ 5 w 44"/>
                <a:gd name="T7" fmla="*/ 5 h 21"/>
                <a:gd name="T8" fmla="*/ 38 w 44"/>
                <a:gd name="T9" fmla="*/ 5 h 21"/>
                <a:gd name="T10" fmla="*/ 40 w 44"/>
                <a:gd name="T11" fmla="*/ 6 h 21"/>
                <a:gd name="T12" fmla="*/ 40 w 44"/>
                <a:gd name="T13" fmla="*/ 16 h 21"/>
                <a:gd name="T14" fmla="*/ 21 w 44"/>
                <a:gd name="T15" fmla="*/ 2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21">
                  <a:moveTo>
                    <a:pt x="21" y="20"/>
                  </a:moveTo>
                  <a:cubicBezTo>
                    <a:pt x="16" y="21"/>
                    <a:pt x="11" y="20"/>
                    <a:pt x="6" y="17"/>
                  </a:cubicBezTo>
                  <a:cubicBezTo>
                    <a:pt x="3" y="16"/>
                    <a:pt x="0" y="14"/>
                    <a:pt x="0" y="11"/>
                  </a:cubicBezTo>
                  <a:cubicBezTo>
                    <a:pt x="0" y="8"/>
                    <a:pt x="3" y="6"/>
                    <a:pt x="5" y="5"/>
                  </a:cubicBezTo>
                  <a:cubicBezTo>
                    <a:pt x="16" y="0"/>
                    <a:pt x="27" y="0"/>
                    <a:pt x="38" y="5"/>
                  </a:cubicBezTo>
                  <a:cubicBezTo>
                    <a:pt x="38" y="5"/>
                    <a:pt x="39" y="6"/>
                    <a:pt x="40" y="6"/>
                  </a:cubicBezTo>
                  <a:cubicBezTo>
                    <a:pt x="44" y="9"/>
                    <a:pt x="44" y="13"/>
                    <a:pt x="40" y="16"/>
                  </a:cubicBezTo>
                  <a:cubicBezTo>
                    <a:pt x="34" y="20"/>
                    <a:pt x="28" y="20"/>
                    <a:pt x="21" y="20"/>
                  </a:cubicBezTo>
                  <a:close/>
                </a:path>
              </a:pathLst>
            </a:custGeom>
            <a:solidFill>
              <a:srgbClr val="1E0E0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6" name="Freeform 1415"/>
            <p:cNvSpPr>
              <a:spLocks/>
            </p:cNvSpPr>
            <p:nvPr/>
          </p:nvSpPr>
          <p:spPr bwMode="auto">
            <a:xfrm>
              <a:off x="9410700" y="4719638"/>
              <a:ext cx="77788" cy="41275"/>
            </a:xfrm>
            <a:custGeom>
              <a:avLst/>
              <a:gdLst>
                <a:gd name="T0" fmla="*/ 0 w 41"/>
                <a:gd name="T1" fmla="*/ 13 h 22"/>
                <a:gd name="T2" fmla="*/ 9 w 41"/>
                <a:gd name="T3" fmla="*/ 7 h 22"/>
                <a:gd name="T4" fmla="*/ 18 w 41"/>
                <a:gd name="T5" fmla="*/ 1 h 22"/>
                <a:gd name="T6" fmla="*/ 20 w 41"/>
                <a:gd name="T7" fmla="*/ 0 h 22"/>
                <a:gd name="T8" fmla="*/ 41 w 41"/>
                <a:gd name="T9" fmla="*/ 8 h 22"/>
                <a:gd name="T10" fmla="*/ 36 w 41"/>
                <a:gd name="T11" fmla="*/ 12 h 22"/>
                <a:gd name="T12" fmla="*/ 23 w 41"/>
                <a:gd name="T13" fmla="*/ 21 h 22"/>
                <a:gd name="T14" fmla="*/ 20 w 41"/>
                <a:gd name="T15" fmla="*/ 21 h 22"/>
                <a:gd name="T16" fmla="*/ 0 w 41"/>
                <a:gd name="T17" fmla="*/ 1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22">
                  <a:moveTo>
                    <a:pt x="0" y="13"/>
                  </a:moveTo>
                  <a:cubicBezTo>
                    <a:pt x="3" y="11"/>
                    <a:pt x="6" y="9"/>
                    <a:pt x="9" y="7"/>
                  </a:cubicBezTo>
                  <a:cubicBezTo>
                    <a:pt x="12" y="5"/>
                    <a:pt x="15" y="3"/>
                    <a:pt x="18" y="1"/>
                  </a:cubicBezTo>
                  <a:cubicBezTo>
                    <a:pt x="18" y="0"/>
                    <a:pt x="19" y="0"/>
                    <a:pt x="20" y="0"/>
                  </a:cubicBezTo>
                  <a:cubicBezTo>
                    <a:pt x="27" y="3"/>
                    <a:pt x="34" y="5"/>
                    <a:pt x="41" y="8"/>
                  </a:cubicBezTo>
                  <a:cubicBezTo>
                    <a:pt x="39" y="10"/>
                    <a:pt x="37" y="11"/>
                    <a:pt x="36" y="12"/>
                  </a:cubicBezTo>
                  <a:cubicBezTo>
                    <a:pt x="32" y="15"/>
                    <a:pt x="28" y="18"/>
                    <a:pt x="23" y="21"/>
                  </a:cubicBezTo>
                  <a:cubicBezTo>
                    <a:pt x="22" y="22"/>
                    <a:pt x="21" y="22"/>
                    <a:pt x="20" y="21"/>
                  </a:cubicBezTo>
                  <a:cubicBezTo>
                    <a:pt x="13" y="19"/>
                    <a:pt x="7" y="16"/>
                    <a:pt x="0" y="13"/>
                  </a:cubicBezTo>
                  <a:close/>
                </a:path>
              </a:pathLst>
            </a:custGeom>
            <a:solidFill>
              <a:srgbClr val="0D1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7" name="Freeform 1416"/>
            <p:cNvSpPr>
              <a:spLocks/>
            </p:cNvSpPr>
            <p:nvPr/>
          </p:nvSpPr>
          <p:spPr bwMode="auto">
            <a:xfrm>
              <a:off x="9756775" y="4719638"/>
              <a:ext cx="77788" cy="41275"/>
            </a:xfrm>
            <a:custGeom>
              <a:avLst/>
              <a:gdLst>
                <a:gd name="T0" fmla="*/ 0 w 41"/>
                <a:gd name="T1" fmla="*/ 8 h 22"/>
                <a:gd name="T2" fmla="*/ 14 w 41"/>
                <a:gd name="T3" fmla="*/ 3 h 22"/>
                <a:gd name="T4" fmla="*/ 28 w 41"/>
                <a:gd name="T5" fmla="*/ 4 h 22"/>
                <a:gd name="T6" fmla="*/ 41 w 41"/>
                <a:gd name="T7" fmla="*/ 13 h 22"/>
                <a:gd name="T8" fmla="*/ 25 w 41"/>
                <a:gd name="T9" fmla="*/ 20 h 22"/>
                <a:gd name="T10" fmla="*/ 13 w 41"/>
                <a:gd name="T11" fmla="*/ 18 h 22"/>
                <a:gd name="T12" fmla="*/ 0 w 41"/>
                <a:gd name="T13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22">
                  <a:moveTo>
                    <a:pt x="0" y="8"/>
                  </a:moveTo>
                  <a:cubicBezTo>
                    <a:pt x="5" y="6"/>
                    <a:pt x="10" y="5"/>
                    <a:pt x="14" y="3"/>
                  </a:cubicBezTo>
                  <a:cubicBezTo>
                    <a:pt x="19" y="0"/>
                    <a:pt x="24" y="0"/>
                    <a:pt x="28" y="4"/>
                  </a:cubicBezTo>
                  <a:cubicBezTo>
                    <a:pt x="32" y="8"/>
                    <a:pt x="37" y="10"/>
                    <a:pt x="41" y="13"/>
                  </a:cubicBezTo>
                  <a:cubicBezTo>
                    <a:pt x="36" y="16"/>
                    <a:pt x="30" y="17"/>
                    <a:pt x="25" y="20"/>
                  </a:cubicBezTo>
                  <a:cubicBezTo>
                    <a:pt x="21" y="22"/>
                    <a:pt x="17" y="21"/>
                    <a:pt x="13" y="18"/>
                  </a:cubicBezTo>
                  <a:cubicBezTo>
                    <a:pt x="9" y="14"/>
                    <a:pt x="5" y="12"/>
                    <a:pt x="0" y="8"/>
                  </a:cubicBezTo>
                  <a:close/>
                </a:path>
              </a:pathLst>
            </a:custGeom>
            <a:solidFill>
              <a:srgbClr val="0D160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8" name="Freeform 1417"/>
            <p:cNvSpPr>
              <a:spLocks/>
            </p:cNvSpPr>
            <p:nvPr/>
          </p:nvSpPr>
          <p:spPr bwMode="auto">
            <a:xfrm>
              <a:off x="9601200" y="4530725"/>
              <a:ext cx="39688" cy="50800"/>
            </a:xfrm>
            <a:custGeom>
              <a:avLst/>
              <a:gdLst>
                <a:gd name="T0" fmla="*/ 21 w 21"/>
                <a:gd name="T1" fmla="*/ 13 h 27"/>
                <a:gd name="T2" fmla="*/ 16 w 21"/>
                <a:gd name="T3" fmla="*/ 24 h 27"/>
                <a:gd name="T4" fmla="*/ 6 w 21"/>
                <a:gd name="T5" fmla="*/ 24 h 27"/>
                <a:gd name="T6" fmla="*/ 6 w 21"/>
                <a:gd name="T7" fmla="*/ 2 h 27"/>
                <a:gd name="T8" fmla="*/ 16 w 21"/>
                <a:gd name="T9" fmla="*/ 2 h 27"/>
                <a:gd name="T10" fmla="*/ 21 w 21"/>
                <a:gd name="T11" fmla="*/ 1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27">
                  <a:moveTo>
                    <a:pt x="21" y="13"/>
                  </a:moveTo>
                  <a:cubicBezTo>
                    <a:pt x="21" y="17"/>
                    <a:pt x="20" y="21"/>
                    <a:pt x="16" y="24"/>
                  </a:cubicBezTo>
                  <a:cubicBezTo>
                    <a:pt x="13" y="27"/>
                    <a:pt x="9" y="27"/>
                    <a:pt x="6" y="24"/>
                  </a:cubicBezTo>
                  <a:cubicBezTo>
                    <a:pt x="0" y="19"/>
                    <a:pt x="0" y="7"/>
                    <a:pt x="6" y="2"/>
                  </a:cubicBezTo>
                  <a:cubicBezTo>
                    <a:pt x="10" y="0"/>
                    <a:pt x="13" y="0"/>
                    <a:pt x="16" y="2"/>
                  </a:cubicBezTo>
                  <a:cubicBezTo>
                    <a:pt x="20" y="5"/>
                    <a:pt x="21" y="9"/>
                    <a:pt x="21" y="13"/>
                  </a:cubicBezTo>
                  <a:close/>
                </a:path>
              </a:pathLst>
            </a:custGeom>
            <a:solidFill>
              <a:srgbClr val="1918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49" name="Freeform 1418"/>
            <p:cNvSpPr>
              <a:spLocks/>
            </p:cNvSpPr>
            <p:nvPr/>
          </p:nvSpPr>
          <p:spPr bwMode="auto">
            <a:xfrm>
              <a:off x="9372600" y="4546600"/>
              <a:ext cx="38100" cy="53975"/>
            </a:xfrm>
            <a:custGeom>
              <a:avLst/>
              <a:gdLst>
                <a:gd name="T0" fmla="*/ 20 w 20"/>
                <a:gd name="T1" fmla="*/ 16 h 28"/>
                <a:gd name="T2" fmla="*/ 15 w 20"/>
                <a:gd name="T3" fmla="*/ 27 h 28"/>
                <a:gd name="T4" fmla="*/ 5 w 20"/>
                <a:gd name="T5" fmla="*/ 22 h 28"/>
                <a:gd name="T6" fmla="*/ 1 w 20"/>
                <a:gd name="T7" fmla="*/ 8 h 28"/>
                <a:gd name="T8" fmla="*/ 13 w 20"/>
                <a:gd name="T9" fmla="*/ 3 h 28"/>
                <a:gd name="T10" fmla="*/ 20 w 20"/>
                <a:gd name="T11" fmla="*/ 16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8">
                  <a:moveTo>
                    <a:pt x="20" y="16"/>
                  </a:moveTo>
                  <a:cubicBezTo>
                    <a:pt x="20" y="22"/>
                    <a:pt x="18" y="26"/>
                    <a:pt x="15" y="27"/>
                  </a:cubicBezTo>
                  <a:cubicBezTo>
                    <a:pt x="12" y="28"/>
                    <a:pt x="8" y="26"/>
                    <a:pt x="5" y="22"/>
                  </a:cubicBezTo>
                  <a:cubicBezTo>
                    <a:pt x="1" y="18"/>
                    <a:pt x="0" y="13"/>
                    <a:pt x="1" y="8"/>
                  </a:cubicBezTo>
                  <a:cubicBezTo>
                    <a:pt x="3" y="2"/>
                    <a:pt x="8" y="0"/>
                    <a:pt x="13" y="3"/>
                  </a:cubicBezTo>
                  <a:cubicBezTo>
                    <a:pt x="18" y="7"/>
                    <a:pt x="20" y="12"/>
                    <a:pt x="20" y="16"/>
                  </a:cubicBezTo>
                  <a:close/>
                </a:path>
              </a:pathLst>
            </a:custGeom>
            <a:solidFill>
              <a:srgbClr val="1716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0" name="Freeform 1419"/>
            <p:cNvSpPr>
              <a:spLocks/>
            </p:cNvSpPr>
            <p:nvPr/>
          </p:nvSpPr>
          <p:spPr bwMode="auto">
            <a:xfrm>
              <a:off x="9832975" y="4549775"/>
              <a:ext cx="38100" cy="50800"/>
            </a:xfrm>
            <a:custGeom>
              <a:avLst/>
              <a:gdLst>
                <a:gd name="T0" fmla="*/ 1 w 20"/>
                <a:gd name="T1" fmla="*/ 16 h 27"/>
                <a:gd name="T2" fmla="*/ 6 w 20"/>
                <a:gd name="T3" fmla="*/ 4 h 27"/>
                <a:gd name="T4" fmla="*/ 15 w 20"/>
                <a:gd name="T5" fmla="*/ 1 h 27"/>
                <a:gd name="T6" fmla="*/ 20 w 20"/>
                <a:gd name="T7" fmla="*/ 9 h 27"/>
                <a:gd name="T8" fmla="*/ 15 w 20"/>
                <a:gd name="T9" fmla="*/ 23 h 27"/>
                <a:gd name="T10" fmla="*/ 6 w 20"/>
                <a:gd name="T11" fmla="*/ 26 h 27"/>
                <a:gd name="T12" fmla="*/ 1 w 20"/>
                <a:gd name="T13" fmla="*/ 18 h 27"/>
                <a:gd name="T14" fmla="*/ 1 w 20"/>
                <a:gd name="T15" fmla="*/ 1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7">
                  <a:moveTo>
                    <a:pt x="1" y="16"/>
                  </a:moveTo>
                  <a:cubicBezTo>
                    <a:pt x="1" y="11"/>
                    <a:pt x="2" y="7"/>
                    <a:pt x="6" y="4"/>
                  </a:cubicBezTo>
                  <a:cubicBezTo>
                    <a:pt x="8" y="1"/>
                    <a:pt x="11" y="0"/>
                    <a:pt x="15" y="1"/>
                  </a:cubicBezTo>
                  <a:cubicBezTo>
                    <a:pt x="18" y="2"/>
                    <a:pt x="20" y="6"/>
                    <a:pt x="20" y="9"/>
                  </a:cubicBezTo>
                  <a:cubicBezTo>
                    <a:pt x="20" y="14"/>
                    <a:pt x="19" y="19"/>
                    <a:pt x="15" y="23"/>
                  </a:cubicBezTo>
                  <a:cubicBezTo>
                    <a:pt x="12" y="25"/>
                    <a:pt x="9" y="27"/>
                    <a:pt x="6" y="26"/>
                  </a:cubicBezTo>
                  <a:cubicBezTo>
                    <a:pt x="2" y="24"/>
                    <a:pt x="1" y="21"/>
                    <a:pt x="1" y="18"/>
                  </a:cubicBezTo>
                  <a:cubicBezTo>
                    <a:pt x="0" y="17"/>
                    <a:pt x="1" y="17"/>
                    <a:pt x="1" y="16"/>
                  </a:cubicBezTo>
                  <a:close/>
                </a:path>
              </a:pathLst>
            </a:custGeom>
            <a:solidFill>
              <a:srgbClr val="18160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1" name="Freeform 1420"/>
            <p:cNvSpPr>
              <a:spLocks/>
            </p:cNvSpPr>
            <p:nvPr/>
          </p:nvSpPr>
          <p:spPr bwMode="auto">
            <a:xfrm>
              <a:off x="9583738" y="4713288"/>
              <a:ext cx="76200" cy="33338"/>
            </a:xfrm>
            <a:custGeom>
              <a:avLst/>
              <a:gdLst>
                <a:gd name="T0" fmla="*/ 20 w 40"/>
                <a:gd name="T1" fmla="*/ 17 h 17"/>
                <a:gd name="T2" fmla="*/ 6 w 40"/>
                <a:gd name="T3" fmla="*/ 15 h 17"/>
                <a:gd name="T4" fmla="*/ 0 w 40"/>
                <a:gd name="T5" fmla="*/ 9 h 17"/>
                <a:gd name="T6" fmla="*/ 5 w 40"/>
                <a:gd name="T7" fmla="*/ 4 h 17"/>
                <a:gd name="T8" fmla="*/ 36 w 40"/>
                <a:gd name="T9" fmla="*/ 4 h 17"/>
                <a:gd name="T10" fmla="*/ 36 w 40"/>
                <a:gd name="T11" fmla="*/ 4 h 17"/>
                <a:gd name="T12" fmla="*/ 40 w 40"/>
                <a:gd name="T13" fmla="*/ 9 h 17"/>
                <a:gd name="T14" fmla="*/ 36 w 40"/>
                <a:gd name="T15" fmla="*/ 14 h 17"/>
                <a:gd name="T16" fmla="*/ 20 w 40"/>
                <a:gd name="T17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" h="17">
                  <a:moveTo>
                    <a:pt x="20" y="17"/>
                  </a:moveTo>
                  <a:cubicBezTo>
                    <a:pt x="15" y="17"/>
                    <a:pt x="10" y="17"/>
                    <a:pt x="6" y="15"/>
                  </a:cubicBezTo>
                  <a:cubicBezTo>
                    <a:pt x="3" y="14"/>
                    <a:pt x="0" y="12"/>
                    <a:pt x="0" y="9"/>
                  </a:cubicBezTo>
                  <a:cubicBezTo>
                    <a:pt x="0" y="6"/>
                    <a:pt x="3" y="5"/>
                    <a:pt x="5" y="4"/>
                  </a:cubicBezTo>
                  <a:cubicBezTo>
                    <a:pt x="16" y="0"/>
                    <a:pt x="26" y="0"/>
                    <a:pt x="36" y="4"/>
                  </a:cubicBezTo>
                  <a:cubicBezTo>
                    <a:pt x="36" y="4"/>
                    <a:pt x="36" y="4"/>
                    <a:pt x="36" y="4"/>
                  </a:cubicBezTo>
                  <a:cubicBezTo>
                    <a:pt x="38" y="5"/>
                    <a:pt x="40" y="6"/>
                    <a:pt x="40" y="9"/>
                  </a:cubicBezTo>
                  <a:cubicBezTo>
                    <a:pt x="40" y="12"/>
                    <a:pt x="38" y="13"/>
                    <a:pt x="36" y="14"/>
                  </a:cubicBezTo>
                  <a:cubicBezTo>
                    <a:pt x="31" y="17"/>
                    <a:pt x="26" y="17"/>
                    <a:pt x="20" y="17"/>
                  </a:cubicBezTo>
                  <a:close/>
                </a:path>
              </a:pathLst>
            </a:custGeom>
            <a:solidFill>
              <a:srgbClr val="E526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2" name="Freeform 1421"/>
            <p:cNvSpPr>
              <a:spLocks/>
            </p:cNvSpPr>
            <p:nvPr/>
          </p:nvSpPr>
          <p:spPr bwMode="auto">
            <a:xfrm>
              <a:off x="9413875" y="4721225"/>
              <a:ext cx="69850" cy="38100"/>
            </a:xfrm>
            <a:custGeom>
              <a:avLst/>
              <a:gdLst>
                <a:gd name="T0" fmla="*/ 37 w 37"/>
                <a:gd name="T1" fmla="*/ 7 h 20"/>
                <a:gd name="T2" fmla="*/ 21 w 37"/>
                <a:gd name="T3" fmla="*/ 19 h 20"/>
                <a:gd name="T4" fmla="*/ 18 w 37"/>
                <a:gd name="T5" fmla="*/ 19 h 20"/>
                <a:gd name="T6" fmla="*/ 0 w 37"/>
                <a:gd name="T7" fmla="*/ 12 h 20"/>
                <a:gd name="T8" fmla="*/ 12 w 37"/>
                <a:gd name="T9" fmla="*/ 3 h 20"/>
                <a:gd name="T10" fmla="*/ 23 w 37"/>
                <a:gd name="T11" fmla="*/ 2 h 20"/>
                <a:gd name="T12" fmla="*/ 37 w 37"/>
                <a:gd name="T1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0">
                  <a:moveTo>
                    <a:pt x="37" y="7"/>
                  </a:moveTo>
                  <a:cubicBezTo>
                    <a:pt x="31" y="11"/>
                    <a:pt x="26" y="15"/>
                    <a:pt x="21" y="19"/>
                  </a:cubicBezTo>
                  <a:cubicBezTo>
                    <a:pt x="20" y="20"/>
                    <a:pt x="19" y="20"/>
                    <a:pt x="18" y="19"/>
                  </a:cubicBezTo>
                  <a:cubicBezTo>
                    <a:pt x="12" y="17"/>
                    <a:pt x="6" y="15"/>
                    <a:pt x="0" y="12"/>
                  </a:cubicBezTo>
                  <a:cubicBezTo>
                    <a:pt x="4" y="9"/>
                    <a:pt x="9" y="6"/>
                    <a:pt x="12" y="3"/>
                  </a:cubicBezTo>
                  <a:cubicBezTo>
                    <a:pt x="16" y="0"/>
                    <a:pt x="19" y="0"/>
                    <a:pt x="23" y="2"/>
                  </a:cubicBezTo>
                  <a:cubicBezTo>
                    <a:pt x="27" y="4"/>
                    <a:pt x="32" y="6"/>
                    <a:pt x="37" y="7"/>
                  </a:cubicBezTo>
                  <a:close/>
                </a:path>
              </a:pathLst>
            </a:custGeom>
            <a:solidFill>
              <a:srgbClr val="0390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3" name="Freeform 1422"/>
            <p:cNvSpPr>
              <a:spLocks/>
            </p:cNvSpPr>
            <p:nvPr/>
          </p:nvSpPr>
          <p:spPr bwMode="auto">
            <a:xfrm>
              <a:off x="9759950" y="4721225"/>
              <a:ext cx="71438" cy="38100"/>
            </a:xfrm>
            <a:custGeom>
              <a:avLst/>
              <a:gdLst>
                <a:gd name="T0" fmla="*/ 0 w 37"/>
                <a:gd name="T1" fmla="*/ 7 h 20"/>
                <a:gd name="T2" fmla="*/ 18 w 37"/>
                <a:gd name="T3" fmla="*/ 0 h 20"/>
                <a:gd name="T4" fmla="*/ 21 w 37"/>
                <a:gd name="T5" fmla="*/ 1 h 20"/>
                <a:gd name="T6" fmla="*/ 37 w 37"/>
                <a:gd name="T7" fmla="*/ 12 h 20"/>
                <a:gd name="T8" fmla="*/ 18 w 37"/>
                <a:gd name="T9" fmla="*/ 19 h 20"/>
                <a:gd name="T10" fmla="*/ 16 w 37"/>
                <a:gd name="T11" fmla="*/ 19 h 20"/>
                <a:gd name="T12" fmla="*/ 0 w 37"/>
                <a:gd name="T13" fmla="*/ 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20">
                  <a:moveTo>
                    <a:pt x="0" y="7"/>
                  </a:moveTo>
                  <a:cubicBezTo>
                    <a:pt x="6" y="5"/>
                    <a:pt x="12" y="3"/>
                    <a:pt x="18" y="0"/>
                  </a:cubicBezTo>
                  <a:cubicBezTo>
                    <a:pt x="19" y="0"/>
                    <a:pt x="20" y="0"/>
                    <a:pt x="21" y="1"/>
                  </a:cubicBezTo>
                  <a:cubicBezTo>
                    <a:pt x="26" y="4"/>
                    <a:pt x="31" y="8"/>
                    <a:pt x="37" y="12"/>
                  </a:cubicBezTo>
                  <a:cubicBezTo>
                    <a:pt x="30" y="15"/>
                    <a:pt x="24" y="17"/>
                    <a:pt x="18" y="19"/>
                  </a:cubicBezTo>
                  <a:cubicBezTo>
                    <a:pt x="17" y="20"/>
                    <a:pt x="17" y="19"/>
                    <a:pt x="16" y="19"/>
                  </a:cubicBezTo>
                  <a:cubicBezTo>
                    <a:pt x="11" y="15"/>
                    <a:pt x="5" y="11"/>
                    <a:pt x="0" y="7"/>
                  </a:cubicBezTo>
                  <a:close/>
                </a:path>
              </a:pathLst>
            </a:custGeom>
            <a:solidFill>
              <a:srgbClr val="03904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4" name="Freeform 1423"/>
            <p:cNvSpPr>
              <a:spLocks/>
            </p:cNvSpPr>
            <p:nvPr/>
          </p:nvSpPr>
          <p:spPr bwMode="auto">
            <a:xfrm>
              <a:off x="9604375" y="4530725"/>
              <a:ext cx="34925" cy="49213"/>
            </a:xfrm>
            <a:custGeom>
              <a:avLst/>
              <a:gdLst>
                <a:gd name="T0" fmla="*/ 18 w 18"/>
                <a:gd name="T1" fmla="*/ 13 h 26"/>
                <a:gd name="T2" fmla="*/ 15 w 18"/>
                <a:gd name="T3" fmla="*/ 22 h 26"/>
                <a:gd name="T4" fmla="*/ 4 w 18"/>
                <a:gd name="T5" fmla="*/ 22 h 26"/>
                <a:gd name="T6" fmla="*/ 4 w 18"/>
                <a:gd name="T7" fmla="*/ 4 h 26"/>
                <a:gd name="T8" fmla="*/ 15 w 18"/>
                <a:gd name="T9" fmla="*/ 4 h 26"/>
                <a:gd name="T10" fmla="*/ 18 w 18"/>
                <a:gd name="T11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6">
                  <a:moveTo>
                    <a:pt x="18" y="13"/>
                  </a:moveTo>
                  <a:cubicBezTo>
                    <a:pt x="18" y="16"/>
                    <a:pt x="17" y="20"/>
                    <a:pt x="15" y="22"/>
                  </a:cubicBezTo>
                  <a:cubicBezTo>
                    <a:pt x="12" y="26"/>
                    <a:pt x="7" y="26"/>
                    <a:pt x="4" y="22"/>
                  </a:cubicBezTo>
                  <a:cubicBezTo>
                    <a:pt x="0" y="18"/>
                    <a:pt x="0" y="9"/>
                    <a:pt x="4" y="4"/>
                  </a:cubicBezTo>
                  <a:cubicBezTo>
                    <a:pt x="7" y="0"/>
                    <a:pt x="12" y="0"/>
                    <a:pt x="15" y="4"/>
                  </a:cubicBezTo>
                  <a:cubicBezTo>
                    <a:pt x="17" y="7"/>
                    <a:pt x="18" y="10"/>
                    <a:pt x="18" y="13"/>
                  </a:cubicBezTo>
                  <a:close/>
                </a:path>
              </a:pathLst>
            </a:custGeom>
            <a:solidFill>
              <a:srgbClr val="E3E3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5" name="Freeform 1424"/>
            <p:cNvSpPr>
              <a:spLocks/>
            </p:cNvSpPr>
            <p:nvPr/>
          </p:nvSpPr>
          <p:spPr bwMode="auto">
            <a:xfrm>
              <a:off x="9374188" y="4549775"/>
              <a:ext cx="33338" cy="49213"/>
            </a:xfrm>
            <a:custGeom>
              <a:avLst/>
              <a:gdLst>
                <a:gd name="T0" fmla="*/ 18 w 18"/>
                <a:gd name="T1" fmla="*/ 16 h 26"/>
                <a:gd name="T2" fmla="*/ 14 w 18"/>
                <a:gd name="T3" fmla="*/ 25 h 26"/>
                <a:gd name="T4" fmla="*/ 5 w 18"/>
                <a:gd name="T5" fmla="*/ 21 h 26"/>
                <a:gd name="T6" fmla="*/ 1 w 18"/>
                <a:gd name="T7" fmla="*/ 7 h 26"/>
                <a:gd name="T8" fmla="*/ 12 w 18"/>
                <a:gd name="T9" fmla="*/ 3 h 26"/>
                <a:gd name="T10" fmla="*/ 18 w 18"/>
                <a:gd name="T11" fmla="*/ 1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6">
                  <a:moveTo>
                    <a:pt x="18" y="16"/>
                  </a:moveTo>
                  <a:cubicBezTo>
                    <a:pt x="18" y="20"/>
                    <a:pt x="17" y="23"/>
                    <a:pt x="14" y="25"/>
                  </a:cubicBezTo>
                  <a:cubicBezTo>
                    <a:pt x="11" y="26"/>
                    <a:pt x="7" y="24"/>
                    <a:pt x="5" y="21"/>
                  </a:cubicBezTo>
                  <a:cubicBezTo>
                    <a:pt x="1" y="17"/>
                    <a:pt x="0" y="12"/>
                    <a:pt x="1" y="7"/>
                  </a:cubicBezTo>
                  <a:cubicBezTo>
                    <a:pt x="3" y="2"/>
                    <a:pt x="8" y="0"/>
                    <a:pt x="12" y="3"/>
                  </a:cubicBezTo>
                  <a:cubicBezTo>
                    <a:pt x="16" y="7"/>
                    <a:pt x="18" y="11"/>
                    <a:pt x="18" y="16"/>
                  </a:cubicBezTo>
                  <a:close/>
                </a:path>
              </a:pathLst>
            </a:custGeom>
            <a:solidFill>
              <a:srgbClr val="E3E3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3356" name="Freeform 1425"/>
            <p:cNvSpPr>
              <a:spLocks/>
            </p:cNvSpPr>
            <p:nvPr/>
          </p:nvSpPr>
          <p:spPr bwMode="auto">
            <a:xfrm>
              <a:off x="9834563" y="4551363"/>
              <a:ext cx="34925" cy="47625"/>
            </a:xfrm>
            <a:custGeom>
              <a:avLst/>
              <a:gdLst>
                <a:gd name="T0" fmla="*/ 18 w 18"/>
                <a:gd name="T1" fmla="*/ 10 h 25"/>
                <a:gd name="T2" fmla="*/ 13 w 18"/>
                <a:gd name="T3" fmla="*/ 21 h 25"/>
                <a:gd name="T4" fmla="*/ 5 w 18"/>
                <a:gd name="T5" fmla="*/ 24 h 25"/>
                <a:gd name="T6" fmla="*/ 1 w 18"/>
                <a:gd name="T7" fmla="*/ 17 h 25"/>
                <a:gd name="T8" fmla="*/ 5 w 18"/>
                <a:gd name="T9" fmla="*/ 3 h 25"/>
                <a:gd name="T10" fmla="*/ 13 w 18"/>
                <a:gd name="T11" fmla="*/ 1 h 25"/>
                <a:gd name="T12" fmla="*/ 18 w 18"/>
                <a:gd name="T13" fmla="*/ 8 h 25"/>
                <a:gd name="T14" fmla="*/ 18 w 18"/>
                <a:gd name="T15" fmla="*/ 1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5">
                  <a:moveTo>
                    <a:pt x="18" y="10"/>
                  </a:moveTo>
                  <a:cubicBezTo>
                    <a:pt x="18" y="14"/>
                    <a:pt x="16" y="18"/>
                    <a:pt x="13" y="21"/>
                  </a:cubicBezTo>
                  <a:cubicBezTo>
                    <a:pt x="11" y="23"/>
                    <a:pt x="8" y="25"/>
                    <a:pt x="5" y="24"/>
                  </a:cubicBezTo>
                  <a:cubicBezTo>
                    <a:pt x="2" y="23"/>
                    <a:pt x="1" y="20"/>
                    <a:pt x="1" y="17"/>
                  </a:cubicBezTo>
                  <a:cubicBezTo>
                    <a:pt x="0" y="12"/>
                    <a:pt x="2" y="7"/>
                    <a:pt x="5" y="3"/>
                  </a:cubicBezTo>
                  <a:cubicBezTo>
                    <a:pt x="8" y="1"/>
                    <a:pt x="10" y="0"/>
                    <a:pt x="13" y="1"/>
                  </a:cubicBezTo>
                  <a:cubicBezTo>
                    <a:pt x="17" y="2"/>
                    <a:pt x="17" y="5"/>
                    <a:pt x="18" y="8"/>
                  </a:cubicBezTo>
                  <a:cubicBezTo>
                    <a:pt x="18" y="9"/>
                    <a:pt x="18" y="9"/>
                    <a:pt x="18" y="10"/>
                  </a:cubicBezTo>
                  <a:close/>
                </a:path>
              </a:pathLst>
            </a:custGeom>
            <a:solidFill>
              <a:srgbClr val="E3E3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</p:grpSp>
      <p:pic>
        <p:nvPicPr>
          <p:cNvPr id="3958" name="Imagen 39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6752" y="1169988"/>
            <a:ext cx="926488" cy="2708970"/>
          </a:xfrm>
          <a:prstGeom prst="rect">
            <a:avLst/>
          </a:prstGeom>
        </p:spPr>
      </p:pic>
      <p:pic>
        <p:nvPicPr>
          <p:cNvPr id="3959" name="Imagen 39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84304" y="1669473"/>
            <a:ext cx="1597500" cy="1710000"/>
          </a:xfrm>
          <a:prstGeom prst="rect">
            <a:avLst/>
          </a:prstGeom>
        </p:spPr>
      </p:pic>
      <p:grpSp>
        <p:nvGrpSpPr>
          <p:cNvPr id="1432" name="Grupo 1431"/>
          <p:cNvGrpSpPr/>
          <p:nvPr/>
        </p:nvGrpSpPr>
        <p:grpSpPr>
          <a:xfrm>
            <a:off x="1713936" y="633092"/>
            <a:ext cx="4819160" cy="439401"/>
            <a:chOff x="-118995" y="-61450"/>
            <a:chExt cx="10381558" cy="946569"/>
          </a:xfrm>
        </p:grpSpPr>
        <p:pic>
          <p:nvPicPr>
            <p:cNvPr id="1433" name="Imagen 14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1434" name="Imagen 1433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435" name="Imagen 143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4637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60193" y="175705"/>
            <a:ext cx="8679898" cy="54318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3261438" y="954820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2632373" y="1007719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3263003" y="3225860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5866687" y="2576624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2627655" y="3317137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4486443" y="2567585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6975162" y="2536130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3890504" y="974743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4480649" y="974741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3784831" y="3299943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6956229" y="1731529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5071404" y="938664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5733799" y="903931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4456695" y="3286424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1991258" y="3937593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5080033" y="2494554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5660683" y="1743655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3902592" y="2526161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1947553" y="946350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5078037" y="1722695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6312081" y="2553296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2670548" y="1739388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4571047" y="1731334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3371449" y="1761087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4043259" y="1749722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3117345" y="3987209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1985916" y="1689432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3280538" y="2561360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2568551" y="3950163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4390167" y="4019824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6297852" y="4019824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5029132" y="4022128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6936817" y="4017273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5663492" y="4022128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2671659" y="2475818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1978267" y="2494641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3911657" y="3943066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1959562" y="3295768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6254201" y="1751285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6272405" y="990216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6877001" y="990266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5699990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5043709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6356272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7012553" y="3269225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rgbClr val="C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5080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1935217" y="915204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570573" y="948420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858646" y="937295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199062" y="946110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492639" y="1713640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032678" y="940396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320144" y="1012120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539180" y="931469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5707299" y="932232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6997474" y="971749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142692" y="1679108"/>
            <a:ext cx="244301" cy="397359"/>
            <a:chOff x="2071598" y="2060848"/>
            <a:chExt cx="1917605" cy="3137144"/>
          </a:xfrm>
          <a:solidFill>
            <a:srgbClr val="FFC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826083" y="1679108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3209547" y="1669830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3837553" y="1679086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2581058" y="1669830"/>
            <a:ext cx="376393" cy="415916"/>
            <a:chOff x="4835382" y="73243"/>
            <a:chExt cx="2920830" cy="3227535"/>
          </a:xfrm>
          <a:solidFill>
            <a:srgbClr val="FFC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buClrTx/>
              </a:pPr>
              <a:endParaRPr lang="ko-KR" altLang="en-US" sz="2025" kern="1200">
                <a:solidFill>
                  <a:prstClr val="white"/>
                </a:solidFill>
                <a:latin typeface="Arial"/>
              </a:endParaRPr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1965361" y="1692399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312807" y="1679108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1994279" y="2535537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6905552" y="1679108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593343" y="2535537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4496980" y="2548654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3848608" y="2576931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3211115" y="2549228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5091366" y="2549664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336784" y="3323773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6979361" y="2535537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691113" y="253553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320414" y="2535537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586023" y="3363509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5144804" y="3351766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3845524" y="3455915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6908317" y="3382350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5694124" y="4078452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533384" y="3410772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691113" y="3461118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334688" y="3363509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1970077" y="3363509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2574529" y="4083350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1939273" y="4083350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3840511" y="4083350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203019" y="4083350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489550" y="4075439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5081648" y="4102806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black"/>
              </a:solidFill>
              <a:latin typeface="Arial"/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6928807" y="4075439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6381468" y="4076239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ko-KR" altLang="en-US" sz="2025" kern="1200">
              <a:solidFill>
                <a:prstClr val="white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Whoa!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03" name="Google Shape;503;p4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could be the part of the presentation where you can introduce yourself, write your email...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988172">
            <a:off x="1135725" y="406932"/>
            <a:ext cx="2556414" cy="452641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98" name="Imagen 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 flipV="1">
            <a:off x="6536252" y="1494337"/>
            <a:ext cx="4134097" cy="1081399"/>
          </a:xfrm>
          <a:prstGeom prst="rect">
            <a:avLst/>
          </a:prstGeom>
        </p:spPr>
      </p:pic>
      <p:pic>
        <p:nvPicPr>
          <p:cNvPr id="99" name="Imagen 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-1541875" y="1521738"/>
            <a:ext cx="4140000" cy="1080000"/>
          </a:xfrm>
          <a:prstGeom prst="rect">
            <a:avLst/>
          </a:prstGeom>
        </p:spPr>
      </p:pic>
      <p:grpSp>
        <p:nvGrpSpPr>
          <p:cNvPr id="100" name="Grupo 99"/>
          <p:cNvGrpSpPr/>
          <p:nvPr/>
        </p:nvGrpSpPr>
        <p:grpSpPr>
          <a:xfrm>
            <a:off x="-221534" y="-32012"/>
            <a:ext cx="9365534" cy="853930"/>
            <a:chOff x="-118995" y="-61450"/>
            <a:chExt cx="10381558" cy="946569"/>
          </a:xfrm>
        </p:grpSpPr>
        <p:pic>
          <p:nvPicPr>
            <p:cNvPr id="101" name="Imagen 10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102" name="Imagen 10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103" name="Imagen 10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546;p44">
            <a:extLst>
              <a:ext uri="{FF2B5EF4-FFF2-40B4-BE49-F238E27FC236}">
                <a16:creationId xmlns:a16="http://schemas.microsoft.com/office/drawing/2014/main" id="{D64AED29-6F57-433A-A7C8-77E03AFCE382}"/>
              </a:ext>
            </a:extLst>
          </p:cNvPr>
          <p:cNvSpPr txBox="1">
            <a:spLocks/>
          </p:cNvSpPr>
          <p:nvPr/>
        </p:nvSpPr>
        <p:spPr>
          <a:xfrm>
            <a:off x="1350425" y="2924125"/>
            <a:ext cx="31899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2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0D08"/>
              </a:buClr>
              <a:buSzPts val="3000"/>
              <a:buFont typeface="Titan One"/>
              <a:buNone/>
              <a:tabLst/>
              <a:defRPr/>
            </a:pPr>
            <a:r>
              <a:rPr kumimoji="0" lang="es-PE" sz="2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tan One"/>
                <a:sym typeface="Titan One"/>
              </a:rPr>
              <a:t>—Someone Famous</a:t>
            </a:r>
          </a:p>
        </p:txBody>
      </p:sp>
      <p:sp>
        <p:nvSpPr>
          <p:cNvPr id="22" name="Google Shape;545;p44">
            <a:extLst>
              <a:ext uri="{FF2B5EF4-FFF2-40B4-BE49-F238E27FC236}">
                <a16:creationId xmlns:a16="http://schemas.microsoft.com/office/drawing/2014/main" id="{0E2AB2D1-BF8F-440D-ACE3-6621A97ACE43}"/>
              </a:ext>
            </a:extLst>
          </p:cNvPr>
          <p:cNvSpPr txBox="1">
            <a:spLocks/>
          </p:cNvSpPr>
          <p:nvPr/>
        </p:nvSpPr>
        <p:spPr>
          <a:xfrm>
            <a:off x="1350425" y="1349785"/>
            <a:ext cx="3847500" cy="13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Open Sans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76338"/>
              </a:buClr>
              <a:buSzPts val="1600"/>
              <a:buFont typeface="Open Sans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B76338"/>
                </a:solidFill>
                <a:effectLst/>
                <a:uLnTx/>
                <a:uFillTx/>
                <a:latin typeface="Open Sans"/>
                <a:ea typeface="Open Sans"/>
                <a:cs typeface="Open Sans"/>
                <a:sym typeface="Open Sans"/>
              </a:rPr>
              <a:t>“This is a quote, words full of wisdom that someone important said and can make the reader get inspired.”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8919B1C4-4769-4042-A130-99CA258C06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716"/>
          <a:stretch/>
        </p:blipFill>
        <p:spPr>
          <a:xfrm rot="795371" flipH="1">
            <a:off x="5164100" y="938140"/>
            <a:ext cx="3283526" cy="3621161"/>
          </a:xfrm>
          <a:prstGeom prst="rect">
            <a:avLst/>
          </a:prstGeom>
        </p:spPr>
      </p:pic>
      <p:sp>
        <p:nvSpPr>
          <p:cNvPr id="24" name="Google Shape;546;p44">
            <a:extLst>
              <a:ext uri="{FF2B5EF4-FFF2-40B4-BE49-F238E27FC236}">
                <a16:creationId xmlns:a16="http://schemas.microsoft.com/office/drawing/2014/main" id="{19693DFA-8EDD-464C-B8AC-3347139E66B8}"/>
              </a:ext>
            </a:extLst>
          </p:cNvPr>
          <p:cNvSpPr txBox="1">
            <a:spLocks/>
          </p:cNvSpPr>
          <p:nvPr/>
        </p:nvSpPr>
        <p:spPr>
          <a:xfrm>
            <a:off x="717013" y="477783"/>
            <a:ext cx="3189900" cy="40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tan One"/>
              <a:buNone/>
              <a:defRPr sz="20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pen Sans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0D08"/>
              </a:buClr>
              <a:buSzPts val="3000"/>
              <a:buFont typeface="Titan One"/>
              <a:buNone/>
              <a:tabLst/>
              <a:defRPr/>
            </a:pPr>
            <a:r>
              <a:rPr kumimoji="0" lang="es-PE" sz="20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itan One"/>
                <a:sym typeface="Titan One"/>
              </a:rPr>
              <a:t>Someone Famous</a:t>
            </a:r>
          </a:p>
        </p:txBody>
      </p:sp>
    </p:spTree>
    <p:extLst>
      <p:ext uri="{BB962C8B-B14F-4D97-AF65-F5344CB8AC3E}">
        <p14:creationId xmlns:p14="http://schemas.microsoft.com/office/powerpoint/2010/main" val="262148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—Someone Famous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45" name="Google Shape;545;p44"/>
          <p:cNvSpPr txBox="1">
            <a:spLocks noGrp="1"/>
          </p:cNvSpPr>
          <p:nvPr>
            <p:ph type="subTitle" idx="1"/>
          </p:nvPr>
        </p:nvSpPr>
        <p:spPr>
          <a:xfrm>
            <a:off x="1350425" y="1349785"/>
            <a:ext cx="3847500" cy="13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8492">
            <a:off x="5407858" y="1564392"/>
            <a:ext cx="3085374" cy="3027523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-142442" y="-49431"/>
            <a:ext cx="9365534" cy="853930"/>
            <a:chOff x="-118995" y="-61450"/>
            <a:chExt cx="10381558" cy="946569"/>
          </a:xfrm>
        </p:grpSpPr>
        <p:pic>
          <p:nvPicPr>
            <p:cNvPr id="7" name="Imagen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256305">
              <a:off x="-118995" y="118715"/>
              <a:ext cx="3641071" cy="618471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59484" y="-61450"/>
              <a:ext cx="3641071" cy="618471"/>
            </a:xfrm>
            <a:prstGeom prst="rect">
              <a:avLst/>
            </a:prstGeom>
          </p:spPr>
        </p:pic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95422">
              <a:off x="6621492" y="266648"/>
              <a:ext cx="3641071" cy="6184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126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—Someone Famous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45" name="Google Shape;545;p44"/>
          <p:cNvSpPr txBox="1">
            <a:spLocks noGrp="1"/>
          </p:cNvSpPr>
          <p:nvPr>
            <p:ph type="subTitle" idx="1"/>
          </p:nvPr>
        </p:nvSpPr>
        <p:spPr>
          <a:xfrm>
            <a:off x="1350425" y="1349785"/>
            <a:ext cx="3847500" cy="133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“This is a quote, words full of wisdom that someone important said and can make the reader get inspired.”</a:t>
            </a:r>
            <a:endParaRPr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801">
            <a:off x="5384536" y="2315964"/>
            <a:ext cx="2975587" cy="205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37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Enter a subtitle here if you need it</a:t>
            </a:r>
            <a:endParaRPr dirty="0"/>
          </a:p>
        </p:txBody>
      </p:sp>
      <p:sp>
        <p:nvSpPr>
          <p:cNvPr id="590" name="Google Shape;590;p46"/>
          <p:cNvSpPr txBox="1">
            <a:spLocks noGrp="1"/>
          </p:cNvSpPr>
          <p:nvPr>
            <p:ph type="title" idx="4294967295"/>
          </p:nvPr>
        </p:nvSpPr>
        <p:spPr>
          <a:xfrm>
            <a:off x="6139267" y="802670"/>
            <a:ext cx="1325562" cy="113665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01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589" name="Google Shape;589;p46"/>
          <p:cNvSpPr txBox="1">
            <a:spLocks noGrp="1"/>
          </p:cNvSpPr>
          <p:nvPr>
            <p:ph type="title"/>
          </p:nvPr>
        </p:nvSpPr>
        <p:spPr>
          <a:xfrm>
            <a:off x="2674927" y="1608561"/>
            <a:ext cx="5586023" cy="1065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rgbClr val="FFC000"/>
                </a:solidFill>
              </a:rPr>
              <a:t>Introduction</a:t>
            </a:r>
            <a:endParaRPr sz="4000" dirty="0">
              <a:solidFill>
                <a:srgbClr val="FFC00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532" y="802670"/>
            <a:ext cx="2860790" cy="4043617"/>
          </a:xfrm>
          <a:prstGeom prst="rect">
            <a:avLst/>
          </a:prstGeom>
        </p:spPr>
      </p:pic>
      <p:grpSp>
        <p:nvGrpSpPr>
          <p:cNvPr id="53" name="Grupo 52"/>
          <p:cNvGrpSpPr/>
          <p:nvPr/>
        </p:nvGrpSpPr>
        <p:grpSpPr>
          <a:xfrm>
            <a:off x="0" y="-55526"/>
            <a:ext cx="9144000" cy="5210901"/>
            <a:chOff x="0" y="0"/>
            <a:chExt cx="9144000" cy="5210901"/>
          </a:xfrm>
        </p:grpSpPr>
        <p:pic>
          <p:nvPicPr>
            <p:cNvPr id="54" name="Imagen 53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55" name="Imagen 54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724;p47"/>
          <p:cNvSpPr txBox="1">
            <a:spLocks noGrp="1"/>
          </p:cNvSpPr>
          <p:nvPr>
            <p:ph type="title"/>
          </p:nvPr>
        </p:nvSpPr>
        <p:spPr>
          <a:xfrm>
            <a:off x="713225" y="82585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The Slide Title Goes Here!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28" name="Google Shape;725;p47"/>
          <p:cNvSpPr txBox="1">
            <a:spLocks/>
          </p:cNvSpPr>
          <p:nvPr/>
        </p:nvSpPr>
        <p:spPr>
          <a:xfrm>
            <a:off x="1323239" y="1112200"/>
            <a:ext cx="3870600" cy="33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Montserra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●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○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Roboto Condensed Light"/>
              <a:buChar char="■"/>
              <a:defRPr sz="11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buFont typeface="Montserrat"/>
              <a:buNone/>
            </a:pPr>
            <a:r>
              <a:rPr lang="en-US" dirty="0"/>
              <a:t>Do you know what helps you make your point clear? Lists like this one:</a:t>
            </a:r>
          </a:p>
          <a:p>
            <a:pPr marL="0" indent="0">
              <a:buFont typeface="Montserrat"/>
              <a:buNone/>
            </a:pPr>
            <a:endParaRPr lang="en-US" dirty="0"/>
          </a:p>
          <a:p>
            <a:pPr marL="0" indent="0">
              <a:buFont typeface="Montserrat"/>
              <a:buNone/>
            </a:pPr>
            <a:r>
              <a:rPr lang="en-US" dirty="0"/>
              <a:t>● They’re simple</a:t>
            </a:r>
          </a:p>
          <a:p>
            <a:pPr marL="0" indent="0">
              <a:buFont typeface="Montserrat"/>
              <a:buNone/>
            </a:pPr>
            <a:r>
              <a:rPr lang="en-US" dirty="0"/>
              <a:t>● You can organize your ideas clearly</a:t>
            </a:r>
          </a:p>
          <a:p>
            <a:pPr marL="0" indent="0">
              <a:buFont typeface="Montserrat"/>
              <a:buNone/>
            </a:pPr>
            <a:r>
              <a:rPr lang="en-US" dirty="0"/>
              <a:t>● You’ll never forget to buy milk!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442" y="1849819"/>
            <a:ext cx="3349547" cy="2489671"/>
          </a:xfrm>
          <a:prstGeom prst="rect">
            <a:avLst/>
          </a:prstGeom>
        </p:spPr>
      </p:pic>
      <p:grpSp>
        <p:nvGrpSpPr>
          <p:cNvPr id="6" name="Grupo 5"/>
          <p:cNvGrpSpPr/>
          <p:nvPr/>
        </p:nvGrpSpPr>
        <p:grpSpPr>
          <a:xfrm>
            <a:off x="-11168" y="-61360"/>
            <a:ext cx="9144000" cy="5210901"/>
            <a:chOff x="0" y="0"/>
            <a:chExt cx="9144000" cy="5210901"/>
          </a:xfrm>
        </p:grpSpPr>
        <p:pic>
          <p:nvPicPr>
            <p:cNvPr id="7" name="Imagen 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5015250" y="0"/>
              <a:ext cx="4128750" cy="1080000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0" y="4130901"/>
              <a:ext cx="414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93582864"/>
      </p:ext>
    </p:extLst>
  </p:cSld>
  <p:clrMapOvr>
    <a:masterClrMapping/>
  </p:clrMapOvr>
</p:sld>
</file>

<file path=ppt/theme/theme1.xml><?xml version="1.0" encoding="utf-8"?>
<a:theme xmlns:a="http://schemas.openxmlformats.org/drawingml/2006/main" name="Family by Slidesgo">
  <a:themeElements>
    <a:clrScheme name="Simple Light">
      <a:dk1>
        <a:srgbClr val="3F0D08"/>
      </a:dk1>
      <a:lt1>
        <a:srgbClr val="B76338"/>
      </a:lt1>
      <a:dk2>
        <a:srgbClr val="FF982C"/>
      </a:dk2>
      <a:lt2>
        <a:srgbClr val="F9BA7A"/>
      </a:lt2>
      <a:accent1>
        <a:srgbClr val="FBD6AB"/>
      </a:accent1>
      <a:accent2>
        <a:srgbClr val="FFF8EC"/>
      </a:accent2>
      <a:accent3>
        <a:srgbClr val="A0995C"/>
      </a:accent3>
      <a:accent4>
        <a:srgbClr val="F8CD6D"/>
      </a:accent4>
      <a:accent5>
        <a:srgbClr val="AC4432"/>
      </a:accent5>
      <a:accent6>
        <a:srgbClr val="3E5B7F"/>
      </a:accent6>
      <a:hlink>
        <a:srgbClr val="3F0D0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1114</Words>
  <Application>Microsoft Office PowerPoint</Application>
  <PresentationFormat>Presentación en pantalla (16:9)</PresentationFormat>
  <Paragraphs>210</Paragraphs>
  <Slides>36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Open Sans</vt:lpstr>
      <vt:lpstr>FZShuTi</vt:lpstr>
      <vt:lpstr>Montserrat</vt:lpstr>
      <vt:lpstr>Arial Unicode MS</vt:lpstr>
      <vt:lpstr>Arial Black</vt:lpstr>
      <vt:lpstr>Titan One</vt:lpstr>
      <vt:lpstr>Roboto Condensed Light</vt:lpstr>
      <vt:lpstr>Arial</vt:lpstr>
      <vt:lpstr>Family by Slidesgo</vt:lpstr>
      <vt:lpstr>Contents Slide Master</vt:lpstr>
      <vt:lpstr>12 OCT</vt:lpstr>
      <vt:lpstr>Presentación de PowerPoint</vt:lpstr>
      <vt:lpstr>04</vt:lpstr>
      <vt:lpstr>Whoa!</vt:lpstr>
      <vt:lpstr>Presentación de PowerPoint</vt:lpstr>
      <vt:lpstr>—Someone Famous</vt:lpstr>
      <vt:lpstr>—Someone Famous</vt:lpstr>
      <vt:lpstr>01</vt:lpstr>
      <vt:lpstr>The Slide Title Goes Here!</vt:lpstr>
      <vt:lpstr>Presentación de PowerPoint</vt:lpstr>
      <vt:lpstr>Presentación de PowerPoint</vt:lpstr>
      <vt:lpstr>Presentación de PowerPoint</vt:lpstr>
      <vt:lpstr>Presentación de PowerPoint</vt:lpstr>
      <vt:lpstr>A Picture Always Reinforces the Concept</vt:lpstr>
      <vt:lpstr>Awesome Words</vt:lpstr>
      <vt:lpstr>Numbers</vt:lpstr>
      <vt:lpstr>Presentación de PowerPoint</vt:lpstr>
      <vt:lpstr>04</vt:lpstr>
      <vt:lpstr>Presentación de PowerPoint</vt:lpstr>
      <vt:lpstr>Presentación de PowerPoint</vt:lpstr>
      <vt:lpstr>The Slide Title Goes Here!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Calendar</vt:lpstr>
      <vt:lpstr>A Timeline Always Works Well</vt:lpstr>
      <vt:lpstr>Presentación de PowerPoint</vt:lpstr>
      <vt:lpstr>Conclusion</vt:lpstr>
      <vt:lpstr>More Infographics</vt:lpstr>
      <vt:lpstr>Thanks</vt:lpstr>
      <vt:lpstr>Alternative Resources</vt:lpstr>
      <vt:lpstr>Alternative Resources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</dc:title>
  <dc:creator>grym</dc:creator>
  <cp:lastModifiedBy>eduardo</cp:lastModifiedBy>
  <cp:revision>69</cp:revision>
  <dcterms:modified xsi:type="dcterms:W3CDTF">2023-11-19T23:15:38Z</dcterms:modified>
</cp:coreProperties>
</file>