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8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74713-013E-0917-0524-E3B5B2543C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C589F3E-0332-AA3F-F5C3-B3A9B3B9381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C589F3E-0332-AA3F-F5C3-B3A9B3B9381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21392B6-8FC2-C592-E829-9FAA1296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66DA471F-AD68-E8A1-3E35-E6B73C915D2B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hape0_20220715_163354">
            <a:extLst>
              <a:ext uri="{FF2B5EF4-FFF2-40B4-BE49-F238E27FC236}">
                <a16:creationId xmlns:a16="http://schemas.microsoft.com/office/drawing/2014/main" id="{35294796-5823-BF9F-3883-0518A61419DB}"/>
              </a:ext>
            </a:extLst>
          </p:cNvPr>
          <p:cNvCxnSpPr/>
          <p:nvPr/>
        </p:nvCxnSpPr>
        <p:spPr>
          <a:xfrm>
            <a:off x="3237027" y="247852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" name="Shape1_20220715_163354">
            <a:extLst>
              <a:ext uri="{FF2B5EF4-FFF2-40B4-BE49-F238E27FC236}">
                <a16:creationId xmlns:a16="http://schemas.microsoft.com/office/drawing/2014/main" id="{C2260099-73A2-2729-60A3-2B941BDB0E11}"/>
              </a:ext>
            </a:extLst>
          </p:cNvPr>
          <p:cNvCxnSpPr/>
          <p:nvPr/>
        </p:nvCxnSpPr>
        <p:spPr>
          <a:xfrm>
            <a:off x="3237027" y="356731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" name="Shape2_20220715_163354">
            <a:extLst>
              <a:ext uri="{FF2B5EF4-FFF2-40B4-BE49-F238E27FC236}">
                <a16:creationId xmlns:a16="http://schemas.microsoft.com/office/drawing/2014/main" id="{C72E10E1-DB71-9D35-955F-191D79B02029}"/>
              </a:ext>
            </a:extLst>
          </p:cNvPr>
          <p:cNvCxnSpPr/>
          <p:nvPr/>
        </p:nvCxnSpPr>
        <p:spPr>
          <a:xfrm>
            <a:off x="3237027" y="465611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Google Shape;1179;g6b2a921a3a_2_763">
            <a:extLst>
              <a:ext uri="{FF2B5EF4-FFF2-40B4-BE49-F238E27FC236}">
                <a16:creationId xmlns:a16="http://schemas.microsoft.com/office/drawing/2014/main" id="{4763573E-1F28-9382-695E-9B948748B7B8}"/>
              </a:ext>
            </a:extLst>
          </p:cNvPr>
          <p:cNvSpPr txBox="1"/>
          <p:nvPr/>
        </p:nvSpPr>
        <p:spPr>
          <a:xfrm>
            <a:off x="549928" y="14746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AFF10A9-BC2C-34C2-BA82-8C67054E687C}"/>
              </a:ext>
            </a:extLst>
          </p:cNvPr>
          <p:cNvSpPr txBox="1">
            <a:spLocks/>
          </p:cNvSpPr>
          <p:nvPr/>
        </p:nvSpPr>
        <p:spPr bwMode="auto">
          <a:xfrm>
            <a:off x="3237030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1" name="Content Placeholder 2~1">
            <a:extLst>
              <a:ext uri="{FF2B5EF4-FFF2-40B4-BE49-F238E27FC236}">
                <a16:creationId xmlns:a16="http://schemas.microsoft.com/office/drawing/2014/main" id="{05782908-B525-86E2-3B80-7F9729867228}"/>
              </a:ext>
            </a:extLst>
          </p:cNvPr>
          <p:cNvSpPr txBox="1">
            <a:spLocks/>
          </p:cNvSpPr>
          <p:nvPr/>
        </p:nvSpPr>
        <p:spPr bwMode="auto">
          <a:xfrm>
            <a:off x="5383619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2" name="Content Placeholder 2~2">
            <a:extLst>
              <a:ext uri="{FF2B5EF4-FFF2-40B4-BE49-F238E27FC236}">
                <a16:creationId xmlns:a16="http://schemas.microsoft.com/office/drawing/2014/main" id="{18498154-B94F-754D-11F5-041E154685BE}"/>
              </a:ext>
            </a:extLst>
          </p:cNvPr>
          <p:cNvSpPr txBox="1">
            <a:spLocks/>
          </p:cNvSpPr>
          <p:nvPr/>
        </p:nvSpPr>
        <p:spPr bwMode="auto">
          <a:xfrm>
            <a:off x="7527718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3" name="Content Placeholder 2~3">
            <a:extLst>
              <a:ext uri="{FF2B5EF4-FFF2-40B4-BE49-F238E27FC236}">
                <a16:creationId xmlns:a16="http://schemas.microsoft.com/office/drawing/2014/main" id="{2983D1BF-FA5A-2071-9F84-20D6FF6565D8}"/>
              </a:ext>
            </a:extLst>
          </p:cNvPr>
          <p:cNvSpPr txBox="1">
            <a:spLocks/>
          </p:cNvSpPr>
          <p:nvPr/>
        </p:nvSpPr>
        <p:spPr bwMode="auto">
          <a:xfrm>
            <a:off x="9671815" y="1820951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4" name="Google Shape;1180;g6b2a921a3a_2_763">
            <a:extLst>
              <a:ext uri="{FF2B5EF4-FFF2-40B4-BE49-F238E27FC236}">
                <a16:creationId xmlns:a16="http://schemas.microsoft.com/office/drawing/2014/main" id="{E60777AC-F352-EA9A-593D-6CA3D8B95543}"/>
              </a:ext>
            </a:extLst>
          </p:cNvPr>
          <p:cNvSpPr txBox="1"/>
          <p:nvPr/>
        </p:nvSpPr>
        <p:spPr>
          <a:xfrm>
            <a:off x="549928" y="2563416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15" name="Content Placeholder 2~4">
            <a:extLst>
              <a:ext uri="{FF2B5EF4-FFF2-40B4-BE49-F238E27FC236}">
                <a16:creationId xmlns:a16="http://schemas.microsoft.com/office/drawing/2014/main" id="{F094E09E-3938-6B03-EED8-A9076950EE3D}"/>
              </a:ext>
            </a:extLst>
          </p:cNvPr>
          <p:cNvSpPr txBox="1">
            <a:spLocks/>
          </p:cNvSpPr>
          <p:nvPr/>
        </p:nvSpPr>
        <p:spPr bwMode="auto">
          <a:xfrm>
            <a:off x="3237030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6" name="Content Placeholder 2~5">
            <a:extLst>
              <a:ext uri="{FF2B5EF4-FFF2-40B4-BE49-F238E27FC236}">
                <a16:creationId xmlns:a16="http://schemas.microsoft.com/office/drawing/2014/main" id="{6C05E49F-6401-9793-7507-D60884037E47}"/>
              </a:ext>
            </a:extLst>
          </p:cNvPr>
          <p:cNvSpPr txBox="1">
            <a:spLocks/>
          </p:cNvSpPr>
          <p:nvPr/>
        </p:nvSpPr>
        <p:spPr bwMode="auto">
          <a:xfrm>
            <a:off x="5383619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7" name="Content Placeholder 2~6">
            <a:extLst>
              <a:ext uri="{FF2B5EF4-FFF2-40B4-BE49-F238E27FC236}">
                <a16:creationId xmlns:a16="http://schemas.microsoft.com/office/drawing/2014/main" id="{E694A6F4-A8F3-DF1B-9D26-B24758E98A02}"/>
              </a:ext>
            </a:extLst>
          </p:cNvPr>
          <p:cNvSpPr txBox="1">
            <a:spLocks/>
          </p:cNvSpPr>
          <p:nvPr/>
        </p:nvSpPr>
        <p:spPr bwMode="auto">
          <a:xfrm>
            <a:off x="7527718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8" name="Content Placeholder 2~7">
            <a:extLst>
              <a:ext uri="{FF2B5EF4-FFF2-40B4-BE49-F238E27FC236}">
                <a16:creationId xmlns:a16="http://schemas.microsoft.com/office/drawing/2014/main" id="{05649F47-7EDF-3CED-3C77-C3A3F5B21C39}"/>
              </a:ext>
            </a:extLst>
          </p:cNvPr>
          <p:cNvSpPr txBox="1">
            <a:spLocks/>
          </p:cNvSpPr>
          <p:nvPr/>
        </p:nvSpPr>
        <p:spPr bwMode="auto">
          <a:xfrm>
            <a:off x="9671815" y="2909749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19" name="Google Shape;1181;g6b2a921a3a_2_763">
            <a:extLst>
              <a:ext uri="{FF2B5EF4-FFF2-40B4-BE49-F238E27FC236}">
                <a16:creationId xmlns:a16="http://schemas.microsoft.com/office/drawing/2014/main" id="{4BA391AE-0732-AAC3-2819-54773387B2A8}"/>
              </a:ext>
            </a:extLst>
          </p:cNvPr>
          <p:cNvSpPr txBox="1"/>
          <p:nvPr/>
        </p:nvSpPr>
        <p:spPr>
          <a:xfrm>
            <a:off x="549928" y="3652223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0" name="Content Placeholder 2~8">
            <a:extLst>
              <a:ext uri="{FF2B5EF4-FFF2-40B4-BE49-F238E27FC236}">
                <a16:creationId xmlns:a16="http://schemas.microsoft.com/office/drawing/2014/main" id="{CAFD347F-7E96-87C4-C305-38D3B2AF5915}"/>
              </a:ext>
            </a:extLst>
          </p:cNvPr>
          <p:cNvSpPr txBox="1">
            <a:spLocks/>
          </p:cNvSpPr>
          <p:nvPr/>
        </p:nvSpPr>
        <p:spPr bwMode="auto">
          <a:xfrm>
            <a:off x="3237030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1" name="Content Placeholder 2~9">
            <a:extLst>
              <a:ext uri="{FF2B5EF4-FFF2-40B4-BE49-F238E27FC236}">
                <a16:creationId xmlns:a16="http://schemas.microsoft.com/office/drawing/2014/main" id="{2EAE6625-2626-E7BA-D592-6B7EAD27DBEE}"/>
              </a:ext>
            </a:extLst>
          </p:cNvPr>
          <p:cNvSpPr txBox="1">
            <a:spLocks/>
          </p:cNvSpPr>
          <p:nvPr/>
        </p:nvSpPr>
        <p:spPr bwMode="auto">
          <a:xfrm>
            <a:off x="5383619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2" name="Content Placeholder 2~10">
            <a:extLst>
              <a:ext uri="{FF2B5EF4-FFF2-40B4-BE49-F238E27FC236}">
                <a16:creationId xmlns:a16="http://schemas.microsoft.com/office/drawing/2014/main" id="{DBF632C8-C1D2-67BC-D734-115F87E0F139}"/>
              </a:ext>
            </a:extLst>
          </p:cNvPr>
          <p:cNvSpPr txBox="1">
            <a:spLocks/>
          </p:cNvSpPr>
          <p:nvPr/>
        </p:nvSpPr>
        <p:spPr bwMode="auto">
          <a:xfrm>
            <a:off x="7527718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3" name="Content Placeholder 2~11">
            <a:extLst>
              <a:ext uri="{FF2B5EF4-FFF2-40B4-BE49-F238E27FC236}">
                <a16:creationId xmlns:a16="http://schemas.microsoft.com/office/drawing/2014/main" id="{A6C0AA96-46E2-6541-64A0-FB188E69D270}"/>
              </a:ext>
            </a:extLst>
          </p:cNvPr>
          <p:cNvSpPr txBox="1">
            <a:spLocks/>
          </p:cNvSpPr>
          <p:nvPr/>
        </p:nvSpPr>
        <p:spPr bwMode="auto">
          <a:xfrm>
            <a:off x="9671815" y="3998546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4" name="Google Shape;1182;g6b2a921a3a_2_763">
            <a:extLst>
              <a:ext uri="{FF2B5EF4-FFF2-40B4-BE49-F238E27FC236}">
                <a16:creationId xmlns:a16="http://schemas.microsoft.com/office/drawing/2014/main" id="{F41600A9-9B48-78D9-8544-347B2F2B0D1A}"/>
              </a:ext>
            </a:extLst>
          </p:cNvPr>
          <p:cNvSpPr txBox="1"/>
          <p:nvPr/>
        </p:nvSpPr>
        <p:spPr>
          <a:xfrm>
            <a:off x="549928" y="47410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25" name="Content Placeholder 2~12">
            <a:extLst>
              <a:ext uri="{FF2B5EF4-FFF2-40B4-BE49-F238E27FC236}">
                <a16:creationId xmlns:a16="http://schemas.microsoft.com/office/drawing/2014/main" id="{8EA3853D-A727-F97C-0AA6-E9E3C40B77E7}"/>
              </a:ext>
            </a:extLst>
          </p:cNvPr>
          <p:cNvSpPr txBox="1">
            <a:spLocks/>
          </p:cNvSpPr>
          <p:nvPr/>
        </p:nvSpPr>
        <p:spPr bwMode="auto">
          <a:xfrm>
            <a:off x="3237030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6" name="Content Placeholder 2~13">
            <a:extLst>
              <a:ext uri="{FF2B5EF4-FFF2-40B4-BE49-F238E27FC236}">
                <a16:creationId xmlns:a16="http://schemas.microsoft.com/office/drawing/2014/main" id="{13330A73-5392-34C1-A7B2-1136D72C7A4A}"/>
              </a:ext>
            </a:extLst>
          </p:cNvPr>
          <p:cNvSpPr txBox="1">
            <a:spLocks/>
          </p:cNvSpPr>
          <p:nvPr/>
        </p:nvSpPr>
        <p:spPr bwMode="auto">
          <a:xfrm>
            <a:off x="5383619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7" name="Content Placeholder 2~14">
            <a:extLst>
              <a:ext uri="{FF2B5EF4-FFF2-40B4-BE49-F238E27FC236}">
                <a16:creationId xmlns:a16="http://schemas.microsoft.com/office/drawing/2014/main" id="{4517DEC1-86AF-6B1A-DB64-38121ABBA6D2}"/>
              </a:ext>
            </a:extLst>
          </p:cNvPr>
          <p:cNvSpPr txBox="1">
            <a:spLocks/>
          </p:cNvSpPr>
          <p:nvPr/>
        </p:nvSpPr>
        <p:spPr bwMode="auto">
          <a:xfrm>
            <a:off x="7527718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28" name="Content Placeholder 2~15">
            <a:extLst>
              <a:ext uri="{FF2B5EF4-FFF2-40B4-BE49-F238E27FC236}">
                <a16:creationId xmlns:a16="http://schemas.microsoft.com/office/drawing/2014/main" id="{2948E1F8-3A99-9C7F-8C15-BDEE5756F28B}"/>
              </a:ext>
            </a:extLst>
          </p:cNvPr>
          <p:cNvSpPr txBox="1">
            <a:spLocks/>
          </p:cNvSpPr>
          <p:nvPr/>
        </p:nvSpPr>
        <p:spPr bwMode="auto">
          <a:xfrm>
            <a:off x="9671815" y="5087352"/>
            <a:ext cx="1856982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34" name="Google Shape;1178;g6b2a921a3a_2_763">
            <a:extLst>
              <a:ext uri="{FF2B5EF4-FFF2-40B4-BE49-F238E27FC236}">
                <a16:creationId xmlns:a16="http://schemas.microsoft.com/office/drawing/2014/main" id="{417B6E21-B27F-33E1-10BA-399C6B526794}"/>
              </a:ext>
            </a:extLst>
          </p:cNvPr>
          <p:cNvSpPr txBox="1"/>
          <p:nvPr/>
        </p:nvSpPr>
        <p:spPr>
          <a:xfrm>
            <a:off x="549928" y="1021283"/>
            <a:ext cx="2569376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35" name="Google Shape;1185;g6b2a921a3a_2_763">
            <a:extLst>
              <a:ext uri="{FF2B5EF4-FFF2-40B4-BE49-F238E27FC236}">
                <a16:creationId xmlns:a16="http://schemas.microsoft.com/office/drawing/2014/main" id="{39F6598A-6B53-D294-1D4D-2C1AA58B5E90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6" name="Shape4_20220715_163331">
            <a:extLst>
              <a:ext uri="{FF2B5EF4-FFF2-40B4-BE49-F238E27FC236}">
                <a16:creationId xmlns:a16="http://schemas.microsoft.com/office/drawing/2014/main" id="{FF5CE41C-ED96-8258-D77B-C67099E88888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7" name="Google Shape;1188;g6b2a921a3a_2_763">
            <a:extLst>
              <a:ext uri="{FF2B5EF4-FFF2-40B4-BE49-F238E27FC236}">
                <a16:creationId xmlns:a16="http://schemas.microsoft.com/office/drawing/2014/main" id="{DC035F36-7956-37F7-2B4D-4B26C11B5812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38" name="Shape5_20220715_163331">
            <a:extLst>
              <a:ext uri="{FF2B5EF4-FFF2-40B4-BE49-F238E27FC236}">
                <a16:creationId xmlns:a16="http://schemas.microsoft.com/office/drawing/2014/main" id="{FCAAE366-E8EC-1448-2592-505DD8DBAD25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9" name="Google Shape;1191;g6b2a921a3a_2_763">
            <a:extLst>
              <a:ext uri="{FF2B5EF4-FFF2-40B4-BE49-F238E27FC236}">
                <a16:creationId xmlns:a16="http://schemas.microsoft.com/office/drawing/2014/main" id="{D0EBE568-A0C4-3911-3438-BDBAAE3747B0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0" name="Shape6_20220715_163331">
            <a:extLst>
              <a:ext uri="{FF2B5EF4-FFF2-40B4-BE49-F238E27FC236}">
                <a16:creationId xmlns:a16="http://schemas.microsoft.com/office/drawing/2014/main" id="{6875B9B7-481A-858D-9117-0542378ECF0A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1199;g6b2a921a3a_2_763">
            <a:extLst>
              <a:ext uri="{FF2B5EF4-FFF2-40B4-BE49-F238E27FC236}">
                <a16:creationId xmlns:a16="http://schemas.microsoft.com/office/drawing/2014/main" id="{5F86B9F8-6534-00F4-7112-99B7E8BCADE2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42" name="Shape7_20220715_163331">
            <a:extLst>
              <a:ext uri="{FF2B5EF4-FFF2-40B4-BE49-F238E27FC236}">
                <a16:creationId xmlns:a16="http://schemas.microsoft.com/office/drawing/2014/main" id="{B11955BB-F266-F5D9-C1C6-A4E6F1256E6C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9212796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8950</TotalTime>
  <Words>59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535</cp:revision>
  <dcterms:created xsi:type="dcterms:W3CDTF">2021-03-31T02:49:57Z</dcterms:created>
  <dcterms:modified xsi:type="dcterms:W3CDTF">2025-10-16T11:15:08Z</dcterms:modified>
  <cp:category/>
</cp:coreProperties>
</file>