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44"/>
  </p:notesMasterIdLst>
  <p:handoutMasterIdLst>
    <p:handoutMasterId r:id="rId45"/>
  </p:handoutMasterIdLst>
  <p:sldIdLst>
    <p:sldId id="1250" r:id="rId18"/>
    <p:sldId id="1251" r:id="rId19"/>
    <p:sldId id="1252" r:id="rId20"/>
    <p:sldId id="1117" r:id="rId21"/>
    <p:sldId id="1338" r:id="rId22"/>
    <p:sldId id="1339" r:id="rId23"/>
    <p:sldId id="1269" r:id="rId24"/>
    <p:sldId id="1340" r:id="rId25"/>
    <p:sldId id="1257" r:id="rId26"/>
    <p:sldId id="1289" r:id="rId27"/>
    <p:sldId id="1290" r:id="rId28"/>
    <p:sldId id="1258" r:id="rId29"/>
    <p:sldId id="1231" r:id="rId30"/>
    <p:sldId id="1272" r:id="rId31"/>
    <p:sldId id="1273" r:id="rId32"/>
    <p:sldId id="1274" r:id="rId33"/>
    <p:sldId id="1232" r:id="rId34"/>
    <p:sldId id="1275" r:id="rId35"/>
    <p:sldId id="1276" r:id="rId36"/>
    <p:sldId id="1277" r:id="rId37"/>
    <p:sldId id="1233" r:id="rId38"/>
    <p:sldId id="1262" r:id="rId39"/>
    <p:sldId id="1235" r:id="rId40"/>
    <p:sldId id="1296" r:id="rId41"/>
    <p:sldId id="1282" r:id="rId42"/>
    <p:sldId id="1278" r:id="rId43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46"/>
    </p:embeddedFon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stral" panose="03090702030407020403" pitchFamily="66" charset="0"/>
      <p:regular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BFBFBF"/>
    <a:srgbClr val="AFABAB"/>
    <a:srgbClr val="EAF8FE"/>
    <a:srgbClr val="9EE0F4"/>
    <a:srgbClr val="EBE6EC"/>
    <a:srgbClr val="D9D9D9"/>
    <a:srgbClr val="424D7B"/>
    <a:srgbClr val="A1A6BC"/>
    <a:srgbClr val="565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778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font" Target="fonts/font1.fntdata"/><Relationship Id="rId59" Type="http://schemas.microsoft.com/office/2018/10/relationships/authors" Target="author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06/03/2026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50402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3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8.xml"/><Relationship Id="rId5" Type="http://schemas.openxmlformats.org/officeDocument/2006/relationships/image" Target="../media/image38.jp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1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Relationship Id="rId9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2.mp4"/><Relationship Id="rId7" Type="http://schemas.openxmlformats.org/officeDocument/2006/relationships/image" Target="../media/image4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58E987-2717-44B7-B36B-EC147556D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2023406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1771406"/>
            <a:ext cx="1260000" cy="360000"/>
          </a:xfrm>
          <a:prstGeom prst="flowChartTerminator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93821" y="5035867"/>
            <a:ext cx="3780000" cy="1080000"/>
          </a:xfrm>
          <a:prstGeom prst="roundRect">
            <a:avLst/>
          </a:prstGeom>
          <a:solidFill>
            <a:srgbClr val="BFBFBF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709821" y="4783867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673821" y="5235155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2216517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26338" y="3487081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4942338" y="3235081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4906338" y="3715894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6700" indent="-266700"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lvl="0" indent="-1165225">
              <a:spcAft>
                <a:spcPts val="1800"/>
              </a:spcAft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 famille et de ma maison.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77 et faites les activités d’écriture.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6B14EC-3D52-4FB3-AB73-C90DAE45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91" y="1215844"/>
            <a:ext cx="3284628" cy="5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 : Un balcon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– Un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biberon – Un tapis – Un robot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– Le frère.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18E709D-085E-45ED-818D-250DB0756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37" y="1864657"/>
            <a:ext cx="1744047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B82792-F233-4660-A6B7-392667305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667" y="4230001"/>
            <a:ext cx="1744047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8085587-CB4D-496B-9821-993364707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11" y="1864657"/>
            <a:ext cx="1744048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1E2005-C9E3-446E-B264-18BDE37EDE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57" y="4230001"/>
            <a:ext cx="174421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3464B3-AC3D-4D42-BC4B-9EF148FD71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86" y="1864657"/>
            <a:ext cx="174404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Karim. 1) Karim a deux sœurs. 2) Dans la chambre, il y a un lit. 3) Sur le lit, il y a des joutes. 4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) Son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robot est sous le lit. 5) Son cartable est sur le bureau.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7A81DE3-D770-48E9-9D2F-F704EFB91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06933"/>
            <a:ext cx="7001435" cy="418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975598-5120-414D-AFF8-4C578648D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3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517B3C-FB75-49EE-ABB9-5AE85B0B42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337" y="1815219"/>
            <a:ext cx="1744214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C4657B-695D-4C22-9C9F-81A5D046C3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59" y="1815219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58C475-8E47-4186-8766-CF0C76BA1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35" y="4108111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3C6F2D-9972-44BB-A895-BE727344EA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82" y="4108111"/>
            <a:ext cx="1744048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maison et de ma famille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 et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C14F95-2780-40CB-A1B8-BE9808AD0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24" y="1853822"/>
            <a:ext cx="5429630" cy="393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s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1371600">
              <a:spcAft>
                <a:spcPts val="2700"/>
              </a:spcAft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lettre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029016"/>
              </p:ext>
            </p:extLst>
          </p:nvPr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67241"/>
              </p:ext>
            </p:extLst>
          </p:nvPr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       su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        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bal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peti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lang="fr-FR" sz="5400" b="1" kern="100" dirty="0"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Papi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une pomme.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 bébé a un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b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ol.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80F8CA-9E32-43B4-9801-C9178885702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8462</TotalTime>
  <Words>906</Words>
  <PresentationFormat>Affichage à l'écran (4:3)</PresentationFormat>
  <Paragraphs>104</Paragraphs>
  <Slides>26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26</vt:i4>
      </vt:variant>
    </vt:vector>
  </HeadingPairs>
  <TitlesOfParts>
    <vt:vector size="50" baseType="lpstr">
      <vt:lpstr>Dosis ExtraBold</vt:lpstr>
      <vt:lpstr>Dosis SemiBold</vt:lpstr>
      <vt:lpstr>Arial</vt:lpstr>
      <vt:lpstr>Wingdings</vt:lpstr>
      <vt:lpstr>Bahnschrift SemiBold</vt:lpstr>
      <vt:lpstr>Aptos</vt:lpstr>
      <vt:lpstr>Calibri</vt:lpstr>
      <vt:lpstr>Mistral</vt:lpstr>
      <vt:lpstr>Dosis Medium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 : Un balcon – Un biberon – Un tapis – Un robot – Le frère. </vt:lpstr>
      <vt:lpstr>Présentation PowerPoint</vt:lpstr>
      <vt:lpstr>Regarde la scène. Je vais te dire des phrases et tu vas me montrer les images qui correspondent : Voici la chambre de Karim. 1) Karim a deux sœurs. 2) Dans la chambre, il y a un lit. 3) Sur le lit, il y a des joutes. 4 ) Son robot est sous le lit. 5) Son cartable est sur le bureau.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 </vt:lpstr>
      <vt:lpstr>Présentation PowerPoint</vt:lpstr>
      <vt:lpstr>Présente-toi et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2026-03-06T09:33:11Z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