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9" r:id="rId3"/>
    <p:sldId id="286" r:id="rId4"/>
    <p:sldId id="289" r:id="rId5"/>
    <p:sldId id="29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34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th&#225;nh%20ca%20PDF/Ch&#250;a%20&#273;&#227;%20bi&#7871;t%20th&#7871;.pdf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thế</a:t>
            </a: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36302" y="4682062"/>
            <a:ext cx="2696646" cy="457201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Tác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giả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: THẾ THÔNG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46386" y="337121"/>
            <a:ext cx="10862442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5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5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thế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nhưng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ra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Dù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cuộc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nhiều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tội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lỗi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mắc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giăng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triền</a:t>
            </a:r>
            <a:r>
              <a:rPr lang="en-US" sz="5200" b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mi</a:t>
            </a:r>
            <a:r>
              <a:rPr lang="en-US" sz="5200" b="1">
                <a:latin typeface="Arial" panose="020B0604020202020204" pitchFamily="34" charset="0"/>
                <a:cs typeface="Arial" panose="020B0604020202020204" pitchFamily="34" charset="0"/>
              </a:rPr>
              <a:t>ê</a:t>
            </a:r>
            <a:r>
              <a:rPr lang="en-US" sz="5200" b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Dù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qua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nhiều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ngã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lãng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quên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Cha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hiền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hòa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lợi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danh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kia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nhiều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đắm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đuối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khiến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mãi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nguôi</a:t>
            </a:r>
            <a:r>
              <a:rPr lang="en-US" sz="5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52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167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57200" y="447472"/>
            <a:ext cx="1127234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thế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nhưng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đem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cuộc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Lòng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thầm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cầu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xin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chim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hót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mãi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bên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thôi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trào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láng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ví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hơn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biển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khơi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vời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vợi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endParaRPr lang="vi-VN" sz="6000" b="1" i="0" dirty="0">
              <a:solidFill>
                <a:srgbClr val="FF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428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30621" y="642594"/>
            <a:ext cx="10815146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..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vượt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hơn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núi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sánh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hơn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ngàn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sao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rạng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ngời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giầu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lòng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xót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dành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cõi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mới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endParaRPr lang="vi-VN" sz="4400" b="1" i="0" dirty="0">
              <a:solidFill>
                <a:srgbClr val="FF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7953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…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Tín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thác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nơi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dù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bình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yên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hay song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gió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tơi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bời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Quyết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nghe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trọn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luôn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sống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thân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phận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000" b="1" dirty="0"/>
              <a:t> </a:t>
            </a:r>
            <a:endParaRPr lang="vi-VN" sz="6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8790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88</TotalTime>
  <Words>164</Words>
  <Application>Microsoft Office PowerPoint</Application>
  <PresentationFormat>Widescreen</PresentationFormat>
  <Paragraphs>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Century Gothic</vt:lpstr>
      <vt:lpstr>Garamond</vt:lpstr>
      <vt:lpstr>Roboto</vt:lpstr>
      <vt:lpstr>Savon</vt:lpstr>
      <vt:lpstr>Chúa đã biết thế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DINH GIA</cp:lastModifiedBy>
  <cp:revision>54</cp:revision>
  <dcterms:created xsi:type="dcterms:W3CDTF">2024-12-09T09:39:37Z</dcterms:created>
  <dcterms:modified xsi:type="dcterms:W3CDTF">2025-09-26T08:37:41Z</dcterms:modified>
</cp:coreProperties>
</file>