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30275200" cx="21383625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Open Sans SemiBold"/>
      <p:regular r:id="rId11"/>
      <p:bold r:id="rId12"/>
      <p:italic r:id="rId13"/>
      <p:boldItalic r:id="rId14"/>
    </p:embeddedFont>
    <p:embeddedFont>
      <p:font typeface="Poppins Medium"/>
      <p:regular r:id="rId15"/>
      <p:bold r:id="rId16"/>
      <p:italic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NJ12kinwIAPcPYQqPGdC5duY6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22" Type="http://schemas.openxmlformats.org/officeDocument/2006/relationships/font" Target="fonts/PoppinsSemiBold-boldItalic.fntdata"/><Relationship Id="rId21" Type="http://schemas.openxmlformats.org/officeDocument/2006/relationships/font" Target="fonts/PoppinsSemiBold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italic.fntdata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Relationship Id="rId11" Type="http://schemas.openxmlformats.org/officeDocument/2006/relationships/font" Target="fonts/OpenSansSemiBold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OpenSansSemiBold-italic.fntdata"/><Relationship Id="rId12" Type="http://schemas.openxmlformats.org/officeDocument/2006/relationships/font" Target="fonts/OpenSansSemiBold-bold.fntdata"/><Relationship Id="rId15" Type="http://schemas.openxmlformats.org/officeDocument/2006/relationships/font" Target="fonts/PoppinsMedium-regular.fntdata"/><Relationship Id="rId14" Type="http://schemas.openxmlformats.org/officeDocument/2006/relationships/font" Target="fonts/OpenSansSemiBold-boldItalic.fntdata"/><Relationship Id="rId17" Type="http://schemas.openxmlformats.org/officeDocument/2006/relationships/font" Target="fonts/PoppinsMedium-italic.fntdata"/><Relationship Id="rId16" Type="http://schemas.openxmlformats.org/officeDocument/2006/relationships/font" Target="fonts/PoppinsMedium-bold.fntdata"/><Relationship Id="rId19" Type="http://schemas.openxmlformats.org/officeDocument/2006/relationships/font" Target="fonts/PoppinsSemiBold-regular.fntdata"/><Relationship Id="rId18" Type="http://schemas.openxmlformats.org/officeDocument/2006/relationships/font" Target="fonts/Poppins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b478af4e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8b478af4e8_0_8:notes"/>
          <p:cNvSpPr/>
          <p:nvPr>
            <p:ph idx="2" type="sldImg"/>
          </p:nvPr>
        </p:nvSpPr>
        <p:spPr>
          <a:xfrm>
            <a:off x="2217738" y="685800"/>
            <a:ext cx="242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3b06f65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243b06f659c_0_0:notes"/>
          <p:cNvSpPr/>
          <p:nvPr>
            <p:ph idx="2" type="sldImg"/>
          </p:nvPr>
        </p:nvSpPr>
        <p:spPr>
          <a:xfrm>
            <a:off x="2217738" y="685800"/>
            <a:ext cx="242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087140" y="8442358"/>
            <a:ext cx="19209345" cy="184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79658" y="12134875"/>
            <a:ext cx="25656844" cy="4610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4575678" y="7657679"/>
            <a:ext cx="25656844" cy="13565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603772" y="4954765"/>
            <a:ext cx="18176081" cy="105402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/>
            </a:lvl1pPr>
            <a:lvl2pPr lvl="1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/>
            </a:lvl2pPr>
            <a:lvl3pPr lvl="2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/>
            </a:lvl3pPr>
            <a:lvl4pPr lvl="3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4pPr>
            <a:lvl5pPr lvl="4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5pPr>
            <a:lvl6pPr lvl="5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6pPr>
            <a:lvl7pPr lvl="6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7pPr>
            <a:lvl8pPr lvl="7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8pPr>
            <a:lvl9pPr lvl="8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458988" y="20260574"/>
            <a:ext cx="18443377" cy="662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677"/>
              <a:buNone/>
              <a:defRPr sz="467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209"/>
              <a:buNone/>
              <a:defRPr sz="420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470124" y="8059374"/>
            <a:ext cx="9088041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0825460" y="8059374"/>
            <a:ext cx="9088041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b="1" sz="5612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b="1" sz="4677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b="1" sz="4209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b="1" sz="5612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b="1" sz="4677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b="1" sz="4209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0377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Char char="•"/>
              <a:defRPr sz="7483"/>
            </a:lvl1pPr>
            <a:lvl2pPr indent="-644398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Char char="•"/>
              <a:defRPr sz="6548"/>
            </a:lvl2pPr>
            <a:lvl3pPr indent="-584962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Char char="•"/>
              <a:defRPr sz="5612"/>
            </a:lvl3pPr>
            <a:lvl4pPr indent="-525589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4pPr>
            <a:lvl5pPr indent="-525589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5pPr>
            <a:lvl6pPr indent="-525589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6pPr>
            <a:lvl7pPr indent="-525589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7pPr>
            <a:lvl8pPr indent="-525589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8pPr>
            <a:lvl9pPr indent="-525589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89"/>
              <a:buFont typeface="Calibri"/>
              <a:buNone/>
              <a:defRPr b="0" i="0" sz="102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44398" lvl="0" marL="457200" marR="0" rtl="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Char char="•"/>
              <a:defRPr b="0" i="0" sz="65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84962" lvl="1" marL="9144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Char char="•"/>
              <a:defRPr b="0" i="0" sz="56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25589" lvl="2" marL="13716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Char char="•"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95871" lvl="3" marL="18288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95871" lvl="4" marL="22860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95871" lvl="5" marL="27432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5871" lvl="6" marL="32004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5871" lvl="7" marL="36576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5871" lvl="8" marL="41148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2.png"/><Relationship Id="rId13" Type="http://schemas.openxmlformats.org/officeDocument/2006/relationships/image" Target="../media/image9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hyperlink" Target="https://drive.google.com/drive/folders/1WOvjKJqI96MQ_M8FEiJy9bILIcvi731I" TargetMode="External"/><Relationship Id="rId15" Type="http://schemas.openxmlformats.org/officeDocument/2006/relationships/image" Target="../media/image14.png"/><Relationship Id="rId14" Type="http://schemas.openxmlformats.org/officeDocument/2006/relationships/image" Target="../media/image8.jpg"/><Relationship Id="rId16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3" Type="http://schemas.openxmlformats.org/officeDocument/2006/relationships/image" Target="../media/image9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jpg"/><Relationship Id="rId15" Type="http://schemas.openxmlformats.org/officeDocument/2006/relationships/hyperlink" Target="https://drive.google.com/drive/folders/1WOvjKJqI96MQ_M8FEiJy9bILIcvi731I" TargetMode="External"/><Relationship Id="rId14" Type="http://schemas.openxmlformats.org/officeDocument/2006/relationships/image" Target="../media/image8.jpg"/><Relationship Id="rId16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8b478af4e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91375" cy="302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8b478af4e8_0_8"/>
          <p:cNvPicPr preferRelativeResize="0"/>
          <p:nvPr/>
        </p:nvPicPr>
        <p:blipFill rotWithShape="1">
          <a:blip r:embed="rId4">
            <a:alphaModFix/>
          </a:blip>
          <a:srcRect b="0" l="2507" r="2516" t="1951"/>
          <a:stretch/>
        </p:blipFill>
        <p:spPr>
          <a:xfrm>
            <a:off x="0" y="0"/>
            <a:ext cx="21383624" cy="869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g28b478af4e8_0_8"/>
          <p:cNvGrpSpPr/>
          <p:nvPr/>
        </p:nvGrpSpPr>
        <p:grpSpPr>
          <a:xfrm rot="-2019097">
            <a:off x="14687796" y="3805578"/>
            <a:ext cx="5653135" cy="1342991"/>
            <a:chOff x="6180325" y="12393100"/>
            <a:chExt cx="8549775" cy="2031375"/>
          </a:xfrm>
        </p:grpSpPr>
        <p:sp>
          <p:nvSpPr>
            <p:cNvPr id="87" name="Google Shape;87;g28b478af4e8_0_8"/>
            <p:cNvSpPr/>
            <p:nvPr/>
          </p:nvSpPr>
          <p:spPr>
            <a:xfrm>
              <a:off x="6646825" y="12393100"/>
              <a:ext cx="80832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g28b478af4e8_0_8"/>
            <p:cNvSpPr/>
            <p:nvPr/>
          </p:nvSpPr>
          <p:spPr>
            <a:xfrm>
              <a:off x="6180325" y="12936825"/>
              <a:ext cx="67506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g28b478af4e8_0_8"/>
            <p:cNvSpPr/>
            <p:nvPr/>
          </p:nvSpPr>
          <p:spPr>
            <a:xfrm>
              <a:off x="7271950" y="13480550"/>
              <a:ext cx="67506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g28b478af4e8_0_8"/>
            <p:cNvSpPr/>
            <p:nvPr/>
          </p:nvSpPr>
          <p:spPr>
            <a:xfrm>
              <a:off x="6403000" y="14024275"/>
              <a:ext cx="83271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" name="Google Shape;91;g28b478af4e8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86587" y="2206325"/>
            <a:ext cx="4763827" cy="48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8b478af4e8_0_8"/>
          <p:cNvSpPr txBox="1"/>
          <p:nvPr/>
        </p:nvSpPr>
        <p:spPr>
          <a:xfrm>
            <a:off x="971950" y="11105350"/>
            <a:ext cx="821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section gives an overview of the innovation.  Be mindful of the space of the poster. Include the important information, but be as straightforward as possible.</a:t>
            </a:r>
            <a:endParaRPr/>
          </a:p>
        </p:txBody>
      </p:sp>
      <p:sp>
        <p:nvSpPr>
          <p:cNvPr id="93" name="Google Shape;93;g28b478af4e8_0_8"/>
          <p:cNvSpPr txBox="1"/>
          <p:nvPr/>
        </p:nvSpPr>
        <p:spPr>
          <a:xfrm>
            <a:off x="971950" y="20600100"/>
            <a:ext cx="821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section, state what is the purpose of your innovation; or you may also state the learning outcome that you are trying to achieve.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8b478af4e8_0_8"/>
          <p:cNvSpPr txBox="1"/>
          <p:nvPr/>
        </p:nvSpPr>
        <p:spPr>
          <a:xfrm>
            <a:off x="12401188" y="10493825"/>
            <a:ext cx="821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value added of your innovation? What makes this innovation stand out? What is the advantage compared to others?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8b478af4e8_0_8"/>
          <p:cNvSpPr txBox="1"/>
          <p:nvPr/>
        </p:nvSpPr>
        <p:spPr>
          <a:xfrm>
            <a:off x="12401188" y="14929263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problem you are trying to solve? Who is the targeted community?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8b478af4e8_0_8"/>
          <p:cNvSpPr txBox="1"/>
          <p:nvPr/>
        </p:nvSpPr>
        <p:spPr>
          <a:xfrm>
            <a:off x="12401188" y="183152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State the expected or proofs brought by the innovation in solving the specific problem by the targeted communities.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8b478af4e8_0_8"/>
          <p:cNvSpPr txBox="1"/>
          <p:nvPr/>
        </p:nvSpPr>
        <p:spPr>
          <a:xfrm>
            <a:off x="12401188" y="24398400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section, you may include any relevant recognition related to the innovation or yourself.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g28b478af4e8_0_8"/>
          <p:cNvGrpSpPr/>
          <p:nvPr/>
        </p:nvGrpSpPr>
        <p:grpSpPr>
          <a:xfrm>
            <a:off x="12505398" y="19468407"/>
            <a:ext cx="8215016" cy="2693708"/>
            <a:chOff x="14313839" y="19896469"/>
            <a:chExt cx="8835251" cy="2897084"/>
          </a:xfrm>
        </p:grpSpPr>
        <p:grpSp>
          <p:nvGrpSpPr>
            <p:cNvPr id="99" name="Google Shape;99;g28b478af4e8_0_8"/>
            <p:cNvGrpSpPr/>
            <p:nvPr/>
          </p:nvGrpSpPr>
          <p:grpSpPr>
            <a:xfrm>
              <a:off x="15806490" y="20027197"/>
              <a:ext cx="3482100" cy="2541300"/>
              <a:chOff x="1111350" y="2062175"/>
              <a:chExt cx="3482100" cy="2541300"/>
            </a:xfrm>
          </p:grpSpPr>
          <p:sp>
            <p:nvSpPr>
              <p:cNvPr id="100" name="Google Shape;100;g28b478af4e8_0_8"/>
              <p:cNvSpPr/>
              <p:nvPr/>
            </p:nvSpPr>
            <p:spPr>
              <a:xfrm>
                <a:off x="1111350" y="2062175"/>
                <a:ext cx="3482100" cy="2541300"/>
              </a:xfrm>
              <a:prstGeom prst="roundRect">
                <a:avLst>
                  <a:gd fmla="val 4125" name="adj"/>
                </a:avLst>
              </a:prstGeom>
              <a:solidFill>
                <a:srgbClr val="FDF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" name="Google Shape;101;g28b478af4e8_0_8"/>
              <p:cNvGrpSpPr/>
              <p:nvPr/>
            </p:nvGrpSpPr>
            <p:grpSpPr>
              <a:xfrm>
                <a:off x="4381672" y="2197552"/>
                <a:ext cx="77703" cy="77703"/>
                <a:chOff x="1990725" y="2252675"/>
                <a:chExt cx="131100" cy="131100"/>
              </a:xfrm>
            </p:grpSpPr>
            <p:cxnSp>
              <p:nvCxnSpPr>
                <p:cNvPr id="102" name="Google Shape;102;g28b478af4e8_0_8"/>
                <p:cNvCxnSpPr/>
                <p:nvPr/>
              </p:nvCxnSpPr>
              <p:spPr>
                <a:xfrm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" name="Google Shape;103;g28b478af4e8_0_8"/>
                <p:cNvCxnSpPr/>
                <p:nvPr/>
              </p:nvCxnSpPr>
              <p:spPr>
                <a:xfrm flipH="1"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04" name="Google Shape;104;g28b478af4e8_0_8"/>
            <p:cNvSpPr txBox="1"/>
            <p:nvPr/>
          </p:nvSpPr>
          <p:spPr>
            <a:xfrm>
              <a:off x="15927440" y="200652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resume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105" name="Google Shape;105;g28b478af4e8_0_8"/>
            <p:cNvGrpSpPr/>
            <p:nvPr/>
          </p:nvGrpSpPr>
          <p:grpSpPr>
            <a:xfrm>
              <a:off x="16075954" y="20494996"/>
              <a:ext cx="2527996" cy="153600"/>
              <a:chOff x="1380880" y="2568068"/>
              <a:chExt cx="2877300" cy="153600"/>
            </a:xfrm>
          </p:grpSpPr>
          <p:sp>
            <p:nvSpPr>
              <p:cNvPr id="106" name="Google Shape;106;g28b478af4e8_0_8"/>
              <p:cNvSpPr/>
              <p:nvPr/>
            </p:nvSpPr>
            <p:spPr>
              <a:xfrm flipH="1" rot="5400000">
                <a:off x="2742730" y="120621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g28b478af4e8_0_8"/>
              <p:cNvSpPr/>
              <p:nvPr/>
            </p:nvSpPr>
            <p:spPr>
              <a:xfrm flipH="1" rot="5400000">
                <a:off x="1915931" y="2043769"/>
                <a:ext cx="144600" cy="12036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DF5953"/>
                  </a:gs>
                  <a:gs pos="100000">
                    <a:srgbClr val="E8B83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g28b478af4e8_0_8"/>
            <p:cNvGrpSpPr/>
            <p:nvPr/>
          </p:nvGrpSpPr>
          <p:grpSpPr>
            <a:xfrm>
              <a:off x="16075954" y="20853321"/>
              <a:ext cx="2527996" cy="153600"/>
              <a:chOff x="1380880" y="2850193"/>
              <a:chExt cx="2877300" cy="153600"/>
            </a:xfrm>
          </p:grpSpPr>
          <p:sp>
            <p:nvSpPr>
              <p:cNvPr id="109" name="Google Shape;109;g28b478af4e8_0_8"/>
              <p:cNvSpPr/>
              <p:nvPr/>
            </p:nvSpPr>
            <p:spPr>
              <a:xfrm flipH="1" rot="5400000">
                <a:off x="2742730" y="1488343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g28b478af4e8_0_8"/>
              <p:cNvSpPr/>
              <p:nvPr/>
            </p:nvSpPr>
            <p:spPr>
              <a:xfrm flipH="1" rot="5400000">
                <a:off x="2320115" y="1921796"/>
                <a:ext cx="144600" cy="2011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A55EA5"/>
                  </a:gs>
                  <a:gs pos="100000">
                    <a:srgbClr val="DF5953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g28b478af4e8_0_8"/>
            <p:cNvGrpSpPr/>
            <p:nvPr/>
          </p:nvGrpSpPr>
          <p:grpSpPr>
            <a:xfrm>
              <a:off x="16075954" y="21211646"/>
              <a:ext cx="2527996" cy="153600"/>
              <a:chOff x="1380880" y="3132318"/>
              <a:chExt cx="2877300" cy="153600"/>
            </a:xfrm>
          </p:grpSpPr>
          <p:sp>
            <p:nvSpPr>
              <p:cNvPr id="112" name="Google Shape;112;g28b478af4e8_0_8"/>
              <p:cNvSpPr/>
              <p:nvPr/>
            </p:nvSpPr>
            <p:spPr>
              <a:xfrm flipH="1" rot="5400000">
                <a:off x="2742730" y="17704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g28b478af4e8_0_8"/>
              <p:cNvSpPr/>
              <p:nvPr/>
            </p:nvSpPr>
            <p:spPr>
              <a:xfrm flipH="1" rot="5400000">
                <a:off x="2509469" y="2014469"/>
                <a:ext cx="144600" cy="23907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87C5E5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g28b478af4e8_0_8"/>
            <p:cNvSpPr/>
            <p:nvPr/>
          </p:nvSpPr>
          <p:spPr>
            <a:xfrm>
              <a:off x="16068523" y="219226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28b478af4e8_0_8"/>
            <p:cNvSpPr/>
            <p:nvPr/>
          </p:nvSpPr>
          <p:spPr>
            <a:xfrm>
              <a:off x="19527190" y="20027197"/>
              <a:ext cx="3469500" cy="2541300"/>
            </a:xfrm>
            <a:prstGeom prst="roundRect">
              <a:avLst>
                <a:gd fmla="val 4125" name="adj"/>
              </a:avLst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" name="Google Shape;116;g28b478af4e8_0_8"/>
            <p:cNvGrpSpPr/>
            <p:nvPr/>
          </p:nvGrpSpPr>
          <p:grpSpPr>
            <a:xfrm>
              <a:off x="22784961" y="20162574"/>
              <a:ext cx="77703" cy="77703"/>
              <a:chOff x="1990725" y="2252675"/>
              <a:chExt cx="131100" cy="131100"/>
            </a:xfrm>
          </p:grpSpPr>
          <p:cxnSp>
            <p:nvCxnSpPr>
              <p:cNvPr id="117" name="Google Shape;117;g28b478af4e8_0_8"/>
              <p:cNvCxnSpPr/>
              <p:nvPr/>
            </p:nvCxnSpPr>
            <p:spPr>
              <a:xfrm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" name="Google Shape;118;g28b478af4e8_0_8"/>
              <p:cNvCxnSpPr/>
              <p:nvPr/>
            </p:nvCxnSpPr>
            <p:spPr>
              <a:xfrm flipH="1"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19" name="Google Shape;119;g28b478af4e8_0_8"/>
            <p:cNvSpPr/>
            <p:nvPr/>
          </p:nvSpPr>
          <p:spPr>
            <a:xfrm>
              <a:off x="16068523" y="222292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A55EA5"/>
                </a:gs>
                <a:gs pos="100000">
                  <a:srgbClr val="DF5953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8b478af4e8_0_8"/>
            <p:cNvSpPr/>
            <p:nvPr/>
          </p:nvSpPr>
          <p:spPr>
            <a:xfrm>
              <a:off x="17496715" y="219226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8b478af4e8_0_8"/>
            <p:cNvSpPr/>
            <p:nvPr/>
          </p:nvSpPr>
          <p:spPr>
            <a:xfrm>
              <a:off x="17496715" y="222292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" name="Google Shape;122;g28b478af4e8_0_8"/>
            <p:cNvGrpSpPr/>
            <p:nvPr/>
          </p:nvGrpSpPr>
          <p:grpSpPr>
            <a:xfrm>
              <a:off x="16075890" y="21567146"/>
              <a:ext cx="2527996" cy="153600"/>
              <a:chOff x="1380843" y="3411618"/>
              <a:chExt cx="2877300" cy="153600"/>
            </a:xfrm>
          </p:grpSpPr>
          <p:sp>
            <p:nvSpPr>
              <p:cNvPr id="123" name="Google Shape;123;g28b478af4e8_0_8"/>
              <p:cNvSpPr/>
              <p:nvPr/>
            </p:nvSpPr>
            <p:spPr>
              <a:xfrm flipH="1" rot="5400000">
                <a:off x="2742693" y="20497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g28b478af4e8_0_8"/>
              <p:cNvSpPr/>
              <p:nvPr/>
            </p:nvSpPr>
            <p:spPr>
              <a:xfrm flipH="1" rot="-5400000">
                <a:off x="2219575" y="2583719"/>
                <a:ext cx="144600" cy="1810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A55EA5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g28b478af4e8_0_8"/>
            <p:cNvSpPr/>
            <p:nvPr/>
          </p:nvSpPr>
          <p:spPr>
            <a:xfrm>
              <a:off x="19901253" y="20532947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8b478af4e8_0_8"/>
            <p:cNvSpPr/>
            <p:nvPr/>
          </p:nvSpPr>
          <p:spPr>
            <a:xfrm>
              <a:off x="19949096" y="20580790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8b478af4e8_0_8"/>
            <p:cNvSpPr/>
            <p:nvPr/>
          </p:nvSpPr>
          <p:spPr>
            <a:xfrm>
              <a:off x="19949027" y="20580721"/>
              <a:ext cx="738900" cy="738900"/>
            </a:xfrm>
            <a:prstGeom prst="blockArc">
              <a:avLst>
                <a:gd fmla="val 7190823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28b478af4e8_0_8"/>
            <p:cNvSpPr/>
            <p:nvPr/>
          </p:nvSpPr>
          <p:spPr>
            <a:xfrm>
              <a:off x="19901258" y="21553722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8b478af4e8_0_8"/>
            <p:cNvSpPr/>
            <p:nvPr/>
          </p:nvSpPr>
          <p:spPr>
            <a:xfrm>
              <a:off x="19949101" y="21601565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8b478af4e8_0_8"/>
            <p:cNvSpPr/>
            <p:nvPr/>
          </p:nvSpPr>
          <p:spPr>
            <a:xfrm>
              <a:off x="19949033" y="21601496"/>
              <a:ext cx="738900" cy="738900"/>
            </a:xfrm>
            <a:prstGeom prst="blockArc">
              <a:avLst>
                <a:gd fmla="val 13906492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28b478af4e8_0_8"/>
            <p:cNvSpPr txBox="1"/>
            <p:nvPr/>
          </p:nvSpPr>
          <p:spPr>
            <a:xfrm>
              <a:off x="19648140" y="200652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numbers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32" name="Google Shape;132;g28b478af4e8_0_8"/>
            <p:cNvSpPr txBox="1"/>
            <p:nvPr/>
          </p:nvSpPr>
          <p:spPr>
            <a:xfrm>
              <a:off x="19949028" y="2075007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65%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g28b478af4e8_0_8"/>
            <p:cNvSpPr txBox="1"/>
            <p:nvPr/>
          </p:nvSpPr>
          <p:spPr>
            <a:xfrm>
              <a:off x="19949040" y="2177092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35%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g28b478af4e8_0_8"/>
            <p:cNvSpPr txBox="1"/>
            <p:nvPr/>
          </p:nvSpPr>
          <p:spPr>
            <a:xfrm>
              <a:off x="20830878" y="20570822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Lorem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35" name="Google Shape;135;g28b478af4e8_0_8"/>
            <p:cNvSpPr txBox="1"/>
            <p:nvPr/>
          </p:nvSpPr>
          <p:spPr>
            <a:xfrm>
              <a:off x="20830890" y="20875622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g28b478af4e8_0_8"/>
            <p:cNvSpPr txBox="1"/>
            <p:nvPr/>
          </p:nvSpPr>
          <p:spPr>
            <a:xfrm>
              <a:off x="20830878" y="21591597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Dolor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37" name="Google Shape;137;g28b478af4e8_0_8"/>
            <p:cNvSpPr txBox="1"/>
            <p:nvPr/>
          </p:nvSpPr>
          <p:spPr>
            <a:xfrm>
              <a:off x="20830890" y="21896397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g28b478af4e8_0_8"/>
            <p:cNvSpPr txBox="1"/>
            <p:nvPr/>
          </p:nvSpPr>
          <p:spPr>
            <a:xfrm>
              <a:off x="16244915" y="218885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g28b478af4e8_0_8"/>
            <p:cNvSpPr txBox="1"/>
            <p:nvPr/>
          </p:nvSpPr>
          <p:spPr>
            <a:xfrm>
              <a:off x="17673665" y="218885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Dolor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g28b478af4e8_0_8"/>
            <p:cNvSpPr txBox="1"/>
            <p:nvPr/>
          </p:nvSpPr>
          <p:spPr>
            <a:xfrm>
              <a:off x="17673665" y="221951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Sit Amet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g28b478af4e8_0_8"/>
            <p:cNvSpPr txBox="1"/>
            <p:nvPr/>
          </p:nvSpPr>
          <p:spPr>
            <a:xfrm>
              <a:off x="16244915" y="221951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Ipsum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g28b478af4e8_0_8"/>
            <p:cNvSpPr txBox="1"/>
            <p:nvPr/>
          </p:nvSpPr>
          <p:spPr>
            <a:xfrm>
              <a:off x="18603890" y="204436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43" name="Google Shape;143;g28b478af4e8_0_8"/>
            <p:cNvSpPr txBox="1"/>
            <p:nvPr/>
          </p:nvSpPr>
          <p:spPr>
            <a:xfrm>
              <a:off x="18603890" y="2080559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44" name="Google Shape;144;g28b478af4e8_0_8"/>
            <p:cNvSpPr txBox="1"/>
            <p:nvPr/>
          </p:nvSpPr>
          <p:spPr>
            <a:xfrm>
              <a:off x="18603890" y="211675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75%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45" name="Google Shape;145;g28b478af4e8_0_8"/>
            <p:cNvSpPr txBox="1"/>
            <p:nvPr/>
          </p:nvSpPr>
          <p:spPr>
            <a:xfrm>
              <a:off x="18603890" y="21515222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146" name="Google Shape;146;g28b478af4e8_0_8"/>
            <p:cNvGrpSpPr/>
            <p:nvPr/>
          </p:nvGrpSpPr>
          <p:grpSpPr>
            <a:xfrm>
              <a:off x="14313839" y="19896469"/>
              <a:ext cx="1372725" cy="2744684"/>
              <a:chOff x="5629413" y="2073425"/>
              <a:chExt cx="1073700" cy="2146800"/>
            </a:xfrm>
          </p:grpSpPr>
          <p:sp>
            <p:nvSpPr>
              <p:cNvPr id="147" name="Google Shape;147;g28b478af4e8_0_8"/>
              <p:cNvSpPr/>
              <p:nvPr/>
            </p:nvSpPr>
            <p:spPr>
              <a:xfrm>
                <a:off x="5629413" y="2073425"/>
                <a:ext cx="1073700" cy="2146800"/>
              </a:xfrm>
              <a:prstGeom prst="roundRect">
                <a:avLst>
                  <a:gd fmla="val 12542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g28b478af4e8_0_8"/>
              <p:cNvSpPr/>
              <p:nvPr/>
            </p:nvSpPr>
            <p:spPr>
              <a:xfrm>
                <a:off x="5693625" y="2271975"/>
                <a:ext cx="945300" cy="1695300"/>
              </a:xfrm>
              <a:prstGeom prst="roundRect">
                <a:avLst>
                  <a:gd fmla="val 0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9" name="Google Shape;149;g28b478af4e8_0_8"/>
              <p:cNvGrpSpPr/>
              <p:nvPr/>
            </p:nvGrpSpPr>
            <p:grpSpPr>
              <a:xfrm>
                <a:off x="5805038" y="4055200"/>
                <a:ext cx="722475" cy="77700"/>
                <a:chOff x="5830625" y="4055200"/>
                <a:chExt cx="722475" cy="77700"/>
              </a:xfrm>
            </p:grpSpPr>
            <p:sp>
              <p:nvSpPr>
                <p:cNvPr id="150" name="Google Shape;150;g28b478af4e8_0_8"/>
                <p:cNvSpPr/>
                <p:nvPr/>
              </p:nvSpPr>
              <p:spPr>
                <a:xfrm>
                  <a:off x="6153013" y="4055200"/>
                  <a:ext cx="77700" cy="77700"/>
                </a:xfrm>
                <a:prstGeom prst="ellipse">
                  <a:avLst/>
                </a:prstGeom>
                <a:solidFill>
                  <a:srgbClr val="F2F2F2"/>
                </a:solidFill>
                <a:ln cap="flat" cmpd="sng" w="19050">
                  <a:solidFill>
                    <a:srgbClr val="FDF9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g28b478af4e8_0_8"/>
                <p:cNvSpPr/>
                <p:nvPr/>
              </p:nvSpPr>
              <p:spPr>
                <a:xfrm>
                  <a:off x="5830625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g28b478af4e8_0_8"/>
                <p:cNvSpPr/>
                <p:nvPr/>
              </p:nvSpPr>
              <p:spPr>
                <a:xfrm>
                  <a:off x="6433700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153" name="Google Shape;153;g28b478af4e8_0_8"/>
            <p:cNvPicPr preferRelativeResize="0"/>
            <p:nvPr/>
          </p:nvPicPr>
          <p:blipFill rotWithShape="1">
            <a:blip r:embed="rId6">
              <a:alphaModFix/>
            </a:blip>
            <a:srcRect b="0" l="34346" r="34349" t="0"/>
            <a:stretch/>
          </p:blipFill>
          <p:spPr>
            <a:xfrm>
              <a:off x="14395577" y="20176221"/>
              <a:ext cx="1195313" cy="21479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4" name="Google Shape;154;g28b478af4e8_0_8"/>
            <p:cNvGrpSpPr/>
            <p:nvPr/>
          </p:nvGrpSpPr>
          <p:grpSpPr>
            <a:xfrm>
              <a:off x="15958890" y="20179597"/>
              <a:ext cx="3482100" cy="2541300"/>
              <a:chOff x="1111350" y="2062175"/>
              <a:chExt cx="3482100" cy="2541300"/>
            </a:xfrm>
          </p:grpSpPr>
          <p:sp>
            <p:nvSpPr>
              <p:cNvPr id="155" name="Google Shape;155;g28b478af4e8_0_8"/>
              <p:cNvSpPr/>
              <p:nvPr/>
            </p:nvSpPr>
            <p:spPr>
              <a:xfrm>
                <a:off x="1111350" y="2062175"/>
                <a:ext cx="3482100" cy="2541300"/>
              </a:xfrm>
              <a:prstGeom prst="roundRect">
                <a:avLst>
                  <a:gd fmla="val 4125" name="adj"/>
                </a:avLst>
              </a:prstGeom>
              <a:solidFill>
                <a:srgbClr val="FDF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" name="Google Shape;156;g28b478af4e8_0_8"/>
              <p:cNvGrpSpPr/>
              <p:nvPr/>
            </p:nvGrpSpPr>
            <p:grpSpPr>
              <a:xfrm>
                <a:off x="4381672" y="2197551"/>
                <a:ext cx="77703" cy="77703"/>
                <a:chOff x="1990725" y="2252675"/>
                <a:chExt cx="131100" cy="131100"/>
              </a:xfrm>
            </p:grpSpPr>
            <p:cxnSp>
              <p:nvCxnSpPr>
                <p:cNvPr id="157" name="Google Shape;157;g28b478af4e8_0_8"/>
                <p:cNvCxnSpPr/>
                <p:nvPr/>
              </p:nvCxnSpPr>
              <p:spPr>
                <a:xfrm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" name="Google Shape;158;g28b478af4e8_0_8"/>
                <p:cNvCxnSpPr/>
                <p:nvPr/>
              </p:nvCxnSpPr>
              <p:spPr>
                <a:xfrm flipH="1"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59" name="Google Shape;159;g28b478af4e8_0_8"/>
            <p:cNvSpPr txBox="1"/>
            <p:nvPr/>
          </p:nvSpPr>
          <p:spPr>
            <a:xfrm>
              <a:off x="16079840" y="202176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resume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160" name="Google Shape;160;g28b478af4e8_0_8"/>
            <p:cNvGrpSpPr/>
            <p:nvPr/>
          </p:nvGrpSpPr>
          <p:grpSpPr>
            <a:xfrm>
              <a:off x="16228353" y="20647396"/>
              <a:ext cx="2527996" cy="153600"/>
              <a:chOff x="1380880" y="2568068"/>
              <a:chExt cx="2877300" cy="153600"/>
            </a:xfrm>
          </p:grpSpPr>
          <p:sp>
            <p:nvSpPr>
              <p:cNvPr id="161" name="Google Shape;161;g28b478af4e8_0_8"/>
              <p:cNvSpPr/>
              <p:nvPr/>
            </p:nvSpPr>
            <p:spPr>
              <a:xfrm flipH="1" rot="5400000">
                <a:off x="2742730" y="120621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g28b478af4e8_0_8"/>
              <p:cNvSpPr/>
              <p:nvPr/>
            </p:nvSpPr>
            <p:spPr>
              <a:xfrm flipH="1" rot="5400000">
                <a:off x="1915931" y="2043769"/>
                <a:ext cx="144600" cy="12036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DF5953"/>
                  </a:gs>
                  <a:gs pos="100000">
                    <a:srgbClr val="E8B83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g28b478af4e8_0_8"/>
            <p:cNvGrpSpPr/>
            <p:nvPr/>
          </p:nvGrpSpPr>
          <p:grpSpPr>
            <a:xfrm>
              <a:off x="16228353" y="21005721"/>
              <a:ext cx="2527996" cy="153600"/>
              <a:chOff x="1380880" y="2850193"/>
              <a:chExt cx="2877300" cy="153600"/>
            </a:xfrm>
          </p:grpSpPr>
          <p:sp>
            <p:nvSpPr>
              <p:cNvPr id="164" name="Google Shape;164;g28b478af4e8_0_8"/>
              <p:cNvSpPr/>
              <p:nvPr/>
            </p:nvSpPr>
            <p:spPr>
              <a:xfrm flipH="1" rot="5400000">
                <a:off x="2742730" y="1488343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28b478af4e8_0_8"/>
              <p:cNvSpPr/>
              <p:nvPr/>
            </p:nvSpPr>
            <p:spPr>
              <a:xfrm flipH="1" rot="5400000">
                <a:off x="2320115" y="1921796"/>
                <a:ext cx="144600" cy="2011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A55EA5"/>
                  </a:gs>
                  <a:gs pos="100000">
                    <a:srgbClr val="DF5953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g28b478af4e8_0_8"/>
            <p:cNvGrpSpPr/>
            <p:nvPr/>
          </p:nvGrpSpPr>
          <p:grpSpPr>
            <a:xfrm>
              <a:off x="16228353" y="21364046"/>
              <a:ext cx="2527996" cy="153600"/>
              <a:chOff x="1380880" y="3132318"/>
              <a:chExt cx="2877300" cy="153600"/>
            </a:xfrm>
          </p:grpSpPr>
          <p:sp>
            <p:nvSpPr>
              <p:cNvPr id="167" name="Google Shape;167;g28b478af4e8_0_8"/>
              <p:cNvSpPr/>
              <p:nvPr/>
            </p:nvSpPr>
            <p:spPr>
              <a:xfrm flipH="1" rot="5400000">
                <a:off x="2742730" y="17704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28b478af4e8_0_8"/>
              <p:cNvSpPr/>
              <p:nvPr/>
            </p:nvSpPr>
            <p:spPr>
              <a:xfrm flipH="1" rot="5400000">
                <a:off x="2509469" y="2014469"/>
                <a:ext cx="144600" cy="23907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87C5E5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" name="Google Shape;169;g28b478af4e8_0_8"/>
            <p:cNvSpPr/>
            <p:nvPr/>
          </p:nvSpPr>
          <p:spPr>
            <a:xfrm>
              <a:off x="16220923" y="220750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28b478af4e8_0_8"/>
            <p:cNvSpPr/>
            <p:nvPr/>
          </p:nvSpPr>
          <p:spPr>
            <a:xfrm>
              <a:off x="19679590" y="20179597"/>
              <a:ext cx="3469500" cy="2541300"/>
            </a:xfrm>
            <a:prstGeom prst="roundRect">
              <a:avLst>
                <a:gd fmla="val 4125" name="adj"/>
              </a:avLst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g28b478af4e8_0_8"/>
            <p:cNvGrpSpPr/>
            <p:nvPr/>
          </p:nvGrpSpPr>
          <p:grpSpPr>
            <a:xfrm>
              <a:off x="22937361" y="20314973"/>
              <a:ext cx="77703" cy="77703"/>
              <a:chOff x="1990725" y="2252675"/>
              <a:chExt cx="131100" cy="131100"/>
            </a:xfrm>
          </p:grpSpPr>
          <p:cxnSp>
            <p:nvCxnSpPr>
              <p:cNvPr id="172" name="Google Shape;172;g28b478af4e8_0_8"/>
              <p:cNvCxnSpPr/>
              <p:nvPr/>
            </p:nvCxnSpPr>
            <p:spPr>
              <a:xfrm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g28b478af4e8_0_8"/>
              <p:cNvCxnSpPr/>
              <p:nvPr/>
            </p:nvCxnSpPr>
            <p:spPr>
              <a:xfrm flipH="1"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4" name="Google Shape;174;g28b478af4e8_0_8"/>
            <p:cNvSpPr/>
            <p:nvPr/>
          </p:nvSpPr>
          <p:spPr>
            <a:xfrm>
              <a:off x="16220923" y="223816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A55EA5"/>
                </a:gs>
                <a:gs pos="100000">
                  <a:srgbClr val="DF5953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28b478af4e8_0_8"/>
            <p:cNvSpPr/>
            <p:nvPr/>
          </p:nvSpPr>
          <p:spPr>
            <a:xfrm>
              <a:off x="17649115" y="220750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28b478af4e8_0_8"/>
            <p:cNvSpPr/>
            <p:nvPr/>
          </p:nvSpPr>
          <p:spPr>
            <a:xfrm>
              <a:off x="17649115" y="223816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" name="Google Shape;177;g28b478af4e8_0_8"/>
            <p:cNvGrpSpPr/>
            <p:nvPr/>
          </p:nvGrpSpPr>
          <p:grpSpPr>
            <a:xfrm>
              <a:off x="16228290" y="21719546"/>
              <a:ext cx="2527996" cy="153600"/>
              <a:chOff x="1380843" y="3411618"/>
              <a:chExt cx="2877300" cy="153600"/>
            </a:xfrm>
          </p:grpSpPr>
          <p:sp>
            <p:nvSpPr>
              <p:cNvPr id="178" name="Google Shape;178;g28b478af4e8_0_8"/>
              <p:cNvSpPr/>
              <p:nvPr/>
            </p:nvSpPr>
            <p:spPr>
              <a:xfrm flipH="1" rot="5400000">
                <a:off x="2742693" y="20497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28b478af4e8_0_8"/>
              <p:cNvSpPr/>
              <p:nvPr/>
            </p:nvSpPr>
            <p:spPr>
              <a:xfrm flipH="1" rot="-5400000">
                <a:off x="2219575" y="2583719"/>
                <a:ext cx="144600" cy="1810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A55EA5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" name="Google Shape;180;g28b478af4e8_0_8"/>
            <p:cNvSpPr/>
            <p:nvPr/>
          </p:nvSpPr>
          <p:spPr>
            <a:xfrm>
              <a:off x="20053653" y="20685347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8b478af4e8_0_8"/>
            <p:cNvSpPr/>
            <p:nvPr/>
          </p:nvSpPr>
          <p:spPr>
            <a:xfrm>
              <a:off x="20101496" y="20733190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8b478af4e8_0_8"/>
            <p:cNvSpPr/>
            <p:nvPr/>
          </p:nvSpPr>
          <p:spPr>
            <a:xfrm>
              <a:off x="20101427" y="20733121"/>
              <a:ext cx="738900" cy="738900"/>
            </a:xfrm>
            <a:prstGeom prst="blockArc">
              <a:avLst>
                <a:gd fmla="val 7190823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8b478af4e8_0_8"/>
            <p:cNvSpPr/>
            <p:nvPr/>
          </p:nvSpPr>
          <p:spPr>
            <a:xfrm>
              <a:off x="20053658" y="21706122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8b478af4e8_0_8"/>
            <p:cNvSpPr/>
            <p:nvPr/>
          </p:nvSpPr>
          <p:spPr>
            <a:xfrm>
              <a:off x="20101501" y="21753965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8b478af4e8_0_8"/>
            <p:cNvSpPr/>
            <p:nvPr/>
          </p:nvSpPr>
          <p:spPr>
            <a:xfrm>
              <a:off x="20101433" y="21753896"/>
              <a:ext cx="738900" cy="738900"/>
            </a:xfrm>
            <a:prstGeom prst="blockArc">
              <a:avLst>
                <a:gd fmla="val 13906492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8b478af4e8_0_8"/>
            <p:cNvSpPr txBox="1"/>
            <p:nvPr/>
          </p:nvSpPr>
          <p:spPr>
            <a:xfrm>
              <a:off x="19800540" y="202176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numbers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87" name="Google Shape;187;g28b478af4e8_0_8"/>
            <p:cNvSpPr txBox="1"/>
            <p:nvPr/>
          </p:nvSpPr>
          <p:spPr>
            <a:xfrm>
              <a:off x="20101428" y="2090247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65%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g28b478af4e8_0_8"/>
            <p:cNvSpPr txBox="1"/>
            <p:nvPr/>
          </p:nvSpPr>
          <p:spPr>
            <a:xfrm>
              <a:off x="20101440" y="2192332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35%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g28b478af4e8_0_8"/>
            <p:cNvSpPr txBox="1"/>
            <p:nvPr/>
          </p:nvSpPr>
          <p:spPr>
            <a:xfrm>
              <a:off x="20983278" y="20723222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Lorem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90" name="Google Shape;190;g28b478af4e8_0_8"/>
            <p:cNvSpPr txBox="1"/>
            <p:nvPr/>
          </p:nvSpPr>
          <p:spPr>
            <a:xfrm>
              <a:off x="20983290" y="21028022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g28b478af4e8_0_8"/>
            <p:cNvSpPr txBox="1"/>
            <p:nvPr/>
          </p:nvSpPr>
          <p:spPr>
            <a:xfrm>
              <a:off x="20983278" y="21743997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Dolor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92" name="Google Shape;192;g28b478af4e8_0_8"/>
            <p:cNvSpPr txBox="1"/>
            <p:nvPr/>
          </p:nvSpPr>
          <p:spPr>
            <a:xfrm>
              <a:off x="20983290" y="22048797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g28b478af4e8_0_8"/>
            <p:cNvSpPr txBox="1"/>
            <p:nvPr/>
          </p:nvSpPr>
          <p:spPr>
            <a:xfrm>
              <a:off x="16397315" y="220409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g28b478af4e8_0_8"/>
            <p:cNvSpPr txBox="1"/>
            <p:nvPr/>
          </p:nvSpPr>
          <p:spPr>
            <a:xfrm>
              <a:off x="17826065" y="220409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Dolor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g28b478af4e8_0_8"/>
            <p:cNvSpPr txBox="1"/>
            <p:nvPr/>
          </p:nvSpPr>
          <p:spPr>
            <a:xfrm>
              <a:off x="17826065" y="223475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Sit Amet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g28b478af4e8_0_8"/>
            <p:cNvSpPr txBox="1"/>
            <p:nvPr/>
          </p:nvSpPr>
          <p:spPr>
            <a:xfrm>
              <a:off x="16397315" y="223475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Ipsum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g28b478af4e8_0_8"/>
            <p:cNvSpPr txBox="1"/>
            <p:nvPr/>
          </p:nvSpPr>
          <p:spPr>
            <a:xfrm>
              <a:off x="18756290" y="205960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98" name="Google Shape;198;g28b478af4e8_0_8"/>
            <p:cNvSpPr txBox="1"/>
            <p:nvPr/>
          </p:nvSpPr>
          <p:spPr>
            <a:xfrm>
              <a:off x="18756290" y="2095799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99" name="Google Shape;199;g28b478af4e8_0_8"/>
            <p:cNvSpPr txBox="1"/>
            <p:nvPr/>
          </p:nvSpPr>
          <p:spPr>
            <a:xfrm>
              <a:off x="18756290" y="213199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75%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200" name="Google Shape;200;g28b478af4e8_0_8"/>
            <p:cNvSpPr txBox="1"/>
            <p:nvPr/>
          </p:nvSpPr>
          <p:spPr>
            <a:xfrm>
              <a:off x="18756290" y="21667622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201" name="Google Shape;201;g28b478af4e8_0_8"/>
            <p:cNvGrpSpPr/>
            <p:nvPr/>
          </p:nvGrpSpPr>
          <p:grpSpPr>
            <a:xfrm>
              <a:off x="14466241" y="20048869"/>
              <a:ext cx="1372725" cy="2744684"/>
              <a:chOff x="5629413" y="2073425"/>
              <a:chExt cx="1073700" cy="2146800"/>
            </a:xfrm>
          </p:grpSpPr>
          <p:sp>
            <p:nvSpPr>
              <p:cNvPr id="202" name="Google Shape;202;g28b478af4e8_0_8"/>
              <p:cNvSpPr/>
              <p:nvPr/>
            </p:nvSpPr>
            <p:spPr>
              <a:xfrm>
                <a:off x="5629413" y="2073425"/>
                <a:ext cx="1073700" cy="2146800"/>
              </a:xfrm>
              <a:prstGeom prst="roundRect">
                <a:avLst>
                  <a:gd fmla="val 12542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28b478af4e8_0_8"/>
              <p:cNvSpPr/>
              <p:nvPr/>
            </p:nvSpPr>
            <p:spPr>
              <a:xfrm>
                <a:off x="5693625" y="2271975"/>
                <a:ext cx="945300" cy="1695300"/>
              </a:xfrm>
              <a:prstGeom prst="roundRect">
                <a:avLst>
                  <a:gd fmla="val 0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4" name="Google Shape;204;g28b478af4e8_0_8"/>
              <p:cNvGrpSpPr/>
              <p:nvPr/>
            </p:nvGrpSpPr>
            <p:grpSpPr>
              <a:xfrm>
                <a:off x="5805038" y="4055200"/>
                <a:ext cx="722475" cy="77700"/>
                <a:chOff x="5830625" y="4055200"/>
                <a:chExt cx="722475" cy="77700"/>
              </a:xfrm>
            </p:grpSpPr>
            <p:sp>
              <p:nvSpPr>
                <p:cNvPr id="205" name="Google Shape;205;g28b478af4e8_0_8"/>
                <p:cNvSpPr/>
                <p:nvPr/>
              </p:nvSpPr>
              <p:spPr>
                <a:xfrm>
                  <a:off x="6153013" y="4055200"/>
                  <a:ext cx="77700" cy="77700"/>
                </a:xfrm>
                <a:prstGeom prst="ellipse">
                  <a:avLst/>
                </a:prstGeom>
                <a:solidFill>
                  <a:srgbClr val="F2F2F2"/>
                </a:solidFill>
                <a:ln cap="flat" cmpd="sng" w="19050">
                  <a:solidFill>
                    <a:srgbClr val="FDF9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g28b478af4e8_0_8"/>
                <p:cNvSpPr/>
                <p:nvPr/>
              </p:nvSpPr>
              <p:spPr>
                <a:xfrm>
                  <a:off x="5830625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g28b478af4e8_0_8"/>
                <p:cNvSpPr/>
                <p:nvPr/>
              </p:nvSpPr>
              <p:spPr>
                <a:xfrm>
                  <a:off x="6433700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08" name="Google Shape;208;g28b478af4e8_0_8"/>
            <p:cNvPicPr preferRelativeResize="0"/>
            <p:nvPr/>
          </p:nvPicPr>
          <p:blipFill rotWithShape="1">
            <a:blip r:embed="rId6">
              <a:alphaModFix/>
            </a:blip>
            <a:srcRect b="0" l="34344" r="34350" t="0"/>
            <a:stretch/>
          </p:blipFill>
          <p:spPr>
            <a:xfrm>
              <a:off x="14547977" y="20328621"/>
              <a:ext cx="1195313" cy="2147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g28b478af4e8_0_8"/>
          <p:cNvSpPr/>
          <p:nvPr/>
        </p:nvSpPr>
        <p:spPr>
          <a:xfrm>
            <a:off x="1459747" y="23423244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8b478af4e8_0_8"/>
          <p:cNvSpPr/>
          <p:nvPr/>
        </p:nvSpPr>
        <p:spPr>
          <a:xfrm>
            <a:off x="1360551" y="23284552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8b478af4e8_0_8"/>
          <p:cNvSpPr/>
          <p:nvPr/>
        </p:nvSpPr>
        <p:spPr>
          <a:xfrm>
            <a:off x="6225263" y="22598502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8b478af4e8_0_8"/>
          <p:cNvSpPr/>
          <p:nvPr/>
        </p:nvSpPr>
        <p:spPr>
          <a:xfrm>
            <a:off x="6105174" y="22441868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-26408" r="-16208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8b478af4e8_0_8"/>
          <p:cNvSpPr txBox="1"/>
          <p:nvPr/>
        </p:nvSpPr>
        <p:spPr>
          <a:xfrm>
            <a:off x="5043354" y="5756675"/>
            <a:ext cx="3860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may change the SDG Logo </a:t>
            </a:r>
            <a:r>
              <a:rPr b="1" lang="en-US" sz="16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that are related to the project being carried out.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Click </a:t>
            </a:r>
            <a:r>
              <a:rPr b="1"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[Here]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get the SDG Logo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8b478af4e8_0_8"/>
          <p:cNvSpPr/>
          <p:nvPr/>
        </p:nvSpPr>
        <p:spPr>
          <a:xfrm>
            <a:off x="1443810" y="14379932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8b478af4e8_0_8"/>
          <p:cNvSpPr/>
          <p:nvPr/>
        </p:nvSpPr>
        <p:spPr>
          <a:xfrm>
            <a:off x="1344614" y="14241239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8b478af4e8_0_8"/>
          <p:cNvSpPr/>
          <p:nvPr/>
        </p:nvSpPr>
        <p:spPr>
          <a:xfrm>
            <a:off x="6209325" y="13555190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8b478af4e8_0_8"/>
          <p:cNvSpPr/>
          <p:nvPr/>
        </p:nvSpPr>
        <p:spPr>
          <a:xfrm>
            <a:off x="6089237" y="13398556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-26408" r="-16208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73195" y="13124438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8b478af4e8_0_8"/>
          <p:cNvSpPr txBox="1"/>
          <p:nvPr/>
        </p:nvSpPr>
        <p:spPr>
          <a:xfrm>
            <a:off x="12649695" y="13440688"/>
            <a:ext cx="46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USEFULNESS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0" name="Google Shape;220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73195" y="16510450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8b478af4e8_0_8"/>
          <p:cNvSpPr txBox="1"/>
          <p:nvPr/>
        </p:nvSpPr>
        <p:spPr>
          <a:xfrm>
            <a:off x="12649695" y="16826700"/>
            <a:ext cx="46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g28b478af4e8_0_8"/>
          <p:cNvSpPr/>
          <p:nvPr/>
        </p:nvSpPr>
        <p:spPr>
          <a:xfrm>
            <a:off x="14363" y="50"/>
            <a:ext cx="21354900" cy="30275100"/>
          </a:xfrm>
          <a:prstGeom prst="rect">
            <a:avLst/>
          </a:prstGeom>
          <a:solidFill>
            <a:srgbClr val="545E66">
              <a:alpha val="36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00">
                <a:solidFill>
                  <a:srgbClr val="FFD9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SAMPLE TEMPLATE</a:t>
            </a:r>
            <a:endParaRPr sz="22400">
              <a:solidFill>
                <a:srgbClr val="FFD9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FFD9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23" name="Google Shape;223;g28b478af4e8_0_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18525" y="578150"/>
            <a:ext cx="4990776" cy="229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8b478af4e8_0_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32962" y="5829462"/>
            <a:ext cx="870217" cy="8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8b478af4e8_0_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88150" y="5829864"/>
            <a:ext cx="870217" cy="8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8b478af4e8_0_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77773" y="5829462"/>
            <a:ext cx="870217" cy="8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8b478af4e8_0_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179510" y="3667097"/>
            <a:ext cx="2777979" cy="148936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8b478af4e8_0_8"/>
          <p:cNvSpPr txBox="1"/>
          <p:nvPr/>
        </p:nvSpPr>
        <p:spPr>
          <a:xfrm>
            <a:off x="2018525" y="3595025"/>
            <a:ext cx="1114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PROJECT TITLE HERE</a:t>
            </a:r>
            <a:endParaRPr b="1" i="0" sz="6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g28b478af4e8_0_8"/>
          <p:cNvSpPr txBox="1"/>
          <p:nvPr/>
        </p:nvSpPr>
        <p:spPr>
          <a:xfrm>
            <a:off x="2140467" y="4801623"/>
            <a:ext cx="92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Subtitle</a:t>
            </a:r>
            <a:endParaRPr i="0" sz="3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0" name="Google Shape;230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65300" y="9300525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8b478af4e8_0_8"/>
          <p:cNvSpPr txBox="1"/>
          <p:nvPr/>
        </p:nvSpPr>
        <p:spPr>
          <a:xfrm>
            <a:off x="3149200" y="9616763"/>
            <a:ext cx="3860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ABSTRACT</a:t>
            </a:r>
            <a:endParaRPr b="1" i="0" sz="4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2" name="Google Shape;232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73195" y="8689000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8b478af4e8_0_8"/>
          <p:cNvSpPr txBox="1"/>
          <p:nvPr/>
        </p:nvSpPr>
        <p:spPr>
          <a:xfrm>
            <a:off x="12649695" y="9005250"/>
            <a:ext cx="4674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VALUE ADDED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65300" y="18651388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8b478af4e8_0_8"/>
          <p:cNvSpPr txBox="1"/>
          <p:nvPr/>
        </p:nvSpPr>
        <p:spPr>
          <a:xfrm>
            <a:off x="3149200" y="18967625"/>
            <a:ext cx="3860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OBJECTIVE</a:t>
            </a:r>
            <a:endParaRPr b="1" i="0" sz="4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6" name="Google Shape;236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73195" y="22593575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8b478af4e8_0_8"/>
          <p:cNvSpPr txBox="1"/>
          <p:nvPr/>
        </p:nvSpPr>
        <p:spPr>
          <a:xfrm>
            <a:off x="12649695" y="22909825"/>
            <a:ext cx="46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RECOGNITION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g28b478af4e8_0_8"/>
          <p:cNvSpPr/>
          <p:nvPr/>
        </p:nvSpPr>
        <p:spPr>
          <a:xfrm>
            <a:off x="-50" y="27168700"/>
            <a:ext cx="21383700" cy="3106500"/>
          </a:xfrm>
          <a:prstGeom prst="rect">
            <a:avLst/>
          </a:prstGeom>
          <a:solidFill>
            <a:srgbClr val="042B2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g28b478af4e8_0_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3" y="27168721"/>
            <a:ext cx="11791374" cy="310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2088" y="27434500"/>
            <a:ext cx="8948699" cy="12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8b478af4e8_0_8"/>
          <p:cNvSpPr txBox="1"/>
          <p:nvPr/>
        </p:nvSpPr>
        <p:spPr>
          <a:xfrm>
            <a:off x="1729637" y="27750750"/>
            <a:ext cx="783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AUTHOR(S) NAME AND AFFILIATION(S)</a:t>
            </a:r>
            <a:endParaRPr b="1"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g28b478af4e8_0_8"/>
          <p:cNvSpPr txBox="1"/>
          <p:nvPr/>
        </p:nvSpPr>
        <p:spPr>
          <a:xfrm>
            <a:off x="1491175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section, provide the names and affiliations of all authors. You may include photos or pictures if the space permits.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28b478af4e8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185625" y="27434500"/>
            <a:ext cx="8948699" cy="12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8b478af4e8_0_8"/>
          <p:cNvSpPr txBox="1"/>
          <p:nvPr/>
        </p:nvSpPr>
        <p:spPr>
          <a:xfrm>
            <a:off x="12743174" y="27750750"/>
            <a:ext cx="783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ACKNOWLEDGEMENT (if any)</a:t>
            </a:r>
            <a:endParaRPr b="1"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g28b478af4e8_0_8"/>
          <p:cNvSpPr txBox="1"/>
          <p:nvPr/>
        </p:nvSpPr>
        <p:spPr>
          <a:xfrm>
            <a:off x="12504713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8b478af4e8_0_8"/>
          <p:cNvSpPr txBox="1"/>
          <p:nvPr/>
        </p:nvSpPr>
        <p:spPr>
          <a:xfrm>
            <a:off x="3321875" y="17633700"/>
            <a:ext cx="14739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CC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 may change the design of this template according to your creativity and not necessarily use this template for your poster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243b06f65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91375" cy="302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43b06f659c_0_0"/>
          <p:cNvPicPr preferRelativeResize="0"/>
          <p:nvPr/>
        </p:nvPicPr>
        <p:blipFill rotWithShape="1">
          <a:blip r:embed="rId4">
            <a:alphaModFix/>
          </a:blip>
          <a:srcRect b="0" l="2507" r="2516" t="1951"/>
          <a:stretch/>
        </p:blipFill>
        <p:spPr>
          <a:xfrm>
            <a:off x="0" y="0"/>
            <a:ext cx="21383624" cy="86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43b06f659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8525" y="578150"/>
            <a:ext cx="4990776" cy="229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43b06f659c_0_0"/>
          <p:cNvSpPr txBox="1"/>
          <p:nvPr/>
        </p:nvSpPr>
        <p:spPr>
          <a:xfrm>
            <a:off x="2018525" y="3595025"/>
            <a:ext cx="1114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PROJECT TITLE HERE</a:t>
            </a:r>
            <a:endParaRPr b="1" i="0" sz="6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g243b06f659c_0_0"/>
          <p:cNvSpPr txBox="1"/>
          <p:nvPr/>
        </p:nvSpPr>
        <p:spPr>
          <a:xfrm>
            <a:off x="2140467" y="4801623"/>
            <a:ext cx="92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Subtitle</a:t>
            </a:r>
            <a:endParaRPr i="0" sz="3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56" name="Google Shape;256;g243b06f659c_0_0"/>
          <p:cNvGrpSpPr/>
          <p:nvPr/>
        </p:nvGrpSpPr>
        <p:grpSpPr>
          <a:xfrm rot="-2019097">
            <a:off x="14687796" y="3805578"/>
            <a:ext cx="5653135" cy="1342991"/>
            <a:chOff x="6180325" y="12393100"/>
            <a:chExt cx="8549775" cy="2031375"/>
          </a:xfrm>
        </p:grpSpPr>
        <p:sp>
          <p:nvSpPr>
            <p:cNvPr id="257" name="Google Shape;257;g243b06f659c_0_0"/>
            <p:cNvSpPr/>
            <p:nvPr/>
          </p:nvSpPr>
          <p:spPr>
            <a:xfrm>
              <a:off x="6646825" y="12393100"/>
              <a:ext cx="80832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g243b06f659c_0_0"/>
            <p:cNvSpPr/>
            <p:nvPr/>
          </p:nvSpPr>
          <p:spPr>
            <a:xfrm>
              <a:off x="6180325" y="12936825"/>
              <a:ext cx="67506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g243b06f659c_0_0"/>
            <p:cNvSpPr/>
            <p:nvPr/>
          </p:nvSpPr>
          <p:spPr>
            <a:xfrm>
              <a:off x="7271950" y="13480550"/>
              <a:ext cx="67506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g243b06f659c_0_0"/>
            <p:cNvSpPr/>
            <p:nvPr/>
          </p:nvSpPr>
          <p:spPr>
            <a:xfrm>
              <a:off x="6403000" y="14024275"/>
              <a:ext cx="8327100" cy="400200"/>
            </a:xfrm>
            <a:prstGeom prst="rect">
              <a:avLst/>
            </a:prstGeom>
            <a:solidFill>
              <a:srgbClr val="00F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1" name="Google Shape;261;g243b06f659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6587" y="2206325"/>
            <a:ext cx="4763827" cy="48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43b06f659c_0_0"/>
          <p:cNvSpPr/>
          <p:nvPr/>
        </p:nvSpPr>
        <p:spPr>
          <a:xfrm>
            <a:off x="-50" y="27168700"/>
            <a:ext cx="21383700" cy="3106500"/>
          </a:xfrm>
          <a:prstGeom prst="rect">
            <a:avLst/>
          </a:prstGeom>
          <a:solidFill>
            <a:srgbClr val="042B2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5300" y="9300525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43b06f659c_0_0"/>
          <p:cNvSpPr txBox="1"/>
          <p:nvPr/>
        </p:nvSpPr>
        <p:spPr>
          <a:xfrm>
            <a:off x="3149200" y="9616763"/>
            <a:ext cx="3860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ABSTRACT</a:t>
            </a:r>
            <a:endParaRPr b="1" i="0" sz="4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g243b06f659c_0_0"/>
          <p:cNvSpPr txBox="1"/>
          <p:nvPr/>
        </p:nvSpPr>
        <p:spPr>
          <a:xfrm>
            <a:off x="971950" y="11105350"/>
            <a:ext cx="821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section gives an overview of the innovation.  Be mindful of the space of the poster. Include the important information, but be as straightforward as possible.</a:t>
            </a:r>
            <a:endParaRPr/>
          </a:p>
        </p:txBody>
      </p:sp>
      <p:pic>
        <p:nvPicPr>
          <p:cNvPr id="266" name="Google Shape;266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5300" y="18651388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43b06f659c_0_0"/>
          <p:cNvSpPr txBox="1"/>
          <p:nvPr/>
        </p:nvSpPr>
        <p:spPr>
          <a:xfrm>
            <a:off x="3149200" y="18967625"/>
            <a:ext cx="3860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OBJECTIVE</a:t>
            </a:r>
            <a:endParaRPr b="1" i="0" sz="4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g243b06f659c_0_0"/>
          <p:cNvSpPr txBox="1"/>
          <p:nvPr/>
        </p:nvSpPr>
        <p:spPr>
          <a:xfrm>
            <a:off x="971950" y="20600100"/>
            <a:ext cx="821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section, state what is the purpose of your innovation; or you may also state the learning outcome that you are trying to achieve.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73195" y="8689000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43b06f659c_0_0"/>
          <p:cNvSpPr txBox="1"/>
          <p:nvPr/>
        </p:nvSpPr>
        <p:spPr>
          <a:xfrm>
            <a:off x="12649695" y="9005250"/>
            <a:ext cx="4674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VALUE ADDED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g243b06f659c_0_0"/>
          <p:cNvSpPr txBox="1"/>
          <p:nvPr/>
        </p:nvSpPr>
        <p:spPr>
          <a:xfrm>
            <a:off x="12401188" y="10493825"/>
            <a:ext cx="821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value added of your innovation? What makes this innovation stand out? What is the advantage compared to others?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73195" y="13124438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43b06f659c_0_0"/>
          <p:cNvSpPr txBox="1"/>
          <p:nvPr/>
        </p:nvSpPr>
        <p:spPr>
          <a:xfrm>
            <a:off x="12649695" y="13440688"/>
            <a:ext cx="46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USEFULNESS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g243b06f659c_0_0"/>
          <p:cNvSpPr txBox="1"/>
          <p:nvPr/>
        </p:nvSpPr>
        <p:spPr>
          <a:xfrm>
            <a:off x="12401188" y="14929263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problem you are trying to solve? Who is the targeted community?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73195" y="16510450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43b06f659c_0_0"/>
          <p:cNvSpPr txBox="1"/>
          <p:nvPr/>
        </p:nvSpPr>
        <p:spPr>
          <a:xfrm>
            <a:off x="12649695" y="16826700"/>
            <a:ext cx="46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g243b06f659c_0_0"/>
          <p:cNvSpPr txBox="1"/>
          <p:nvPr/>
        </p:nvSpPr>
        <p:spPr>
          <a:xfrm>
            <a:off x="12401188" y="183152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State the expected or proofs brought by the innovation in solving the specific problem by the targeted communities.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73195" y="22593575"/>
            <a:ext cx="5227899" cy="156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43b06f659c_0_0"/>
          <p:cNvSpPr txBox="1"/>
          <p:nvPr/>
        </p:nvSpPr>
        <p:spPr>
          <a:xfrm>
            <a:off x="12649695" y="22909825"/>
            <a:ext cx="46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RECOGNITION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g243b06f659c_0_0"/>
          <p:cNvSpPr txBox="1"/>
          <p:nvPr/>
        </p:nvSpPr>
        <p:spPr>
          <a:xfrm>
            <a:off x="12401188" y="24398400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section, you may include any relevant recognition related to the innovation or yourself.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243b06f659c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" y="27168721"/>
            <a:ext cx="11791374" cy="310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2088" y="27434500"/>
            <a:ext cx="8948699" cy="12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43b06f659c_0_0"/>
          <p:cNvSpPr txBox="1"/>
          <p:nvPr/>
        </p:nvSpPr>
        <p:spPr>
          <a:xfrm>
            <a:off x="1729637" y="27750750"/>
            <a:ext cx="783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AUTHOR(S) NAME AND AFFILIATION(S)</a:t>
            </a:r>
            <a:endParaRPr b="1"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g243b06f659c_0_0"/>
          <p:cNvSpPr txBox="1"/>
          <p:nvPr/>
        </p:nvSpPr>
        <p:spPr>
          <a:xfrm>
            <a:off x="1491175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section, provide the names and affiliations of all authors. You may include photos or pictures if the space permits.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43b06f659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85625" y="27434500"/>
            <a:ext cx="8948699" cy="12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43b06f659c_0_0"/>
          <p:cNvSpPr txBox="1"/>
          <p:nvPr/>
        </p:nvSpPr>
        <p:spPr>
          <a:xfrm>
            <a:off x="12743174" y="27750750"/>
            <a:ext cx="783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ACKNOWLEDGEMENT (if any)</a:t>
            </a:r>
            <a:endParaRPr b="1"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g243b06f659c_0_0"/>
          <p:cNvSpPr txBox="1"/>
          <p:nvPr/>
        </p:nvSpPr>
        <p:spPr>
          <a:xfrm>
            <a:off x="12504713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g243b06f659c_0_0"/>
          <p:cNvGrpSpPr/>
          <p:nvPr/>
        </p:nvGrpSpPr>
        <p:grpSpPr>
          <a:xfrm>
            <a:off x="12505398" y="19468407"/>
            <a:ext cx="8215016" cy="2693708"/>
            <a:chOff x="14313839" y="19896469"/>
            <a:chExt cx="8835251" cy="2897084"/>
          </a:xfrm>
        </p:grpSpPr>
        <p:grpSp>
          <p:nvGrpSpPr>
            <p:cNvPr id="289" name="Google Shape;289;g243b06f659c_0_0"/>
            <p:cNvGrpSpPr/>
            <p:nvPr/>
          </p:nvGrpSpPr>
          <p:grpSpPr>
            <a:xfrm>
              <a:off x="15806490" y="20027197"/>
              <a:ext cx="3482100" cy="2541300"/>
              <a:chOff x="1111350" y="2062175"/>
              <a:chExt cx="3482100" cy="2541300"/>
            </a:xfrm>
          </p:grpSpPr>
          <p:sp>
            <p:nvSpPr>
              <p:cNvPr id="290" name="Google Shape;290;g243b06f659c_0_0"/>
              <p:cNvSpPr/>
              <p:nvPr/>
            </p:nvSpPr>
            <p:spPr>
              <a:xfrm>
                <a:off x="1111350" y="2062175"/>
                <a:ext cx="3482100" cy="2541300"/>
              </a:xfrm>
              <a:prstGeom prst="roundRect">
                <a:avLst>
                  <a:gd fmla="val 4125" name="adj"/>
                </a:avLst>
              </a:prstGeom>
              <a:solidFill>
                <a:srgbClr val="FDF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1" name="Google Shape;291;g243b06f659c_0_0"/>
              <p:cNvGrpSpPr/>
              <p:nvPr/>
            </p:nvGrpSpPr>
            <p:grpSpPr>
              <a:xfrm>
                <a:off x="4381672" y="2197552"/>
                <a:ext cx="77703" cy="77703"/>
                <a:chOff x="1990725" y="2252675"/>
                <a:chExt cx="131100" cy="131100"/>
              </a:xfrm>
            </p:grpSpPr>
            <p:cxnSp>
              <p:nvCxnSpPr>
                <p:cNvPr id="292" name="Google Shape;292;g243b06f659c_0_0"/>
                <p:cNvCxnSpPr/>
                <p:nvPr/>
              </p:nvCxnSpPr>
              <p:spPr>
                <a:xfrm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g243b06f659c_0_0"/>
                <p:cNvCxnSpPr/>
                <p:nvPr/>
              </p:nvCxnSpPr>
              <p:spPr>
                <a:xfrm flipH="1"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294" name="Google Shape;294;g243b06f659c_0_0"/>
            <p:cNvSpPr txBox="1"/>
            <p:nvPr/>
          </p:nvSpPr>
          <p:spPr>
            <a:xfrm>
              <a:off x="15927440" y="200652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resume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295" name="Google Shape;295;g243b06f659c_0_0"/>
            <p:cNvGrpSpPr/>
            <p:nvPr/>
          </p:nvGrpSpPr>
          <p:grpSpPr>
            <a:xfrm>
              <a:off x="16075954" y="20494996"/>
              <a:ext cx="2527996" cy="153600"/>
              <a:chOff x="1380880" y="2568068"/>
              <a:chExt cx="2877300" cy="153600"/>
            </a:xfrm>
          </p:grpSpPr>
          <p:sp>
            <p:nvSpPr>
              <p:cNvPr id="296" name="Google Shape;296;g243b06f659c_0_0"/>
              <p:cNvSpPr/>
              <p:nvPr/>
            </p:nvSpPr>
            <p:spPr>
              <a:xfrm flipH="1" rot="5400000">
                <a:off x="2742730" y="120621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g243b06f659c_0_0"/>
              <p:cNvSpPr/>
              <p:nvPr/>
            </p:nvSpPr>
            <p:spPr>
              <a:xfrm flipH="1" rot="5400000">
                <a:off x="1915931" y="2043769"/>
                <a:ext cx="144600" cy="12036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DF5953"/>
                  </a:gs>
                  <a:gs pos="100000">
                    <a:srgbClr val="E8B83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" name="Google Shape;298;g243b06f659c_0_0"/>
            <p:cNvGrpSpPr/>
            <p:nvPr/>
          </p:nvGrpSpPr>
          <p:grpSpPr>
            <a:xfrm>
              <a:off x="16075954" y="20853321"/>
              <a:ext cx="2527996" cy="153600"/>
              <a:chOff x="1380880" y="2850193"/>
              <a:chExt cx="2877300" cy="153600"/>
            </a:xfrm>
          </p:grpSpPr>
          <p:sp>
            <p:nvSpPr>
              <p:cNvPr id="299" name="Google Shape;299;g243b06f659c_0_0"/>
              <p:cNvSpPr/>
              <p:nvPr/>
            </p:nvSpPr>
            <p:spPr>
              <a:xfrm flipH="1" rot="5400000">
                <a:off x="2742730" y="1488343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g243b06f659c_0_0"/>
              <p:cNvSpPr/>
              <p:nvPr/>
            </p:nvSpPr>
            <p:spPr>
              <a:xfrm flipH="1" rot="5400000">
                <a:off x="2320115" y="1921796"/>
                <a:ext cx="144600" cy="2011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A55EA5"/>
                  </a:gs>
                  <a:gs pos="100000">
                    <a:srgbClr val="DF5953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01;g243b06f659c_0_0"/>
            <p:cNvGrpSpPr/>
            <p:nvPr/>
          </p:nvGrpSpPr>
          <p:grpSpPr>
            <a:xfrm>
              <a:off x="16075954" y="21211646"/>
              <a:ext cx="2527996" cy="153600"/>
              <a:chOff x="1380880" y="3132318"/>
              <a:chExt cx="2877300" cy="153600"/>
            </a:xfrm>
          </p:grpSpPr>
          <p:sp>
            <p:nvSpPr>
              <p:cNvPr id="302" name="Google Shape;302;g243b06f659c_0_0"/>
              <p:cNvSpPr/>
              <p:nvPr/>
            </p:nvSpPr>
            <p:spPr>
              <a:xfrm flipH="1" rot="5400000">
                <a:off x="2742730" y="17704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g243b06f659c_0_0"/>
              <p:cNvSpPr/>
              <p:nvPr/>
            </p:nvSpPr>
            <p:spPr>
              <a:xfrm flipH="1" rot="5400000">
                <a:off x="2509469" y="2014469"/>
                <a:ext cx="144600" cy="23907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87C5E5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" name="Google Shape;304;g243b06f659c_0_0"/>
            <p:cNvSpPr/>
            <p:nvPr/>
          </p:nvSpPr>
          <p:spPr>
            <a:xfrm>
              <a:off x="16068523" y="219226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243b06f659c_0_0"/>
            <p:cNvSpPr/>
            <p:nvPr/>
          </p:nvSpPr>
          <p:spPr>
            <a:xfrm>
              <a:off x="19527190" y="20027197"/>
              <a:ext cx="3469500" cy="2541300"/>
            </a:xfrm>
            <a:prstGeom prst="roundRect">
              <a:avLst>
                <a:gd fmla="val 4125" name="adj"/>
              </a:avLst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6" name="Google Shape;306;g243b06f659c_0_0"/>
            <p:cNvGrpSpPr/>
            <p:nvPr/>
          </p:nvGrpSpPr>
          <p:grpSpPr>
            <a:xfrm>
              <a:off x="22784961" y="20162574"/>
              <a:ext cx="77703" cy="77703"/>
              <a:chOff x="1990725" y="2252675"/>
              <a:chExt cx="131100" cy="131100"/>
            </a:xfrm>
          </p:grpSpPr>
          <p:cxnSp>
            <p:nvCxnSpPr>
              <p:cNvPr id="307" name="Google Shape;307;g243b06f659c_0_0"/>
              <p:cNvCxnSpPr/>
              <p:nvPr/>
            </p:nvCxnSpPr>
            <p:spPr>
              <a:xfrm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g243b06f659c_0_0"/>
              <p:cNvCxnSpPr/>
              <p:nvPr/>
            </p:nvCxnSpPr>
            <p:spPr>
              <a:xfrm flipH="1"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09" name="Google Shape;309;g243b06f659c_0_0"/>
            <p:cNvSpPr/>
            <p:nvPr/>
          </p:nvSpPr>
          <p:spPr>
            <a:xfrm>
              <a:off x="16068523" y="222292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A55EA5"/>
                </a:gs>
                <a:gs pos="100000">
                  <a:srgbClr val="DF5953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243b06f659c_0_0"/>
            <p:cNvSpPr/>
            <p:nvPr/>
          </p:nvSpPr>
          <p:spPr>
            <a:xfrm>
              <a:off x="17496715" y="219226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243b06f659c_0_0"/>
            <p:cNvSpPr/>
            <p:nvPr/>
          </p:nvSpPr>
          <p:spPr>
            <a:xfrm>
              <a:off x="17496715" y="222292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" name="Google Shape;312;g243b06f659c_0_0"/>
            <p:cNvGrpSpPr/>
            <p:nvPr/>
          </p:nvGrpSpPr>
          <p:grpSpPr>
            <a:xfrm>
              <a:off x="16075890" y="21567146"/>
              <a:ext cx="2527996" cy="153600"/>
              <a:chOff x="1380843" y="3411618"/>
              <a:chExt cx="2877300" cy="153600"/>
            </a:xfrm>
          </p:grpSpPr>
          <p:sp>
            <p:nvSpPr>
              <p:cNvPr id="313" name="Google Shape;313;g243b06f659c_0_0"/>
              <p:cNvSpPr/>
              <p:nvPr/>
            </p:nvSpPr>
            <p:spPr>
              <a:xfrm flipH="1" rot="5400000">
                <a:off x="2742693" y="20497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243b06f659c_0_0"/>
              <p:cNvSpPr/>
              <p:nvPr/>
            </p:nvSpPr>
            <p:spPr>
              <a:xfrm flipH="1" rot="-5400000">
                <a:off x="2219575" y="2583719"/>
                <a:ext cx="144600" cy="1810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A55EA5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" name="Google Shape;315;g243b06f659c_0_0"/>
            <p:cNvSpPr/>
            <p:nvPr/>
          </p:nvSpPr>
          <p:spPr>
            <a:xfrm>
              <a:off x="19901253" y="20532947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243b06f659c_0_0"/>
            <p:cNvSpPr/>
            <p:nvPr/>
          </p:nvSpPr>
          <p:spPr>
            <a:xfrm>
              <a:off x="19949096" y="20580790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243b06f659c_0_0"/>
            <p:cNvSpPr/>
            <p:nvPr/>
          </p:nvSpPr>
          <p:spPr>
            <a:xfrm>
              <a:off x="19949027" y="20580721"/>
              <a:ext cx="738900" cy="738900"/>
            </a:xfrm>
            <a:prstGeom prst="blockArc">
              <a:avLst>
                <a:gd fmla="val 7190823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43b06f659c_0_0"/>
            <p:cNvSpPr/>
            <p:nvPr/>
          </p:nvSpPr>
          <p:spPr>
            <a:xfrm>
              <a:off x="19901258" y="21553722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243b06f659c_0_0"/>
            <p:cNvSpPr/>
            <p:nvPr/>
          </p:nvSpPr>
          <p:spPr>
            <a:xfrm>
              <a:off x="19949101" y="21601565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243b06f659c_0_0"/>
            <p:cNvSpPr/>
            <p:nvPr/>
          </p:nvSpPr>
          <p:spPr>
            <a:xfrm>
              <a:off x="19949033" y="21601496"/>
              <a:ext cx="738900" cy="738900"/>
            </a:xfrm>
            <a:prstGeom prst="blockArc">
              <a:avLst>
                <a:gd fmla="val 13906492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43b06f659c_0_0"/>
            <p:cNvSpPr txBox="1"/>
            <p:nvPr/>
          </p:nvSpPr>
          <p:spPr>
            <a:xfrm>
              <a:off x="19648140" y="200652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numbers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22" name="Google Shape;322;g243b06f659c_0_0"/>
            <p:cNvSpPr txBox="1"/>
            <p:nvPr/>
          </p:nvSpPr>
          <p:spPr>
            <a:xfrm>
              <a:off x="19949028" y="2075007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65%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g243b06f659c_0_0"/>
            <p:cNvSpPr txBox="1"/>
            <p:nvPr/>
          </p:nvSpPr>
          <p:spPr>
            <a:xfrm>
              <a:off x="19949040" y="2177092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35%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g243b06f659c_0_0"/>
            <p:cNvSpPr txBox="1"/>
            <p:nvPr/>
          </p:nvSpPr>
          <p:spPr>
            <a:xfrm>
              <a:off x="20830878" y="20570822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Lorem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25" name="Google Shape;325;g243b06f659c_0_0"/>
            <p:cNvSpPr txBox="1"/>
            <p:nvPr/>
          </p:nvSpPr>
          <p:spPr>
            <a:xfrm>
              <a:off x="20830890" y="20875622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g243b06f659c_0_0"/>
            <p:cNvSpPr txBox="1"/>
            <p:nvPr/>
          </p:nvSpPr>
          <p:spPr>
            <a:xfrm>
              <a:off x="20830878" y="21591597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Dolor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27" name="Google Shape;327;g243b06f659c_0_0"/>
            <p:cNvSpPr txBox="1"/>
            <p:nvPr/>
          </p:nvSpPr>
          <p:spPr>
            <a:xfrm>
              <a:off x="20830890" y="21896397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g243b06f659c_0_0"/>
            <p:cNvSpPr txBox="1"/>
            <p:nvPr/>
          </p:nvSpPr>
          <p:spPr>
            <a:xfrm>
              <a:off x="16244915" y="218885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g243b06f659c_0_0"/>
            <p:cNvSpPr txBox="1"/>
            <p:nvPr/>
          </p:nvSpPr>
          <p:spPr>
            <a:xfrm>
              <a:off x="17673665" y="218885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Dolor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g243b06f659c_0_0"/>
            <p:cNvSpPr txBox="1"/>
            <p:nvPr/>
          </p:nvSpPr>
          <p:spPr>
            <a:xfrm>
              <a:off x="17673665" y="221951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Sit Amet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g243b06f659c_0_0"/>
            <p:cNvSpPr txBox="1"/>
            <p:nvPr/>
          </p:nvSpPr>
          <p:spPr>
            <a:xfrm>
              <a:off x="16244915" y="221951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Ipsum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g243b06f659c_0_0"/>
            <p:cNvSpPr txBox="1"/>
            <p:nvPr/>
          </p:nvSpPr>
          <p:spPr>
            <a:xfrm>
              <a:off x="18603890" y="204436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3" name="Google Shape;333;g243b06f659c_0_0"/>
            <p:cNvSpPr txBox="1"/>
            <p:nvPr/>
          </p:nvSpPr>
          <p:spPr>
            <a:xfrm>
              <a:off x="18603890" y="2080559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4" name="Google Shape;334;g243b06f659c_0_0"/>
            <p:cNvSpPr txBox="1"/>
            <p:nvPr/>
          </p:nvSpPr>
          <p:spPr>
            <a:xfrm>
              <a:off x="18603890" y="211675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75%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5" name="Google Shape;335;g243b06f659c_0_0"/>
            <p:cNvSpPr txBox="1"/>
            <p:nvPr/>
          </p:nvSpPr>
          <p:spPr>
            <a:xfrm>
              <a:off x="18603890" y="21515222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336" name="Google Shape;336;g243b06f659c_0_0"/>
            <p:cNvGrpSpPr/>
            <p:nvPr/>
          </p:nvGrpSpPr>
          <p:grpSpPr>
            <a:xfrm>
              <a:off x="14313839" y="19896469"/>
              <a:ext cx="1372725" cy="2744684"/>
              <a:chOff x="5629413" y="2073425"/>
              <a:chExt cx="1073700" cy="2146800"/>
            </a:xfrm>
          </p:grpSpPr>
          <p:sp>
            <p:nvSpPr>
              <p:cNvPr id="337" name="Google Shape;337;g243b06f659c_0_0"/>
              <p:cNvSpPr/>
              <p:nvPr/>
            </p:nvSpPr>
            <p:spPr>
              <a:xfrm>
                <a:off x="5629413" y="2073425"/>
                <a:ext cx="1073700" cy="2146800"/>
              </a:xfrm>
              <a:prstGeom prst="roundRect">
                <a:avLst>
                  <a:gd fmla="val 12542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g243b06f659c_0_0"/>
              <p:cNvSpPr/>
              <p:nvPr/>
            </p:nvSpPr>
            <p:spPr>
              <a:xfrm>
                <a:off x="5693625" y="2271975"/>
                <a:ext cx="945300" cy="1695300"/>
              </a:xfrm>
              <a:prstGeom prst="roundRect">
                <a:avLst>
                  <a:gd fmla="val 0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9" name="Google Shape;339;g243b06f659c_0_0"/>
              <p:cNvGrpSpPr/>
              <p:nvPr/>
            </p:nvGrpSpPr>
            <p:grpSpPr>
              <a:xfrm>
                <a:off x="5805038" y="4055200"/>
                <a:ext cx="722475" cy="77700"/>
                <a:chOff x="5830625" y="4055200"/>
                <a:chExt cx="722475" cy="77700"/>
              </a:xfrm>
            </p:grpSpPr>
            <p:sp>
              <p:nvSpPr>
                <p:cNvPr id="340" name="Google Shape;340;g243b06f659c_0_0"/>
                <p:cNvSpPr/>
                <p:nvPr/>
              </p:nvSpPr>
              <p:spPr>
                <a:xfrm>
                  <a:off x="6153013" y="4055200"/>
                  <a:ext cx="77700" cy="77700"/>
                </a:xfrm>
                <a:prstGeom prst="ellipse">
                  <a:avLst/>
                </a:prstGeom>
                <a:solidFill>
                  <a:srgbClr val="F2F2F2"/>
                </a:solidFill>
                <a:ln cap="flat" cmpd="sng" w="19050">
                  <a:solidFill>
                    <a:srgbClr val="FDF9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g243b06f659c_0_0"/>
                <p:cNvSpPr/>
                <p:nvPr/>
              </p:nvSpPr>
              <p:spPr>
                <a:xfrm>
                  <a:off x="5830625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g243b06f659c_0_0"/>
                <p:cNvSpPr/>
                <p:nvPr/>
              </p:nvSpPr>
              <p:spPr>
                <a:xfrm>
                  <a:off x="6433700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343" name="Google Shape;343;g243b06f659c_0_0"/>
            <p:cNvPicPr preferRelativeResize="0"/>
            <p:nvPr/>
          </p:nvPicPr>
          <p:blipFill rotWithShape="1">
            <a:blip r:embed="rId9">
              <a:alphaModFix/>
            </a:blip>
            <a:srcRect b="0" l="34346" r="34349" t="0"/>
            <a:stretch/>
          </p:blipFill>
          <p:spPr>
            <a:xfrm>
              <a:off x="14395577" y="20176221"/>
              <a:ext cx="1195313" cy="21479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4" name="Google Shape;344;g243b06f659c_0_0"/>
            <p:cNvGrpSpPr/>
            <p:nvPr/>
          </p:nvGrpSpPr>
          <p:grpSpPr>
            <a:xfrm>
              <a:off x="15958890" y="20179597"/>
              <a:ext cx="3482100" cy="2541300"/>
              <a:chOff x="1111350" y="2062175"/>
              <a:chExt cx="3482100" cy="2541300"/>
            </a:xfrm>
          </p:grpSpPr>
          <p:sp>
            <p:nvSpPr>
              <p:cNvPr id="345" name="Google Shape;345;g243b06f659c_0_0"/>
              <p:cNvSpPr/>
              <p:nvPr/>
            </p:nvSpPr>
            <p:spPr>
              <a:xfrm>
                <a:off x="1111350" y="2062175"/>
                <a:ext cx="3482100" cy="2541300"/>
              </a:xfrm>
              <a:prstGeom prst="roundRect">
                <a:avLst>
                  <a:gd fmla="val 4125" name="adj"/>
                </a:avLst>
              </a:prstGeom>
              <a:solidFill>
                <a:srgbClr val="FDF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346;g243b06f659c_0_0"/>
              <p:cNvGrpSpPr/>
              <p:nvPr/>
            </p:nvGrpSpPr>
            <p:grpSpPr>
              <a:xfrm>
                <a:off x="4381672" y="2197551"/>
                <a:ext cx="77703" cy="77703"/>
                <a:chOff x="1990725" y="2252675"/>
                <a:chExt cx="131100" cy="131100"/>
              </a:xfrm>
            </p:grpSpPr>
            <p:cxnSp>
              <p:nvCxnSpPr>
                <p:cNvPr id="347" name="Google Shape;347;g243b06f659c_0_0"/>
                <p:cNvCxnSpPr/>
                <p:nvPr/>
              </p:nvCxnSpPr>
              <p:spPr>
                <a:xfrm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8" name="Google Shape;348;g243b06f659c_0_0"/>
                <p:cNvCxnSpPr/>
                <p:nvPr/>
              </p:nvCxnSpPr>
              <p:spPr>
                <a:xfrm flipH="1">
                  <a:off x="1990725" y="2252675"/>
                  <a:ext cx="131100" cy="131100"/>
                </a:xfrm>
                <a:prstGeom prst="straightConnector1">
                  <a:avLst/>
                </a:prstGeom>
                <a:noFill/>
                <a:ln cap="rnd" cmpd="sng" w="19050">
                  <a:solidFill>
                    <a:srgbClr val="545E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49" name="Google Shape;349;g243b06f659c_0_0"/>
            <p:cNvSpPr txBox="1"/>
            <p:nvPr/>
          </p:nvSpPr>
          <p:spPr>
            <a:xfrm>
              <a:off x="16079840" y="202176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resume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350" name="Google Shape;350;g243b06f659c_0_0"/>
            <p:cNvGrpSpPr/>
            <p:nvPr/>
          </p:nvGrpSpPr>
          <p:grpSpPr>
            <a:xfrm>
              <a:off x="16228353" y="20647396"/>
              <a:ext cx="2527996" cy="153600"/>
              <a:chOff x="1380880" y="2568068"/>
              <a:chExt cx="2877300" cy="153600"/>
            </a:xfrm>
          </p:grpSpPr>
          <p:sp>
            <p:nvSpPr>
              <p:cNvPr id="351" name="Google Shape;351;g243b06f659c_0_0"/>
              <p:cNvSpPr/>
              <p:nvPr/>
            </p:nvSpPr>
            <p:spPr>
              <a:xfrm flipH="1" rot="5400000">
                <a:off x="2742730" y="120621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g243b06f659c_0_0"/>
              <p:cNvSpPr/>
              <p:nvPr/>
            </p:nvSpPr>
            <p:spPr>
              <a:xfrm flipH="1" rot="5400000">
                <a:off x="1915931" y="2043769"/>
                <a:ext cx="144600" cy="12036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DF5953"/>
                  </a:gs>
                  <a:gs pos="100000">
                    <a:srgbClr val="E8B83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g243b06f659c_0_0"/>
            <p:cNvGrpSpPr/>
            <p:nvPr/>
          </p:nvGrpSpPr>
          <p:grpSpPr>
            <a:xfrm>
              <a:off x="16228353" y="21005721"/>
              <a:ext cx="2527996" cy="153600"/>
              <a:chOff x="1380880" y="2850193"/>
              <a:chExt cx="2877300" cy="153600"/>
            </a:xfrm>
          </p:grpSpPr>
          <p:sp>
            <p:nvSpPr>
              <p:cNvPr id="354" name="Google Shape;354;g243b06f659c_0_0"/>
              <p:cNvSpPr/>
              <p:nvPr/>
            </p:nvSpPr>
            <p:spPr>
              <a:xfrm flipH="1" rot="5400000">
                <a:off x="2742730" y="1488343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g243b06f659c_0_0"/>
              <p:cNvSpPr/>
              <p:nvPr/>
            </p:nvSpPr>
            <p:spPr>
              <a:xfrm flipH="1" rot="5400000">
                <a:off x="2320115" y="1921796"/>
                <a:ext cx="144600" cy="2011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A55EA5"/>
                  </a:gs>
                  <a:gs pos="100000">
                    <a:srgbClr val="DF5953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g243b06f659c_0_0"/>
            <p:cNvGrpSpPr/>
            <p:nvPr/>
          </p:nvGrpSpPr>
          <p:grpSpPr>
            <a:xfrm>
              <a:off x="16228353" y="21364046"/>
              <a:ext cx="2527996" cy="153600"/>
              <a:chOff x="1380880" y="3132318"/>
              <a:chExt cx="2877300" cy="153600"/>
            </a:xfrm>
          </p:grpSpPr>
          <p:sp>
            <p:nvSpPr>
              <p:cNvPr id="357" name="Google Shape;357;g243b06f659c_0_0"/>
              <p:cNvSpPr/>
              <p:nvPr/>
            </p:nvSpPr>
            <p:spPr>
              <a:xfrm flipH="1" rot="5400000">
                <a:off x="2742730" y="17704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g243b06f659c_0_0"/>
              <p:cNvSpPr/>
              <p:nvPr/>
            </p:nvSpPr>
            <p:spPr>
              <a:xfrm flipH="1" rot="5400000">
                <a:off x="2509469" y="2014469"/>
                <a:ext cx="144600" cy="23907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87C5E5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" name="Google Shape;359;g243b06f659c_0_0"/>
            <p:cNvSpPr/>
            <p:nvPr/>
          </p:nvSpPr>
          <p:spPr>
            <a:xfrm>
              <a:off x="16220923" y="220750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43b06f659c_0_0"/>
            <p:cNvSpPr/>
            <p:nvPr/>
          </p:nvSpPr>
          <p:spPr>
            <a:xfrm>
              <a:off x="19679590" y="20179597"/>
              <a:ext cx="3469500" cy="2541300"/>
            </a:xfrm>
            <a:prstGeom prst="roundRect">
              <a:avLst>
                <a:gd fmla="val 4125" name="adj"/>
              </a:avLst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" name="Google Shape;361;g243b06f659c_0_0"/>
            <p:cNvGrpSpPr/>
            <p:nvPr/>
          </p:nvGrpSpPr>
          <p:grpSpPr>
            <a:xfrm>
              <a:off x="22937361" y="20314973"/>
              <a:ext cx="77703" cy="77703"/>
              <a:chOff x="1990725" y="2252675"/>
              <a:chExt cx="131100" cy="131100"/>
            </a:xfrm>
          </p:grpSpPr>
          <p:cxnSp>
            <p:nvCxnSpPr>
              <p:cNvPr id="362" name="Google Shape;362;g243b06f659c_0_0"/>
              <p:cNvCxnSpPr/>
              <p:nvPr/>
            </p:nvCxnSpPr>
            <p:spPr>
              <a:xfrm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3" name="Google Shape;363;g243b06f659c_0_0"/>
              <p:cNvCxnSpPr/>
              <p:nvPr/>
            </p:nvCxnSpPr>
            <p:spPr>
              <a:xfrm flipH="1">
                <a:off x="1990725" y="2252675"/>
                <a:ext cx="131100" cy="131100"/>
              </a:xfrm>
              <a:prstGeom prst="straightConnector1">
                <a:avLst/>
              </a:prstGeom>
              <a:noFill/>
              <a:ln cap="rnd" cmpd="sng" w="19050">
                <a:solidFill>
                  <a:srgbClr val="BBDB7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64" name="Google Shape;364;g243b06f659c_0_0"/>
            <p:cNvSpPr/>
            <p:nvPr/>
          </p:nvSpPr>
          <p:spPr>
            <a:xfrm>
              <a:off x="16220923" y="223816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A55EA5"/>
                </a:gs>
                <a:gs pos="100000">
                  <a:srgbClr val="DF5953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243b06f659c_0_0"/>
            <p:cNvSpPr/>
            <p:nvPr/>
          </p:nvSpPr>
          <p:spPr>
            <a:xfrm>
              <a:off x="17649115" y="22075047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243b06f659c_0_0"/>
            <p:cNvSpPr/>
            <p:nvPr/>
          </p:nvSpPr>
          <p:spPr>
            <a:xfrm>
              <a:off x="17649115" y="22381622"/>
              <a:ext cx="176400" cy="176400"/>
            </a:xfrm>
            <a:prstGeom prst="ellipse">
              <a:avLst/>
            </a:prstGeom>
            <a:gradFill>
              <a:gsLst>
                <a:gs pos="0">
                  <a:srgbClr val="433F8B"/>
                </a:gs>
                <a:gs pos="100000">
                  <a:srgbClr val="A55EA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" name="Google Shape;367;g243b06f659c_0_0"/>
            <p:cNvGrpSpPr/>
            <p:nvPr/>
          </p:nvGrpSpPr>
          <p:grpSpPr>
            <a:xfrm>
              <a:off x="16228290" y="21719546"/>
              <a:ext cx="2527996" cy="153600"/>
              <a:chOff x="1380843" y="3411618"/>
              <a:chExt cx="2877300" cy="153600"/>
            </a:xfrm>
          </p:grpSpPr>
          <p:sp>
            <p:nvSpPr>
              <p:cNvPr id="368" name="Google Shape;368;g243b06f659c_0_0"/>
              <p:cNvSpPr/>
              <p:nvPr/>
            </p:nvSpPr>
            <p:spPr>
              <a:xfrm flipH="1" rot="5400000">
                <a:off x="2742693" y="2049768"/>
                <a:ext cx="153600" cy="28773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solidFill>
                <a:srgbClr val="545E66">
                  <a:alpha val="36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g243b06f659c_0_0"/>
              <p:cNvSpPr/>
              <p:nvPr/>
            </p:nvSpPr>
            <p:spPr>
              <a:xfrm flipH="1" rot="-5400000">
                <a:off x="2219575" y="2583719"/>
                <a:ext cx="144600" cy="1810800"/>
              </a:xfrm>
              <a:prstGeom prst="round2SameRect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433F8B"/>
                  </a:gs>
                  <a:gs pos="100000">
                    <a:srgbClr val="A55EA5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g243b06f659c_0_0"/>
            <p:cNvSpPr/>
            <p:nvPr/>
          </p:nvSpPr>
          <p:spPr>
            <a:xfrm>
              <a:off x="20053653" y="20685347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243b06f659c_0_0"/>
            <p:cNvSpPr/>
            <p:nvPr/>
          </p:nvSpPr>
          <p:spPr>
            <a:xfrm>
              <a:off x="20101496" y="20733190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243b06f659c_0_0"/>
            <p:cNvSpPr/>
            <p:nvPr/>
          </p:nvSpPr>
          <p:spPr>
            <a:xfrm>
              <a:off x="20101427" y="20733121"/>
              <a:ext cx="738900" cy="738900"/>
            </a:xfrm>
            <a:prstGeom prst="blockArc">
              <a:avLst>
                <a:gd fmla="val 7190823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DF5953"/>
                </a:gs>
                <a:gs pos="100000">
                  <a:srgbClr val="E8B83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43b06f659c_0_0"/>
            <p:cNvSpPr/>
            <p:nvPr/>
          </p:nvSpPr>
          <p:spPr>
            <a:xfrm>
              <a:off x="20053658" y="21706122"/>
              <a:ext cx="834600" cy="834600"/>
            </a:xfrm>
            <a:prstGeom prst="ellipse">
              <a:avLst/>
            </a:prstGeom>
            <a:noFill/>
            <a:ln cap="flat" cmpd="sng" w="19050">
              <a:solidFill>
                <a:srgbClr val="FDF9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43b06f659c_0_0"/>
            <p:cNvSpPr/>
            <p:nvPr/>
          </p:nvSpPr>
          <p:spPr>
            <a:xfrm>
              <a:off x="20101501" y="21753965"/>
              <a:ext cx="738900" cy="738900"/>
            </a:xfrm>
            <a:prstGeom prst="donut">
              <a:avLst>
                <a:gd fmla="val 15621" name="adj"/>
              </a:avLst>
            </a:prstGeom>
            <a:solidFill>
              <a:srgbClr val="A55EA5">
                <a:alpha val="3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243b06f659c_0_0"/>
            <p:cNvSpPr/>
            <p:nvPr/>
          </p:nvSpPr>
          <p:spPr>
            <a:xfrm>
              <a:off x="20101433" y="21753896"/>
              <a:ext cx="738900" cy="738900"/>
            </a:xfrm>
            <a:prstGeom prst="blockArc">
              <a:avLst>
                <a:gd fmla="val 13906492" name="adj1"/>
                <a:gd fmla="val 115894" name="adj2"/>
                <a:gd fmla="val 15282" name="adj3"/>
              </a:avLst>
            </a:prstGeom>
            <a:gradFill>
              <a:gsLst>
                <a:gs pos="0">
                  <a:srgbClr val="433F8B"/>
                </a:gs>
                <a:gs pos="100000">
                  <a:srgbClr val="87C5E5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43b06f659c_0_0"/>
            <p:cNvSpPr txBox="1"/>
            <p:nvPr/>
          </p:nvSpPr>
          <p:spPr>
            <a:xfrm>
              <a:off x="19800540" y="20217697"/>
              <a:ext cx="239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Activity numbers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77" name="Google Shape;377;g243b06f659c_0_0"/>
            <p:cNvSpPr txBox="1"/>
            <p:nvPr/>
          </p:nvSpPr>
          <p:spPr>
            <a:xfrm>
              <a:off x="20101428" y="2090247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65%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g243b06f659c_0_0"/>
            <p:cNvSpPr txBox="1"/>
            <p:nvPr/>
          </p:nvSpPr>
          <p:spPr>
            <a:xfrm>
              <a:off x="20101440" y="21923322"/>
              <a:ext cx="73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35%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g243b06f659c_0_0"/>
            <p:cNvSpPr txBox="1"/>
            <p:nvPr/>
          </p:nvSpPr>
          <p:spPr>
            <a:xfrm>
              <a:off x="20983278" y="20723222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Lorem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80" name="Google Shape;380;g243b06f659c_0_0"/>
            <p:cNvSpPr txBox="1"/>
            <p:nvPr/>
          </p:nvSpPr>
          <p:spPr>
            <a:xfrm>
              <a:off x="20983290" y="21028022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g243b06f659c_0_0"/>
            <p:cNvSpPr txBox="1"/>
            <p:nvPr/>
          </p:nvSpPr>
          <p:spPr>
            <a:xfrm>
              <a:off x="20983278" y="21743997"/>
              <a:ext cx="11907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Dolor</a:t>
              </a:r>
              <a:endParaRPr b="0" i="0" sz="1400" u="none" cap="none" strike="noStrike">
                <a:solidFill>
                  <a:srgbClr val="FDF9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82" name="Google Shape;382;g243b06f659c_0_0"/>
            <p:cNvSpPr txBox="1"/>
            <p:nvPr/>
          </p:nvSpPr>
          <p:spPr>
            <a:xfrm>
              <a:off x="20983290" y="22048797"/>
              <a:ext cx="2122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DF9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</a:t>
              </a:r>
              <a:endParaRPr b="0" i="0" sz="1400" u="none" cap="none" strike="noStrike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g243b06f659c_0_0"/>
            <p:cNvSpPr txBox="1"/>
            <p:nvPr/>
          </p:nvSpPr>
          <p:spPr>
            <a:xfrm>
              <a:off x="16397315" y="220409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g243b06f659c_0_0"/>
            <p:cNvSpPr txBox="1"/>
            <p:nvPr/>
          </p:nvSpPr>
          <p:spPr>
            <a:xfrm>
              <a:off x="17826065" y="22040997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Dolor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g243b06f659c_0_0"/>
            <p:cNvSpPr txBox="1"/>
            <p:nvPr/>
          </p:nvSpPr>
          <p:spPr>
            <a:xfrm>
              <a:off x="17826065" y="223475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Sit Amet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g243b06f659c_0_0"/>
            <p:cNvSpPr txBox="1"/>
            <p:nvPr/>
          </p:nvSpPr>
          <p:spPr>
            <a:xfrm>
              <a:off x="16397315" y="22347572"/>
              <a:ext cx="119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"/>
                  <a:ea typeface="Open Sans"/>
                  <a:cs typeface="Open Sans"/>
                  <a:sym typeface="Open Sans"/>
                </a:rPr>
                <a:t>Ipsum</a:t>
              </a:r>
              <a:endParaRPr b="0" i="0" sz="1400" u="none" cap="none" strike="noStrike">
                <a:solidFill>
                  <a:srgbClr val="545E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g243b06f659c_0_0"/>
            <p:cNvSpPr txBox="1"/>
            <p:nvPr/>
          </p:nvSpPr>
          <p:spPr>
            <a:xfrm>
              <a:off x="18756290" y="205960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88" name="Google Shape;388;g243b06f659c_0_0"/>
            <p:cNvSpPr txBox="1"/>
            <p:nvPr/>
          </p:nvSpPr>
          <p:spPr>
            <a:xfrm>
              <a:off x="18756290" y="2095799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89" name="Google Shape;389;g243b06f659c_0_0"/>
            <p:cNvSpPr txBox="1"/>
            <p:nvPr/>
          </p:nvSpPr>
          <p:spPr>
            <a:xfrm>
              <a:off x="18756290" y="21319947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75%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90" name="Google Shape;390;g243b06f659c_0_0"/>
            <p:cNvSpPr txBox="1"/>
            <p:nvPr/>
          </p:nvSpPr>
          <p:spPr>
            <a:xfrm>
              <a:off x="18756290" y="21667622"/>
              <a:ext cx="684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45E66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60%</a:t>
              </a:r>
              <a:endParaRPr b="0" i="0" sz="1400" u="none" cap="none" strike="noStrike">
                <a:solidFill>
                  <a:srgbClr val="545E66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grpSp>
          <p:nvGrpSpPr>
            <p:cNvPr id="391" name="Google Shape;391;g243b06f659c_0_0"/>
            <p:cNvGrpSpPr/>
            <p:nvPr/>
          </p:nvGrpSpPr>
          <p:grpSpPr>
            <a:xfrm>
              <a:off x="14466241" y="20048869"/>
              <a:ext cx="1372725" cy="2744684"/>
              <a:chOff x="5629413" y="2073425"/>
              <a:chExt cx="1073700" cy="2146800"/>
            </a:xfrm>
          </p:grpSpPr>
          <p:sp>
            <p:nvSpPr>
              <p:cNvPr id="392" name="Google Shape;392;g243b06f659c_0_0"/>
              <p:cNvSpPr/>
              <p:nvPr/>
            </p:nvSpPr>
            <p:spPr>
              <a:xfrm>
                <a:off x="5629413" y="2073425"/>
                <a:ext cx="1073700" cy="2146800"/>
              </a:xfrm>
              <a:prstGeom prst="roundRect">
                <a:avLst>
                  <a:gd fmla="val 12542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g243b06f659c_0_0"/>
              <p:cNvSpPr/>
              <p:nvPr/>
            </p:nvSpPr>
            <p:spPr>
              <a:xfrm>
                <a:off x="5693625" y="2271975"/>
                <a:ext cx="945300" cy="1695300"/>
              </a:xfrm>
              <a:prstGeom prst="roundRect">
                <a:avLst>
                  <a:gd fmla="val 0" name="adj"/>
                </a:avLst>
              </a:prstGeom>
              <a:solidFill>
                <a:srgbClr val="F2F2F2"/>
              </a:solidFill>
              <a:ln cap="flat" cmpd="sng" w="19050">
                <a:solidFill>
                  <a:srgbClr val="FDF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4" name="Google Shape;394;g243b06f659c_0_0"/>
              <p:cNvGrpSpPr/>
              <p:nvPr/>
            </p:nvGrpSpPr>
            <p:grpSpPr>
              <a:xfrm>
                <a:off x="5805038" y="4055200"/>
                <a:ext cx="722475" cy="77700"/>
                <a:chOff x="5830625" y="4055200"/>
                <a:chExt cx="722475" cy="77700"/>
              </a:xfrm>
            </p:grpSpPr>
            <p:sp>
              <p:nvSpPr>
                <p:cNvPr id="395" name="Google Shape;395;g243b06f659c_0_0"/>
                <p:cNvSpPr/>
                <p:nvPr/>
              </p:nvSpPr>
              <p:spPr>
                <a:xfrm>
                  <a:off x="6153013" y="4055200"/>
                  <a:ext cx="77700" cy="77700"/>
                </a:xfrm>
                <a:prstGeom prst="ellipse">
                  <a:avLst/>
                </a:prstGeom>
                <a:solidFill>
                  <a:srgbClr val="F2F2F2"/>
                </a:solidFill>
                <a:ln cap="flat" cmpd="sng" w="19050">
                  <a:solidFill>
                    <a:srgbClr val="FDF9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g243b06f659c_0_0"/>
                <p:cNvSpPr/>
                <p:nvPr/>
              </p:nvSpPr>
              <p:spPr>
                <a:xfrm>
                  <a:off x="5830625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g243b06f659c_0_0"/>
                <p:cNvSpPr/>
                <p:nvPr/>
              </p:nvSpPr>
              <p:spPr>
                <a:xfrm>
                  <a:off x="6433700" y="4083550"/>
                  <a:ext cx="119400" cy="210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398" name="Google Shape;398;g243b06f659c_0_0"/>
            <p:cNvPicPr preferRelativeResize="0"/>
            <p:nvPr/>
          </p:nvPicPr>
          <p:blipFill rotWithShape="1">
            <a:blip r:embed="rId9">
              <a:alphaModFix/>
            </a:blip>
            <a:srcRect b="0" l="34344" r="34350" t="0"/>
            <a:stretch/>
          </p:blipFill>
          <p:spPr>
            <a:xfrm>
              <a:off x="14547977" y="20328621"/>
              <a:ext cx="1195313" cy="2147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g243b06f659c_0_0"/>
          <p:cNvSpPr/>
          <p:nvPr/>
        </p:nvSpPr>
        <p:spPr>
          <a:xfrm>
            <a:off x="1459747" y="23423244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43b06f659c_0_0"/>
          <p:cNvSpPr/>
          <p:nvPr/>
        </p:nvSpPr>
        <p:spPr>
          <a:xfrm>
            <a:off x="1360551" y="23284552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43b06f659c_0_0"/>
          <p:cNvSpPr/>
          <p:nvPr/>
        </p:nvSpPr>
        <p:spPr>
          <a:xfrm>
            <a:off x="6225263" y="22598502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43b06f659c_0_0"/>
          <p:cNvSpPr/>
          <p:nvPr/>
        </p:nvSpPr>
        <p:spPr>
          <a:xfrm>
            <a:off x="6105174" y="22441868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-26408" r="-16208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g243b06f659c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32962" y="5829462"/>
            <a:ext cx="870217" cy="8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43b06f659c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88150" y="5829864"/>
            <a:ext cx="870217" cy="8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43b06f659c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77773" y="5829462"/>
            <a:ext cx="870217" cy="87021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43b06f659c_0_0"/>
          <p:cNvSpPr txBox="1"/>
          <p:nvPr/>
        </p:nvSpPr>
        <p:spPr>
          <a:xfrm>
            <a:off x="5043354" y="5756675"/>
            <a:ext cx="3860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may change the SDG Logo </a:t>
            </a:r>
            <a:r>
              <a:rPr b="1" lang="en-US" sz="16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that are related to the project being carried out.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Click </a:t>
            </a:r>
            <a:r>
              <a:rPr b="1"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[Here]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get the SDG Logo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43b06f659c_0_0"/>
          <p:cNvSpPr/>
          <p:nvPr/>
        </p:nvSpPr>
        <p:spPr>
          <a:xfrm>
            <a:off x="1443810" y="14379932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43b06f659c_0_0"/>
          <p:cNvSpPr/>
          <p:nvPr/>
        </p:nvSpPr>
        <p:spPr>
          <a:xfrm>
            <a:off x="1344614" y="14241239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43b06f659c_0_0"/>
          <p:cNvSpPr/>
          <p:nvPr/>
        </p:nvSpPr>
        <p:spPr>
          <a:xfrm>
            <a:off x="6209325" y="13555190"/>
            <a:ext cx="3738900" cy="322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43b06f659c_0_0"/>
          <p:cNvSpPr/>
          <p:nvPr/>
        </p:nvSpPr>
        <p:spPr>
          <a:xfrm>
            <a:off x="6089237" y="13398556"/>
            <a:ext cx="3738900" cy="3223500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-26408" r="-16208" t="0"/>
            </a:stretch>
          </a:blip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243b06f659c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6179510" y="3667097"/>
            <a:ext cx="2777979" cy="1489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2020-01-01T08:20:58Z</dcterms:created>
  <dc:creator>Mahamad Nabawi b. Mohammad Saad</dc:creator>
</cp:coreProperties>
</file>