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257c84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257c84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821fa95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821fa95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a24cd2f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a24cd2f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a24cd2f9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a24cd2f9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0257c846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0257c846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5.png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8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18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/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4800"/>
              <a:t>Operator cards</a:t>
            </a:r>
            <a:endParaRPr b="1" sz="480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BB0D4"/>
                </a:solidFill>
              </a:rPr>
              <a:t>Are my people really using hate speech?</a:t>
            </a:r>
            <a:r>
              <a:rPr lang="en-GB">
                <a:solidFill>
                  <a:srgbClr val="2BB0D4"/>
                </a:solidFill>
              </a:rPr>
              <a:t> &gt; Media Production &gt; </a:t>
            </a:r>
            <a:r>
              <a:rPr b="1" lang="en-GB">
                <a:solidFill>
                  <a:srgbClr val="2BB0D4"/>
                </a:solidFill>
              </a:rPr>
              <a:t>Operator cards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78825" y="658125"/>
            <a:ext cx="3488850" cy="34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/>
          <p:nvPr/>
        </p:nvSpPr>
        <p:spPr>
          <a:xfrm>
            <a:off x="953063" y="600750"/>
            <a:ext cx="7696728" cy="3403998"/>
          </a:xfrm>
          <a:prstGeom prst="flowChartTerminator">
            <a:avLst/>
          </a:prstGeom>
          <a:solidFill>
            <a:srgbClr val="FFFFFF"/>
          </a:solidFill>
          <a:ln cap="flat" cmpd="sng" w="76200">
            <a:solidFill>
              <a:srgbClr val="76B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8"/>
          <p:cNvSpPr txBox="1"/>
          <p:nvPr>
            <p:ph type="title"/>
          </p:nvPr>
        </p:nvSpPr>
        <p:spPr>
          <a:xfrm>
            <a:off x="2570788" y="4078025"/>
            <a:ext cx="446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Start/Finish (Input/Output)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/>
          <p:nvPr/>
        </p:nvSpPr>
        <p:spPr>
          <a:xfrm>
            <a:off x="1073100" y="589050"/>
            <a:ext cx="7526400" cy="3534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9"/>
          <p:cNvSpPr txBox="1"/>
          <p:nvPr>
            <p:ph type="title"/>
          </p:nvPr>
        </p:nvSpPr>
        <p:spPr>
          <a:xfrm>
            <a:off x="2317650" y="4160663"/>
            <a:ext cx="503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Process or step in instructions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/>
          <p:nvPr/>
        </p:nvSpPr>
        <p:spPr>
          <a:xfrm>
            <a:off x="883125" y="418725"/>
            <a:ext cx="7738650" cy="3605050"/>
          </a:xfrm>
          <a:prstGeom prst="flowChartDecision">
            <a:avLst/>
          </a:prstGeom>
          <a:solidFill>
            <a:srgbClr val="FFFFFF"/>
          </a:solidFill>
          <a:ln cap="flat" cmpd="sng" w="76200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0"/>
          <p:cNvSpPr txBox="1"/>
          <p:nvPr>
            <p:ph type="title"/>
          </p:nvPr>
        </p:nvSpPr>
        <p:spPr>
          <a:xfrm>
            <a:off x="2997900" y="4023775"/>
            <a:ext cx="350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Decision or question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1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1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184" name="Google Shape;184;p41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185" name="Google Shape;185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1"/>
          <p:cNvPicPr preferRelativeResize="0"/>
          <p:nvPr/>
        </p:nvPicPr>
        <p:blipFill rotWithShape="1">
          <a:blip r:embed="rId8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