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ink/ink1.xml" ContentType="application/inkml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autoCompressPictures="0">
  <p:sldMasterIdLst>
    <p:sldMasterId id="2147483664" r:id="rId4"/>
  </p:sldMasterIdLst>
  <p:notesMasterIdLst>
    <p:notesMasterId r:id="rId32"/>
  </p:notesMasterIdLst>
  <p:sldIdLst>
    <p:sldId id="256" r:id="rId5"/>
    <p:sldId id="257" r:id="rId6"/>
    <p:sldId id="264" r:id="rId7"/>
    <p:sldId id="265" r:id="rId8"/>
    <p:sldId id="291" r:id="rId9"/>
    <p:sldId id="331" r:id="rId10"/>
    <p:sldId id="316" r:id="rId11"/>
    <p:sldId id="335" r:id="rId12"/>
    <p:sldId id="332" r:id="rId13"/>
    <p:sldId id="333" r:id="rId14"/>
    <p:sldId id="318" r:id="rId15"/>
    <p:sldId id="325" r:id="rId16"/>
    <p:sldId id="319" r:id="rId17"/>
    <p:sldId id="330" r:id="rId18"/>
    <p:sldId id="315" r:id="rId19"/>
    <p:sldId id="270" r:id="rId20"/>
    <p:sldId id="271" r:id="rId21"/>
    <p:sldId id="336" r:id="rId22"/>
    <p:sldId id="266" r:id="rId23"/>
    <p:sldId id="339" r:id="rId24"/>
    <p:sldId id="341" r:id="rId25"/>
    <p:sldId id="340" r:id="rId26"/>
    <p:sldId id="342" r:id="rId27"/>
    <p:sldId id="344" r:id="rId28"/>
    <p:sldId id="343" r:id="rId29"/>
    <p:sldId id="345" r:id="rId30"/>
    <p:sldId id="259" r:id="rId31"/>
  </p:sldIdLst>
  <p:sldSz cx="12188825" cy="6858000"/>
  <p:notesSz cx="6858000" cy="9144000"/>
  <p:embeddedFontLst>
    <p:embeddedFont>
      <p:font typeface="Grandstander" panose="020B0604020202020204" charset="0"/>
      <p:regular r:id="rId33"/>
      <p:bold r:id="rId34"/>
      <p:italic r:id="rId35"/>
      <p:boldItalic r:id="rId36"/>
    </p:embeddedFont>
    <p:embeddedFont>
      <p:font typeface="Grandstander Medium" panose="020B0604020202020204" charset="0"/>
      <p:regular r:id="rId37"/>
      <p:bold r:id="rId38"/>
      <p:italic r:id="rId39"/>
      <p:boldItalic r:id="rId40"/>
    </p:embeddedFont>
    <p:embeddedFont>
      <p:font typeface="Grandstander SemiBold" panose="020B0604020202020204" charset="0"/>
      <p:regular r:id="rId41"/>
      <p:bold r:id="rId42"/>
      <p:italic r:id="rId43"/>
      <p:boldItalic r:id="rId44"/>
    </p:embeddedFont>
    <p:embeddedFont>
      <p:font typeface="Lato" panose="020F0502020204030203" pitchFamily="34" charset="0"/>
      <p:regular r:id="rId45"/>
      <p:bold r:id="rId46"/>
      <p:italic r:id="rId47"/>
      <p:boldItalic r:id="rId48"/>
    </p:embeddedFont>
    <p:embeddedFont>
      <p:font typeface="Segoe UI" panose="020B0502040204020203" pitchFamily="34" charset="0"/>
      <p:regular r:id="rId49"/>
      <p:bold r:id="rId50"/>
      <p:italic r:id="rId51"/>
      <p:boldItalic r:id="rId52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6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6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6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6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6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6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6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6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6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747775"/>
          </p15:clr>
        </p15:guide>
        <p15:guide id="2" pos="4134" userDrawn="1">
          <p15:clr>
            <a:srgbClr val="747775"/>
          </p15:clr>
        </p15:guide>
        <p15:guide id="3" orient="horz" pos="527" userDrawn="1">
          <p15:clr>
            <a:srgbClr val="A4A3A4"/>
          </p15:clr>
        </p15:guide>
        <p15:guide id="4" pos="7377" userDrawn="1">
          <p15:clr>
            <a:srgbClr val="A4A3A4"/>
          </p15:clr>
        </p15:guide>
        <p15:guide id="5" pos="324" userDrawn="1">
          <p15:clr>
            <a:srgbClr val="A4A3A4"/>
          </p15:clr>
        </p15:guide>
        <p15:guide id="6" pos="823" userDrawn="1">
          <p15:clr>
            <a:srgbClr val="A4A3A4"/>
          </p15:clr>
        </p15:guide>
      </p15:sldGuideLst>
    </p:ext>
    <p:ext uri="GoogleSlidesCustomDataVersion2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74" roundtripDataSignature="AMtx7mhYoyX2dQEPd3CuaBX33QJFH6TXMg==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8707A45E-4514-CAE5-3C40-E2CD3DAFA70C}" name="Isabel Cruz do amaral Pupo" initials="IC" userId="S::isabel_pupo@vanzolini-ead.org.br::8f4c32d8-231f-4630-ae3e-1dca2f05616d" providerId="AD"/>
  <p188:author id="{F8AAEE9D-AB9E-61D9-4421-EA9A9B6A816E}" name="Marina Fortes" initials="MF" userId="d055d04a38560ad7" providerId="Windows Live"/>
  <p188:author id="{561F6D9F-DB79-2A26-9336-8AA984A49127}" name="Lara Mariano" initials="LM" userId="S-1-5-21-1203044095-63853562-1220416750-6199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F90CC"/>
    <a:srgbClr val="74489D"/>
    <a:srgbClr val="FFFCF8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12E8FBE-5400-47D2-85ED-58C630CC85FE}" v="6" dt="2025-10-03T18:48:27.54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347" autoAdjust="0"/>
    <p:restoredTop sz="86444" autoAdjust="0"/>
  </p:normalViewPr>
  <p:slideViewPr>
    <p:cSldViewPr snapToGrid="0">
      <p:cViewPr varScale="1">
        <p:scale>
          <a:sx n="90" d="100"/>
          <a:sy n="90" d="100"/>
        </p:scale>
        <p:origin x="1086" y="84"/>
      </p:cViewPr>
      <p:guideLst>
        <p:guide orient="horz" pos="2160"/>
        <p:guide pos="4134"/>
        <p:guide orient="horz" pos="527"/>
        <p:guide pos="7377"/>
        <p:guide pos="324"/>
        <p:guide pos="823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font" Target="fonts/font7.fntdata"/><Relationship Id="rId21" Type="http://schemas.openxmlformats.org/officeDocument/2006/relationships/slide" Target="slides/slide17.xml"/><Relationship Id="rId34" Type="http://schemas.openxmlformats.org/officeDocument/2006/relationships/font" Target="fonts/font2.fntdata"/><Relationship Id="rId42" Type="http://schemas.openxmlformats.org/officeDocument/2006/relationships/font" Target="fonts/font10.fntdata"/><Relationship Id="rId47" Type="http://schemas.openxmlformats.org/officeDocument/2006/relationships/font" Target="fonts/font15.fntdata"/><Relationship Id="rId50" Type="http://schemas.openxmlformats.org/officeDocument/2006/relationships/font" Target="fonts/font18.fntdata"/><Relationship Id="rId76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font" Target="fonts/font1.fntdata"/><Relationship Id="rId38" Type="http://schemas.openxmlformats.org/officeDocument/2006/relationships/font" Target="fonts/font6.fntdata"/><Relationship Id="rId46" Type="http://schemas.openxmlformats.org/officeDocument/2006/relationships/font" Target="fonts/font14.fntdata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openxmlformats.org/officeDocument/2006/relationships/font" Target="fonts/font9.fntdata"/><Relationship Id="rId75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notesMaster" Target="notesMasters/notesMaster1.xml"/><Relationship Id="rId37" Type="http://schemas.openxmlformats.org/officeDocument/2006/relationships/font" Target="fonts/font5.fntdata"/><Relationship Id="rId40" Type="http://schemas.openxmlformats.org/officeDocument/2006/relationships/font" Target="fonts/font8.fntdata"/><Relationship Id="rId45" Type="http://schemas.openxmlformats.org/officeDocument/2006/relationships/font" Target="fonts/font13.fntdata"/><Relationship Id="rId74" Type="http://customschemas.google.com/relationships/presentationmetadata" Target="metadata"/><Relationship Id="rId79" Type="http://schemas.microsoft.com/office/2016/11/relationships/changesInfo" Target="changesInfos/changesInfo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font" Target="fonts/font4.fntdata"/><Relationship Id="rId49" Type="http://schemas.openxmlformats.org/officeDocument/2006/relationships/font" Target="fonts/font17.fntdata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font" Target="fonts/font12.fntdata"/><Relationship Id="rId52" Type="http://schemas.openxmlformats.org/officeDocument/2006/relationships/font" Target="fonts/font20.fntdata"/><Relationship Id="rId78" Type="http://schemas.openxmlformats.org/officeDocument/2006/relationships/tableStyles" Target="tableStyles.xml"/><Relationship Id="rId81" Type="http://schemas.microsoft.com/office/2018/10/relationships/authors" Target="author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font" Target="fonts/font3.fntdata"/><Relationship Id="rId43" Type="http://schemas.openxmlformats.org/officeDocument/2006/relationships/font" Target="fonts/font11.fntdata"/><Relationship Id="rId48" Type="http://schemas.openxmlformats.org/officeDocument/2006/relationships/font" Target="fonts/font16.fntdata"/><Relationship Id="rId77" Type="http://schemas.openxmlformats.org/officeDocument/2006/relationships/theme" Target="theme/theme1.xml"/><Relationship Id="rId8" Type="http://schemas.openxmlformats.org/officeDocument/2006/relationships/slide" Target="slides/slide4.xml"/><Relationship Id="rId51" Type="http://schemas.openxmlformats.org/officeDocument/2006/relationships/font" Target="fonts/font19.fntdata"/><Relationship Id="rId80" Type="http://schemas.microsoft.com/office/2015/10/relationships/revisionInfo" Target="revisionInfo.xml"/><Relationship Id="rId3" Type="http://schemas.openxmlformats.org/officeDocument/2006/relationships/customXml" Target="../customXml/item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Viviane Da Costa Batista Pereira" userId="b305db61-b707-4b19-b05e-6db442671656" providerId="ADAL" clId="{B12E8FBE-5400-47D2-85ED-58C630CC85FE}"/>
    <pc:docChg chg="custSel modSld">
      <pc:chgData name="Viviane Da Costa Batista Pereira" userId="b305db61-b707-4b19-b05e-6db442671656" providerId="ADAL" clId="{B12E8FBE-5400-47D2-85ED-58C630CC85FE}" dt="2025-10-03T18:48:27.549" v="45"/>
      <pc:docMkLst>
        <pc:docMk/>
      </pc:docMkLst>
      <pc:sldChg chg="modSp mod">
        <pc:chgData name="Viviane Da Costa Batista Pereira" userId="b305db61-b707-4b19-b05e-6db442671656" providerId="ADAL" clId="{B12E8FBE-5400-47D2-85ED-58C630CC85FE}" dt="2025-10-03T18:46:15.187" v="6" actId="20577"/>
        <pc:sldMkLst>
          <pc:docMk/>
          <pc:sldMk cId="1381473340" sldId="291"/>
        </pc:sldMkLst>
        <pc:spChg chg="mod">
          <ac:chgData name="Viviane Da Costa Batista Pereira" userId="b305db61-b707-4b19-b05e-6db442671656" providerId="ADAL" clId="{B12E8FBE-5400-47D2-85ED-58C630CC85FE}" dt="2025-10-03T18:46:15.187" v="6" actId="20577"/>
          <ac:spMkLst>
            <pc:docMk/>
            <pc:sldMk cId="1381473340" sldId="291"/>
            <ac:spMk id="3" creationId="{80201B20-4C9B-E7FC-D4B9-578EB923A7D1}"/>
          </ac:spMkLst>
        </pc:spChg>
      </pc:sldChg>
      <pc:sldChg chg="modSp mod">
        <pc:chgData name="Viviane Da Costa Batista Pereira" userId="b305db61-b707-4b19-b05e-6db442671656" providerId="ADAL" clId="{B12E8FBE-5400-47D2-85ED-58C630CC85FE}" dt="2025-10-03T18:47:31.086" v="23" actId="20577"/>
        <pc:sldMkLst>
          <pc:docMk/>
          <pc:sldMk cId="1619288483" sldId="316"/>
        </pc:sldMkLst>
        <pc:spChg chg="mod">
          <ac:chgData name="Viviane Da Costa Batista Pereira" userId="b305db61-b707-4b19-b05e-6db442671656" providerId="ADAL" clId="{B12E8FBE-5400-47D2-85ED-58C630CC85FE}" dt="2025-10-03T18:46:45.837" v="11" actId="20577"/>
          <ac:spMkLst>
            <pc:docMk/>
            <pc:sldMk cId="1619288483" sldId="316"/>
            <ac:spMk id="3" creationId="{9098737A-0E46-AB3A-8B22-97262EDB57EC}"/>
          </ac:spMkLst>
        </pc:spChg>
        <pc:spChg chg="mod">
          <ac:chgData name="Viviane Da Costa Batista Pereira" userId="b305db61-b707-4b19-b05e-6db442671656" providerId="ADAL" clId="{B12E8FBE-5400-47D2-85ED-58C630CC85FE}" dt="2025-10-03T18:47:31.086" v="23" actId="20577"/>
          <ac:spMkLst>
            <pc:docMk/>
            <pc:sldMk cId="1619288483" sldId="316"/>
            <ac:spMk id="8" creationId="{38B6C84F-CEB6-7A10-C143-88C73B44EFC1}"/>
          </ac:spMkLst>
        </pc:spChg>
      </pc:sldChg>
      <pc:sldChg chg="addSp delSp modSp mod">
        <pc:chgData name="Viviane Da Costa Batista Pereira" userId="b305db61-b707-4b19-b05e-6db442671656" providerId="ADAL" clId="{B12E8FBE-5400-47D2-85ED-58C630CC85FE}" dt="2025-10-03T18:46:23.320" v="8"/>
        <pc:sldMkLst>
          <pc:docMk/>
          <pc:sldMk cId="1371709901" sldId="331"/>
        </pc:sldMkLst>
        <pc:spChg chg="del">
          <ac:chgData name="Viviane Da Costa Batista Pereira" userId="b305db61-b707-4b19-b05e-6db442671656" providerId="ADAL" clId="{B12E8FBE-5400-47D2-85ED-58C630CC85FE}" dt="2025-10-03T18:46:22.404" v="7" actId="478"/>
          <ac:spMkLst>
            <pc:docMk/>
            <pc:sldMk cId="1371709901" sldId="331"/>
            <ac:spMk id="2" creationId="{D6797BA9-651B-FC22-4989-6608C8EBBC36}"/>
          </ac:spMkLst>
        </pc:spChg>
        <pc:spChg chg="add mod">
          <ac:chgData name="Viviane Da Costa Batista Pereira" userId="b305db61-b707-4b19-b05e-6db442671656" providerId="ADAL" clId="{B12E8FBE-5400-47D2-85ED-58C630CC85FE}" dt="2025-10-03T18:46:23.320" v="8"/>
          <ac:spMkLst>
            <pc:docMk/>
            <pc:sldMk cId="1371709901" sldId="331"/>
            <ac:spMk id="3" creationId="{CCE0D23C-C853-8546-A0AC-7B86F4C9FF0D}"/>
          </ac:spMkLst>
        </pc:spChg>
      </pc:sldChg>
      <pc:sldChg chg="modSp mod">
        <pc:chgData name="Viviane Da Costa Batista Pereira" userId="b305db61-b707-4b19-b05e-6db442671656" providerId="ADAL" clId="{B12E8FBE-5400-47D2-85ED-58C630CC85FE}" dt="2025-10-03T18:48:19.017" v="43" actId="20577"/>
        <pc:sldMkLst>
          <pc:docMk/>
          <pc:sldMk cId="3751092032" sldId="332"/>
        </pc:sldMkLst>
        <pc:spChg chg="mod">
          <ac:chgData name="Viviane Da Costa Batista Pereira" userId="b305db61-b707-4b19-b05e-6db442671656" providerId="ADAL" clId="{B12E8FBE-5400-47D2-85ED-58C630CC85FE}" dt="2025-10-03T18:48:19.017" v="43" actId="20577"/>
          <ac:spMkLst>
            <pc:docMk/>
            <pc:sldMk cId="3751092032" sldId="332"/>
            <ac:spMk id="16" creationId="{9B6DEE79-CA26-10BD-E935-7BD4BE50F641}"/>
          </ac:spMkLst>
        </pc:spChg>
      </pc:sldChg>
      <pc:sldChg chg="addSp delSp modSp mod">
        <pc:chgData name="Viviane Da Costa Batista Pereira" userId="b305db61-b707-4b19-b05e-6db442671656" providerId="ADAL" clId="{B12E8FBE-5400-47D2-85ED-58C630CC85FE}" dt="2025-10-03T18:48:27.549" v="45"/>
        <pc:sldMkLst>
          <pc:docMk/>
          <pc:sldMk cId="266624966" sldId="333"/>
        </pc:sldMkLst>
        <pc:spChg chg="add mod">
          <ac:chgData name="Viviane Da Costa Batista Pereira" userId="b305db61-b707-4b19-b05e-6db442671656" providerId="ADAL" clId="{B12E8FBE-5400-47D2-85ED-58C630CC85FE}" dt="2025-10-03T18:48:27.549" v="45"/>
          <ac:spMkLst>
            <pc:docMk/>
            <pc:sldMk cId="266624966" sldId="333"/>
            <ac:spMk id="5" creationId="{A406F767-376D-E2C8-FD9F-0291E29CD9B4}"/>
          </ac:spMkLst>
        </pc:spChg>
        <pc:spChg chg="del">
          <ac:chgData name="Viviane Da Costa Batista Pereira" userId="b305db61-b707-4b19-b05e-6db442671656" providerId="ADAL" clId="{B12E8FBE-5400-47D2-85ED-58C630CC85FE}" dt="2025-10-03T18:48:26.546" v="44" actId="478"/>
          <ac:spMkLst>
            <pc:docMk/>
            <pc:sldMk cId="266624966" sldId="333"/>
            <ac:spMk id="8" creationId="{65C3B78F-4EE5-7FAE-7866-269C19B5A235}"/>
          </ac:spMkLst>
        </pc:spChg>
      </pc:sldChg>
      <pc:sldChg chg="addSp delSp modSp mod">
        <pc:chgData name="Viviane Da Costa Batista Pereira" userId="b305db61-b707-4b19-b05e-6db442671656" providerId="ADAL" clId="{B12E8FBE-5400-47D2-85ED-58C630CC85FE}" dt="2025-10-03T18:47:43.816" v="35" actId="20577"/>
        <pc:sldMkLst>
          <pc:docMk/>
          <pc:sldMk cId="1787339936" sldId="335"/>
        </pc:sldMkLst>
        <pc:spChg chg="add mod">
          <ac:chgData name="Viviane Da Costa Batista Pereira" userId="b305db61-b707-4b19-b05e-6db442671656" providerId="ADAL" clId="{B12E8FBE-5400-47D2-85ED-58C630CC85FE}" dt="2025-10-03T18:47:03.893" v="13"/>
          <ac:spMkLst>
            <pc:docMk/>
            <pc:sldMk cId="1787339936" sldId="335"/>
            <ac:spMk id="4" creationId="{F8865D7E-D261-2101-E85F-8CC0A897DA28}"/>
          </ac:spMkLst>
        </pc:spChg>
        <pc:spChg chg="del">
          <ac:chgData name="Viviane Da Costa Batista Pereira" userId="b305db61-b707-4b19-b05e-6db442671656" providerId="ADAL" clId="{B12E8FBE-5400-47D2-85ED-58C630CC85FE}" dt="2025-10-03T18:47:02.846" v="12" actId="478"/>
          <ac:spMkLst>
            <pc:docMk/>
            <pc:sldMk cId="1787339936" sldId="335"/>
            <ac:spMk id="5" creationId="{5D3FBBFC-2923-E692-14DC-5F8149FE59DB}"/>
          </ac:spMkLst>
        </pc:spChg>
        <pc:spChg chg="mod">
          <ac:chgData name="Viviane Da Costa Batista Pereira" userId="b305db61-b707-4b19-b05e-6db442671656" providerId="ADAL" clId="{B12E8FBE-5400-47D2-85ED-58C630CC85FE}" dt="2025-10-03T18:47:43.816" v="35" actId="20577"/>
          <ac:spMkLst>
            <pc:docMk/>
            <pc:sldMk cId="1787339936" sldId="335"/>
            <ac:spMk id="6" creationId="{B37E4E48-913B-72E2-291D-A5FA4D86B3BE}"/>
          </ac:spMkLst>
        </pc:spChg>
      </pc:sldChg>
    </pc:docChg>
  </pc:docChgLst>
</pc:chgInfo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6-17T16:57:27.614"/>
    </inkml:context>
    <inkml:brush xml:id="br0">
      <inkml:brushProperty name="width" value="0.05" units="cm"/>
      <inkml:brushProperty name="height" value="0.05" units="cm"/>
      <inkml:brushProperty name="color" value="#008C3A"/>
    </inkml:brush>
  </inkml:definitions>
  <inkml:trace contextRef="#ctx0" brushRef="#br0">1 0 24575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6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6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6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6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6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6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6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6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6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gettyimages.com.br/detail/ilustra%C3%A7%C3%A3o/cute-ladybug-or-ladybird-outline-ilustra%C3%A7%C3%A3o-royalty-free/1314186579?phrase=joaninha+para+colorir&amp;adppopup=true" TargetMode="External"/><Relationship Id="rId3" Type="http://schemas.openxmlformats.org/officeDocument/2006/relationships/hyperlink" Target="https://www.gettyimages.com.br/detail/foto/re-usable-plastic-caps-imagem-royalty-free/1168139887?phrase=caixa+com+tampinhas&amp;adppopup=true" TargetMode="External"/><Relationship Id="rId7" Type="http://schemas.openxmlformats.org/officeDocument/2006/relationships/hyperlink" Target="https://www.gettyimages.com.br/detail/foto/ladybug-on-white-background-imagem-royalty-free/115963124?phrase=joaninha&amp;adppopup=true" TargetMode="External"/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Relationship Id="rId6" Type="http://schemas.openxmlformats.org/officeDocument/2006/relationships/hyperlink" Target="https://www.gettyimages.com.br/detail/ilustra%C3%A7%C3%A3o/ladybug-ilustra%C3%A7%C3%A3o-royalty-free/165738324?phrase=joaninha&amp;adppopup=true" TargetMode="External"/><Relationship Id="rId5" Type="http://schemas.openxmlformats.org/officeDocument/2006/relationships/hyperlink" Target="https://www.canva.com/design/DAGueHo6Br4/pX1ezO-DwE9Ee3dEX4KR4Q/edit?utm_content=DAGueHo6Br4&amp;utm_campaign=designshare&amp;utm_medium=link2&amp;utm_source=sharebutton" TargetMode="External"/><Relationship Id="rId4" Type="http://schemas.openxmlformats.org/officeDocument/2006/relationships/hyperlink" Target="https://www.gettyimages.com.br/detail/ilustra%C3%A7%C3%A3o/vector-illustration-of-iguana-isolated-on-ilustra%C3%A7%C3%A3o-royalty-free/1198529539?phrase=conjunto+de+iguanas&amp;adppopup=true" TargetMode="External"/><Relationship Id="rId9" Type="http://schemas.openxmlformats.org/officeDocument/2006/relationships/hyperlink" Target="https://www.gettyimages.com.br/detail/ilustra%C3%A7%C3%A3o/vector-coloring-book-illustration-cute-bright-ilustra%C3%A7%C3%A3o-royalty-free/1437510884?phrase=camale%C3%A3o+para+colorir&amp;adppopup=true" TargetMode="Externa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63" name="Google Shape;163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endParaRPr lang="pt-BR" sz="1100" u="none" dirty="0"/>
          </a:p>
        </p:txBody>
      </p:sp>
    </p:spTree>
    <p:extLst>
      <p:ext uri="{BB962C8B-B14F-4D97-AF65-F5344CB8AC3E}">
        <p14:creationId xmlns:p14="http://schemas.microsoft.com/office/powerpoint/2010/main" val="255437820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65224257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08822612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endParaRPr lang="pt-BR" dirty="0"/>
          </a:p>
          <a:p>
            <a:pPr marL="158750" indent="0">
              <a:buNone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07615508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22713489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g29c03e3d857_0_2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9" name="Google Shape;179;g29c03e3d857_0_2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pt-BR" dirty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/>
            <a:r>
              <a:rPr lang="pt-BR" sz="1100" b="1" dirty="0">
                <a:latin typeface="+mn-lt"/>
              </a:rPr>
              <a:t>Slide 3 – </a:t>
            </a:r>
            <a:r>
              <a:rPr lang="pt-BR" sz="1100" dirty="0">
                <a:latin typeface="+mn-lt"/>
              </a:rPr>
              <a:t>Getty </a:t>
            </a:r>
            <a:r>
              <a:rPr lang="pt-BR" sz="1100" dirty="0" err="1">
                <a:latin typeface="+mn-lt"/>
              </a:rPr>
              <a:t>Images</a:t>
            </a:r>
            <a:r>
              <a:rPr lang="pt-BR" sz="1100" dirty="0">
                <a:latin typeface="+mn-lt"/>
              </a:rPr>
              <a:t>. Disponível em:</a:t>
            </a:r>
          </a:p>
          <a:p>
            <a:pPr marL="0">
              <a:spcAft>
                <a:spcPts val="800"/>
              </a:spcAft>
            </a:pPr>
            <a:r>
              <a:rPr lang="pt-BR" sz="1100" dirty="0">
                <a:solidFill>
                  <a:srgbClr val="231F20"/>
                </a:solidFill>
                <a:latin typeface="+mn-lt"/>
                <a:ea typeface="Times New Roman" panose="02020603050405020304" pitchFamily="18" charset="0"/>
              </a:rPr>
              <a:t>https://</a:t>
            </a:r>
            <a:r>
              <a:rPr lang="pt-BR" sz="1100" dirty="0" err="1">
                <a:solidFill>
                  <a:srgbClr val="231F20"/>
                </a:solidFill>
                <a:latin typeface="+mn-lt"/>
                <a:ea typeface="Times New Roman" panose="02020603050405020304" pitchFamily="18" charset="0"/>
              </a:rPr>
              <a:t>www.gettyimages.com.br</a:t>
            </a:r>
            <a:r>
              <a:rPr lang="pt-BR" sz="1100" dirty="0">
                <a:solidFill>
                  <a:srgbClr val="231F20"/>
                </a:solidFill>
                <a:latin typeface="+mn-lt"/>
                <a:ea typeface="Times New Roman" panose="02020603050405020304" pitchFamily="18" charset="0"/>
              </a:rPr>
              <a:t>/</a:t>
            </a:r>
            <a:r>
              <a:rPr lang="pt-BR" sz="1100" dirty="0" err="1">
                <a:solidFill>
                  <a:srgbClr val="231F20"/>
                </a:solidFill>
                <a:latin typeface="+mn-lt"/>
                <a:ea typeface="Times New Roman" panose="02020603050405020304" pitchFamily="18" charset="0"/>
              </a:rPr>
              <a:t>detail</a:t>
            </a:r>
            <a:r>
              <a:rPr lang="pt-BR" sz="1100" dirty="0">
                <a:solidFill>
                  <a:srgbClr val="231F20"/>
                </a:solidFill>
                <a:latin typeface="+mn-lt"/>
                <a:ea typeface="Times New Roman" panose="02020603050405020304" pitchFamily="18" charset="0"/>
              </a:rPr>
              <a:t>/foto/</a:t>
            </a:r>
            <a:r>
              <a:rPr lang="pt-BR" sz="1100" dirty="0" err="1">
                <a:solidFill>
                  <a:srgbClr val="231F20"/>
                </a:solidFill>
                <a:latin typeface="+mn-lt"/>
                <a:ea typeface="Times New Roman" panose="02020603050405020304" pitchFamily="18" charset="0"/>
              </a:rPr>
              <a:t>transparent</a:t>
            </a:r>
            <a:r>
              <a:rPr lang="pt-BR" sz="1100" dirty="0">
                <a:solidFill>
                  <a:srgbClr val="231F20"/>
                </a:solidFill>
                <a:latin typeface="+mn-lt"/>
                <a:ea typeface="Times New Roman" panose="02020603050405020304" pitchFamily="18" charset="0"/>
              </a:rPr>
              <a:t>-box-</a:t>
            </a:r>
            <a:r>
              <a:rPr lang="pt-BR" sz="1100" dirty="0" err="1">
                <a:solidFill>
                  <a:srgbClr val="231F20"/>
                </a:solidFill>
                <a:latin typeface="+mn-lt"/>
                <a:ea typeface="Times New Roman" panose="02020603050405020304" pitchFamily="18" charset="0"/>
              </a:rPr>
              <a:t>with</a:t>
            </a:r>
            <a:r>
              <a:rPr lang="pt-BR" sz="1100" dirty="0">
                <a:solidFill>
                  <a:srgbClr val="231F20"/>
                </a:solidFill>
                <a:latin typeface="+mn-lt"/>
                <a:ea typeface="Times New Roman" panose="02020603050405020304" pitchFamily="18" charset="0"/>
              </a:rPr>
              <a:t>-</a:t>
            </a:r>
            <a:r>
              <a:rPr lang="pt-BR" sz="1100" dirty="0" err="1">
                <a:solidFill>
                  <a:srgbClr val="231F20"/>
                </a:solidFill>
                <a:latin typeface="+mn-lt"/>
                <a:ea typeface="Times New Roman" panose="02020603050405020304" pitchFamily="18" charset="0"/>
              </a:rPr>
              <a:t>bottle</a:t>
            </a:r>
            <a:r>
              <a:rPr lang="pt-BR" sz="1100" dirty="0">
                <a:solidFill>
                  <a:srgbClr val="231F20"/>
                </a:solidFill>
                <a:latin typeface="+mn-lt"/>
                <a:ea typeface="Times New Roman" panose="02020603050405020304" pitchFamily="18" charset="0"/>
              </a:rPr>
              <a:t>-cap-imagem-royalty-</a:t>
            </a:r>
            <a:r>
              <a:rPr lang="pt-BR" sz="1100" dirty="0" err="1">
                <a:solidFill>
                  <a:srgbClr val="231F20"/>
                </a:solidFill>
                <a:latin typeface="+mn-lt"/>
                <a:ea typeface="Times New Roman" panose="02020603050405020304" pitchFamily="18" charset="0"/>
              </a:rPr>
              <a:t>free</a:t>
            </a:r>
            <a:r>
              <a:rPr lang="pt-BR" sz="1100" dirty="0">
                <a:solidFill>
                  <a:srgbClr val="231F20"/>
                </a:solidFill>
                <a:latin typeface="+mn-lt"/>
                <a:ea typeface="Times New Roman" panose="02020603050405020304" pitchFamily="18" charset="0"/>
              </a:rPr>
              <a:t>/1312926921</a:t>
            </a:r>
          </a:p>
          <a:p>
            <a:pPr marL="0">
              <a:spcAft>
                <a:spcPts val="800"/>
              </a:spcAft>
            </a:pPr>
            <a:r>
              <a:rPr lang="pt-BR" sz="1100" b="1" dirty="0">
                <a:latin typeface="+mn-lt"/>
              </a:rPr>
              <a:t>Slides 4, 5 e 6 – </a:t>
            </a:r>
            <a:r>
              <a:rPr lang="pt-BR" sz="1100" dirty="0">
                <a:latin typeface="+mn-lt"/>
              </a:rPr>
              <a:t>Getty </a:t>
            </a:r>
            <a:r>
              <a:rPr lang="pt-BR" sz="1100" dirty="0" err="1">
                <a:latin typeface="+mn-lt"/>
              </a:rPr>
              <a:t>Images</a:t>
            </a:r>
            <a:r>
              <a:rPr lang="pt-BR" sz="1100" dirty="0">
                <a:latin typeface="+mn-lt"/>
              </a:rPr>
              <a:t>. Disponível em:</a:t>
            </a:r>
          </a:p>
          <a:p>
            <a:pPr marL="0"/>
            <a:r>
              <a:rPr lang="pt-BR" sz="1100" dirty="0">
                <a:solidFill>
                  <a:srgbClr val="231F20"/>
                </a:solidFill>
                <a:latin typeface="+mn-lt"/>
                <a:ea typeface="Times New Roman" panose="02020603050405020304" pitchFamily="18" charset="0"/>
                <a:hlinkClick r:id="rId3"/>
              </a:rPr>
              <a:t>https://www.gettyimages.com.br/detail/foto/re-usable-plastic-caps-imagem-royalty-free/1168139887?phrase=caixa+com+tampinhas&amp;adppopup=true</a:t>
            </a:r>
            <a:r>
              <a:rPr lang="pt-BR" sz="1100" dirty="0">
                <a:solidFill>
                  <a:srgbClr val="231F20"/>
                </a:solidFill>
                <a:latin typeface="+mn-lt"/>
                <a:ea typeface="Times New Roman" panose="02020603050405020304" pitchFamily="18" charset="0"/>
              </a:rPr>
              <a:t>.</a:t>
            </a:r>
            <a:endParaRPr lang="pt-BR" sz="1100" dirty="0">
              <a:latin typeface="+mn-lt"/>
            </a:endParaRPr>
          </a:p>
          <a:p>
            <a:pPr marL="0" marR="196850" lvl="0" indent="0" algn="just" defTabSz="914400" rtl="0" eaLnBrk="0" fontAlgn="auto" latinLnBrk="0" hangingPunct="0">
              <a:lnSpc>
                <a:spcPct val="108000"/>
              </a:lnSpc>
              <a:spcBef>
                <a:spcPts val="135"/>
              </a:spcBef>
              <a:spcAft>
                <a:spcPts val="0"/>
              </a:spcAft>
              <a:buClr>
                <a:srgbClr val="231F20"/>
              </a:buClr>
              <a:buSzPts val="1200"/>
              <a:buFont typeface="Wingdings" panose="05000000000000000000" pitchFamily="2" charset="2"/>
              <a:buNone/>
              <a:tabLst>
                <a:tab pos="234950" algn="l"/>
              </a:tabLst>
              <a:defRPr/>
            </a:pPr>
            <a:r>
              <a:rPr lang="pt-BR" sz="110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https://</a:t>
            </a:r>
            <a:r>
              <a:rPr lang="pt-BR" sz="1100" dirty="0" err="1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www.gettyimages.com.br</a:t>
            </a:r>
            <a:r>
              <a:rPr lang="pt-BR" sz="110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/</a:t>
            </a:r>
            <a:r>
              <a:rPr lang="pt-BR" sz="1100" dirty="0" err="1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detail</a:t>
            </a:r>
            <a:r>
              <a:rPr lang="pt-BR" sz="110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/ilustra%C3%A7%C3%A3o/cool-leaves-ilustra%C3%A7%C3%A3o-royalty-free/1488934483?phrase=</a:t>
            </a:r>
            <a:r>
              <a:rPr lang="pt-BR" sz="1100" dirty="0" err="1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FOLHAS+SECAS&amp;adppopup</a:t>
            </a:r>
            <a:r>
              <a:rPr lang="pt-BR" sz="110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=</a:t>
            </a:r>
            <a:r>
              <a:rPr lang="pt-BR" sz="1100" dirty="0" err="1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true</a:t>
            </a:r>
            <a:endParaRPr lang="pt-BR" sz="1100" dirty="0">
              <a:solidFill>
                <a:srgbClr val="231F20"/>
              </a:solidFill>
              <a:effectLst/>
              <a:latin typeface="+mn-lt"/>
              <a:ea typeface="Times New Roman" panose="02020603050405020304" pitchFamily="18" charset="0"/>
            </a:endParaRPr>
          </a:p>
          <a:p>
            <a:pPr marL="0"/>
            <a:r>
              <a:rPr lang="pt-BR" sz="1100" b="1" dirty="0">
                <a:latin typeface="+mn-lt"/>
              </a:rPr>
              <a:t>Slides 9 e 10 – </a:t>
            </a:r>
            <a:r>
              <a:rPr lang="pt-BR" sz="1100" dirty="0">
                <a:latin typeface="+mn-lt"/>
              </a:rPr>
              <a:t>Getty </a:t>
            </a:r>
            <a:r>
              <a:rPr lang="pt-BR" sz="1100" dirty="0" err="1">
                <a:latin typeface="+mn-lt"/>
              </a:rPr>
              <a:t>Images</a:t>
            </a:r>
            <a:r>
              <a:rPr lang="pt-BR" sz="1100" dirty="0">
                <a:latin typeface="+mn-lt"/>
              </a:rPr>
              <a:t>. Disponível em: </a:t>
            </a:r>
            <a:r>
              <a:rPr lang="pt-BR" sz="1100" dirty="0">
                <a:hlinkClick r:id="rId4"/>
              </a:rPr>
              <a:t>https://www.gettyimages.com.br/detail/ilustra%C3%A7%C3%A3o/vector-illustration-of-iguana-isolated-on-ilustra%C3%A7%C3%A3o-royalty-free/1198529539?phrase=conjunto+de+iguanas&amp;adppopup=true</a:t>
            </a:r>
            <a:r>
              <a:rPr lang="pt-BR" sz="1100" dirty="0"/>
              <a:t>.</a:t>
            </a:r>
          </a:p>
          <a:p>
            <a:pPr marL="158750" indent="0">
              <a:buNone/>
            </a:pPr>
            <a:r>
              <a:rPr lang="pt-BR" sz="11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Camaleão</a:t>
            </a:r>
          </a:p>
          <a:p>
            <a:pPr marL="158750" indent="0">
              <a:buNone/>
            </a:pPr>
            <a:r>
              <a:rPr lang="pt-BR" sz="1100" u="sng" dirty="0">
                <a:solidFill>
                  <a:srgbClr val="467886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  <a:hlinkClick r:id="rId5"/>
              </a:rPr>
              <a:t>https://www.canva.com/design/DAGueHo6Br4/pX1ezO-DwE9Ee3dEX4KR4Q/edit?utm_content=DAGueHo6Br4&amp;utm_campaign=designshare&amp;utm_medium=link2&amp;utm_source=sharebutton</a:t>
            </a:r>
            <a:r>
              <a:rPr lang="pt-BR" sz="1100" u="sng" dirty="0">
                <a:solidFill>
                  <a:srgbClr val="467886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         </a:t>
            </a:r>
          </a:p>
          <a:p>
            <a:pPr marL="158750" indent="0">
              <a:buNone/>
            </a:pPr>
            <a:r>
              <a:rPr lang="pt-BR" sz="1100" u="none" dirty="0">
                <a:solidFill>
                  <a:srgbClr val="467886"/>
                </a:solidFill>
                <a:effectLst/>
                <a:latin typeface="Aptos" panose="020B0004020202020204" pitchFamily="34" charset="0"/>
                <a:cs typeface="Times New Roman" panose="02020603050405020304" pitchFamily="18" charset="0"/>
              </a:rPr>
              <a:t>Acesso em 28 jul. 2025</a:t>
            </a:r>
            <a:r>
              <a:rPr lang="pt-BR" sz="1100" dirty="0"/>
              <a:t> </a:t>
            </a:r>
          </a:p>
          <a:p>
            <a:pPr marL="0"/>
            <a:r>
              <a:rPr lang="pt-BR" sz="1100" dirty="0">
                <a:latin typeface="+mn-lt"/>
              </a:rPr>
              <a:t>Getty </a:t>
            </a:r>
            <a:r>
              <a:rPr lang="pt-BR" sz="1100" dirty="0" err="1">
                <a:latin typeface="+mn-lt"/>
              </a:rPr>
              <a:t>Images</a:t>
            </a:r>
            <a:r>
              <a:rPr lang="pt-BR" sz="1100" dirty="0">
                <a:latin typeface="+mn-lt"/>
              </a:rPr>
              <a:t>. Disponível em: </a:t>
            </a:r>
            <a:r>
              <a:rPr lang="pt-BR" sz="1100" dirty="0">
                <a:hlinkClick r:id="rId6"/>
              </a:rPr>
              <a:t>https://www.gettyimages.com.br/detail/ilustra%C3%A7%C3%A3o/</a:t>
            </a:r>
            <a:br>
              <a:rPr lang="pt-BR" sz="1100" dirty="0">
                <a:hlinkClick r:id="rId6"/>
              </a:rPr>
            </a:br>
            <a:r>
              <a:rPr lang="pt-BR" sz="1100" dirty="0">
                <a:hlinkClick r:id="rId6"/>
              </a:rPr>
              <a:t>ladybug-ilustra%C3%A7%C3%A3o-royalty-free/165738324?phrase=joaninha&amp;adppopup=true</a:t>
            </a:r>
            <a:r>
              <a:rPr lang="pt-BR" sz="1100" dirty="0"/>
              <a:t>. </a:t>
            </a:r>
          </a:p>
          <a:p>
            <a:pPr marL="0"/>
            <a:r>
              <a:rPr lang="pt-BR" sz="1100" b="1" dirty="0">
                <a:latin typeface="+mn-lt"/>
              </a:rPr>
              <a:t>Slides 7 e 8 – </a:t>
            </a:r>
            <a:r>
              <a:rPr lang="pt-BR" sz="1100" dirty="0">
                <a:latin typeface="+mn-lt"/>
              </a:rPr>
              <a:t>Getty </a:t>
            </a:r>
            <a:r>
              <a:rPr lang="pt-BR" sz="1100" dirty="0" err="1">
                <a:latin typeface="+mn-lt"/>
              </a:rPr>
              <a:t>Images</a:t>
            </a:r>
            <a:r>
              <a:rPr lang="pt-BR" sz="1100" dirty="0">
                <a:latin typeface="+mn-lt"/>
              </a:rPr>
              <a:t>. Disponível em: </a:t>
            </a:r>
            <a:r>
              <a:rPr lang="pt-BR" sz="1100" dirty="0">
                <a:hlinkClick r:id="rId4"/>
              </a:rPr>
              <a:t>https://www.gettyimages.com.br/detail/ilustra%C3%A7%C3%A3o/vector-illustration-of-iguana-isolated-on-ilustra%C3%A7%C3%A3o-royalty-free/1198529539?phrase=conjunto+de+iguanas&amp;adppopup=true</a:t>
            </a:r>
            <a:r>
              <a:rPr lang="pt-BR" sz="1100" dirty="0"/>
              <a:t>.</a:t>
            </a:r>
          </a:p>
          <a:p>
            <a:pPr marL="0">
              <a:buClr>
                <a:srgbClr val="000000"/>
              </a:buClr>
              <a:buSzPts val="1100"/>
              <a:defRPr/>
            </a:pPr>
            <a:r>
              <a:rPr lang="pt-BR" sz="1100" dirty="0">
                <a:latin typeface="+mn-lt"/>
              </a:rPr>
              <a:t>Getty </a:t>
            </a:r>
            <a:r>
              <a:rPr lang="pt-BR" sz="1100" dirty="0" err="1">
                <a:latin typeface="+mn-lt"/>
              </a:rPr>
              <a:t>Images</a:t>
            </a:r>
            <a:r>
              <a:rPr lang="pt-BR" sz="1100" dirty="0">
                <a:latin typeface="+mn-lt"/>
              </a:rPr>
              <a:t>. Disponível em:</a:t>
            </a:r>
          </a:p>
          <a:p>
            <a:pPr marL="0" defTabSz="1218895">
              <a:spcAft>
                <a:spcPts val="800"/>
              </a:spcAft>
              <a:buClr>
                <a:srgbClr val="000000"/>
              </a:buClr>
              <a:buSzPts val="1100"/>
              <a:defRPr/>
            </a:pPr>
            <a:r>
              <a:rPr lang="pt-BR" sz="1100" dirty="0">
                <a:hlinkClick r:id="rId7"/>
              </a:rPr>
              <a:t>https://www.gettyimages.com.br/detail/foto/ladybug-on-white-background-imagem-royalty-free/115963124?phrase=joaninha&amp;adppopup=true</a:t>
            </a:r>
            <a:r>
              <a:rPr lang="pt-BR" sz="1100" dirty="0"/>
              <a:t>. </a:t>
            </a:r>
          </a:p>
          <a:p>
            <a:pPr marL="0"/>
            <a:r>
              <a:rPr lang="pt-BR" sz="1100" b="1" dirty="0"/>
              <a:t>Slides 11 e 12 </a:t>
            </a:r>
            <a:r>
              <a:rPr lang="pt-BR" sz="1100" b="1" dirty="0">
                <a:latin typeface="+mn-lt"/>
              </a:rPr>
              <a:t>–</a:t>
            </a:r>
            <a:r>
              <a:rPr lang="pt-BR" sz="1100" b="1" dirty="0"/>
              <a:t>  </a:t>
            </a:r>
          </a:p>
          <a:p>
            <a:pPr marL="0"/>
            <a:r>
              <a:rPr lang="pt-BR" sz="1100" dirty="0">
                <a:latin typeface="+mn-lt"/>
              </a:rPr>
              <a:t>Getty </a:t>
            </a:r>
            <a:r>
              <a:rPr lang="pt-BR" sz="1100" dirty="0" err="1">
                <a:latin typeface="+mn-lt"/>
              </a:rPr>
              <a:t>Images</a:t>
            </a:r>
            <a:r>
              <a:rPr lang="pt-BR" sz="1100" dirty="0">
                <a:latin typeface="+mn-lt"/>
              </a:rPr>
              <a:t>. Disponível em: </a:t>
            </a:r>
            <a:r>
              <a:rPr lang="pt-BR" sz="1100" dirty="0">
                <a:hlinkClick r:id="rId8"/>
              </a:rPr>
              <a:t>https://www.gettyimages.com.br/detail/ilustra%C3%A7%C3%A3o/cute-ladybug-or-ladybird-outline-ilustra%C3%A7%C3%A3o-royalty-free/1314186579?phrase=joaninha+para+colorir&amp;adppopup=true</a:t>
            </a:r>
            <a:r>
              <a:rPr lang="pt-BR" sz="1100" dirty="0"/>
              <a:t>.</a:t>
            </a:r>
          </a:p>
          <a:p>
            <a:pPr marL="0"/>
            <a:r>
              <a:rPr lang="pt-BR" sz="1100" dirty="0">
                <a:latin typeface="+mn-lt"/>
              </a:rPr>
              <a:t>Getty </a:t>
            </a:r>
            <a:r>
              <a:rPr lang="pt-BR" sz="1100" dirty="0" err="1">
                <a:latin typeface="+mn-lt"/>
              </a:rPr>
              <a:t>Images</a:t>
            </a:r>
            <a:r>
              <a:rPr lang="pt-BR" sz="1100" dirty="0">
                <a:latin typeface="+mn-lt"/>
              </a:rPr>
              <a:t>. Disponível em:</a:t>
            </a:r>
          </a:p>
          <a:p>
            <a:pPr marL="0">
              <a:spcAft>
                <a:spcPts val="800"/>
              </a:spcAft>
            </a:pPr>
            <a:r>
              <a:rPr lang="pt-BR" sz="1100" dirty="0">
                <a:hlinkClick r:id="rId9"/>
              </a:rPr>
              <a:t>https://www.gettyimages.com.br/detail/ilustra%C3%A7%C3%A3o/vector-coloring-book-illustration-cute-bright-ilustra%C3%A7%C3%A3o-royalty-free/1437510884?phrase=camale%C3%A3o+para+colorir&amp;adppopup=true</a:t>
            </a:r>
            <a:r>
              <a:rPr lang="pt-BR" sz="1100" dirty="0"/>
              <a:t>. </a:t>
            </a:r>
          </a:p>
          <a:p>
            <a:pPr marL="0"/>
            <a:r>
              <a:rPr lang="pt-BR" sz="1100" b="1" dirty="0">
                <a:latin typeface="+mn-lt"/>
              </a:rPr>
              <a:t>Slide 14 – </a:t>
            </a:r>
            <a:r>
              <a:rPr lang="pt-BR" sz="1100" dirty="0">
                <a:latin typeface="+mn-lt"/>
              </a:rPr>
              <a:t>Getty </a:t>
            </a:r>
            <a:r>
              <a:rPr lang="pt-BR" sz="1100" dirty="0" err="1">
                <a:latin typeface="+mn-lt"/>
              </a:rPr>
              <a:t>Images</a:t>
            </a:r>
            <a:r>
              <a:rPr lang="pt-BR" sz="1100" dirty="0">
                <a:latin typeface="+mn-lt"/>
              </a:rPr>
              <a:t>. Disponível em:</a:t>
            </a:r>
          </a:p>
          <a:p>
            <a:pPr marL="0"/>
            <a:r>
              <a:rPr lang="pt-BR" sz="1100" dirty="0">
                <a:hlinkClick r:id="rId4"/>
              </a:rPr>
              <a:t>https://www.gettyimages.com.br/detail/ilustra%C3%A7%C3%A3o/vector-illustration-of-iguana-isolated-on-ilustra%C3%A7%C3%A3o-royalty-free/1198529539?phrase=conjunto+de+iguanas&amp;adppopup=true</a:t>
            </a:r>
            <a:r>
              <a:rPr lang="pt-BR" sz="1100" dirty="0"/>
              <a:t>. 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45202460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42" name="Google Shape;142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58750" indent="0" algn="l">
              <a:buNone/>
            </a:pPr>
            <a:endParaRPr dirty="0"/>
          </a:p>
        </p:txBody>
      </p:sp>
      <p:sp>
        <p:nvSpPr>
          <p:cNvPr id="146" name="Google Shape;146;p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  <p:sp>
        <p:nvSpPr>
          <p:cNvPr id="146" name="Google Shape;146;p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g29c03e3d857_0_2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3" name="Google Shape;173;g29c03e3d857_0_2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pt-BR" dirty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46" name="Google Shape;146;p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  <p:sp>
        <p:nvSpPr>
          <p:cNvPr id="146" name="Google Shape;146;p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46" name="Google Shape;146;p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46" name="Google Shape;146;p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46" name="Google Shape;146;p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46" name="Google Shape;146;p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84" name="Google Shape;184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0" fontAlgn="auto" latinLnBrk="0" hangingPunct="0">
              <a:lnSpc>
                <a:spcPct val="100000"/>
              </a:lnSpc>
              <a:spcBef>
                <a:spcPts val="135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endParaRPr lang="pt-BR" sz="28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07832974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195580" indent="0" algn="just" eaLnBrk="0" hangingPunct="0">
              <a:lnSpc>
                <a:spcPct val="108000"/>
              </a:lnSpc>
              <a:spcBef>
                <a:spcPts val="135"/>
              </a:spcBef>
              <a:spcAft>
                <a:spcPts val="0"/>
              </a:spcAft>
              <a:buNone/>
            </a:pPr>
            <a:endParaRPr lang="pt-BR" sz="1100" b="0" dirty="0"/>
          </a:p>
        </p:txBody>
      </p:sp>
    </p:spTree>
    <p:extLst>
      <p:ext uri="{BB962C8B-B14F-4D97-AF65-F5344CB8AC3E}">
        <p14:creationId xmlns:p14="http://schemas.microsoft.com/office/powerpoint/2010/main" val="44068121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endParaRPr lang="pt-BR" sz="1800" dirty="0"/>
          </a:p>
        </p:txBody>
      </p:sp>
    </p:spTree>
    <p:extLst>
      <p:ext uri="{BB962C8B-B14F-4D97-AF65-F5344CB8AC3E}">
        <p14:creationId xmlns:p14="http://schemas.microsoft.com/office/powerpoint/2010/main" val="248055171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endParaRPr lang="pt-BR" dirty="0"/>
          </a:p>
          <a:p>
            <a:pPr marL="158750" indent="0">
              <a:buNone/>
            </a:pPr>
            <a:endParaRPr lang="pt-BR" sz="1100" u="none" dirty="0"/>
          </a:p>
        </p:txBody>
      </p:sp>
    </p:spTree>
    <p:extLst>
      <p:ext uri="{BB962C8B-B14F-4D97-AF65-F5344CB8AC3E}">
        <p14:creationId xmlns:p14="http://schemas.microsoft.com/office/powerpoint/2010/main" val="365572885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23637727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endParaRPr lang="pt-BR" dirty="0"/>
          </a:p>
          <a:p>
            <a:pPr marL="15875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endParaRPr lang="pt-BR" sz="1100" u="none" dirty="0"/>
          </a:p>
        </p:txBody>
      </p:sp>
    </p:spTree>
    <p:extLst>
      <p:ext uri="{BB962C8B-B14F-4D97-AF65-F5344CB8AC3E}">
        <p14:creationId xmlns:p14="http://schemas.microsoft.com/office/powerpoint/2010/main" val="297272577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6989407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9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A - MAT">
  <p:cSld name="CAPA - MAT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8"/>
          <p:cNvSpPr txBox="1">
            <a:spLocks noGrp="1"/>
          </p:cNvSpPr>
          <p:nvPr>
            <p:ph type="sldNum" idx="12"/>
          </p:nvPr>
        </p:nvSpPr>
        <p:spPr>
          <a:xfrm>
            <a:off x="11293669" y="6248544"/>
            <a:ext cx="731409" cy="3897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/>
          </a:p>
        </p:txBody>
      </p:sp>
      <p:pic>
        <p:nvPicPr>
          <p:cNvPr id="11" name="Google Shape;11;p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33085" y="340600"/>
            <a:ext cx="1453288" cy="1157133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Google Shape;12;p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029405" y="536802"/>
            <a:ext cx="1453288" cy="545985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Google Shape;13;p8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457179" y="809985"/>
            <a:ext cx="1382373" cy="1338951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Google Shape;14;p8"/>
          <p:cNvSpPr txBox="1"/>
          <p:nvPr/>
        </p:nvSpPr>
        <p:spPr>
          <a:xfrm rot="-5400000">
            <a:off x="11493153" y="1477365"/>
            <a:ext cx="1178800" cy="3896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68" tIns="121868" rIns="121868" bIns="121868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933" b="0" i="0" u="none" strike="noStrike" cap="non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sz="933" b="0" i="0" u="none" strike="noStrike" cap="non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pic>
        <p:nvPicPr>
          <p:cNvPr id="15" name="Google Shape;15;p8" descr="Forma&#10;&#10;O conteúdo gerado por IA pode estar incorreto.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8756585" y="5943072"/>
            <a:ext cx="3340824" cy="833547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Google Shape;16;p8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0439549" y="340602"/>
            <a:ext cx="1382373" cy="1358033"/>
          </a:xfrm>
          <a:prstGeom prst="rect">
            <a:avLst/>
          </a:prstGeom>
          <a:noFill/>
          <a:ln>
            <a:noFill/>
          </a:ln>
        </p:spPr>
      </p:pic>
      <p:sp>
        <p:nvSpPr>
          <p:cNvPr id="17" name="Google Shape;17;p8"/>
          <p:cNvSpPr/>
          <p:nvPr/>
        </p:nvSpPr>
        <p:spPr>
          <a:xfrm rot="-48255" flipH="1">
            <a:off x="10673069" y="1045337"/>
            <a:ext cx="1082625" cy="565675"/>
          </a:xfrm>
          <a:prstGeom prst="roundRect">
            <a:avLst>
              <a:gd name="adj" fmla="val 7293"/>
            </a:avLst>
          </a:prstGeom>
          <a:noFill/>
          <a:ln>
            <a:noFill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pt-BR" sz="2666" b="0" i="0" u="none" strike="noStrike" cap="none">
                <a:solidFill>
                  <a:srgbClr val="FFFFFF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ANO</a:t>
            </a:r>
            <a:endParaRPr sz="2666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890049089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0. Contra capa">
  <p:cSld name="1_10. Contra capa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4" name="Google Shape;74;p31" descr="Padrão do plano de fundo&#10;&#10;O conteúdo gerado por IA pode estar incorreto.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2"/>
            <a:ext cx="12188825" cy="6857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75" name="Google Shape;75;p3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27826" y="662248"/>
            <a:ext cx="4047706" cy="1400928"/>
          </a:xfrm>
          <a:prstGeom prst="rect">
            <a:avLst/>
          </a:prstGeom>
          <a:noFill/>
          <a:ln>
            <a:noFill/>
          </a:ln>
        </p:spPr>
      </p:pic>
      <p:pic>
        <p:nvPicPr>
          <p:cNvPr id="76" name="Google Shape;76;p31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2283259" y="1099786"/>
            <a:ext cx="7879987" cy="4815911"/>
          </a:xfrm>
          <a:prstGeom prst="rect">
            <a:avLst/>
          </a:prstGeom>
          <a:noFill/>
          <a:ln>
            <a:noFill/>
          </a:ln>
        </p:spPr>
      </p:pic>
      <p:sp>
        <p:nvSpPr>
          <p:cNvPr id="77" name="Google Shape;77;p31"/>
          <p:cNvSpPr txBox="1"/>
          <p:nvPr/>
        </p:nvSpPr>
        <p:spPr>
          <a:xfrm rot="-5400000">
            <a:off x="11493153" y="482900"/>
            <a:ext cx="1178800" cy="3896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68" tIns="121868" rIns="121868" bIns="121868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933" b="0" i="0" u="none" strike="noStrike" cap="none">
                <a:solidFill>
                  <a:srgbClr val="FFFFFF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sz="933" b="0" i="0" u="none" strike="noStrike" cap="none">
              <a:solidFill>
                <a:srgbClr val="FFFFFF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pic>
        <p:nvPicPr>
          <p:cNvPr id="78" name="Google Shape;78;p31" descr="Forma&#10;&#10;O conteúdo gerado por IA pode estar incorreto.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8756585" y="5943072"/>
            <a:ext cx="3340824" cy="833547"/>
          </a:xfrm>
          <a:prstGeom prst="rect">
            <a:avLst/>
          </a:prstGeom>
          <a:noFill/>
          <a:ln>
            <a:noFill/>
          </a:ln>
        </p:spPr>
      </p:pic>
      <p:sp>
        <p:nvSpPr>
          <p:cNvPr id="79" name="Google Shape;79;p31"/>
          <p:cNvSpPr/>
          <p:nvPr/>
        </p:nvSpPr>
        <p:spPr>
          <a:xfrm rot="-48255" flipH="1">
            <a:off x="799839" y="1071805"/>
            <a:ext cx="4155961" cy="565675"/>
          </a:xfrm>
          <a:prstGeom prst="roundRect">
            <a:avLst>
              <a:gd name="adj" fmla="val 7293"/>
            </a:avLst>
          </a:prstGeom>
          <a:noFill/>
          <a:ln>
            <a:noFill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pt-BR" sz="3732" b="0" i="0" u="none" strike="noStrike" cap="none">
                <a:solidFill>
                  <a:srgbClr val="FFFFFF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PARA PROFESSORES</a:t>
            </a:r>
            <a:endParaRPr sz="3732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571805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6. Sistematizando">
  <p:cSld name="6. Sistematizando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32"/>
          <p:cNvSpPr txBox="1">
            <a:spLocks noGrp="1"/>
          </p:cNvSpPr>
          <p:nvPr>
            <p:ph type="sldNum" idx="12"/>
          </p:nvPr>
        </p:nvSpPr>
        <p:spPr>
          <a:xfrm>
            <a:off x="11293669" y="6248544"/>
            <a:ext cx="731409" cy="3897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82" name="Google Shape;82;p32"/>
          <p:cNvSpPr/>
          <p:nvPr/>
        </p:nvSpPr>
        <p:spPr>
          <a:xfrm>
            <a:off x="273062" y="300433"/>
            <a:ext cx="11672959" cy="6268000"/>
          </a:xfrm>
          <a:prstGeom prst="roundRect">
            <a:avLst>
              <a:gd name="adj" fmla="val 3153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66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" name="Google Shape;83;p32"/>
          <p:cNvSpPr txBox="1"/>
          <p:nvPr/>
        </p:nvSpPr>
        <p:spPr>
          <a:xfrm rot="-5400000">
            <a:off x="11493153" y="482900"/>
            <a:ext cx="1178800" cy="3896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68" tIns="121868" rIns="121868" bIns="121868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933" b="0" i="0" u="none" strike="noStrike" cap="non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sz="933" b="0" i="0" u="none" strike="noStrike" cap="non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84" name="Google Shape;84;p32"/>
          <p:cNvSpPr/>
          <p:nvPr/>
        </p:nvSpPr>
        <p:spPr>
          <a:xfrm rot="-120000">
            <a:off x="181657" y="183566"/>
            <a:ext cx="1864269" cy="489413"/>
          </a:xfrm>
          <a:prstGeom prst="roundRect">
            <a:avLst>
              <a:gd name="adj" fmla="val 50000"/>
            </a:avLst>
          </a:prstGeom>
          <a:solidFill>
            <a:srgbClr val="74489D"/>
          </a:solidFill>
          <a:ln>
            <a:noFill/>
          </a:ln>
        </p:spPr>
        <p:txBody>
          <a:bodyPr spcFirstLastPara="1" wrap="square" lIns="91402" tIns="45688" rIns="91402" bIns="45688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endParaRPr sz="2599" b="0" i="0" u="none" strike="noStrike" cap="none">
              <a:solidFill>
                <a:schemeClr val="lt1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85" name="Google Shape;85;p32"/>
          <p:cNvSpPr txBox="1">
            <a:spLocks noGrp="1"/>
          </p:cNvSpPr>
          <p:nvPr>
            <p:ph type="subTitle" idx="1" hasCustomPrompt="1"/>
          </p:nvPr>
        </p:nvSpPr>
        <p:spPr>
          <a:xfrm rot="-120000">
            <a:off x="176396" y="169231"/>
            <a:ext cx="1856683" cy="5453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6000" tIns="72000" rIns="216000" bIns="72000" anchor="ctr" anchorCtr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599" b="1">
                <a:solidFill>
                  <a:schemeClr val="lt1"/>
                </a:solidFill>
                <a:latin typeface="Grandstander"/>
                <a:ea typeface="Grandstander"/>
                <a:cs typeface="Grandstander"/>
                <a:sym typeface="Grandstander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9pPr>
          </a:lstStyle>
          <a:p>
            <a:r>
              <a:rPr lang="pt-BR" dirty="0"/>
              <a:t>SLIDE X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616797334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. Capa - Matemática">
  <p:cSld name="1. Capa - Matemática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11;p8"/>
          <p:cNvSpPr txBox="1">
            <a:spLocks noGrp="1"/>
          </p:cNvSpPr>
          <p:nvPr>
            <p:ph type="sldNum" idx="12"/>
          </p:nvPr>
        </p:nvSpPr>
        <p:spPr>
          <a:xfrm>
            <a:off x="11293669" y="6248544"/>
            <a:ext cx="731409" cy="3897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8282485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8. Aprofundando" userDrawn="1">
  <p:cSld name="8. Aprofundand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8"/>
          <p:cNvSpPr txBox="1">
            <a:spLocks noGrp="1"/>
          </p:cNvSpPr>
          <p:nvPr>
            <p:ph type="sldNum" idx="12"/>
          </p:nvPr>
        </p:nvSpPr>
        <p:spPr>
          <a:xfrm>
            <a:off x="11293669" y="6248544"/>
            <a:ext cx="731409" cy="3897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72" name="Google Shape;72;p18"/>
          <p:cNvSpPr/>
          <p:nvPr/>
        </p:nvSpPr>
        <p:spPr>
          <a:xfrm>
            <a:off x="273062" y="300433"/>
            <a:ext cx="11672959" cy="6268000"/>
          </a:xfrm>
          <a:prstGeom prst="roundRect">
            <a:avLst>
              <a:gd name="adj" fmla="val 3153"/>
            </a:avLst>
          </a:prstGeom>
          <a:solidFill>
            <a:srgbClr val="FFFCF8"/>
          </a:solidFill>
          <a:ln>
            <a:noFill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66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4" name="Google Shape;74;p18"/>
          <p:cNvSpPr txBox="1"/>
          <p:nvPr/>
        </p:nvSpPr>
        <p:spPr>
          <a:xfrm rot="-5400000">
            <a:off x="11493153" y="482899"/>
            <a:ext cx="1178800" cy="3896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68" tIns="121868" rIns="121868" bIns="121868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933" b="0" i="0" u="none" strike="noStrike" cap="none" dirty="0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2025_AI_V1</a:t>
            </a:r>
            <a:endParaRPr sz="933" b="0" i="0" u="none" strike="noStrike" cap="none" dirty="0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75" name="Google Shape;75;p18"/>
          <p:cNvSpPr txBox="1">
            <a:spLocks noGrp="1"/>
          </p:cNvSpPr>
          <p:nvPr>
            <p:ph type="body" idx="1"/>
          </p:nvPr>
        </p:nvSpPr>
        <p:spPr>
          <a:xfrm>
            <a:off x="608442" y="1652833"/>
            <a:ext cx="11008732" cy="439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135433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  <a:defRPr sz="2666" baseline="0">
                <a:solidFill>
                  <a:schemeClr val="dk1"/>
                </a:solidFill>
                <a:latin typeface="Arial" panose="020B0604020202020204" pitchFamily="34" charset="0"/>
                <a:ea typeface="Lato"/>
                <a:cs typeface="Lato"/>
                <a:sym typeface="Lato"/>
              </a:defRPr>
            </a:lvl1pPr>
            <a:lvl2pPr marL="1218895" lvl="1" indent="-47401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828343" lvl="2" indent="-47401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2437790" lvl="3" indent="-47401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3047238" lvl="4" indent="-47401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3656686" lvl="5" indent="-47401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4266133" lvl="6" indent="-47401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4875581" lvl="7" indent="-47401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5485028" lvl="8" indent="-47401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 dirty="0"/>
          </a:p>
        </p:txBody>
      </p:sp>
      <p:sp>
        <p:nvSpPr>
          <p:cNvPr id="76" name="Google Shape;76;p18"/>
          <p:cNvSpPr txBox="1">
            <a:spLocks noGrp="1"/>
          </p:cNvSpPr>
          <p:nvPr>
            <p:ph type="title"/>
          </p:nvPr>
        </p:nvSpPr>
        <p:spPr>
          <a:xfrm>
            <a:off x="608441" y="898167"/>
            <a:ext cx="11165092" cy="6769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1" i="0" u="none" strike="noStrike" cap="none" baseline="0">
                <a:solidFill>
                  <a:schemeClr val="dk1"/>
                </a:solidFill>
                <a:latin typeface="Arial" panose="020B0604020202020204" pitchFamily="34" charset="0"/>
                <a:ea typeface="Lato"/>
                <a:cs typeface="Lato"/>
                <a:sym typeface="Lato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 dirty="0"/>
          </a:p>
        </p:txBody>
      </p:sp>
      <p:sp>
        <p:nvSpPr>
          <p:cNvPr id="2" name="Google Shape;68;p17">
            <a:extLst>
              <a:ext uri="{FF2B5EF4-FFF2-40B4-BE49-F238E27FC236}">
                <a16:creationId xmlns:a16="http://schemas.microsoft.com/office/drawing/2014/main" id="{90FEB611-3DAE-4761-5D18-FF9F331BF20F}"/>
              </a:ext>
            </a:extLst>
          </p:cNvPr>
          <p:cNvSpPr txBox="1">
            <a:spLocks noGrp="1"/>
          </p:cNvSpPr>
          <p:nvPr>
            <p:ph type="subTitle" idx="10"/>
          </p:nvPr>
        </p:nvSpPr>
        <p:spPr>
          <a:xfrm rot="-60000">
            <a:off x="175529" y="209627"/>
            <a:ext cx="5781097" cy="490000"/>
          </a:xfrm>
          <a:prstGeom prst="rect">
            <a:avLst/>
          </a:prstGeom>
          <a:solidFill>
            <a:srgbClr val="74489D"/>
          </a:solidFill>
          <a:ln>
            <a:noFill/>
          </a:ln>
          <a:effectLst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2000"/>
              <a:buNone/>
              <a:defRPr sz="2399" baseline="0">
                <a:solidFill>
                  <a:schemeClr val="bg1"/>
                </a:solidFill>
                <a:latin typeface="Grandstander SemiBold" panose="020B0604020202020204" charset="0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9pPr>
          </a:lstStyle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8405892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. Conteúdo/Objetivo de aprendizagem">
  <p:cSld name="2. Conteúdo/Objetivo de aprendizagem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9"/>
          <p:cNvSpPr txBox="1">
            <a:spLocks noGrp="1"/>
          </p:cNvSpPr>
          <p:nvPr>
            <p:ph type="sldNum" idx="12"/>
          </p:nvPr>
        </p:nvSpPr>
        <p:spPr>
          <a:xfrm>
            <a:off x="11293669" y="6248544"/>
            <a:ext cx="731409" cy="3897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20" name="Google Shape;20;p9"/>
          <p:cNvSpPr/>
          <p:nvPr/>
        </p:nvSpPr>
        <p:spPr>
          <a:xfrm>
            <a:off x="273062" y="300433"/>
            <a:ext cx="11672959" cy="6268000"/>
          </a:xfrm>
          <a:prstGeom prst="roundRect">
            <a:avLst>
              <a:gd name="adj" fmla="val 3153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66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" name="Google Shape;21;p9"/>
          <p:cNvSpPr/>
          <p:nvPr/>
        </p:nvSpPr>
        <p:spPr>
          <a:xfrm>
            <a:off x="6066053" y="300433"/>
            <a:ext cx="5880068" cy="6268000"/>
          </a:xfrm>
          <a:prstGeom prst="roundRect">
            <a:avLst>
              <a:gd name="adj" fmla="val 3153"/>
            </a:avLst>
          </a:prstGeom>
          <a:solidFill>
            <a:srgbClr val="F6EDE1"/>
          </a:solidFill>
          <a:ln>
            <a:noFill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66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" name="Google Shape;22;p9"/>
          <p:cNvSpPr txBox="1">
            <a:spLocks noGrp="1"/>
          </p:cNvSpPr>
          <p:nvPr>
            <p:ph type="body" idx="1"/>
          </p:nvPr>
        </p:nvSpPr>
        <p:spPr>
          <a:xfrm>
            <a:off x="6423493" y="987085"/>
            <a:ext cx="5183050" cy="49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086" lvl="0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●"/>
              <a:defRPr sz="2599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171" lvl="1" indent="-355511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257" lvl="2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343" lvl="3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5429" lvl="4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2514" lvl="5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199600" lvl="6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6686" lvl="7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3771" lvl="8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23" name="Google Shape;23;p9"/>
          <p:cNvSpPr txBox="1">
            <a:spLocks noGrp="1"/>
          </p:cNvSpPr>
          <p:nvPr>
            <p:ph type="body" idx="2"/>
          </p:nvPr>
        </p:nvSpPr>
        <p:spPr>
          <a:xfrm>
            <a:off x="579016" y="987085"/>
            <a:ext cx="5183050" cy="49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086" lvl="0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●"/>
              <a:defRPr sz="2599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171" lvl="1" indent="-355511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257" lvl="2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343" lvl="3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5429" lvl="4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2514" lvl="5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199600" lvl="6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6686" lvl="7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3771" lvl="8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24" name="Google Shape;24;p9"/>
          <p:cNvSpPr txBox="1"/>
          <p:nvPr/>
        </p:nvSpPr>
        <p:spPr>
          <a:xfrm rot="-5400000">
            <a:off x="11493153" y="482900"/>
            <a:ext cx="1178800" cy="3896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68" tIns="121868" rIns="121868" bIns="121868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933" b="0" i="0" u="none" strike="noStrike" cap="non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sz="933" b="0" i="0" u="none" strike="noStrike" cap="non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25" name="Google Shape;25;p9"/>
          <p:cNvSpPr/>
          <p:nvPr/>
        </p:nvSpPr>
        <p:spPr>
          <a:xfrm rot="-120000">
            <a:off x="181617" y="211659"/>
            <a:ext cx="2000999" cy="489413"/>
          </a:xfrm>
          <a:prstGeom prst="roundRect">
            <a:avLst>
              <a:gd name="adj" fmla="val 50000"/>
            </a:avLst>
          </a:prstGeom>
          <a:solidFill>
            <a:srgbClr val="74489D"/>
          </a:solidFill>
          <a:ln>
            <a:noFill/>
          </a:ln>
        </p:spPr>
        <p:txBody>
          <a:bodyPr spcFirstLastPara="1" wrap="square" lIns="91402" tIns="45688" rIns="91402" bIns="45688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2599" b="0" i="0" u="none" strike="noStrike" cap="none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CONTEÚDO</a:t>
            </a:r>
            <a:endParaRPr sz="1400"/>
          </a:p>
        </p:txBody>
      </p:sp>
      <p:sp>
        <p:nvSpPr>
          <p:cNvPr id="26" name="Google Shape;26;p9"/>
          <p:cNvSpPr/>
          <p:nvPr/>
        </p:nvSpPr>
        <p:spPr>
          <a:xfrm rot="-60038">
            <a:off x="6030473" y="194866"/>
            <a:ext cx="5014859" cy="489372"/>
          </a:xfrm>
          <a:prstGeom prst="roundRect">
            <a:avLst>
              <a:gd name="adj" fmla="val 50000"/>
            </a:avLst>
          </a:prstGeom>
          <a:solidFill>
            <a:srgbClr val="74489D"/>
          </a:solidFill>
          <a:ln>
            <a:noFill/>
          </a:ln>
        </p:spPr>
        <p:txBody>
          <a:bodyPr spcFirstLastPara="1" wrap="square" lIns="91402" tIns="45688" rIns="91402" bIns="45688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2599" b="0" i="0" u="none" strike="noStrike" cap="none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OBJETIVOS DE APRENDIZAGEM</a:t>
            </a:r>
            <a:endParaRPr sz="1400"/>
          </a:p>
        </p:txBody>
      </p:sp>
    </p:spTree>
    <p:extLst>
      <p:ext uri="{BB962C8B-B14F-4D97-AF65-F5344CB8AC3E}">
        <p14:creationId xmlns:p14="http://schemas.microsoft.com/office/powerpoint/2010/main" val="133920930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12" userDrawn="1">
          <p15:clr>
            <a:srgbClr val="FBAE40"/>
          </p15:clr>
        </p15:guide>
        <p15:guide id="2" pos="5119" userDrawn="1">
          <p15:clr>
            <a:srgbClr val="FBAE40"/>
          </p15:clr>
        </p15:guide>
        <p15:guide id="3" orient="horz" pos="2160" userDrawn="1">
          <p15:clr>
            <a:srgbClr val="FBAE40"/>
          </p15:clr>
        </p15:guide>
        <p15:guide id="4" pos="3839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. Para começar">
  <p:cSld name="3. Para começar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13"/>
          <p:cNvSpPr txBox="1">
            <a:spLocks noGrp="1"/>
          </p:cNvSpPr>
          <p:nvPr>
            <p:ph type="sldNum" idx="12"/>
          </p:nvPr>
        </p:nvSpPr>
        <p:spPr>
          <a:xfrm>
            <a:off x="11293669" y="6248544"/>
            <a:ext cx="731409" cy="3897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29" name="Google Shape;29;p13"/>
          <p:cNvSpPr/>
          <p:nvPr/>
        </p:nvSpPr>
        <p:spPr>
          <a:xfrm>
            <a:off x="273062" y="300433"/>
            <a:ext cx="11672959" cy="6268000"/>
          </a:xfrm>
          <a:prstGeom prst="roundRect">
            <a:avLst>
              <a:gd name="adj" fmla="val 3153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66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" name="Google Shape;30;p13"/>
          <p:cNvSpPr txBox="1">
            <a:spLocks noGrp="1"/>
          </p:cNvSpPr>
          <p:nvPr>
            <p:ph type="body" idx="1"/>
          </p:nvPr>
        </p:nvSpPr>
        <p:spPr>
          <a:xfrm>
            <a:off x="608442" y="1652833"/>
            <a:ext cx="11097909" cy="439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086" lvl="0" indent="-22854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  <a:defRPr sz="2599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171" lvl="1" indent="-355511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257" lvl="2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343" lvl="3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5429" lvl="4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2514" lvl="5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199600" lvl="6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6686" lvl="7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3771" lvl="8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31" name="Google Shape;31;p13"/>
          <p:cNvSpPr txBox="1">
            <a:spLocks noGrp="1"/>
          </p:cNvSpPr>
          <p:nvPr>
            <p:ph type="title"/>
          </p:nvPr>
        </p:nvSpPr>
        <p:spPr>
          <a:xfrm>
            <a:off x="608441" y="898168"/>
            <a:ext cx="11102988" cy="6615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Lato"/>
              <a:buNone/>
              <a:defRPr sz="3099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r>
              <a:rPr lang="pt-BR"/>
              <a:t>Clique para editar o título Mestre</a:t>
            </a:r>
            <a:endParaRPr/>
          </a:p>
        </p:txBody>
      </p:sp>
      <p:sp>
        <p:nvSpPr>
          <p:cNvPr id="32" name="Google Shape;32;p13"/>
          <p:cNvSpPr txBox="1"/>
          <p:nvPr/>
        </p:nvSpPr>
        <p:spPr>
          <a:xfrm rot="-5400000">
            <a:off x="11493153" y="482900"/>
            <a:ext cx="1178800" cy="3896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68" tIns="121868" rIns="121868" bIns="121868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933" b="0" i="0" u="none" strike="noStrike" cap="non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sz="933" b="0" i="0" u="none" strike="noStrike" cap="non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33" name="Google Shape;33;p13"/>
          <p:cNvSpPr/>
          <p:nvPr/>
        </p:nvSpPr>
        <p:spPr>
          <a:xfrm rot="-119958">
            <a:off x="181333" y="164823"/>
            <a:ext cx="2940125" cy="489299"/>
          </a:xfrm>
          <a:prstGeom prst="roundRect">
            <a:avLst>
              <a:gd name="adj" fmla="val 50000"/>
            </a:avLst>
          </a:prstGeom>
          <a:solidFill>
            <a:srgbClr val="74489D"/>
          </a:solidFill>
          <a:ln>
            <a:noFill/>
          </a:ln>
        </p:spPr>
        <p:txBody>
          <a:bodyPr spcFirstLastPara="1" wrap="square" lIns="91402" tIns="45688" rIns="91402" bIns="45688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2599" b="0" i="0" u="none" strike="noStrike" cap="none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PARA COMEÇAR</a:t>
            </a:r>
            <a:endParaRPr sz="1400"/>
          </a:p>
        </p:txBody>
      </p:sp>
    </p:spTree>
    <p:extLst>
      <p:ext uri="{BB962C8B-B14F-4D97-AF65-F5344CB8AC3E}">
        <p14:creationId xmlns:p14="http://schemas.microsoft.com/office/powerpoint/2010/main" val="68607349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39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IVENCIANDO">
  <p:cSld name="VIVENCIANDO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14"/>
          <p:cNvSpPr txBox="1">
            <a:spLocks noGrp="1"/>
          </p:cNvSpPr>
          <p:nvPr>
            <p:ph type="sldNum" idx="12"/>
          </p:nvPr>
        </p:nvSpPr>
        <p:spPr>
          <a:xfrm>
            <a:off x="11293669" y="6248544"/>
            <a:ext cx="731409" cy="3897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36" name="Google Shape;36;p14"/>
          <p:cNvSpPr/>
          <p:nvPr/>
        </p:nvSpPr>
        <p:spPr>
          <a:xfrm>
            <a:off x="273062" y="300433"/>
            <a:ext cx="11672959" cy="6268000"/>
          </a:xfrm>
          <a:prstGeom prst="roundRect">
            <a:avLst>
              <a:gd name="adj" fmla="val 3153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66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" name="Google Shape;37;p14"/>
          <p:cNvSpPr txBox="1"/>
          <p:nvPr/>
        </p:nvSpPr>
        <p:spPr>
          <a:xfrm rot="-5400000">
            <a:off x="11493153" y="482900"/>
            <a:ext cx="1178800" cy="3896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68" tIns="121868" rIns="121868" bIns="121868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933" b="0" i="0" u="none" strike="noStrike" cap="non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sz="933" b="0" i="0" u="none" strike="noStrike" cap="non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38" name="Google Shape;38;p14"/>
          <p:cNvSpPr/>
          <p:nvPr/>
        </p:nvSpPr>
        <p:spPr>
          <a:xfrm rot="-119868">
            <a:off x="181697" y="168701"/>
            <a:ext cx="2718645" cy="504311"/>
          </a:xfrm>
          <a:prstGeom prst="roundRect">
            <a:avLst>
              <a:gd name="adj" fmla="val 50000"/>
            </a:avLst>
          </a:prstGeom>
          <a:solidFill>
            <a:srgbClr val="74489D"/>
          </a:solidFill>
          <a:ln>
            <a:noFill/>
          </a:ln>
        </p:spPr>
        <p:txBody>
          <a:bodyPr spcFirstLastPara="1" wrap="square" lIns="91402" tIns="45688" rIns="91402" bIns="45688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2599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VIVENCIANDO</a:t>
            </a:r>
            <a:endParaRPr sz="1400"/>
          </a:p>
        </p:txBody>
      </p:sp>
      <p:sp>
        <p:nvSpPr>
          <p:cNvPr id="39" name="Google Shape;39;p14"/>
          <p:cNvSpPr txBox="1">
            <a:spLocks noGrp="1"/>
          </p:cNvSpPr>
          <p:nvPr>
            <p:ph type="body" idx="1"/>
          </p:nvPr>
        </p:nvSpPr>
        <p:spPr>
          <a:xfrm>
            <a:off x="608442" y="1652833"/>
            <a:ext cx="11097909" cy="439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086" lvl="0" indent="-22854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  <a:defRPr sz="2599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171" lvl="1" indent="-355511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257" lvl="2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343" lvl="3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5429" lvl="4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2514" lvl="5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199600" lvl="6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6686" lvl="7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3771" lvl="8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0" name="Google Shape;40;p14"/>
          <p:cNvSpPr txBox="1">
            <a:spLocks noGrp="1"/>
          </p:cNvSpPr>
          <p:nvPr>
            <p:ph type="title"/>
          </p:nvPr>
        </p:nvSpPr>
        <p:spPr>
          <a:xfrm>
            <a:off x="608441" y="898168"/>
            <a:ext cx="11102988" cy="6615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Lato"/>
              <a:buNone/>
              <a:defRPr sz="3099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r>
              <a:rPr lang="pt-BR"/>
              <a:t>Clique para editar o título Mestre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2144558234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5. Praticando">
  <p:cSld name="5. Praticando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5"/>
          <p:cNvSpPr txBox="1">
            <a:spLocks noGrp="1"/>
          </p:cNvSpPr>
          <p:nvPr>
            <p:ph type="sldNum" idx="12"/>
          </p:nvPr>
        </p:nvSpPr>
        <p:spPr>
          <a:xfrm>
            <a:off x="11293669" y="6248544"/>
            <a:ext cx="731409" cy="3897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43" name="Google Shape;43;p15"/>
          <p:cNvSpPr/>
          <p:nvPr/>
        </p:nvSpPr>
        <p:spPr>
          <a:xfrm>
            <a:off x="273062" y="300433"/>
            <a:ext cx="11672959" cy="6268000"/>
          </a:xfrm>
          <a:prstGeom prst="roundRect">
            <a:avLst>
              <a:gd name="adj" fmla="val 3153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66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" name="Google Shape;44;p15"/>
          <p:cNvSpPr txBox="1"/>
          <p:nvPr/>
        </p:nvSpPr>
        <p:spPr>
          <a:xfrm rot="-5400000">
            <a:off x="11493153" y="482900"/>
            <a:ext cx="1178800" cy="3896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68" tIns="121868" rIns="121868" bIns="121868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933" b="0" i="0" u="none" strike="noStrike" cap="non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sz="933" b="0" i="0" u="none" strike="noStrike" cap="non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45" name="Google Shape;45;p15"/>
          <p:cNvSpPr/>
          <p:nvPr/>
        </p:nvSpPr>
        <p:spPr>
          <a:xfrm rot="-119943">
            <a:off x="181502" y="174548"/>
            <a:ext cx="2381630" cy="489299"/>
          </a:xfrm>
          <a:prstGeom prst="roundRect">
            <a:avLst>
              <a:gd name="adj" fmla="val 50000"/>
            </a:avLst>
          </a:prstGeom>
          <a:solidFill>
            <a:srgbClr val="74489D"/>
          </a:solidFill>
          <a:ln>
            <a:noFill/>
          </a:ln>
        </p:spPr>
        <p:txBody>
          <a:bodyPr spcFirstLastPara="1" wrap="square" lIns="91402" tIns="45688" rIns="91402" bIns="45688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2599" b="0" i="0" u="none" strike="noStrike" cap="none" dirty="0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PRATICANDO</a:t>
            </a:r>
            <a:endParaRPr sz="1400" dirty="0"/>
          </a:p>
        </p:txBody>
      </p:sp>
      <p:sp>
        <p:nvSpPr>
          <p:cNvPr id="46" name="Google Shape;46;p15"/>
          <p:cNvSpPr txBox="1">
            <a:spLocks noGrp="1"/>
          </p:cNvSpPr>
          <p:nvPr>
            <p:ph type="body" idx="1"/>
          </p:nvPr>
        </p:nvSpPr>
        <p:spPr>
          <a:xfrm>
            <a:off x="608442" y="1652833"/>
            <a:ext cx="11097909" cy="439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086" lvl="0" indent="-22854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  <a:defRPr sz="2599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171" lvl="1" indent="-355511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257" lvl="2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343" lvl="3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5429" lvl="4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2514" lvl="5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199600" lvl="6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6686" lvl="7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3771" lvl="8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7" name="Google Shape;47;p15"/>
          <p:cNvSpPr txBox="1">
            <a:spLocks noGrp="1"/>
          </p:cNvSpPr>
          <p:nvPr>
            <p:ph type="title"/>
          </p:nvPr>
        </p:nvSpPr>
        <p:spPr>
          <a:xfrm>
            <a:off x="608441" y="898168"/>
            <a:ext cx="11102988" cy="6615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Lato"/>
              <a:buNone/>
              <a:defRPr sz="3099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r>
              <a:rPr lang="pt-BR"/>
              <a:t>Clique para editar o título Mestre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11060619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39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ARA SABER MAIS">
  <p:cSld name="PARA SABER MAIS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g29c09b808c8_0_134"/>
          <p:cNvSpPr txBox="1">
            <a:spLocks noGrp="1"/>
          </p:cNvSpPr>
          <p:nvPr>
            <p:ph type="sldNum" idx="12"/>
          </p:nvPr>
        </p:nvSpPr>
        <p:spPr>
          <a:xfrm>
            <a:off x="11293669" y="6248544"/>
            <a:ext cx="731409" cy="3897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50" name="Google Shape;50;g29c09b808c8_0_134"/>
          <p:cNvSpPr/>
          <p:nvPr/>
        </p:nvSpPr>
        <p:spPr>
          <a:xfrm>
            <a:off x="273062" y="300433"/>
            <a:ext cx="11672959" cy="6268000"/>
          </a:xfrm>
          <a:prstGeom prst="roundRect">
            <a:avLst>
              <a:gd name="adj" fmla="val 3153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66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" name="Google Shape;51;g29c09b808c8_0_134"/>
          <p:cNvSpPr txBox="1"/>
          <p:nvPr/>
        </p:nvSpPr>
        <p:spPr>
          <a:xfrm rot="-5400000">
            <a:off x="11493153" y="482900"/>
            <a:ext cx="1178800" cy="3896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68" tIns="121868" rIns="121868" bIns="121868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933" b="0" i="0" u="none" strike="noStrike" cap="non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sz="933" b="0" i="0" u="none" strike="noStrike" cap="non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52" name="Google Shape;52;g29c09b808c8_0_134"/>
          <p:cNvSpPr/>
          <p:nvPr/>
        </p:nvSpPr>
        <p:spPr>
          <a:xfrm rot="-119940">
            <a:off x="166724" y="177170"/>
            <a:ext cx="3396282" cy="537623"/>
          </a:xfrm>
          <a:prstGeom prst="roundRect">
            <a:avLst>
              <a:gd name="adj" fmla="val 50000"/>
            </a:avLst>
          </a:prstGeom>
          <a:solidFill>
            <a:srgbClr val="74489D"/>
          </a:solidFill>
          <a:ln>
            <a:noFill/>
          </a:ln>
        </p:spPr>
        <p:txBody>
          <a:bodyPr spcFirstLastPara="1" wrap="square" lIns="91402" tIns="45688" rIns="91402" bIns="45688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2399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PARA SABER MAIS</a:t>
            </a:r>
            <a:endParaRPr sz="2399" b="0" i="0" u="none" strike="noStrike" cap="none">
              <a:solidFill>
                <a:schemeClr val="lt1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53" name="Google Shape;53;g29c09b808c8_0_134"/>
          <p:cNvSpPr txBox="1">
            <a:spLocks noGrp="1"/>
          </p:cNvSpPr>
          <p:nvPr>
            <p:ph type="body" idx="1"/>
          </p:nvPr>
        </p:nvSpPr>
        <p:spPr>
          <a:xfrm>
            <a:off x="608442" y="1652833"/>
            <a:ext cx="11097909" cy="439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086" lvl="0" indent="-22854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  <a:defRPr sz="2599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171" lvl="1" indent="-355511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257" lvl="2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343" lvl="3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5429" lvl="4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2514" lvl="5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199600" lvl="6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6686" lvl="7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3771" lvl="8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4" name="Google Shape;54;g29c09b808c8_0_134"/>
          <p:cNvSpPr txBox="1">
            <a:spLocks noGrp="1"/>
          </p:cNvSpPr>
          <p:nvPr>
            <p:ph type="title"/>
          </p:nvPr>
        </p:nvSpPr>
        <p:spPr>
          <a:xfrm>
            <a:off x="608441" y="898168"/>
            <a:ext cx="11102988" cy="6615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Lato"/>
              <a:buNone/>
              <a:defRPr sz="3099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r>
              <a:rPr lang="pt-BR"/>
              <a:t>Clique para editar o título Mestre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2382619137"/>
      </p:ext>
    </p:extLst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7. O que aprendemos hoje?">
  <p:cSld name="7. O que aprendemos hoje?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17"/>
          <p:cNvSpPr txBox="1">
            <a:spLocks noGrp="1"/>
          </p:cNvSpPr>
          <p:nvPr>
            <p:ph type="sldNum" idx="12"/>
          </p:nvPr>
        </p:nvSpPr>
        <p:spPr>
          <a:xfrm>
            <a:off x="11293669" y="6248544"/>
            <a:ext cx="731409" cy="3897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57" name="Google Shape;57;p17"/>
          <p:cNvSpPr/>
          <p:nvPr/>
        </p:nvSpPr>
        <p:spPr>
          <a:xfrm>
            <a:off x="273062" y="300433"/>
            <a:ext cx="11672959" cy="6268000"/>
          </a:xfrm>
          <a:prstGeom prst="roundRect">
            <a:avLst>
              <a:gd name="adj" fmla="val 3153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66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8" name="Google Shape;58;p17"/>
          <p:cNvPicPr preferRelativeResize="0"/>
          <p:nvPr/>
        </p:nvPicPr>
        <p:blipFill rotWithShape="1">
          <a:blip r:embed="rId3">
            <a:alphaModFix/>
          </a:blip>
          <a:srcRect l="15588" r="14095"/>
          <a:stretch/>
        </p:blipFill>
        <p:spPr>
          <a:xfrm>
            <a:off x="480743" y="673068"/>
            <a:ext cx="4000325" cy="5690667"/>
          </a:xfrm>
          <a:prstGeom prst="rect">
            <a:avLst/>
          </a:prstGeom>
          <a:noFill/>
          <a:ln>
            <a:noFill/>
          </a:ln>
        </p:spPr>
      </p:pic>
      <p:sp>
        <p:nvSpPr>
          <p:cNvPr id="59" name="Google Shape;59;p17"/>
          <p:cNvSpPr txBox="1">
            <a:spLocks noGrp="1"/>
          </p:cNvSpPr>
          <p:nvPr>
            <p:ph type="body" idx="1"/>
          </p:nvPr>
        </p:nvSpPr>
        <p:spPr>
          <a:xfrm>
            <a:off x="4694295" y="987100"/>
            <a:ext cx="6912199" cy="49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086" lvl="0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●"/>
              <a:defRPr sz="2599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171" lvl="1" indent="-355511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257" lvl="2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343" lvl="3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5429" lvl="4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2514" lvl="5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199600" lvl="6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6686" lvl="7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3771" lvl="8" indent="-35551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0" name="Google Shape;60;p17"/>
          <p:cNvSpPr txBox="1"/>
          <p:nvPr/>
        </p:nvSpPr>
        <p:spPr>
          <a:xfrm rot="-5400000">
            <a:off x="11493153" y="482900"/>
            <a:ext cx="1178800" cy="3896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68" tIns="121868" rIns="121868" bIns="121868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933" b="0" i="0" u="none" strike="noStrike" cap="non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sz="933" b="0" i="0" u="none" strike="noStrike" cap="non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61" name="Google Shape;61;p17"/>
          <p:cNvSpPr/>
          <p:nvPr/>
        </p:nvSpPr>
        <p:spPr>
          <a:xfrm rot="-120000">
            <a:off x="174880" y="168095"/>
            <a:ext cx="4511774" cy="489299"/>
          </a:xfrm>
          <a:prstGeom prst="roundRect">
            <a:avLst>
              <a:gd name="adj" fmla="val 50000"/>
            </a:avLst>
          </a:prstGeom>
          <a:solidFill>
            <a:srgbClr val="74489D"/>
          </a:solidFill>
          <a:ln>
            <a:noFill/>
          </a:ln>
        </p:spPr>
        <p:txBody>
          <a:bodyPr spcFirstLastPara="1" wrap="square" lIns="91402" tIns="45688" rIns="91402" bIns="45688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2599" b="0" i="0" u="none" strike="noStrike" cap="none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O QUE APRENDEMOS HOJE?</a:t>
            </a:r>
            <a:endParaRPr sz="1400"/>
          </a:p>
        </p:txBody>
      </p:sp>
    </p:spTree>
    <p:extLst>
      <p:ext uri="{BB962C8B-B14F-4D97-AF65-F5344CB8AC3E}">
        <p14:creationId xmlns:p14="http://schemas.microsoft.com/office/powerpoint/2010/main" val="12685014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9. Referências ">
  <p:cSld name="9. Referências 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9"/>
          <p:cNvSpPr txBox="1">
            <a:spLocks noGrp="1"/>
          </p:cNvSpPr>
          <p:nvPr>
            <p:ph type="sldNum" idx="12"/>
          </p:nvPr>
        </p:nvSpPr>
        <p:spPr>
          <a:xfrm>
            <a:off x="11293669" y="6248544"/>
            <a:ext cx="731409" cy="3897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64" name="Google Shape;64;p19"/>
          <p:cNvSpPr/>
          <p:nvPr/>
        </p:nvSpPr>
        <p:spPr>
          <a:xfrm>
            <a:off x="273062" y="300433"/>
            <a:ext cx="11672959" cy="6268000"/>
          </a:xfrm>
          <a:prstGeom prst="roundRect">
            <a:avLst>
              <a:gd name="adj" fmla="val 3153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66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5" name="Google Shape;65;p19"/>
          <p:cNvSpPr txBox="1">
            <a:spLocks noGrp="1"/>
          </p:cNvSpPr>
          <p:nvPr>
            <p:ph type="body" idx="1"/>
          </p:nvPr>
        </p:nvSpPr>
        <p:spPr>
          <a:xfrm>
            <a:off x="495431" y="1063567"/>
            <a:ext cx="11236313" cy="515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086" lvl="0" indent="-22854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600"/>
              <a:buFont typeface="Lato"/>
              <a:buNone/>
              <a:defRPr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171" lvl="1" indent="-330117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74489D"/>
              </a:buClr>
              <a:buSzPts val="16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257" lvl="2" indent="-31742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343" lvl="3" indent="-31742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5429" lvl="4" indent="-31742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2514" lvl="5" indent="-31742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199600" lvl="6" indent="-31742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6686" lvl="7" indent="-31742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3771" lvl="8" indent="-31742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6" name="Google Shape;66;p19"/>
          <p:cNvSpPr txBox="1"/>
          <p:nvPr/>
        </p:nvSpPr>
        <p:spPr>
          <a:xfrm rot="-5400000">
            <a:off x="11493153" y="482900"/>
            <a:ext cx="1178800" cy="3896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68" tIns="121868" rIns="121868" bIns="121868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933" b="0" i="0" u="none" strike="noStrike" cap="non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sz="933" b="0" i="0" u="none" strike="noStrike" cap="non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67" name="Google Shape;67;p19"/>
          <p:cNvSpPr/>
          <p:nvPr/>
        </p:nvSpPr>
        <p:spPr>
          <a:xfrm rot="-120106">
            <a:off x="181460" y="172149"/>
            <a:ext cx="2515781" cy="489299"/>
          </a:xfrm>
          <a:prstGeom prst="roundRect">
            <a:avLst>
              <a:gd name="adj" fmla="val 50000"/>
            </a:avLst>
          </a:prstGeom>
          <a:solidFill>
            <a:srgbClr val="74489D"/>
          </a:solidFill>
          <a:ln>
            <a:noFill/>
          </a:ln>
        </p:spPr>
        <p:txBody>
          <a:bodyPr spcFirstLastPara="1" wrap="square" lIns="91402" tIns="45688" rIns="91402" bIns="45688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2599" b="0" i="0" u="none" strike="noStrike" cap="none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REFERÊNCIAS</a:t>
            </a:r>
            <a:endParaRPr sz="1400"/>
          </a:p>
        </p:txBody>
      </p:sp>
    </p:spTree>
    <p:extLst>
      <p:ext uri="{BB962C8B-B14F-4D97-AF65-F5344CB8AC3E}">
        <p14:creationId xmlns:p14="http://schemas.microsoft.com/office/powerpoint/2010/main" val="21427716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0. Contra capa">
  <p:cSld name="10. Contra capa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9" name="Google Shape;69;p11"/>
          <p:cNvGrpSpPr/>
          <p:nvPr/>
        </p:nvGrpSpPr>
        <p:grpSpPr>
          <a:xfrm>
            <a:off x="4282919" y="1616689"/>
            <a:ext cx="4029284" cy="3987200"/>
            <a:chOff x="3060625" y="1076550"/>
            <a:chExt cx="3022750" cy="2990400"/>
          </a:xfrm>
        </p:grpSpPr>
        <p:pic>
          <p:nvPicPr>
            <p:cNvPr id="70" name="Google Shape;70;p11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3060625" y="1076550"/>
              <a:ext cx="3022750" cy="29904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1" name="Google Shape;71;p11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3545350" y="2438712"/>
              <a:ext cx="2053300" cy="266075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72" name="Google Shape;72;p11"/>
          <p:cNvSpPr txBox="1"/>
          <p:nvPr/>
        </p:nvSpPr>
        <p:spPr>
          <a:xfrm rot="-5400000">
            <a:off x="11493153" y="482900"/>
            <a:ext cx="1178800" cy="3896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68" tIns="121868" rIns="121868" bIns="121868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933" b="0" i="0" u="none" strike="noStrike" cap="non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sz="933" b="0" i="0" u="none" strike="noStrike" cap="non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</p:spTree>
    <p:extLst>
      <p:ext uri="{BB962C8B-B14F-4D97-AF65-F5344CB8AC3E}">
        <p14:creationId xmlns:p14="http://schemas.microsoft.com/office/powerpoint/2010/main" val="3224066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7"/>
          <p:cNvSpPr txBox="1">
            <a:spLocks noGrp="1"/>
          </p:cNvSpPr>
          <p:nvPr>
            <p:ph type="title"/>
          </p:nvPr>
        </p:nvSpPr>
        <p:spPr>
          <a:xfrm>
            <a:off x="415492" y="593369"/>
            <a:ext cx="11357841" cy="5847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Lato"/>
              <a:buNone/>
              <a:defRPr sz="26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7" name="Google Shape;7;p7"/>
          <p:cNvSpPr txBox="1">
            <a:spLocks noGrp="1"/>
          </p:cNvSpPr>
          <p:nvPr>
            <p:ph type="sldNum" idx="12"/>
          </p:nvPr>
        </p:nvSpPr>
        <p:spPr>
          <a:xfrm>
            <a:off x="11293669" y="6248544"/>
            <a:ext cx="731409" cy="3897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8" name="Google Shape;8;p7"/>
          <p:cNvSpPr txBox="1">
            <a:spLocks noGrp="1"/>
          </p:cNvSpPr>
          <p:nvPr>
            <p:ph type="body" idx="1"/>
          </p:nvPr>
        </p:nvSpPr>
        <p:spPr>
          <a:xfrm>
            <a:off x="415492" y="1536633"/>
            <a:ext cx="11357841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600"/>
              <a:buFont typeface="Lato"/>
              <a:buChar char="●"/>
              <a:defRPr sz="16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marR="0" lvl="1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600"/>
              <a:buFont typeface="Lato"/>
              <a:buChar char="○"/>
              <a:defRPr sz="16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90593513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5" r:id="rId1"/>
    <p:sldLayoutId id="2147483666" r:id="rId2"/>
    <p:sldLayoutId id="2147483667" r:id="rId3"/>
    <p:sldLayoutId id="2147483668" r:id="rId4"/>
    <p:sldLayoutId id="2147483669" r:id="rId5"/>
    <p:sldLayoutId id="2147483670" r:id="rId6"/>
    <p:sldLayoutId id="2147483671" r:id="rId7"/>
    <p:sldLayoutId id="2147483672" r:id="rId8"/>
    <p:sldLayoutId id="2147483673" r:id="rId9"/>
    <p:sldLayoutId id="2147483674" r:id="rId10"/>
    <p:sldLayoutId id="2147483675" r:id="rId11"/>
    <p:sldLayoutId id="2147483678" r:id="rId12"/>
    <p:sldLayoutId id="2147483679" r:id="rId13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39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4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6.png"/><Relationship Id="rId4" Type="http://schemas.openxmlformats.org/officeDocument/2006/relationships/image" Target="../media/image29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28.jpeg"/><Relationship Id="rId7" Type="http://schemas.openxmlformats.org/officeDocument/2006/relationships/image" Target="../media/image2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0.png"/><Relationship Id="rId5" Type="http://schemas.openxmlformats.org/officeDocument/2006/relationships/image" Target="../media/image20.png"/><Relationship Id="rId4" Type="http://schemas.openxmlformats.org/officeDocument/2006/relationships/image" Target="../media/image2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4.png"/><Relationship Id="rId4" Type="http://schemas.openxmlformats.org/officeDocument/2006/relationships/image" Target="../media/image2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customXml" Target="../ink/ink1.xm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10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hyperlink" Target="https://efape.educacao.sp.gov.br/curriculopaulista/wp-content/uploads/2023/02/Curriculo_Paulista-etapas-Educa%C3%A7%C3%A3o-Infantil-e-Ensino-Fundamental-ISBN.pdf" TargetMode="External"/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0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36.png"/><Relationship Id="rId4" Type="http://schemas.openxmlformats.org/officeDocument/2006/relationships/image" Target="../media/image37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38.png"/><Relationship Id="rId4" Type="http://schemas.openxmlformats.org/officeDocument/2006/relationships/image" Target="../media/image35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39.png"/><Relationship Id="rId5" Type="http://schemas.openxmlformats.org/officeDocument/2006/relationships/image" Target="../media/image35.png"/><Relationship Id="rId4" Type="http://schemas.openxmlformats.org/officeDocument/2006/relationships/image" Target="../media/image37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40.png"/><Relationship Id="rId4" Type="http://schemas.openxmlformats.org/officeDocument/2006/relationships/image" Target="../media/image35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41.png"/><Relationship Id="rId4" Type="http://schemas.openxmlformats.org/officeDocument/2006/relationships/image" Target="../media/image35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42.png"/><Relationship Id="rId5" Type="http://schemas.openxmlformats.org/officeDocument/2006/relationships/image" Target="../media/image35.png"/><Relationship Id="rId4" Type="http://schemas.openxmlformats.org/officeDocument/2006/relationships/image" Target="../media/image37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8.sv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9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4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6.png"/><Relationship Id="rId5" Type="http://schemas.openxmlformats.org/officeDocument/2006/relationships/image" Target="../media/image22.png"/><Relationship Id="rId4" Type="http://schemas.openxmlformats.org/officeDocument/2006/relationships/image" Target="../media/image2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4.png"/><Relationship Id="rId5" Type="http://schemas.openxmlformats.org/officeDocument/2006/relationships/image" Target="../media/image22.png"/><Relationship Id="rId4" Type="http://schemas.openxmlformats.org/officeDocument/2006/relationships/image" Target="../media/image25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1"/>
          <p:cNvSpPr txBox="1"/>
          <p:nvPr/>
        </p:nvSpPr>
        <p:spPr>
          <a:xfrm>
            <a:off x="615040" y="2666099"/>
            <a:ext cx="10958745" cy="1973886"/>
          </a:xfrm>
          <a:prstGeom prst="rect">
            <a:avLst/>
          </a:prstGeom>
          <a:noFill/>
          <a:ln>
            <a:noFill/>
          </a:ln>
          <a:effectLst>
            <a:outerShdw dist="47625" dir="5400000" algn="bl" rotWithShape="0">
              <a:srgbClr val="000000">
                <a:alpha val="24313"/>
              </a:srgbClr>
            </a:outerShdw>
          </a:effectLst>
        </p:spPr>
        <p:txBody>
          <a:bodyPr spcFirstLastPara="1" wrap="square" lIns="119969" tIns="23994" rIns="121868" bIns="23994" anchor="ctr" anchorCtr="0">
            <a:normAutofit/>
          </a:bodyPr>
          <a:lstStyle/>
          <a:p>
            <a:pPr algn="ctr">
              <a:lnSpc>
                <a:spcPct val="115000"/>
              </a:lnSpc>
              <a:buClr>
                <a:schemeClr val="dk1"/>
              </a:buClr>
              <a:buSzPts val="1100"/>
            </a:pPr>
            <a:r>
              <a:rPr lang="pt-BR" sz="4799" b="1" dirty="0">
                <a:latin typeface="Grandstander"/>
                <a:ea typeface="Grandstander"/>
                <a:cs typeface="Grandstander"/>
                <a:sym typeface="Grandstander"/>
              </a:rPr>
              <a:t>CONTAGEM E PAREAMENTO I</a:t>
            </a:r>
            <a:endParaRPr sz="4799" b="1" dirty="0">
              <a:latin typeface="Grandstander"/>
              <a:ea typeface="Grandstander"/>
              <a:cs typeface="Grandstander"/>
              <a:sym typeface="Grandstander"/>
            </a:endParaRPr>
          </a:p>
        </p:txBody>
      </p:sp>
      <p:sp>
        <p:nvSpPr>
          <p:cNvPr id="168" name="Google Shape;168;p1"/>
          <p:cNvSpPr/>
          <p:nvPr/>
        </p:nvSpPr>
        <p:spPr>
          <a:xfrm rot="-48481" flipH="1">
            <a:off x="10628136" y="397660"/>
            <a:ext cx="1191008" cy="914688"/>
          </a:xfrm>
          <a:prstGeom prst="roundRect">
            <a:avLst>
              <a:gd name="adj" fmla="val 7293"/>
            </a:avLst>
          </a:prstGeom>
          <a:noFill/>
          <a:ln>
            <a:noFill/>
          </a:ln>
        </p:spPr>
        <p:txBody>
          <a:bodyPr spcFirstLastPara="1" wrap="square" lIns="121868" tIns="121868" rIns="121868" bIns="121868" anchor="ctr" anchorCtr="0">
            <a:noAutofit/>
          </a:bodyPr>
          <a:lstStyle/>
          <a:p>
            <a:pPr algn="ctr">
              <a:buSzPts val="1200"/>
            </a:pPr>
            <a:r>
              <a:rPr lang="pt-BR" sz="5599" dirty="0">
                <a:solidFill>
                  <a:schemeClr val="lt1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1</a:t>
            </a:r>
            <a:r>
              <a:rPr lang="pt-BR" sz="5599" u="sng" baseline="30000" dirty="0">
                <a:solidFill>
                  <a:schemeClr val="lt1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o</a:t>
            </a:r>
            <a:endParaRPr sz="2933" u="sng" baseline="30000" dirty="0">
              <a:solidFill>
                <a:schemeClr val="lt1"/>
              </a:solidFill>
            </a:endParaRPr>
          </a:p>
        </p:txBody>
      </p:sp>
      <p:sp>
        <p:nvSpPr>
          <p:cNvPr id="2" name="Google Shape;101;p10">
            <a:extLst>
              <a:ext uri="{FF2B5EF4-FFF2-40B4-BE49-F238E27FC236}">
                <a16:creationId xmlns:a16="http://schemas.microsoft.com/office/drawing/2014/main" id="{EC46EF6D-A02E-7874-8598-83499E5B181D}"/>
              </a:ext>
            </a:extLst>
          </p:cNvPr>
          <p:cNvSpPr/>
          <p:nvPr/>
        </p:nvSpPr>
        <p:spPr>
          <a:xfrm flipH="1">
            <a:off x="315421" y="5453843"/>
            <a:ext cx="1790177" cy="440047"/>
          </a:xfrm>
          <a:prstGeom prst="roundRect">
            <a:avLst>
              <a:gd name="adj" fmla="val 43258"/>
            </a:avLst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133" b="0" i="0" u="none" strike="noStrike" cap="none">
                <a:solidFill>
                  <a:srgbClr val="000000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1º BIMESTRE</a:t>
            </a:r>
            <a:endParaRPr sz="2133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" name="Google Shape;102;p10">
            <a:extLst>
              <a:ext uri="{FF2B5EF4-FFF2-40B4-BE49-F238E27FC236}">
                <a16:creationId xmlns:a16="http://schemas.microsoft.com/office/drawing/2014/main" id="{FB64D6B1-898F-E0D2-B0DD-C822E8E223A7}"/>
              </a:ext>
            </a:extLst>
          </p:cNvPr>
          <p:cNvSpPr/>
          <p:nvPr/>
        </p:nvSpPr>
        <p:spPr>
          <a:xfrm>
            <a:off x="280432" y="6070178"/>
            <a:ext cx="4922504" cy="440047"/>
          </a:xfrm>
          <a:prstGeom prst="roundRect">
            <a:avLst>
              <a:gd name="adj" fmla="val 49047"/>
            </a:avLst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133" b="0" i="0" u="none" strike="noStrike" cap="none">
                <a:solidFill>
                  <a:srgbClr val="000000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ENSINO FUNDAMENTAL: ANOS INICIAIS</a:t>
            </a:r>
            <a:endParaRPr sz="2133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" name="Google Shape;105;p10">
            <a:extLst>
              <a:ext uri="{FF2B5EF4-FFF2-40B4-BE49-F238E27FC236}">
                <a16:creationId xmlns:a16="http://schemas.microsoft.com/office/drawing/2014/main" id="{3B0C2864-7DD2-BBE0-C993-7443E5C07B93}"/>
              </a:ext>
            </a:extLst>
          </p:cNvPr>
          <p:cNvSpPr/>
          <p:nvPr/>
        </p:nvSpPr>
        <p:spPr>
          <a:xfrm rot="-120000">
            <a:off x="5340441" y="2271653"/>
            <a:ext cx="1504060" cy="478564"/>
          </a:xfrm>
          <a:prstGeom prst="roundRect">
            <a:avLst>
              <a:gd name="adj" fmla="val 47917"/>
            </a:avLst>
          </a:prstGeom>
          <a:solidFill>
            <a:srgbClr val="4B5EA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 b="0" i="0" u="none" strike="noStrike" cap="none" dirty="0">
                <a:solidFill>
                  <a:srgbClr val="FFFFFF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AULA 18</a:t>
            </a:r>
            <a:endParaRPr dirty="0"/>
          </a:p>
        </p:txBody>
      </p:sp>
      <p:sp>
        <p:nvSpPr>
          <p:cNvPr id="5" name="Google Shape;106;p10">
            <a:extLst>
              <a:ext uri="{FF2B5EF4-FFF2-40B4-BE49-F238E27FC236}">
                <a16:creationId xmlns:a16="http://schemas.microsoft.com/office/drawing/2014/main" id="{EC5D51D6-E5C0-7ACD-1726-A161520DAA3D}"/>
              </a:ext>
            </a:extLst>
          </p:cNvPr>
          <p:cNvSpPr/>
          <p:nvPr/>
        </p:nvSpPr>
        <p:spPr>
          <a:xfrm rot="-60000">
            <a:off x="4286167" y="4638200"/>
            <a:ext cx="3633824" cy="828901"/>
          </a:xfrm>
          <a:prstGeom prst="roundRect">
            <a:avLst>
              <a:gd name="adj" fmla="val 30970"/>
            </a:avLst>
          </a:prstGeom>
          <a:solidFill>
            <a:srgbClr val="4B5EA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>
                <a:solidFill>
                  <a:srgbClr val="FFFFFF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MATEMÁTICA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>
            <a:extLst>
              <a:ext uri="{FF2B5EF4-FFF2-40B4-BE49-F238E27FC236}">
                <a16:creationId xmlns:a16="http://schemas.microsoft.com/office/drawing/2014/main" id="{287F4610-56AC-922A-1481-341D91487A3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1739" y="1229443"/>
            <a:ext cx="11607086" cy="650127"/>
          </a:xfrm>
          <a:prstGeom prst="rect">
            <a:avLst/>
          </a:prstGeom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80201B20-4C9B-E7FC-D4B9-578EB923A7D1}"/>
              </a:ext>
            </a:extLst>
          </p:cNvPr>
          <p:cNvSpPr txBox="1"/>
          <p:nvPr/>
        </p:nvSpPr>
        <p:spPr>
          <a:xfrm>
            <a:off x="432148" y="931677"/>
            <a:ext cx="11174937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7"/>
              </a:spcBef>
            </a:pPr>
            <a:r>
              <a:rPr lang="pt-PT" sz="1400" b="1" dirty="0">
                <a:latin typeface="Calibri" panose="020F0502020204030204" pitchFamily="34" charset="0"/>
                <a:ea typeface="Calibri" panose="020F0502020204030204" pitchFamily="34" charset="0"/>
              </a:rPr>
              <a:t> </a:t>
            </a:r>
            <a:endParaRPr lang="pt-BR" sz="2666" dirty="0">
              <a:latin typeface="+mn-lt"/>
              <a:ea typeface="Calibri" panose="020F0502020204030204" pitchFamily="34" charset="0"/>
            </a:endParaRPr>
          </a:p>
        </p:txBody>
      </p:sp>
      <p:sp>
        <p:nvSpPr>
          <p:cNvPr id="37" name="Retângulo: Cantos Arredondados 36">
            <a:extLst>
              <a:ext uri="{FF2B5EF4-FFF2-40B4-BE49-F238E27FC236}">
                <a16:creationId xmlns:a16="http://schemas.microsoft.com/office/drawing/2014/main" id="{BC3BBA75-7A0E-3B1B-D4D4-4CBE6B9BEB41}"/>
              </a:ext>
            </a:extLst>
          </p:cNvPr>
          <p:cNvSpPr/>
          <p:nvPr/>
        </p:nvSpPr>
        <p:spPr>
          <a:xfrm>
            <a:off x="6257768" y="3013755"/>
            <a:ext cx="4987190" cy="2215753"/>
          </a:xfrm>
          <a:prstGeom prst="roundRect">
            <a:avLst/>
          </a:prstGeom>
          <a:noFill/>
          <a:ln w="9525" cap="flat" cmpd="sng" algn="ctr">
            <a:solidFill>
              <a:srgbClr val="7030A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 sz="2487"/>
          </a:p>
        </p:txBody>
      </p:sp>
      <p:pic>
        <p:nvPicPr>
          <p:cNvPr id="68" name="Imagem 67">
            <a:extLst>
              <a:ext uri="{FF2B5EF4-FFF2-40B4-BE49-F238E27FC236}">
                <a16:creationId xmlns:a16="http://schemas.microsoft.com/office/drawing/2014/main" id="{95CE64D3-80EF-A164-A67E-62470EAE978E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28256"/>
          <a:stretch/>
        </p:blipFill>
        <p:spPr>
          <a:xfrm>
            <a:off x="6440200" y="3189326"/>
            <a:ext cx="1201056" cy="572118"/>
          </a:xfrm>
          <a:prstGeom prst="rect">
            <a:avLst/>
          </a:prstGeom>
        </p:spPr>
      </p:pic>
      <p:pic>
        <p:nvPicPr>
          <p:cNvPr id="69" name="Imagem 68">
            <a:extLst>
              <a:ext uri="{FF2B5EF4-FFF2-40B4-BE49-F238E27FC236}">
                <a16:creationId xmlns:a16="http://schemas.microsoft.com/office/drawing/2014/main" id="{E9083A98-A88F-81E7-D3AF-A36ADBFA7E2F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28256"/>
          <a:stretch/>
        </p:blipFill>
        <p:spPr>
          <a:xfrm>
            <a:off x="7871751" y="3181428"/>
            <a:ext cx="1201056" cy="572118"/>
          </a:xfrm>
          <a:prstGeom prst="rect">
            <a:avLst/>
          </a:prstGeom>
        </p:spPr>
      </p:pic>
      <p:pic>
        <p:nvPicPr>
          <p:cNvPr id="70" name="Imagem 69">
            <a:extLst>
              <a:ext uri="{FF2B5EF4-FFF2-40B4-BE49-F238E27FC236}">
                <a16:creationId xmlns:a16="http://schemas.microsoft.com/office/drawing/2014/main" id="{42BDF7A5-DC27-B101-D56D-B716933E52D7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28256"/>
          <a:stretch/>
        </p:blipFill>
        <p:spPr>
          <a:xfrm>
            <a:off x="9255503" y="3163548"/>
            <a:ext cx="1201056" cy="572118"/>
          </a:xfrm>
          <a:prstGeom prst="rect">
            <a:avLst/>
          </a:prstGeom>
        </p:spPr>
      </p:pic>
      <p:pic>
        <p:nvPicPr>
          <p:cNvPr id="71" name="Imagem 70">
            <a:extLst>
              <a:ext uri="{FF2B5EF4-FFF2-40B4-BE49-F238E27FC236}">
                <a16:creationId xmlns:a16="http://schemas.microsoft.com/office/drawing/2014/main" id="{298FB8E7-30E2-38F2-7770-241E516AB1C2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28256"/>
          <a:stretch/>
        </p:blipFill>
        <p:spPr>
          <a:xfrm>
            <a:off x="6468149" y="3868171"/>
            <a:ext cx="1056890" cy="503445"/>
          </a:xfrm>
          <a:prstGeom prst="rect">
            <a:avLst/>
          </a:prstGeom>
        </p:spPr>
      </p:pic>
      <p:pic>
        <p:nvPicPr>
          <p:cNvPr id="72" name="Imagem 71">
            <a:extLst>
              <a:ext uri="{FF2B5EF4-FFF2-40B4-BE49-F238E27FC236}">
                <a16:creationId xmlns:a16="http://schemas.microsoft.com/office/drawing/2014/main" id="{47A77354-AAD9-2D00-051A-FF1B45397746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28256"/>
          <a:stretch/>
        </p:blipFill>
        <p:spPr>
          <a:xfrm>
            <a:off x="7737376" y="3878548"/>
            <a:ext cx="1056890" cy="503445"/>
          </a:xfrm>
          <a:prstGeom prst="rect">
            <a:avLst/>
          </a:prstGeom>
        </p:spPr>
      </p:pic>
      <p:pic>
        <p:nvPicPr>
          <p:cNvPr id="73" name="Imagem 72">
            <a:extLst>
              <a:ext uri="{FF2B5EF4-FFF2-40B4-BE49-F238E27FC236}">
                <a16:creationId xmlns:a16="http://schemas.microsoft.com/office/drawing/2014/main" id="{7A677D7D-05C2-A5D8-BE23-2522F12E2FA9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28256"/>
          <a:stretch/>
        </p:blipFill>
        <p:spPr>
          <a:xfrm>
            <a:off x="8905103" y="3876054"/>
            <a:ext cx="1056890" cy="503445"/>
          </a:xfrm>
          <a:prstGeom prst="rect">
            <a:avLst/>
          </a:prstGeom>
        </p:spPr>
      </p:pic>
      <p:pic>
        <p:nvPicPr>
          <p:cNvPr id="74" name="Imagem 73">
            <a:extLst>
              <a:ext uri="{FF2B5EF4-FFF2-40B4-BE49-F238E27FC236}">
                <a16:creationId xmlns:a16="http://schemas.microsoft.com/office/drawing/2014/main" id="{84CD8DC8-757E-6AEE-29A5-A495281AB3A9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28256"/>
          <a:stretch/>
        </p:blipFill>
        <p:spPr>
          <a:xfrm>
            <a:off x="10088885" y="3890241"/>
            <a:ext cx="1056890" cy="503445"/>
          </a:xfrm>
          <a:prstGeom prst="rect">
            <a:avLst/>
          </a:prstGeom>
        </p:spPr>
      </p:pic>
      <p:pic>
        <p:nvPicPr>
          <p:cNvPr id="75" name="Imagem 74">
            <a:extLst>
              <a:ext uri="{FF2B5EF4-FFF2-40B4-BE49-F238E27FC236}">
                <a16:creationId xmlns:a16="http://schemas.microsoft.com/office/drawing/2014/main" id="{1FFDC327-9085-7578-D58E-46604769E697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28256"/>
          <a:stretch/>
        </p:blipFill>
        <p:spPr>
          <a:xfrm>
            <a:off x="6483470" y="4625123"/>
            <a:ext cx="1201056" cy="572118"/>
          </a:xfrm>
          <a:prstGeom prst="rect">
            <a:avLst/>
          </a:prstGeom>
        </p:spPr>
      </p:pic>
      <p:pic>
        <p:nvPicPr>
          <p:cNvPr id="76" name="Imagem 75">
            <a:extLst>
              <a:ext uri="{FF2B5EF4-FFF2-40B4-BE49-F238E27FC236}">
                <a16:creationId xmlns:a16="http://schemas.microsoft.com/office/drawing/2014/main" id="{41D82029-28B0-8614-C511-518579D17B7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28256"/>
          <a:stretch/>
        </p:blipFill>
        <p:spPr>
          <a:xfrm>
            <a:off x="7898619" y="4573868"/>
            <a:ext cx="1201056" cy="572118"/>
          </a:xfrm>
          <a:prstGeom prst="rect">
            <a:avLst/>
          </a:prstGeom>
        </p:spPr>
      </p:pic>
      <p:pic>
        <p:nvPicPr>
          <p:cNvPr id="77" name="Imagem 76">
            <a:extLst>
              <a:ext uri="{FF2B5EF4-FFF2-40B4-BE49-F238E27FC236}">
                <a16:creationId xmlns:a16="http://schemas.microsoft.com/office/drawing/2014/main" id="{BD9EF9CB-0F94-2603-6839-C8A43CB1668C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28256"/>
          <a:stretch/>
        </p:blipFill>
        <p:spPr>
          <a:xfrm>
            <a:off x="9285380" y="4538583"/>
            <a:ext cx="1201056" cy="572118"/>
          </a:xfrm>
          <a:prstGeom prst="rect">
            <a:avLst/>
          </a:prstGeom>
        </p:spPr>
      </p:pic>
      <p:sp>
        <p:nvSpPr>
          <p:cNvPr id="20" name="Elipse 19">
            <a:extLst>
              <a:ext uri="{FF2B5EF4-FFF2-40B4-BE49-F238E27FC236}">
                <a16:creationId xmlns:a16="http://schemas.microsoft.com/office/drawing/2014/main" id="{E368F19E-2018-3F3E-E4E9-DBA92CC825E0}"/>
              </a:ext>
            </a:extLst>
          </p:cNvPr>
          <p:cNvSpPr/>
          <p:nvPr/>
        </p:nvSpPr>
        <p:spPr>
          <a:xfrm>
            <a:off x="6418443" y="3132870"/>
            <a:ext cx="1381449" cy="745679"/>
          </a:xfrm>
          <a:prstGeom prst="ellipse">
            <a:avLst/>
          </a:prstGeom>
          <a:noFill/>
          <a:ln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487"/>
          </a:p>
        </p:txBody>
      </p:sp>
      <p:sp>
        <p:nvSpPr>
          <p:cNvPr id="21" name="Elipse 20">
            <a:extLst>
              <a:ext uri="{FF2B5EF4-FFF2-40B4-BE49-F238E27FC236}">
                <a16:creationId xmlns:a16="http://schemas.microsoft.com/office/drawing/2014/main" id="{4B5E4A80-A314-A77E-396C-F934A0FE2C80}"/>
              </a:ext>
            </a:extLst>
          </p:cNvPr>
          <p:cNvSpPr/>
          <p:nvPr/>
        </p:nvSpPr>
        <p:spPr>
          <a:xfrm>
            <a:off x="7888860" y="3127029"/>
            <a:ext cx="1294784" cy="745679"/>
          </a:xfrm>
          <a:prstGeom prst="ellipse">
            <a:avLst/>
          </a:prstGeom>
          <a:noFill/>
          <a:ln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487"/>
          </a:p>
        </p:txBody>
      </p:sp>
      <p:sp>
        <p:nvSpPr>
          <p:cNvPr id="22" name="Elipse 21">
            <a:extLst>
              <a:ext uri="{FF2B5EF4-FFF2-40B4-BE49-F238E27FC236}">
                <a16:creationId xmlns:a16="http://schemas.microsoft.com/office/drawing/2014/main" id="{9F6290AB-49F8-F4C0-E6D6-83FC6A0DF94A}"/>
              </a:ext>
            </a:extLst>
          </p:cNvPr>
          <p:cNvSpPr/>
          <p:nvPr/>
        </p:nvSpPr>
        <p:spPr>
          <a:xfrm>
            <a:off x="9215853" y="3107671"/>
            <a:ext cx="1381449" cy="745679"/>
          </a:xfrm>
          <a:prstGeom prst="ellipse">
            <a:avLst/>
          </a:prstGeom>
          <a:noFill/>
          <a:ln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487"/>
          </a:p>
        </p:txBody>
      </p:sp>
      <p:sp>
        <p:nvSpPr>
          <p:cNvPr id="23" name="Elipse 22">
            <a:extLst>
              <a:ext uri="{FF2B5EF4-FFF2-40B4-BE49-F238E27FC236}">
                <a16:creationId xmlns:a16="http://schemas.microsoft.com/office/drawing/2014/main" id="{8280AF4F-C316-B0ED-DA6D-E53442EB5064}"/>
              </a:ext>
            </a:extLst>
          </p:cNvPr>
          <p:cNvSpPr/>
          <p:nvPr/>
        </p:nvSpPr>
        <p:spPr>
          <a:xfrm>
            <a:off x="6393272" y="4489826"/>
            <a:ext cx="1381449" cy="745679"/>
          </a:xfrm>
          <a:prstGeom prst="ellipse">
            <a:avLst/>
          </a:prstGeom>
          <a:noFill/>
          <a:ln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487"/>
          </a:p>
        </p:txBody>
      </p:sp>
      <p:sp>
        <p:nvSpPr>
          <p:cNvPr id="24" name="Elipse 23">
            <a:extLst>
              <a:ext uri="{FF2B5EF4-FFF2-40B4-BE49-F238E27FC236}">
                <a16:creationId xmlns:a16="http://schemas.microsoft.com/office/drawing/2014/main" id="{9A73F450-8F7D-5E28-3F0E-89649506E2B2}"/>
              </a:ext>
            </a:extLst>
          </p:cNvPr>
          <p:cNvSpPr/>
          <p:nvPr/>
        </p:nvSpPr>
        <p:spPr>
          <a:xfrm>
            <a:off x="7792077" y="3844215"/>
            <a:ext cx="1101040" cy="745679"/>
          </a:xfrm>
          <a:prstGeom prst="ellipse">
            <a:avLst/>
          </a:prstGeom>
          <a:noFill/>
          <a:ln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487"/>
          </a:p>
        </p:txBody>
      </p:sp>
      <p:sp>
        <p:nvSpPr>
          <p:cNvPr id="25" name="Elipse 24">
            <a:extLst>
              <a:ext uri="{FF2B5EF4-FFF2-40B4-BE49-F238E27FC236}">
                <a16:creationId xmlns:a16="http://schemas.microsoft.com/office/drawing/2014/main" id="{5CB165C2-8C3E-3F77-250D-FCFAA89785F8}"/>
              </a:ext>
            </a:extLst>
          </p:cNvPr>
          <p:cNvSpPr/>
          <p:nvPr/>
        </p:nvSpPr>
        <p:spPr>
          <a:xfrm>
            <a:off x="8913994" y="3816850"/>
            <a:ext cx="1188473" cy="745679"/>
          </a:xfrm>
          <a:prstGeom prst="ellipse">
            <a:avLst/>
          </a:prstGeom>
          <a:noFill/>
          <a:ln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487"/>
          </a:p>
        </p:txBody>
      </p:sp>
      <p:sp>
        <p:nvSpPr>
          <p:cNvPr id="26" name="Elipse 25">
            <a:extLst>
              <a:ext uri="{FF2B5EF4-FFF2-40B4-BE49-F238E27FC236}">
                <a16:creationId xmlns:a16="http://schemas.microsoft.com/office/drawing/2014/main" id="{D6FC0A5D-8A7D-91BB-228F-A442867A8AF7}"/>
              </a:ext>
            </a:extLst>
          </p:cNvPr>
          <p:cNvSpPr/>
          <p:nvPr/>
        </p:nvSpPr>
        <p:spPr>
          <a:xfrm>
            <a:off x="10121359" y="3816850"/>
            <a:ext cx="1056890" cy="745679"/>
          </a:xfrm>
          <a:prstGeom prst="ellipse">
            <a:avLst/>
          </a:prstGeom>
          <a:noFill/>
          <a:ln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487"/>
          </a:p>
        </p:txBody>
      </p:sp>
      <p:sp>
        <p:nvSpPr>
          <p:cNvPr id="27" name="Elipse 26">
            <a:extLst>
              <a:ext uri="{FF2B5EF4-FFF2-40B4-BE49-F238E27FC236}">
                <a16:creationId xmlns:a16="http://schemas.microsoft.com/office/drawing/2014/main" id="{250AF04A-E32F-DC34-C092-CA536E0A852D}"/>
              </a:ext>
            </a:extLst>
          </p:cNvPr>
          <p:cNvSpPr/>
          <p:nvPr/>
        </p:nvSpPr>
        <p:spPr>
          <a:xfrm>
            <a:off x="6366937" y="3803205"/>
            <a:ext cx="1381449" cy="745679"/>
          </a:xfrm>
          <a:prstGeom prst="ellipse">
            <a:avLst/>
          </a:prstGeom>
          <a:noFill/>
          <a:ln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487"/>
          </a:p>
        </p:txBody>
      </p:sp>
      <p:sp>
        <p:nvSpPr>
          <p:cNvPr id="28" name="Elipse 27">
            <a:extLst>
              <a:ext uri="{FF2B5EF4-FFF2-40B4-BE49-F238E27FC236}">
                <a16:creationId xmlns:a16="http://schemas.microsoft.com/office/drawing/2014/main" id="{B0D12534-1870-666E-007E-45FFDB5A9995}"/>
              </a:ext>
            </a:extLst>
          </p:cNvPr>
          <p:cNvSpPr/>
          <p:nvPr/>
        </p:nvSpPr>
        <p:spPr>
          <a:xfrm>
            <a:off x="7851735" y="4493786"/>
            <a:ext cx="1381449" cy="745679"/>
          </a:xfrm>
          <a:prstGeom prst="ellipse">
            <a:avLst/>
          </a:prstGeom>
          <a:noFill/>
          <a:ln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487"/>
          </a:p>
        </p:txBody>
      </p:sp>
      <p:sp>
        <p:nvSpPr>
          <p:cNvPr id="29" name="Elipse 28">
            <a:extLst>
              <a:ext uri="{FF2B5EF4-FFF2-40B4-BE49-F238E27FC236}">
                <a16:creationId xmlns:a16="http://schemas.microsoft.com/office/drawing/2014/main" id="{C61E14CC-BFEB-1E64-DCCF-60545CB8FE85}"/>
              </a:ext>
            </a:extLst>
          </p:cNvPr>
          <p:cNvSpPr/>
          <p:nvPr/>
        </p:nvSpPr>
        <p:spPr>
          <a:xfrm>
            <a:off x="9265816" y="4481308"/>
            <a:ext cx="1381449" cy="745679"/>
          </a:xfrm>
          <a:prstGeom prst="ellipse">
            <a:avLst/>
          </a:prstGeom>
          <a:noFill/>
          <a:ln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487"/>
          </a:p>
        </p:txBody>
      </p:sp>
      <p:sp>
        <p:nvSpPr>
          <p:cNvPr id="18" name="Retângulo: Cantos Arredondados 17">
            <a:extLst>
              <a:ext uri="{FF2B5EF4-FFF2-40B4-BE49-F238E27FC236}">
                <a16:creationId xmlns:a16="http://schemas.microsoft.com/office/drawing/2014/main" id="{497B7023-C905-0319-AF9C-7F832B7AC1C4}"/>
              </a:ext>
            </a:extLst>
          </p:cNvPr>
          <p:cNvSpPr/>
          <p:nvPr/>
        </p:nvSpPr>
        <p:spPr>
          <a:xfrm>
            <a:off x="581738" y="3104402"/>
            <a:ext cx="5081211" cy="2353472"/>
          </a:xfrm>
          <a:prstGeom prst="roundRect">
            <a:avLst/>
          </a:prstGeom>
          <a:noFill/>
          <a:ln w="9525" cap="flat" cmpd="sng" algn="ctr">
            <a:solidFill>
              <a:srgbClr val="7030A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pt-BR" sz="2487"/>
          </a:p>
        </p:txBody>
      </p:sp>
      <p:grpSp>
        <p:nvGrpSpPr>
          <p:cNvPr id="31" name="Agrupar 30">
            <a:extLst>
              <a:ext uri="{FF2B5EF4-FFF2-40B4-BE49-F238E27FC236}">
                <a16:creationId xmlns:a16="http://schemas.microsoft.com/office/drawing/2014/main" id="{D217BB93-BDC9-0DA8-2762-93CC83B1E766}"/>
              </a:ext>
            </a:extLst>
          </p:cNvPr>
          <p:cNvGrpSpPr/>
          <p:nvPr/>
        </p:nvGrpSpPr>
        <p:grpSpPr>
          <a:xfrm>
            <a:off x="665817" y="3347357"/>
            <a:ext cx="4845061" cy="1969067"/>
            <a:chOff x="1092333" y="1596434"/>
            <a:chExt cx="3634742" cy="1477185"/>
          </a:xfrm>
        </p:grpSpPr>
        <p:grpSp>
          <p:nvGrpSpPr>
            <p:cNvPr id="32" name="Agrupar 31">
              <a:extLst>
                <a:ext uri="{FF2B5EF4-FFF2-40B4-BE49-F238E27FC236}">
                  <a16:creationId xmlns:a16="http://schemas.microsoft.com/office/drawing/2014/main" id="{3F38DE0E-6221-82B4-2393-AAF5E1A0E781}"/>
                </a:ext>
              </a:extLst>
            </p:cNvPr>
            <p:cNvGrpSpPr/>
            <p:nvPr/>
          </p:nvGrpSpPr>
          <p:grpSpPr>
            <a:xfrm>
              <a:off x="1092334" y="1596434"/>
              <a:ext cx="3634741" cy="476609"/>
              <a:chOff x="1092334" y="1596434"/>
              <a:chExt cx="3634741" cy="476609"/>
            </a:xfrm>
          </p:grpSpPr>
          <p:pic>
            <p:nvPicPr>
              <p:cNvPr id="47" name="Imagem 46">
                <a:extLst>
                  <a:ext uri="{FF2B5EF4-FFF2-40B4-BE49-F238E27FC236}">
                    <a16:creationId xmlns:a16="http://schemas.microsoft.com/office/drawing/2014/main" id="{63033091-619F-51E7-6EEC-421105C74CE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tretch>
                <a:fillRect/>
              </a:stretch>
            </p:blipFill>
            <p:spPr>
              <a:xfrm>
                <a:off x="1092334" y="1596434"/>
                <a:ext cx="642157" cy="476609"/>
              </a:xfrm>
              <a:prstGeom prst="rect">
                <a:avLst/>
              </a:prstGeom>
            </p:spPr>
          </p:pic>
          <p:pic>
            <p:nvPicPr>
              <p:cNvPr id="48" name="Imagem 47">
                <a:extLst>
                  <a:ext uri="{FF2B5EF4-FFF2-40B4-BE49-F238E27FC236}">
                    <a16:creationId xmlns:a16="http://schemas.microsoft.com/office/drawing/2014/main" id="{4FC24FA1-EF73-E02A-5B0D-BDC04CEA610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tretch>
                <a:fillRect/>
              </a:stretch>
            </p:blipFill>
            <p:spPr>
              <a:xfrm>
                <a:off x="1840480" y="1596434"/>
                <a:ext cx="642157" cy="476609"/>
              </a:xfrm>
              <a:prstGeom prst="rect">
                <a:avLst/>
              </a:prstGeom>
            </p:spPr>
          </p:pic>
          <p:pic>
            <p:nvPicPr>
              <p:cNvPr id="49" name="Imagem 48">
                <a:extLst>
                  <a:ext uri="{FF2B5EF4-FFF2-40B4-BE49-F238E27FC236}">
                    <a16:creationId xmlns:a16="http://schemas.microsoft.com/office/drawing/2014/main" id="{E5BE956C-EAFD-941E-6AAB-98991359812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tretch>
                <a:fillRect/>
              </a:stretch>
            </p:blipFill>
            <p:spPr>
              <a:xfrm>
                <a:off x="2588626" y="1596434"/>
                <a:ext cx="642157" cy="476609"/>
              </a:xfrm>
              <a:prstGeom prst="rect">
                <a:avLst/>
              </a:prstGeom>
            </p:spPr>
          </p:pic>
          <p:pic>
            <p:nvPicPr>
              <p:cNvPr id="50" name="Imagem 49">
                <a:extLst>
                  <a:ext uri="{FF2B5EF4-FFF2-40B4-BE49-F238E27FC236}">
                    <a16:creationId xmlns:a16="http://schemas.microsoft.com/office/drawing/2014/main" id="{45D30CD2-77F6-07C8-A0CD-B2E9187E209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tretch>
                <a:fillRect/>
              </a:stretch>
            </p:blipFill>
            <p:spPr>
              <a:xfrm>
                <a:off x="3336772" y="1596434"/>
                <a:ext cx="642157" cy="476609"/>
              </a:xfrm>
              <a:prstGeom prst="rect">
                <a:avLst/>
              </a:prstGeom>
            </p:spPr>
          </p:pic>
          <p:pic>
            <p:nvPicPr>
              <p:cNvPr id="51" name="Imagem 50">
                <a:extLst>
                  <a:ext uri="{FF2B5EF4-FFF2-40B4-BE49-F238E27FC236}">
                    <a16:creationId xmlns:a16="http://schemas.microsoft.com/office/drawing/2014/main" id="{8F16FA26-7D3E-B123-9571-497FAC7AAED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tretch>
                <a:fillRect/>
              </a:stretch>
            </p:blipFill>
            <p:spPr>
              <a:xfrm>
                <a:off x="4084918" y="1596434"/>
                <a:ext cx="642157" cy="476609"/>
              </a:xfrm>
              <a:prstGeom prst="rect">
                <a:avLst/>
              </a:prstGeom>
            </p:spPr>
          </p:pic>
        </p:grpSp>
        <p:grpSp>
          <p:nvGrpSpPr>
            <p:cNvPr id="33" name="Agrupar 32">
              <a:extLst>
                <a:ext uri="{FF2B5EF4-FFF2-40B4-BE49-F238E27FC236}">
                  <a16:creationId xmlns:a16="http://schemas.microsoft.com/office/drawing/2014/main" id="{778E13B9-FE10-671E-F481-F92097D87D60}"/>
                </a:ext>
              </a:extLst>
            </p:cNvPr>
            <p:cNvGrpSpPr/>
            <p:nvPr/>
          </p:nvGrpSpPr>
          <p:grpSpPr>
            <a:xfrm>
              <a:off x="1092334" y="2096722"/>
              <a:ext cx="3634741" cy="476609"/>
              <a:chOff x="1092334" y="1596434"/>
              <a:chExt cx="3634741" cy="476609"/>
            </a:xfrm>
          </p:grpSpPr>
          <p:pic>
            <p:nvPicPr>
              <p:cNvPr id="42" name="Imagem 41">
                <a:extLst>
                  <a:ext uri="{FF2B5EF4-FFF2-40B4-BE49-F238E27FC236}">
                    <a16:creationId xmlns:a16="http://schemas.microsoft.com/office/drawing/2014/main" id="{634A39A6-A1AE-3AC7-BCB2-DD394FD5B2E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tretch>
                <a:fillRect/>
              </a:stretch>
            </p:blipFill>
            <p:spPr>
              <a:xfrm>
                <a:off x="1092334" y="1596434"/>
                <a:ext cx="642157" cy="476609"/>
              </a:xfrm>
              <a:prstGeom prst="rect">
                <a:avLst/>
              </a:prstGeom>
            </p:spPr>
          </p:pic>
          <p:pic>
            <p:nvPicPr>
              <p:cNvPr id="43" name="Imagem 42">
                <a:extLst>
                  <a:ext uri="{FF2B5EF4-FFF2-40B4-BE49-F238E27FC236}">
                    <a16:creationId xmlns:a16="http://schemas.microsoft.com/office/drawing/2014/main" id="{ACEC0D91-556D-5676-3BFD-091CD9036B1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tretch>
                <a:fillRect/>
              </a:stretch>
            </p:blipFill>
            <p:spPr>
              <a:xfrm>
                <a:off x="1840480" y="1596434"/>
                <a:ext cx="642157" cy="476609"/>
              </a:xfrm>
              <a:prstGeom prst="rect">
                <a:avLst/>
              </a:prstGeom>
            </p:spPr>
          </p:pic>
          <p:pic>
            <p:nvPicPr>
              <p:cNvPr id="44" name="Imagem 43">
                <a:extLst>
                  <a:ext uri="{FF2B5EF4-FFF2-40B4-BE49-F238E27FC236}">
                    <a16:creationId xmlns:a16="http://schemas.microsoft.com/office/drawing/2014/main" id="{F356EBAE-B31F-5FC2-3F43-CD291BBCC51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tretch>
                <a:fillRect/>
              </a:stretch>
            </p:blipFill>
            <p:spPr>
              <a:xfrm>
                <a:off x="2588626" y="1596434"/>
                <a:ext cx="642157" cy="476609"/>
              </a:xfrm>
              <a:prstGeom prst="rect">
                <a:avLst/>
              </a:prstGeom>
            </p:spPr>
          </p:pic>
          <p:pic>
            <p:nvPicPr>
              <p:cNvPr id="45" name="Imagem 44">
                <a:extLst>
                  <a:ext uri="{FF2B5EF4-FFF2-40B4-BE49-F238E27FC236}">
                    <a16:creationId xmlns:a16="http://schemas.microsoft.com/office/drawing/2014/main" id="{23D7738A-8620-3549-7360-9FDF97B9D3C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tretch>
                <a:fillRect/>
              </a:stretch>
            </p:blipFill>
            <p:spPr>
              <a:xfrm>
                <a:off x="3336772" y="1596434"/>
                <a:ext cx="642157" cy="476609"/>
              </a:xfrm>
              <a:prstGeom prst="rect">
                <a:avLst/>
              </a:prstGeom>
            </p:spPr>
          </p:pic>
          <p:pic>
            <p:nvPicPr>
              <p:cNvPr id="46" name="Imagem 45">
                <a:extLst>
                  <a:ext uri="{FF2B5EF4-FFF2-40B4-BE49-F238E27FC236}">
                    <a16:creationId xmlns:a16="http://schemas.microsoft.com/office/drawing/2014/main" id="{20ACDA9F-25BB-C11E-25EE-6654183C30A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tretch>
                <a:fillRect/>
              </a:stretch>
            </p:blipFill>
            <p:spPr>
              <a:xfrm>
                <a:off x="4084918" y="1596434"/>
                <a:ext cx="642157" cy="476609"/>
              </a:xfrm>
              <a:prstGeom prst="rect">
                <a:avLst/>
              </a:prstGeom>
            </p:spPr>
          </p:pic>
        </p:grpSp>
        <p:grpSp>
          <p:nvGrpSpPr>
            <p:cNvPr id="34" name="Agrupar 33">
              <a:extLst>
                <a:ext uri="{FF2B5EF4-FFF2-40B4-BE49-F238E27FC236}">
                  <a16:creationId xmlns:a16="http://schemas.microsoft.com/office/drawing/2014/main" id="{CFF80939-14CF-68BE-1633-78D01149C803}"/>
                </a:ext>
              </a:extLst>
            </p:cNvPr>
            <p:cNvGrpSpPr/>
            <p:nvPr/>
          </p:nvGrpSpPr>
          <p:grpSpPr>
            <a:xfrm>
              <a:off x="1092333" y="2597010"/>
              <a:ext cx="3634741" cy="476609"/>
              <a:chOff x="1092334" y="1596434"/>
              <a:chExt cx="3634741" cy="476609"/>
            </a:xfrm>
          </p:grpSpPr>
          <p:pic>
            <p:nvPicPr>
              <p:cNvPr id="36" name="Imagem 35">
                <a:extLst>
                  <a:ext uri="{FF2B5EF4-FFF2-40B4-BE49-F238E27FC236}">
                    <a16:creationId xmlns:a16="http://schemas.microsoft.com/office/drawing/2014/main" id="{8B8E599B-0929-1F8F-66F1-100F4F0DFBC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tretch>
                <a:fillRect/>
              </a:stretch>
            </p:blipFill>
            <p:spPr>
              <a:xfrm>
                <a:off x="1092334" y="1596434"/>
                <a:ext cx="642157" cy="476609"/>
              </a:xfrm>
              <a:prstGeom prst="rect">
                <a:avLst/>
              </a:prstGeom>
            </p:spPr>
          </p:pic>
          <p:pic>
            <p:nvPicPr>
              <p:cNvPr id="38" name="Imagem 37">
                <a:extLst>
                  <a:ext uri="{FF2B5EF4-FFF2-40B4-BE49-F238E27FC236}">
                    <a16:creationId xmlns:a16="http://schemas.microsoft.com/office/drawing/2014/main" id="{58E2FE7F-590A-323C-2042-A347E6B31A4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tretch>
                <a:fillRect/>
              </a:stretch>
            </p:blipFill>
            <p:spPr>
              <a:xfrm>
                <a:off x="1840480" y="1596434"/>
                <a:ext cx="642157" cy="476609"/>
              </a:xfrm>
              <a:prstGeom prst="rect">
                <a:avLst/>
              </a:prstGeom>
            </p:spPr>
          </p:pic>
          <p:pic>
            <p:nvPicPr>
              <p:cNvPr id="39" name="Imagem 38">
                <a:extLst>
                  <a:ext uri="{FF2B5EF4-FFF2-40B4-BE49-F238E27FC236}">
                    <a16:creationId xmlns:a16="http://schemas.microsoft.com/office/drawing/2014/main" id="{DD7E3119-8C65-49EB-684C-C5F596455BC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tretch>
                <a:fillRect/>
              </a:stretch>
            </p:blipFill>
            <p:spPr>
              <a:xfrm>
                <a:off x="2588626" y="1596434"/>
                <a:ext cx="642157" cy="476609"/>
              </a:xfrm>
              <a:prstGeom prst="rect">
                <a:avLst/>
              </a:prstGeom>
            </p:spPr>
          </p:pic>
          <p:pic>
            <p:nvPicPr>
              <p:cNvPr id="40" name="Imagem 39">
                <a:extLst>
                  <a:ext uri="{FF2B5EF4-FFF2-40B4-BE49-F238E27FC236}">
                    <a16:creationId xmlns:a16="http://schemas.microsoft.com/office/drawing/2014/main" id="{232A78FE-982F-0D32-D4BC-612382324B4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tretch>
                <a:fillRect/>
              </a:stretch>
            </p:blipFill>
            <p:spPr>
              <a:xfrm>
                <a:off x="3336772" y="1596434"/>
                <a:ext cx="642157" cy="476609"/>
              </a:xfrm>
              <a:prstGeom prst="rect">
                <a:avLst/>
              </a:prstGeom>
            </p:spPr>
          </p:pic>
          <p:pic>
            <p:nvPicPr>
              <p:cNvPr id="41" name="Imagem 40">
                <a:extLst>
                  <a:ext uri="{FF2B5EF4-FFF2-40B4-BE49-F238E27FC236}">
                    <a16:creationId xmlns:a16="http://schemas.microsoft.com/office/drawing/2014/main" id="{1CDA0043-0B0B-3D7E-936B-DEB0F3DEDCC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tretch>
                <a:fillRect/>
              </a:stretch>
            </p:blipFill>
            <p:spPr>
              <a:xfrm>
                <a:off x="4084918" y="1596434"/>
                <a:ext cx="642157" cy="476609"/>
              </a:xfrm>
              <a:prstGeom prst="rect">
                <a:avLst/>
              </a:prstGeom>
            </p:spPr>
          </p:pic>
        </p:grpSp>
      </p:grpSp>
      <p:sp>
        <p:nvSpPr>
          <p:cNvPr id="10" name="Elipse 9">
            <a:extLst>
              <a:ext uri="{FF2B5EF4-FFF2-40B4-BE49-F238E27FC236}">
                <a16:creationId xmlns:a16="http://schemas.microsoft.com/office/drawing/2014/main" id="{F24AE0B1-BD0F-49FB-00EA-B0AFFE77AE37}"/>
              </a:ext>
            </a:extLst>
          </p:cNvPr>
          <p:cNvSpPr/>
          <p:nvPr/>
        </p:nvSpPr>
        <p:spPr>
          <a:xfrm>
            <a:off x="540962" y="3256553"/>
            <a:ext cx="2047535" cy="757680"/>
          </a:xfrm>
          <a:prstGeom prst="ellipse">
            <a:avLst/>
          </a:prstGeom>
          <a:noFill/>
          <a:ln w="28575"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487"/>
          </a:p>
        </p:txBody>
      </p:sp>
      <p:sp>
        <p:nvSpPr>
          <p:cNvPr id="61" name="Elipse 60">
            <a:extLst>
              <a:ext uri="{FF2B5EF4-FFF2-40B4-BE49-F238E27FC236}">
                <a16:creationId xmlns:a16="http://schemas.microsoft.com/office/drawing/2014/main" id="{DC4CD3EB-7700-B156-84A4-BB74C6CEB8C1}"/>
              </a:ext>
            </a:extLst>
          </p:cNvPr>
          <p:cNvSpPr/>
          <p:nvPr/>
        </p:nvSpPr>
        <p:spPr>
          <a:xfrm>
            <a:off x="522307" y="3992776"/>
            <a:ext cx="2086540" cy="75768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487"/>
          </a:p>
        </p:txBody>
      </p:sp>
      <p:sp>
        <p:nvSpPr>
          <p:cNvPr id="78" name="Elipse 77">
            <a:extLst>
              <a:ext uri="{FF2B5EF4-FFF2-40B4-BE49-F238E27FC236}">
                <a16:creationId xmlns:a16="http://schemas.microsoft.com/office/drawing/2014/main" id="{23CB866C-5FB6-E029-0943-4DCA83AF9600}"/>
              </a:ext>
            </a:extLst>
          </p:cNvPr>
          <p:cNvSpPr/>
          <p:nvPr/>
        </p:nvSpPr>
        <p:spPr>
          <a:xfrm>
            <a:off x="481864" y="4712653"/>
            <a:ext cx="2047535" cy="722040"/>
          </a:xfrm>
          <a:prstGeom prst="ellipse">
            <a:avLst/>
          </a:prstGeom>
          <a:noFill/>
          <a:ln w="28575"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487"/>
          </a:p>
        </p:txBody>
      </p:sp>
      <p:sp>
        <p:nvSpPr>
          <p:cNvPr id="79" name="Elipse 78">
            <a:extLst>
              <a:ext uri="{FF2B5EF4-FFF2-40B4-BE49-F238E27FC236}">
                <a16:creationId xmlns:a16="http://schemas.microsoft.com/office/drawing/2014/main" id="{79A9524C-866A-19DE-29B2-327A61B61731}"/>
              </a:ext>
            </a:extLst>
          </p:cNvPr>
          <p:cNvSpPr/>
          <p:nvPr/>
        </p:nvSpPr>
        <p:spPr>
          <a:xfrm>
            <a:off x="2588207" y="3274299"/>
            <a:ext cx="2047535" cy="757680"/>
          </a:xfrm>
          <a:prstGeom prst="ellipse">
            <a:avLst/>
          </a:prstGeom>
          <a:noFill/>
          <a:ln w="28575"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487"/>
          </a:p>
        </p:txBody>
      </p:sp>
      <p:sp>
        <p:nvSpPr>
          <p:cNvPr id="80" name="Elipse 79">
            <a:extLst>
              <a:ext uri="{FF2B5EF4-FFF2-40B4-BE49-F238E27FC236}">
                <a16:creationId xmlns:a16="http://schemas.microsoft.com/office/drawing/2014/main" id="{A4B38645-CCA9-C8FF-B170-617C9E87869A}"/>
              </a:ext>
            </a:extLst>
          </p:cNvPr>
          <p:cNvSpPr/>
          <p:nvPr/>
        </p:nvSpPr>
        <p:spPr>
          <a:xfrm>
            <a:off x="2626202" y="4025741"/>
            <a:ext cx="2029295" cy="675405"/>
          </a:xfrm>
          <a:prstGeom prst="ellipse">
            <a:avLst/>
          </a:prstGeom>
          <a:noFill/>
          <a:ln w="28575"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487"/>
          </a:p>
        </p:txBody>
      </p:sp>
      <p:sp>
        <p:nvSpPr>
          <p:cNvPr id="81" name="Elipse 80">
            <a:extLst>
              <a:ext uri="{FF2B5EF4-FFF2-40B4-BE49-F238E27FC236}">
                <a16:creationId xmlns:a16="http://schemas.microsoft.com/office/drawing/2014/main" id="{C0A815D2-3999-5892-149C-36D60414FC79}"/>
              </a:ext>
            </a:extLst>
          </p:cNvPr>
          <p:cNvSpPr/>
          <p:nvPr/>
        </p:nvSpPr>
        <p:spPr>
          <a:xfrm>
            <a:off x="2569841" y="4687348"/>
            <a:ext cx="2085657" cy="675405"/>
          </a:xfrm>
          <a:prstGeom prst="ellipse">
            <a:avLst/>
          </a:prstGeom>
          <a:noFill/>
          <a:ln w="28575"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487"/>
          </a:p>
        </p:txBody>
      </p:sp>
      <p:sp>
        <p:nvSpPr>
          <p:cNvPr id="82" name="Elipse 81">
            <a:extLst>
              <a:ext uri="{FF2B5EF4-FFF2-40B4-BE49-F238E27FC236}">
                <a16:creationId xmlns:a16="http://schemas.microsoft.com/office/drawing/2014/main" id="{78629C85-AD45-1D57-AF23-B4867B87AAC0}"/>
              </a:ext>
            </a:extLst>
          </p:cNvPr>
          <p:cNvSpPr/>
          <p:nvPr/>
        </p:nvSpPr>
        <p:spPr>
          <a:xfrm rot="5400000">
            <a:off x="4337345" y="3479713"/>
            <a:ext cx="1506955" cy="895839"/>
          </a:xfrm>
          <a:prstGeom prst="ellipse">
            <a:avLst/>
          </a:prstGeom>
          <a:noFill/>
          <a:ln w="28575"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487"/>
          </a:p>
        </p:txBody>
      </p:sp>
      <p:sp>
        <p:nvSpPr>
          <p:cNvPr id="2" name="Retângulo: Cantos Arredondados 1">
            <a:extLst>
              <a:ext uri="{FF2B5EF4-FFF2-40B4-BE49-F238E27FC236}">
                <a16:creationId xmlns:a16="http://schemas.microsoft.com/office/drawing/2014/main" id="{3FAAA0F0-8411-A47D-733A-7423521640F2}"/>
              </a:ext>
            </a:extLst>
          </p:cNvPr>
          <p:cNvSpPr/>
          <p:nvPr/>
        </p:nvSpPr>
        <p:spPr>
          <a:xfrm>
            <a:off x="8394482" y="5628557"/>
            <a:ext cx="959750" cy="647831"/>
          </a:xfrm>
          <a:prstGeom prst="roundRect">
            <a:avLst>
              <a:gd name="adj" fmla="val 9206"/>
            </a:avLst>
          </a:prstGeom>
          <a:noFill/>
          <a:ln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666" b="1" dirty="0">
                <a:solidFill>
                  <a:schemeClr val="tx1"/>
                </a:solidFill>
              </a:rPr>
              <a:t>10</a:t>
            </a:r>
          </a:p>
        </p:txBody>
      </p:sp>
      <p:sp>
        <p:nvSpPr>
          <p:cNvPr id="4" name="Retângulo: Cantos Arredondados 3">
            <a:extLst>
              <a:ext uri="{FF2B5EF4-FFF2-40B4-BE49-F238E27FC236}">
                <a16:creationId xmlns:a16="http://schemas.microsoft.com/office/drawing/2014/main" id="{788BCD0D-FF04-3795-E8A3-70FC12D28EBF}"/>
              </a:ext>
            </a:extLst>
          </p:cNvPr>
          <p:cNvSpPr/>
          <p:nvPr/>
        </p:nvSpPr>
        <p:spPr>
          <a:xfrm>
            <a:off x="2611298" y="5628557"/>
            <a:ext cx="959750" cy="647831"/>
          </a:xfrm>
          <a:prstGeom prst="roundRect">
            <a:avLst>
              <a:gd name="adj" fmla="val 9206"/>
            </a:avLst>
          </a:prstGeom>
          <a:noFill/>
          <a:ln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666" b="1" dirty="0">
                <a:solidFill>
                  <a:schemeClr val="tx1"/>
                </a:solidFill>
              </a:rPr>
              <a:t>7</a:t>
            </a: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A944E216-4B20-043A-39AB-324399D34F49}"/>
              </a:ext>
            </a:extLst>
          </p:cNvPr>
          <p:cNvSpPr txBox="1"/>
          <p:nvPr/>
        </p:nvSpPr>
        <p:spPr>
          <a:xfrm>
            <a:off x="9357360" y="422253"/>
            <a:ext cx="239183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01600" rtl="0"/>
            <a:r>
              <a:rPr lang="pt-BR" sz="2800" b="1" i="0" strike="noStrike" dirty="0">
                <a:solidFill>
                  <a:schemeClr val="tx1"/>
                </a:solidFill>
                <a:latin typeface="Arial" panose="020B0604020202020204" pitchFamily="34" charset="0"/>
              </a:rPr>
              <a:t>CORREÇÃO</a:t>
            </a:r>
            <a:endParaRPr lang="pt-BR" sz="2800" dirty="0">
              <a:solidFill>
                <a:schemeClr val="tx1"/>
              </a:solidFill>
            </a:endParaRPr>
          </a:p>
        </p:txBody>
      </p:sp>
      <p:pic>
        <p:nvPicPr>
          <p:cNvPr id="11" name="Google Shape;184;p6">
            <a:extLst>
              <a:ext uri="{FF2B5EF4-FFF2-40B4-BE49-F238E27FC236}">
                <a16:creationId xmlns:a16="http://schemas.microsoft.com/office/drawing/2014/main" id="{E404F650-0F49-798E-C077-582F98E0980A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9004249" y="367111"/>
            <a:ext cx="414819" cy="468000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A406F767-376D-E2C8-FD9F-0291E29CD9B4}"/>
              </a:ext>
            </a:extLst>
          </p:cNvPr>
          <p:cNvSpPr txBox="1"/>
          <p:nvPr/>
        </p:nvSpPr>
        <p:spPr>
          <a:xfrm>
            <a:off x="539848" y="908381"/>
            <a:ext cx="11358107" cy="21698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127815">
              <a:spcAft>
                <a:spcPts val="600"/>
              </a:spcAft>
              <a:buClr>
                <a:srgbClr val="EC008C"/>
              </a:buClr>
              <a:buSzPts val="1300"/>
              <a:tabLst>
                <a:tab pos="443542" algn="l"/>
              </a:tabLst>
            </a:pPr>
            <a:r>
              <a:rPr lang="pt-PT" sz="2600" b="1" dirty="0">
                <a:solidFill>
                  <a:srgbClr val="74489D"/>
                </a:solidFill>
                <a:latin typeface="+mn-lt"/>
                <a:ea typeface="Segoe Print" panose="02000600000000000000" pitchFamily="2" charset="0"/>
                <a:cs typeface="Segoe Print" panose="02000600000000000000" pitchFamily="2" charset="0"/>
              </a:rPr>
              <a:t>3. </a:t>
            </a:r>
            <a:r>
              <a:rPr lang="pt-BR" sz="2600" dirty="0">
                <a:solidFill>
                  <a:schemeClr val="tx1"/>
                </a:solidFill>
                <a:latin typeface="+mn-lt"/>
                <a:ea typeface="Segoe Print" panose="02000600000000000000" pitchFamily="2" charset="0"/>
                <a:cs typeface="Segoe Print" panose="02000600000000000000" pitchFamily="2" charset="0"/>
              </a:rPr>
              <a:t>MARINA FICOU CURIOSA COM ESSA QUANTIDADE DE ANIMAIS. AGORA ELA QUER SABER QUANTOS CONJUNTOS PODEMOS FORMAR, JUNTANDO OS ANIMAIS DE 2 EM 2. VAMOS AJUDÁ- LA? CIRCULE-OS DE 2 EM 2, CONTE OS CONJUNTOS E ESCREVA O NÚMERO.</a:t>
            </a:r>
          </a:p>
        </p:txBody>
      </p:sp>
    </p:spTree>
    <p:extLst>
      <p:ext uri="{BB962C8B-B14F-4D97-AF65-F5344CB8AC3E}">
        <p14:creationId xmlns:p14="http://schemas.microsoft.com/office/powerpoint/2010/main" val="26662496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ixaDeTexto 5">
            <a:extLst>
              <a:ext uri="{FF2B5EF4-FFF2-40B4-BE49-F238E27FC236}">
                <a16:creationId xmlns:a16="http://schemas.microsoft.com/office/drawing/2014/main" id="{B0CA8633-6225-1850-D1B5-C9DF738015BF}"/>
              </a:ext>
            </a:extLst>
          </p:cNvPr>
          <p:cNvSpPr txBox="1"/>
          <p:nvPr/>
        </p:nvSpPr>
        <p:spPr>
          <a:xfrm>
            <a:off x="514350" y="1843255"/>
            <a:ext cx="11372850" cy="391299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66"/>
              </a:spcAft>
            </a:pPr>
            <a:r>
              <a:rPr lang="pt-BR" sz="2600" b="1" kern="100" dirty="0">
                <a:solidFill>
                  <a:srgbClr val="7030A0"/>
                </a:solidFill>
                <a:latin typeface="+mn-lt"/>
                <a:ea typeface="Aptos" panose="020B0004020202020204" pitchFamily="34" charset="0"/>
                <a:cs typeface="Times New Roman" panose="02020603050405020304" pitchFamily="18" charset="0"/>
              </a:rPr>
              <a:t>A. </a:t>
            </a:r>
            <a:r>
              <a:rPr lang="pt-BR" sz="2600" kern="100" dirty="0">
                <a:latin typeface="+mn-lt"/>
                <a:ea typeface="Aptos" panose="020B0004020202020204" pitchFamily="34" charset="0"/>
                <a:cs typeface="Times New Roman" panose="02020603050405020304" pitchFamily="18" charset="0"/>
              </a:rPr>
              <a:t>VOCÊ FORMOU MAIS CONJUNTOS DE IGUANAS OU DE JOANINHAS?</a:t>
            </a:r>
          </a:p>
          <a:p>
            <a:pPr>
              <a:lnSpc>
                <a:spcPct val="115000"/>
              </a:lnSpc>
              <a:spcAft>
                <a:spcPts val="1066"/>
              </a:spcAft>
            </a:pPr>
            <a:endParaRPr lang="pt-BR" sz="2600" kern="100" dirty="0">
              <a:latin typeface="+mn-lt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66"/>
              </a:spcAft>
            </a:pPr>
            <a:r>
              <a:rPr lang="pt-BR" sz="2600" b="1" kern="100" dirty="0">
                <a:solidFill>
                  <a:srgbClr val="7030A0"/>
                </a:solidFill>
                <a:latin typeface="+mn-lt"/>
                <a:ea typeface="Aptos" panose="020B0004020202020204" pitchFamily="34" charset="0"/>
                <a:cs typeface="Times New Roman" panose="02020603050405020304" pitchFamily="18" charset="0"/>
              </a:rPr>
              <a:t>B. </a:t>
            </a:r>
            <a:r>
              <a:rPr lang="pt-BR" sz="2600" kern="100" dirty="0">
                <a:latin typeface="+mn-lt"/>
                <a:ea typeface="Aptos" panose="020B0004020202020204" pitchFamily="34" charset="0"/>
                <a:cs typeface="Times New Roman" panose="02020603050405020304" pitchFamily="18" charset="0"/>
              </a:rPr>
              <a:t>EM QUAL CONJUNTO SOBROU MAIS?</a:t>
            </a:r>
          </a:p>
          <a:p>
            <a:pPr>
              <a:lnSpc>
                <a:spcPct val="115000"/>
              </a:lnSpc>
              <a:spcAft>
                <a:spcPts val="1066"/>
              </a:spcAft>
            </a:pPr>
            <a:endParaRPr lang="pt-BR" sz="2600" kern="100" dirty="0">
              <a:latin typeface="+mn-lt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R="128661" algn="just">
              <a:lnSpc>
                <a:spcPct val="97000"/>
              </a:lnSpc>
              <a:spcBef>
                <a:spcPts val="1406"/>
              </a:spcBef>
              <a:spcAft>
                <a:spcPts val="1066"/>
              </a:spcAft>
              <a:tabLst>
                <a:tab pos="457086" algn="l"/>
              </a:tabLst>
            </a:pPr>
            <a:r>
              <a:rPr lang="pt-BR" sz="2600" b="1" kern="100" dirty="0">
                <a:solidFill>
                  <a:srgbClr val="7030A0"/>
                </a:solidFill>
                <a:latin typeface="+mn-lt"/>
                <a:ea typeface="Aptos" panose="020B0004020202020204" pitchFamily="34" charset="0"/>
                <a:cs typeface="Times New Roman" panose="02020603050405020304" pitchFamily="18" charset="0"/>
              </a:rPr>
              <a:t>C. </a:t>
            </a:r>
            <a:r>
              <a:rPr lang="pt-BR" sz="2600" kern="100" dirty="0">
                <a:solidFill>
                  <a:srgbClr val="231F20"/>
                </a:solidFill>
                <a:latin typeface="+mn-lt"/>
                <a:ea typeface="Aptos" panose="020B0004020202020204" pitchFamily="34" charset="0"/>
                <a:cs typeface="Times New Roman" panose="02020603050405020304" pitchFamily="18" charset="0"/>
              </a:rPr>
              <a:t>PARA QUE OS CONJUNTOS FIQUEM COM A MESMA QUANTIDADE, VOCÊ PRECISA DESENHAR MAIS IGUANAS OU MAIS JOANINHAS?</a:t>
            </a:r>
            <a:endParaRPr lang="pt-BR" sz="2600" kern="100" dirty="0">
              <a:latin typeface="+mn-lt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030" name="Picture 6">
            <a:extLst>
              <a:ext uri="{FF2B5EF4-FFF2-40B4-BE49-F238E27FC236}">
                <a16:creationId xmlns:a16="http://schemas.microsoft.com/office/drawing/2014/main" id="{990D647A-688A-71CB-4178-D6E1190805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7674" b="7674"/>
          <a:stretch/>
        </p:blipFill>
        <p:spPr bwMode="auto">
          <a:xfrm>
            <a:off x="4053943" y="2223994"/>
            <a:ext cx="1591074" cy="13468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9B0D38A8-10EF-0D8E-DB05-58ADD64FD383}"/>
              </a:ext>
            </a:extLst>
          </p:cNvPr>
          <p:cNvSpPr txBox="1"/>
          <p:nvPr/>
        </p:nvSpPr>
        <p:spPr>
          <a:xfrm>
            <a:off x="514350" y="924167"/>
            <a:ext cx="10976385" cy="892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128661">
              <a:buClr>
                <a:srgbClr val="EC008C"/>
              </a:buClr>
              <a:buSzPts val="1300"/>
              <a:tabLst>
                <a:tab pos="427460" algn="l"/>
              </a:tabLst>
            </a:pPr>
            <a:r>
              <a:rPr lang="pt-PT" sz="2600" b="1" dirty="0">
                <a:solidFill>
                  <a:srgbClr val="74489D"/>
                </a:solidFill>
                <a:latin typeface="+mn-lt"/>
                <a:ea typeface="Segoe Print" panose="02000600000000000000" pitchFamily="2" charset="0"/>
                <a:cs typeface="Segoe Print" panose="02000600000000000000" pitchFamily="2" charset="0"/>
              </a:rPr>
              <a:t>4. </a:t>
            </a:r>
            <a:r>
              <a:rPr lang="pt-PT" sz="2600" dirty="0">
                <a:solidFill>
                  <a:schemeClr val="tx1"/>
                </a:solidFill>
                <a:latin typeface="+mn-lt"/>
                <a:ea typeface="Segoe Print" panose="02000600000000000000" pitchFamily="2" charset="0"/>
                <a:cs typeface="Segoe Print" panose="02000600000000000000" pitchFamily="2" charset="0"/>
              </a:rPr>
              <a:t>AGORA,</a:t>
            </a:r>
            <a:r>
              <a:rPr lang="pt-PT" sz="2600" spc="-87" dirty="0">
                <a:solidFill>
                  <a:schemeClr val="tx1"/>
                </a:solidFill>
                <a:latin typeface="+mn-lt"/>
                <a:ea typeface="Segoe Print" panose="02000600000000000000" pitchFamily="2" charset="0"/>
                <a:cs typeface="Segoe Print" panose="02000600000000000000" pitchFamily="2" charset="0"/>
              </a:rPr>
              <a:t> </a:t>
            </a:r>
            <a:r>
              <a:rPr lang="pt-PT" sz="2600" dirty="0">
                <a:solidFill>
                  <a:schemeClr val="tx1"/>
                </a:solidFill>
                <a:latin typeface="+mn-lt"/>
                <a:ea typeface="Segoe Print" panose="02000600000000000000" pitchFamily="2" charset="0"/>
                <a:cs typeface="Segoe Print" panose="02000600000000000000" pitchFamily="2" charset="0"/>
              </a:rPr>
              <a:t>RESPONDA</a:t>
            </a:r>
            <a:r>
              <a:rPr lang="pt-PT" sz="2600" spc="-73" dirty="0">
                <a:solidFill>
                  <a:schemeClr val="tx1"/>
                </a:solidFill>
                <a:latin typeface="+mn-lt"/>
                <a:ea typeface="Segoe Print" panose="02000600000000000000" pitchFamily="2" charset="0"/>
                <a:cs typeface="Segoe Print" panose="02000600000000000000" pitchFamily="2" charset="0"/>
              </a:rPr>
              <a:t> </a:t>
            </a:r>
            <a:r>
              <a:rPr lang="pt-PT" sz="2600" dirty="0">
                <a:solidFill>
                  <a:schemeClr val="tx1"/>
                </a:solidFill>
                <a:latin typeface="+mn-lt"/>
                <a:ea typeface="Segoe Print" panose="02000600000000000000" pitchFamily="2" charset="0"/>
                <a:cs typeface="Segoe Print" panose="02000600000000000000" pitchFamily="2" charset="0"/>
              </a:rPr>
              <a:t>ÀS</a:t>
            </a:r>
            <a:r>
              <a:rPr lang="pt-PT" sz="2600" spc="-80" dirty="0">
                <a:solidFill>
                  <a:schemeClr val="tx1"/>
                </a:solidFill>
                <a:latin typeface="+mn-lt"/>
                <a:ea typeface="Segoe Print" panose="02000600000000000000" pitchFamily="2" charset="0"/>
                <a:cs typeface="Segoe Print" panose="02000600000000000000" pitchFamily="2" charset="0"/>
              </a:rPr>
              <a:t> </a:t>
            </a:r>
            <a:r>
              <a:rPr lang="pt-PT" sz="2600" dirty="0">
                <a:solidFill>
                  <a:schemeClr val="tx1"/>
                </a:solidFill>
                <a:latin typeface="+mn-lt"/>
                <a:ea typeface="Segoe Print" panose="02000600000000000000" pitchFamily="2" charset="0"/>
                <a:cs typeface="Segoe Print" panose="02000600000000000000" pitchFamily="2" charset="0"/>
              </a:rPr>
              <a:t>PERGUNTAS</a:t>
            </a:r>
            <a:r>
              <a:rPr lang="pt-PT" sz="2600" spc="-73" dirty="0">
                <a:solidFill>
                  <a:schemeClr val="tx1"/>
                </a:solidFill>
                <a:latin typeface="+mn-lt"/>
                <a:ea typeface="Segoe Print" panose="02000600000000000000" pitchFamily="2" charset="0"/>
                <a:cs typeface="Segoe Print" panose="02000600000000000000" pitchFamily="2" charset="0"/>
              </a:rPr>
              <a:t> </a:t>
            </a:r>
            <a:r>
              <a:rPr lang="pt-PT" sz="2600" dirty="0">
                <a:solidFill>
                  <a:schemeClr val="tx1"/>
                </a:solidFill>
                <a:latin typeface="+mn-lt"/>
                <a:ea typeface="Segoe Print" panose="02000600000000000000" pitchFamily="2" charset="0"/>
                <a:cs typeface="Segoe Print" panose="02000600000000000000" pitchFamily="2" charset="0"/>
              </a:rPr>
              <a:t>PINTANDO</a:t>
            </a:r>
            <a:r>
              <a:rPr lang="pt-PT" sz="2600" spc="-80" dirty="0">
                <a:solidFill>
                  <a:schemeClr val="tx1"/>
                </a:solidFill>
                <a:latin typeface="+mn-lt"/>
                <a:ea typeface="Segoe Print" panose="02000600000000000000" pitchFamily="2" charset="0"/>
                <a:cs typeface="Segoe Print" panose="02000600000000000000" pitchFamily="2" charset="0"/>
              </a:rPr>
              <a:t> </a:t>
            </a:r>
            <a:r>
              <a:rPr lang="pt-PT" sz="2600" dirty="0">
                <a:solidFill>
                  <a:schemeClr val="tx1"/>
                </a:solidFill>
                <a:latin typeface="+mn-lt"/>
                <a:ea typeface="Segoe Print" panose="02000600000000000000" pitchFamily="2" charset="0"/>
                <a:cs typeface="Segoe Print" panose="02000600000000000000" pitchFamily="2" charset="0"/>
              </a:rPr>
              <a:t>O</a:t>
            </a:r>
            <a:r>
              <a:rPr lang="pt-PT" sz="2600" spc="-80" dirty="0">
                <a:solidFill>
                  <a:schemeClr val="tx1"/>
                </a:solidFill>
                <a:latin typeface="+mn-lt"/>
                <a:ea typeface="Segoe Print" panose="02000600000000000000" pitchFamily="2" charset="0"/>
                <a:cs typeface="Segoe Print" panose="02000600000000000000" pitchFamily="2" charset="0"/>
              </a:rPr>
              <a:t> </a:t>
            </a:r>
            <a:r>
              <a:rPr lang="pt-PT" sz="2600" dirty="0">
                <a:solidFill>
                  <a:schemeClr val="tx1"/>
                </a:solidFill>
                <a:latin typeface="+mn-lt"/>
                <a:ea typeface="Segoe Print" panose="02000600000000000000" pitchFamily="2" charset="0"/>
                <a:cs typeface="Segoe Print" panose="02000600000000000000" pitchFamily="2" charset="0"/>
              </a:rPr>
              <a:t>BICHINHO</a:t>
            </a:r>
            <a:r>
              <a:rPr lang="pt-PT" sz="2600" spc="-73" dirty="0">
                <a:solidFill>
                  <a:schemeClr val="tx1"/>
                </a:solidFill>
                <a:latin typeface="+mn-lt"/>
                <a:ea typeface="Segoe Print" panose="02000600000000000000" pitchFamily="2" charset="0"/>
                <a:cs typeface="Segoe Print" panose="02000600000000000000" pitchFamily="2" charset="0"/>
              </a:rPr>
              <a:t> </a:t>
            </a:r>
            <a:r>
              <a:rPr lang="pt-PT" sz="2600" spc="-13" dirty="0">
                <a:solidFill>
                  <a:schemeClr val="tx1"/>
                </a:solidFill>
                <a:latin typeface="+mn-lt"/>
                <a:ea typeface="Segoe Print" panose="02000600000000000000" pitchFamily="2" charset="0"/>
                <a:cs typeface="Segoe Print" panose="02000600000000000000" pitchFamily="2" charset="0"/>
              </a:rPr>
              <a:t>CORRESPONDENTE.</a:t>
            </a:r>
            <a:endParaRPr lang="pt-BR" sz="2600" dirty="0">
              <a:solidFill>
                <a:schemeClr val="tx1"/>
              </a:solidFill>
              <a:latin typeface="+mn-lt"/>
              <a:ea typeface="Segoe Print" panose="02000600000000000000" pitchFamily="2" charset="0"/>
              <a:cs typeface="Segoe Print" panose="02000600000000000000" pitchFamily="2" charset="0"/>
            </a:endParaRPr>
          </a:p>
        </p:txBody>
      </p:sp>
      <p:pic>
        <p:nvPicPr>
          <p:cNvPr id="2" name="Picture 6">
            <a:extLst>
              <a:ext uri="{FF2B5EF4-FFF2-40B4-BE49-F238E27FC236}">
                <a16:creationId xmlns:a16="http://schemas.microsoft.com/office/drawing/2014/main" id="{1661979F-5775-DBB7-A793-1921554BF0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7674" b="7674"/>
          <a:stretch/>
        </p:blipFill>
        <p:spPr bwMode="auto">
          <a:xfrm>
            <a:off x="4053943" y="3679205"/>
            <a:ext cx="1591074" cy="13468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6">
            <a:extLst>
              <a:ext uri="{FF2B5EF4-FFF2-40B4-BE49-F238E27FC236}">
                <a16:creationId xmlns:a16="http://schemas.microsoft.com/office/drawing/2014/main" id="{19C2E2E3-56D5-9833-35F4-ADFFB4C393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7674" b="7674"/>
          <a:stretch/>
        </p:blipFill>
        <p:spPr bwMode="auto">
          <a:xfrm>
            <a:off x="4177738" y="5406825"/>
            <a:ext cx="1591074" cy="13468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A57CD125-F105-56F4-4BAF-FB8C032749F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>
            <a:off x="2817801" y="2537950"/>
            <a:ext cx="1020821" cy="773147"/>
          </a:xfrm>
          <a:prstGeom prst="rect">
            <a:avLst/>
          </a:prstGeom>
        </p:spPr>
      </p:pic>
      <p:pic>
        <p:nvPicPr>
          <p:cNvPr id="10" name="Imagem 9">
            <a:extLst>
              <a:ext uri="{FF2B5EF4-FFF2-40B4-BE49-F238E27FC236}">
                <a16:creationId xmlns:a16="http://schemas.microsoft.com/office/drawing/2014/main" id="{4365415D-2256-F1B1-5FE2-538320965B1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>
            <a:off x="2747968" y="3998869"/>
            <a:ext cx="1020821" cy="773147"/>
          </a:xfrm>
          <a:prstGeom prst="rect">
            <a:avLst/>
          </a:prstGeom>
        </p:spPr>
      </p:pic>
      <p:pic>
        <p:nvPicPr>
          <p:cNvPr id="13" name="Imagem 12">
            <a:extLst>
              <a:ext uri="{FF2B5EF4-FFF2-40B4-BE49-F238E27FC236}">
                <a16:creationId xmlns:a16="http://schemas.microsoft.com/office/drawing/2014/main" id="{DEA053FF-5210-9EFF-2BF7-39FF676B1AF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>
            <a:off x="2747968" y="5732052"/>
            <a:ext cx="1020821" cy="773147"/>
          </a:xfrm>
          <a:prstGeom prst="rect">
            <a:avLst/>
          </a:prstGeom>
        </p:spPr>
      </p:pic>
      <p:pic>
        <p:nvPicPr>
          <p:cNvPr id="5" name="Google Shape;192;p6">
            <a:extLst>
              <a:ext uri="{FF2B5EF4-FFF2-40B4-BE49-F238E27FC236}">
                <a16:creationId xmlns:a16="http://schemas.microsoft.com/office/drawing/2014/main" id="{2483E149-07FA-F339-D630-0C2C9CD5E08F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1176546" y="407500"/>
            <a:ext cx="478174" cy="46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1232684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>
            <a:extLst>
              <a:ext uri="{FF2B5EF4-FFF2-40B4-BE49-F238E27FC236}">
                <a16:creationId xmlns:a16="http://schemas.microsoft.com/office/drawing/2014/main" id="{95B12FB6-36EE-7DEF-4173-EA5315FF6B5A}"/>
              </a:ext>
            </a:extLst>
          </p:cNvPr>
          <p:cNvSpPr txBox="1"/>
          <p:nvPr/>
        </p:nvSpPr>
        <p:spPr>
          <a:xfrm>
            <a:off x="514350" y="1843255"/>
            <a:ext cx="11357084" cy="391299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66"/>
              </a:spcAft>
            </a:pPr>
            <a:r>
              <a:rPr lang="pt-BR" sz="2600" b="1" kern="100" dirty="0">
                <a:solidFill>
                  <a:srgbClr val="7030A0"/>
                </a:solidFill>
                <a:latin typeface="+mn-lt"/>
                <a:ea typeface="Aptos" panose="020B0004020202020204" pitchFamily="34" charset="0"/>
                <a:cs typeface="Times New Roman" panose="02020603050405020304" pitchFamily="18" charset="0"/>
              </a:rPr>
              <a:t>A. </a:t>
            </a:r>
            <a:r>
              <a:rPr lang="pt-BR" sz="2600" kern="100" dirty="0">
                <a:latin typeface="+mn-lt"/>
                <a:ea typeface="Aptos" panose="020B0004020202020204" pitchFamily="34" charset="0"/>
                <a:cs typeface="Times New Roman" panose="02020603050405020304" pitchFamily="18" charset="0"/>
              </a:rPr>
              <a:t>VOCÊ FORMOU MAIS CONJUNTOS DE IGUANAS OU DE JOANINHAS?</a:t>
            </a:r>
          </a:p>
          <a:p>
            <a:pPr>
              <a:lnSpc>
                <a:spcPct val="115000"/>
              </a:lnSpc>
              <a:spcAft>
                <a:spcPts val="1066"/>
              </a:spcAft>
            </a:pPr>
            <a:endParaRPr lang="pt-BR" sz="2600" kern="100" dirty="0">
              <a:latin typeface="+mn-lt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66"/>
              </a:spcAft>
            </a:pPr>
            <a:r>
              <a:rPr lang="pt-BR" sz="2600" b="1" kern="100" dirty="0">
                <a:solidFill>
                  <a:srgbClr val="7030A0"/>
                </a:solidFill>
                <a:latin typeface="+mn-lt"/>
                <a:ea typeface="Aptos" panose="020B0004020202020204" pitchFamily="34" charset="0"/>
                <a:cs typeface="Times New Roman" panose="02020603050405020304" pitchFamily="18" charset="0"/>
              </a:rPr>
              <a:t>B. </a:t>
            </a:r>
            <a:r>
              <a:rPr lang="pt-BR" sz="2600" kern="100" dirty="0">
                <a:latin typeface="+mn-lt"/>
                <a:ea typeface="Aptos" panose="020B0004020202020204" pitchFamily="34" charset="0"/>
                <a:cs typeface="Times New Roman" panose="02020603050405020304" pitchFamily="18" charset="0"/>
              </a:rPr>
              <a:t>EM QUAL CONJUNTO SOBROU MAIS?</a:t>
            </a:r>
          </a:p>
          <a:p>
            <a:pPr>
              <a:lnSpc>
                <a:spcPct val="115000"/>
              </a:lnSpc>
              <a:spcAft>
                <a:spcPts val="1066"/>
              </a:spcAft>
            </a:pPr>
            <a:endParaRPr lang="pt-BR" sz="2600" kern="100" dirty="0">
              <a:latin typeface="+mn-lt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R="128661" algn="just">
              <a:lnSpc>
                <a:spcPct val="97000"/>
              </a:lnSpc>
              <a:spcBef>
                <a:spcPts val="1406"/>
              </a:spcBef>
              <a:spcAft>
                <a:spcPts val="1066"/>
              </a:spcAft>
              <a:tabLst>
                <a:tab pos="457086" algn="l"/>
              </a:tabLst>
            </a:pPr>
            <a:r>
              <a:rPr lang="pt-BR" sz="2600" b="1" kern="100" dirty="0">
                <a:solidFill>
                  <a:srgbClr val="7030A0"/>
                </a:solidFill>
                <a:latin typeface="+mn-lt"/>
                <a:ea typeface="Aptos" panose="020B0004020202020204" pitchFamily="34" charset="0"/>
                <a:cs typeface="Times New Roman" panose="02020603050405020304" pitchFamily="18" charset="0"/>
              </a:rPr>
              <a:t>C. </a:t>
            </a:r>
            <a:r>
              <a:rPr lang="pt-BR" sz="2600" kern="100" dirty="0">
                <a:solidFill>
                  <a:srgbClr val="231F20"/>
                </a:solidFill>
                <a:latin typeface="+mn-lt"/>
                <a:ea typeface="Aptos" panose="020B0004020202020204" pitchFamily="34" charset="0"/>
                <a:cs typeface="Times New Roman" panose="02020603050405020304" pitchFamily="18" charset="0"/>
              </a:rPr>
              <a:t>PARA QUE OS CONJUNTOS FIQUEM COM A MESMA QUANTIDADE, VOCÊ PRECISA DESENHAR MAIS IGUANAS OU MAIS JOANINHAS?</a:t>
            </a:r>
            <a:endParaRPr lang="pt-BR" sz="2600" kern="100" dirty="0">
              <a:latin typeface="+mn-lt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4" name="Picture 6">
            <a:extLst>
              <a:ext uri="{FF2B5EF4-FFF2-40B4-BE49-F238E27FC236}">
                <a16:creationId xmlns:a16="http://schemas.microsoft.com/office/drawing/2014/main" id="{106DB837-FE13-54A2-A71E-726225B369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7674" b="7674"/>
          <a:stretch/>
        </p:blipFill>
        <p:spPr bwMode="auto">
          <a:xfrm>
            <a:off x="4053943" y="3679205"/>
            <a:ext cx="1591074" cy="13468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6">
            <a:extLst>
              <a:ext uri="{FF2B5EF4-FFF2-40B4-BE49-F238E27FC236}">
                <a16:creationId xmlns:a16="http://schemas.microsoft.com/office/drawing/2014/main" id="{0F2B0C60-7A8E-F379-E458-F8B9FCBF1C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7674" b="7674"/>
          <a:stretch/>
        </p:blipFill>
        <p:spPr bwMode="auto">
          <a:xfrm>
            <a:off x="4177738" y="5406825"/>
            <a:ext cx="1591074" cy="13468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Imagem 15">
            <a:extLst>
              <a:ext uri="{FF2B5EF4-FFF2-40B4-BE49-F238E27FC236}">
                <a16:creationId xmlns:a16="http://schemas.microsoft.com/office/drawing/2014/main" id="{E5BFE1A4-80EA-1FED-D06A-8CB7EE38B6A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>
            <a:off x="2817801" y="2537950"/>
            <a:ext cx="1020821" cy="773147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287F4610-56AC-922A-1481-341D91487A3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1739" y="1229443"/>
            <a:ext cx="11607086" cy="650127"/>
          </a:xfrm>
          <a:prstGeom prst="rect">
            <a:avLst/>
          </a:prstGeom>
        </p:spPr>
      </p:pic>
      <p:sp>
        <p:nvSpPr>
          <p:cNvPr id="11" name="CaixaDeTexto 10">
            <a:extLst>
              <a:ext uri="{FF2B5EF4-FFF2-40B4-BE49-F238E27FC236}">
                <a16:creationId xmlns:a16="http://schemas.microsoft.com/office/drawing/2014/main" id="{6C6DB528-5D6D-6AF7-2367-667B2EB21DC0}"/>
              </a:ext>
            </a:extLst>
          </p:cNvPr>
          <p:cNvSpPr txBox="1"/>
          <p:nvPr/>
        </p:nvSpPr>
        <p:spPr>
          <a:xfrm>
            <a:off x="514350" y="924167"/>
            <a:ext cx="10976385" cy="892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128661">
              <a:buClr>
                <a:srgbClr val="EC008C"/>
              </a:buClr>
              <a:buSzPts val="1300"/>
              <a:tabLst>
                <a:tab pos="427460" algn="l"/>
              </a:tabLst>
            </a:pPr>
            <a:r>
              <a:rPr lang="pt-PT" sz="2600" b="1" dirty="0">
                <a:solidFill>
                  <a:srgbClr val="74489D"/>
                </a:solidFill>
                <a:latin typeface="+mn-lt"/>
                <a:ea typeface="Segoe Print" panose="02000600000000000000" pitchFamily="2" charset="0"/>
                <a:cs typeface="Segoe Print" panose="02000600000000000000" pitchFamily="2" charset="0"/>
              </a:rPr>
              <a:t>4. </a:t>
            </a:r>
            <a:r>
              <a:rPr lang="pt-PT" sz="2600" dirty="0">
                <a:solidFill>
                  <a:schemeClr val="tx1"/>
                </a:solidFill>
                <a:latin typeface="+mn-lt"/>
                <a:ea typeface="Segoe Print" panose="02000600000000000000" pitchFamily="2" charset="0"/>
                <a:cs typeface="Segoe Print" panose="02000600000000000000" pitchFamily="2" charset="0"/>
              </a:rPr>
              <a:t>AGORA,</a:t>
            </a:r>
            <a:r>
              <a:rPr lang="pt-PT" sz="2600" spc="-87" dirty="0">
                <a:solidFill>
                  <a:schemeClr val="tx1"/>
                </a:solidFill>
                <a:latin typeface="+mn-lt"/>
                <a:ea typeface="Segoe Print" panose="02000600000000000000" pitchFamily="2" charset="0"/>
                <a:cs typeface="Segoe Print" panose="02000600000000000000" pitchFamily="2" charset="0"/>
              </a:rPr>
              <a:t> </a:t>
            </a:r>
            <a:r>
              <a:rPr lang="pt-PT" sz="2600" dirty="0">
                <a:solidFill>
                  <a:schemeClr val="tx1"/>
                </a:solidFill>
                <a:latin typeface="+mn-lt"/>
                <a:ea typeface="Segoe Print" panose="02000600000000000000" pitchFamily="2" charset="0"/>
                <a:cs typeface="Segoe Print" panose="02000600000000000000" pitchFamily="2" charset="0"/>
              </a:rPr>
              <a:t>RESPONDA</a:t>
            </a:r>
            <a:r>
              <a:rPr lang="pt-PT" sz="2600" spc="-73" dirty="0">
                <a:solidFill>
                  <a:schemeClr val="tx1"/>
                </a:solidFill>
                <a:latin typeface="+mn-lt"/>
                <a:ea typeface="Segoe Print" panose="02000600000000000000" pitchFamily="2" charset="0"/>
                <a:cs typeface="Segoe Print" panose="02000600000000000000" pitchFamily="2" charset="0"/>
              </a:rPr>
              <a:t> </a:t>
            </a:r>
            <a:r>
              <a:rPr lang="pt-PT" sz="2600" dirty="0">
                <a:solidFill>
                  <a:schemeClr val="tx1"/>
                </a:solidFill>
                <a:latin typeface="+mn-lt"/>
                <a:ea typeface="Segoe Print" panose="02000600000000000000" pitchFamily="2" charset="0"/>
                <a:cs typeface="Segoe Print" panose="02000600000000000000" pitchFamily="2" charset="0"/>
              </a:rPr>
              <a:t>ÀS</a:t>
            </a:r>
            <a:r>
              <a:rPr lang="pt-PT" sz="2600" spc="-80" dirty="0">
                <a:solidFill>
                  <a:schemeClr val="tx1"/>
                </a:solidFill>
                <a:latin typeface="+mn-lt"/>
                <a:ea typeface="Segoe Print" panose="02000600000000000000" pitchFamily="2" charset="0"/>
                <a:cs typeface="Segoe Print" panose="02000600000000000000" pitchFamily="2" charset="0"/>
              </a:rPr>
              <a:t> </a:t>
            </a:r>
            <a:r>
              <a:rPr lang="pt-PT" sz="2600" dirty="0">
                <a:solidFill>
                  <a:schemeClr val="tx1"/>
                </a:solidFill>
                <a:latin typeface="+mn-lt"/>
                <a:ea typeface="Segoe Print" panose="02000600000000000000" pitchFamily="2" charset="0"/>
                <a:cs typeface="Segoe Print" panose="02000600000000000000" pitchFamily="2" charset="0"/>
              </a:rPr>
              <a:t>PERGUNTAS,</a:t>
            </a:r>
            <a:r>
              <a:rPr lang="pt-PT" sz="2600" spc="-73" dirty="0">
                <a:solidFill>
                  <a:schemeClr val="tx1"/>
                </a:solidFill>
                <a:latin typeface="+mn-lt"/>
                <a:ea typeface="Segoe Print" panose="02000600000000000000" pitchFamily="2" charset="0"/>
                <a:cs typeface="Segoe Print" panose="02000600000000000000" pitchFamily="2" charset="0"/>
              </a:rPr>
              <a:t> </a:t>
            </a:r>
            <a:r>
              <a:rPr lang="pt-PT" sz="2600" dirty="0">
                <a:solidFill>
                  <a:schemeClr val="tx1"/>
                </a:solidFill>
                <a:latin typeface="+mn-lt"/>
                <a:ea typeface="Segoe Print" panose="02000600000000000000" pitchFamily="2" charset="0"/>
                <a:cs typeface="Segoe Print" panose="02000600000000000000" pitchFamily="2" charset="0"/>
              </a:rPr>
              <a:t>PINTANDO</a:t>
            </a:r>
            <a:r>
              <a:rPr lang="pt-PT" sz="2600" spc="-80" dirty="0">
                <a:solidFill>
                  <a:schemeClr val="tx1"/>
                </a:solidFill>
                <a:latin typeface="+mn-lt"/>
                <a:ea typeface="Segoe Print" panose="02000600000000000000" pitchFamily="2" charset="0"/>
                <a:cs typeface="Segoe Print" panose="02000600000000000000" pitchFamily="2" charset="0"/>
              </a:rPr>
              <a:t> </a:t>
            </a:r>
            <a:r>
              <a:rPr lang="pt-PT" sz="2600" dirty="0">
                <a:solidFill>
                  <a:schemeClr val="tx1"/>
                </a:solidFill>
                <a:latin typeface="+mn-lt"/>
                <a:ea typeface="Segoe Print" panose="02000600000000000000" pitchFamily="2" charset="0"/>
                <a:cs typeface="Segoe Print" panose="02000600000000000000" pitchFamily="2" charset="0"/>
              </a:rPr>
              <a:t>O</a:t>
            </a:r>
            <a:r>
              <a:rPr lang="pt-PT" sz="2600" spc="-80" dirty="0">
                <a:solidFill>
                  <a:schemeClr val="tx1"/>
                </a:solidFill>
                <a:latin typeface="+mn-lt"/>
                <a:ea typeface="Segoe Print" panose="02000600000000000000" pitchFamily="2" charset="0"/>
                <a:cs typeface="Segoe Print" panose="02000600000000000000" pitchFamily="2" charset="0"/>
              </a:rPr>
              <a:t> </a:t>
            </a:r>
            <a:r>
              <a:rPr lang="pt-PT" sz="2600" dirty="0">
                <a:solidFill>
                  <a:schemeClr val="tx1"/>
                </a:solidFill>
                <a:latin typeface="+mn-lt"/>
                <a:ea typeface="Segoe Print" panose="02000600000000000000" pitchFamily="2" charset="0"/>
                <a:cs typeface="Segoe Print" panose="02000600000000000000" pitchFamily="2" charset="0"/>
              </a:rPr>
              <a:t>BICHINHO</a:t>
            </a:r>
            <a:r>
              <a:rPr lang="pt-PT" sz="2600" spc="-73" dirty="0">
                <a:solidFill>
                  <a:schemeClr val="tx1"/>
                </a:solidFill>
                <a:latin typeface="+mn-lt"/>
                <a:ea typeface="Segoe Print" panose="02000600000000000000" pitchFamily="2" charset="0"/>
                <a:cs typeface="Segoe Print" panose="02000600000000000000" pitchFamily="2" charset="0"/>
              </a:rPr>
              <a:t> </a:t>
            </a:r>
            <a:r>
              <a:rPr lang="pt-PT" sz="2600" spc="-13" dirty="0">
                <a:solidFill>
                  <a:schemeClr val="tx1"/>
                </a:solidFill>
                <a:latin typeface="+mn-lt"/>
                <a:ea typeface="Segoe Print" panose="02000600000000000000" pitchFamily="2" charset="0"/>
                <a:cs typeface="Segoe Print" panose="02000600000000000000" pitchFamily="2" charset="0"/>
              </a:rPr>
              <a:t>CORRESPONDENTE.</a:t>
            </a:r>
            <a:endParaRPr lang="pt-BR" sz="2600" dirty="0">
              <a:solidFill>
                <a:schemeClr val="tx1"/>
              </a:solidFill>
              <a:latin typeface="+mn-lt"/>
              <a:ea typeface="Segoe Print" panose="02000600000000000000" pitchFamily="2" charset="0"/>
              <a:cs typeface="Segoe Print" panose="02000600000000000000" pitchFamily="2" charset="0"/>
            </a:endParaRPr>
          </a:p>
        </p:txBody>
      </p:sp>
      <p:pic>
        <p:nvPicPr>
          <p:cNvPr id="21" name="Imagem 20">
            <a:extLst>
              <a:ext uri="{FF2B5EF4-FFF2-40B4-BE49-F238E27FC236}">
                <a16:creationId xmlns:a16="http://schemas.microsoft.com/office/drawing/2014/main" id="{8AE59E2C-F077-326E-8A4F-2970BF20C903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9229" b="9229"/>
          <a:stretch/>
        </p:blipFill>
        <p:spPr bwMode="auto">
          <a:xfrm>
            <a:off x="4326101" y="2485259"/>
            <a:ext cx="1079660" cy="880368"/>
          </a:xfrm>
          <a:prstGeom prst="rect">
            <a:avLst/>
          </a:prstGeom>
          <a:noFill/>
          <a:ln>
            <a:noFill/>
          </a:ln>
        </p:spPr>
      </p:pic>
      <p:pic>
        <p:nvPicPr>
          <p:cNvPr id="22" name="Imagem 21">
            <a:extLst>
              <a:ext uri="{FF2B5EF4-FFF2-40B4-BE49-F238E27FC236}">
                <a16:creationId xmlns:a16="http://schemas.microsoft.com/office/drawing/2014/main" id="{E0AD0286-AEA3-667A-4065-506C75941D63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2766436" y="4009636"/>
            <a:ext cx="1020819" cy="757652"/>
          </a:xfrm>
          <a:prstGeom prst="rect">
            <a:avLst/>
          </a:prstGeom>
        </p:spPr>
      </p:pic>
      <p:pic>
        <p:nvPicPr>
          <p:cNvPr id="23" name="Imagem 22">
            <a:extLst>
              <a:ext uri="{FF2B5EF4-FFF2-40B4-BE49-F238E27FC236}">
                <a16:creationId xmlns:a16="http://schemas.microsoft.com/office/drawing/2014/main" id="{AD59B8FF-1E5E-4637-83C6-A837FF9FBADB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2766436" y="5764377"/>
            <a:ext cx="1020819" cy="757652"/>
          </a:xfrm>
          <a:prstGeom prst="rect">
            <a:avLst/>
          </a:prstGeom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9B862727-70DF-FD89-41A4-F00E0C807AC8}"/>
              </a:ext>
            </a:extLst>
          </p:cNvPr>
          <p:cNvSpPr txBox="1"/>
          <p:nvPr/>
        </p:nvSpPr>
        <p:spPr>
          <a:xfrm>
            <a:off x="9357360" y="422253"/>
            <a:ext cx="239183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01600" rtl="0"/>
            <a:r>
              <a:rPr lang="pt-BR" sz="2800" b="1" i="0" strike="noStrike" dirty="0">
                <a:solidFill>
                  <a:schemeClr val="tx1"/>
                </a:solidFill>
                <a:latin typeface="Arial" panose="020B0604020202020204" pitchFamily="34" charset="0"/>
              </a:rPr>
              <a:t>CORREÇÃO</a:t>
            </a:r>
            <a:endParaRPr lang="pt-BR" sz="2800" dirty="0">
              <a:solidFill>
                <a:schemeClr val="tx1"/>
              </a:solidFill>
            </a:endParaRPr>
          </a:p>
        </p:txBody>
      </p:sp>
      <p:pic>
        <p:nvPicPr>
          <p:cNvPr id="3" name="Google Shape;184;p6">
            <a:extLst>
              <a:ext uri="{FF2B5EF4-FFF2-40B4-BE49-F238E27FC236}">
                <a16:creationId xmlns:a16="http://schemas.microsoft.com/office/drawing/2014/main" id="{1317F7C3-9C1F-DC26-E3EB-F255CB398AF5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9004249" y="367111"/>
            <a:ext cx="414819" cy="46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88238798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>
            <a:extLst>
              <a:ext uri="{FF2B5EF4-FFF2-40B4-BE49-F238E27FC236}">
                <a16:creationId xmlns:a16="http://schemas.microsoft.com/office/drawing/2014/main" id="{287F4610-56AC-922A-1481-341D91487A3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1739" y="1229443"/>
            <a:ext cx="11607086" cy="650127"/>
          </a:xfrm>
          <a:prstGeom prst="rect">
            <a:avLst/>
          </a:prstGeom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C567842D-86B3-A2BF-925B-D913376FD9C9}"/>
              </a:ext>
            </a:extLst>
          </p:cNvPr>
          <p:cNvSpPr txBox="1"/>
          <p:nvPr/>
        </p:nvSpPr>
        <p:spPr>
          <a:xfrm>
            <a:off x="514351" y="1229443"/>
            <a:ext cx="11028272" cy="1323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128661">
              <a:buClr>
                <a:srgbClr val="EC008C"/>
              </a:buClr>
              <a:buSzPts val="1300"/>
              <a:tabLst>
                <a:tab pos="432539" algn="l"/>
              </a:tabLst>
            </a:pPr>
            <a:r>
              <a:rPr lang="pt-PT" sz="2600" b="1" dirty="0">
                <a:solidFill>
                  <a:srgbClr val="7030A0"/>
                </a:solidFill>
                <a:latin typeface="+mn-lt"/>
                <a:ea typeface="Segoe Print" panose="02000600000000000000" pitchFamily="2" charset="0"/>
                <a:cs typeface="Segoe Print" panose="02000600000000000000" pitchFamily="2" charset="0"/>
              </a:rPr>
              <a:t>5. </a:t>
            </a:r>
            <a:r>
              <a:rPr lang="pt-BR" sz="2600" dirty="0">
                <a:solidFill>
                  <a:schemeClr val="tx1"/>
                </a:solidFill>
                <a:latin typeface="+mn-lt"/>
                <a:ea typeface="Segoe Print" panose="02000600000000000000" pitchFamily="2" charset="0"/>
                <a:cs typeface="Segoe Print" panose="02000600000000000000" pitchFamily="2" charset="0"/>
              </a:rPr>
              <a:t>QUANTAS IGUANAS VOCÊ PRECISA DESENHAR PARA FICAR COM A MESMA QUANTIDADE DO CONJUNTO DE JOANINHAS DA PRIMEIRA ATIVIDADE? DESENHE.</a:t>
            </a:r>
          </a:p>
        </p:txBody>
      </p:sp>
      <p:sp>
        <p:nvSpPr>
          <p:cNvPr id="5" name="Retângulo: Cantos Arredondados 4">
            <a:extLst>
              <a:ext uri="{FF2B5EF4-FFF2-40B4-BE49-F238E27FC236}">
                <a16:creationId xmlns:a16="http://schemas.microsoft.com/office/drawing/2014/main" id="{B61EC15B-8CFC-6D37-EDA8-340A915EA31C}"/>
              </a:ext>
            </a:extLst>
          </p:cNvPr>
          <p:cNvSpPr/>
          <p:nvPr/>
        </p:nvSpPr>
        <p:spPr>
          <a:xfrm>
            <a:off x="700109" y="2762123"/>
            <a:ext cx="10504664" cy="3221358"/>
          </a:xfrm>
          <a:prstGeom prst="roundRect">
            <a:avLst>
              <a:gd name="adj" fmla="val 9206"/>
            </a:avLst>
          </a:prstGeom>
          <a:noFill/>
          <a:ln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666" b="1" dirty="0">
              <a:solidFill>
                <a:schemeClr val="tx1"/>
              </a:solidFill>
            </a:endParaRPr>
          </a:p>
        </p:txBody>
      </p:sp>
      <p:pic>
        <p:nvPicPr>
          <p:cNvPr id="4" name="Google Shape;194;p6">
            <a:extLst>
              <a:ext uri="{FF2B5EF4-FFF2-40B4-BE49-F238E27FC236}">
                <a16:creationId xmlns:a16="http://schemas.microsoft.com/office/drawing/2014/main" id="{385559F0-A8EA-9E99-9AC9-CEB66A510E82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1182037" y="448932"/>
            <a:ext cx="406824" cy="46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3469456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>
            <a:extLst>
              <a:ext uri="{FF2B5EF4-FFF2-40B4-BE49-F238E27FC236}">
                <a16:creationId xmlns:a16="http://schemas.microsoft.com/office/drawing/2014/main" id="{287F4610-56AC-922A-1481-341D91487A3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1739" y="1229443"/>
            <a:ext cx="11607086" cy="650127"/>
          </a:xfrm>
          <a:prstGeom prst="rect">
            <a:avLst/>
          </a:prstGeom>
        </p:spPr>
      </p:pic>
      <p:pic>
        <p:nvPicPr>
          <p:cNvPr id="2" name="Imagem 1">
            <a:extLst>
              <a:ext uri="{FF2B5EF4-FFF2-40B4-BE49-F238E27FC236}">
                <a16:creationId xmlns:a16="http://schemas.microsoft.com/office/drawing/2014/main" id="{8EBBE2F5-3F36-EDC9-AFE7-F26619D15305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99758" y="3576667"/>
            <a:ext cx="1555448" cy="1154454"/>
          </a:xfrm>
          <a:prstGeom prst="rect">
            <a:avLst/>
          </a:prstGeom>
        </p:spPr>
      </p:pic>
      <p:pic>
        <p:nvPicPr>
          <p:cNvPr id="10" name="Imagem 9">
            <a:extLst>
              <a:ext uri="{FF2B5EF4-FFF2-40B4-BE49-F238E27FC236}">
                <a16:creationId xmlns:a16="http://schemas.microsoft.com/office/drawing/2014/main" id="{BACA36D2-230B-F09E-1891-BF7695CDE1EC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040348" y="3576667"/>
            <a:ext cx="1555448" cy="1154454"/>
          </a:xfrm>
          <a:prstGeom prst="rect">
            <a:avLst/>
          </a:prstGeom>
        </p:spPr>
      </p:pic>
      <p:pic>
        <p:nvPicPr>
          <p:cNvPr id="11" name="Imagem 10">
            <a:extLst>
              <a:ext uri="{FF2B5EF4-FFF2-40B4-BE49-F238E27FC236}">
                <a16:creationId xmlns:a16="http://schemas.microsoft.com/office/drawing/2014/main" id="{33AD8497-53BA-6C7E-2D8C-36BB91934943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080937" y="3576667"/>
            <a:ext cx="1555448" cy="1154454"/>
          </a:xfrm>
          <a:prstGeom prst="rect">
            <a:avLst/>
          </a:prstGeom>
        </p:spPr>
      </p:pic>
      <p:pic>
        <p:nvPicPr>
          <p:cNvPr id="12" name="Imagem 11">
            <a:extLst>
              <a:ext uri="{FF2B5EF4-FFF2-40B4-BE49-F238E27FC236}">
                <a16:creationId xmlns:a16="http://schemas.microsoft.com/office/drawing/2014/main" id="{7F11B5B8-835D-1897-549F-2D7CF7A533A7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121527" y="3576667"/>
            <a:ext cx="1555448" cy="1154454"/>
          </a:xfrm>
          <a:prstGeom prst="rect">
            <a:avLst/>
          </a:prstGeom>
        </p:spPr>
      </p:pic>
      <p:pic>
        <p:nvPicPr>
          <p:cNvPr id="13" name="Imagem 12">
            <a:extLst>
              <a:ext uri="{FF2B5EF4-FFF2-40B4-BE49-F238E27FC236}">
                <a16:creationId xmlns:a16="http://schemas.microsoft.com/office/drawing/2014/main" id="{C18A94CB-2186-7CD2-8044-9A96991450A0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162118" y="3576667"/>
            <a:ext cx="1555448" cy="1154454"/>
          </a:xfrm>
          <a:prstGeom prst="rect">
            <a:avLst/>
          </a:prstGeom>
        </p:spPr>
      </p:pic>
      <p:sp>
        <p:nvSpPr>
          <p:cNvPr id="3" name="Retângulo: Cantos Arredondados 2">
            <a:extLst>
              <a:ext uri="{FF2B5EF4-FFF2-40B4-BE49-F238E27FC236}">
                <a16:creationId xmlns:a16="http://schemas.microsoft.com/office/drawing/2014/main" id="{C8FBBCA8-80C0-A650-847A-73D2288EA5A0}"/>
              </a:ext>
            </a:extLst>
          </p:cNvPr>
          <p:cNvSpPr/>
          <p:nvPr/>
        </p:nvSpPr>
        <p:spPr>
          <a:xfrm>
            <a:off x="700109" y="2762123"/>
            <a:ext cx="10504664" cy="3221358"/>
          </a:xfrm>
          <a:prstGeom prst="roundRect">
            <a:avLst>
              <a:gd name="adj" fmla="val 9206"/>
            </a:avLst>
          </a:prstGeom>
          <a:noFill/>
          <a:ln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666" b="1" dirty="0">
              <a:solidFill>
                <a:schemeClr val="tx1"/>
              </a:solidFill>
            </a:endParaRP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88EF1BDA-5C5F-82ED-12BB-49C77DA65919}"/>
              </a:ext>
            </a:extLst>
          </p:cNvPr>
          <p:cNvSpPr txBox="1"/>
          <p:nvPr/>
        </p:nvSpPr>
        <p:spPr>
          <a:xfrm>
            <a:off x="514351" y="1229443"/>
            <a:ext cx="11028272" cy="1323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128661">
              <a:buClr>
                <a:srgbClr val="EC008C"/>
              </a:buClr>
              <a:buSzPts val="1300"/>
              <a:tabLst>
                <a:tab pos="432539" algn="l"/>
              </a:tabLst>
            </a:pPr>
            <a:r>
              <a:rPr lang="pt-PT" sz="2600" b="1" dirty="0">
                <a:solidFill>
                  <a:srgbClr val="7030A0"/>
                </a:solidFill>
                <a:latin typeface="+mn-lt"/>
                <a:ea typeface="Segoe Print" panose="02000600000000000000" pitchFamily="2" charset="0"/>
                <a:cs typeface="Segoe Print" panose="02000600000000000000" pitchFamily="2" charset="0"/>
              </a:rPr>
              <a:t>5. </a:t>
            </a:r>
            <a:r>
              <a:rPr lang="pt-BR" sz="2600" dirty="0">
                <a:solidFill>
                  <a:schemeClr val="tx1"/>
                </a:solidFill>
                <a:latin typeface="+mn-lt"/>
                <a:ea typeface="Segoe Print" panose="02000600000000000000" pitchFamily="2" charset="0"/>
                <a:cs typeface="Segoe Print" panose="02000600000000000000" pitchFamily="2" charset="0"/>
              </a:rPr>
              <a:t>QUANTAS IGUANAS VOCÊ PRECISA DESENHAR PARA FICAR COM A MESMA QUANTIDADE DO CONJUNTO DE JOANINHAS DA PRIMEIRA ATIVIDADE? DESENHE.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AD0EC5FB-9085-B5A3-833D-B19DBE6088E6}"/>
              </a:ext>
            </a:extLst>
          </p:cNvPr>
          <p:cNvSpPr txBox="1"/>
          <p:nvPr/>
        </p:nvSpPr>
        <p:spPr>
          <a:xfrm>
            <a:off x="9357360" y="422253"/>
            <a:ext cx="239183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01600" rtl="0"/>
            <a:r>
              <a:rPr lang="pt-BR" sz="2800" b="1" i="0" strike="noStrike" dirty="0">
                <a:solidFill>
                  <a:schemeClr val="tx1"/>
                </a:solidFill>
                <a:latin typeface="Arial" panose="020B0604020202020204" pitchFamily="34" charset="0"/>
              </a:rPr>
              <a:t>CORREÇÃO</a:t>
            </a:r>
            <a:endParaRPr lang="pt-BR" sz="2800" dirty="0">
              <a:solidFill>
                <a:schemeClr val="tx1"/>
              </a:solidFill>
            </a:endParaRPr>
          </a:p>
        </p:txBody>
      </p:sp>
      <p:pic>
        <p:nvPicPr>
          <p:cNvPr id="8" name="Google Shape;184;p6">
            <a:extLst>
              <a:ext uri="{FF2B5EF4-FFF2-40B4-BE49-F238E27FC236}">
                <a16:creationId xmlns:a16="http://schemas.microsoft.com/office/drawing/2014/main" id="{3795794E-D662-89AE-E840-9065474563F5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9004249" y="367111"/>
            <a:ext cx="414819" cy="46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73436302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g29c03e3d857_0_223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spcFirstLastPara="1" wrap="square" lIns="121868" tIns="121868" rIns="121868" bIns="121868" anchor="t" anchorCtr="0">
            <a:noAutofit/>
          </a:bodyPr>
          <a:lstStyle/>
          <a:p>
            <a:pPr marL="0" indent="0">
              <a:buNone/>
            </a:pPr>
            <a:endParaRPr lang="pt-BR" dirty="0">
              <a:effectLst/>
              <a:latin typeface="Segoe UI" panose="020B0502040204020203" pitchFamily="34" charset="0"/>
            </a:endParaRPr>
          </a:p>
          <a:p>
            <a:pPr marL="0" indent="0">
              <a:buNone/>
            </a:pPr>
            <a:endParaRPr lang="pt-BR" dirty="0">
              <a:latin typeface="Segoe UI" panose="020B0502040204020203" pitchFamily="34" charset="0"/>
            </a:endParaRPr>
          </a:p>
          <a:p>
            <a:pPr marL="0" indent="0">
              <a:buNone/>
            </a:pPr>
            <a:endParaRPr lang="pt-BR" dirty="0">
              <a:effectLst/>
              <a:latin typeface="Segoe UI" panose="020B0502040204020203" pitchFamily="34" charset="0"/>
            </a:endParaRPr>
          </a:p>
          <a:p>
            <a:pPr marL="0" indent="0">
              <a:buNone/>
            </a:pPr>
            <a:endParaRPr dirty="0"/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CB8F14F6-9470-5E32-7E98-45E8C28C64B1}"/>
              </a:ext>
            </a:extLst>
          </p:cNvPr>
          <p:cNvSpPr txBox="1"/>
          <p:nvPr/>
        </p:nvSpPr>
        <p:spPr>
          <a:xfrm>
            <a:off x="5659219" y="1226206"/>
            <a:ext cx="5947275" cy="38472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000" indent="-342000">
              <a:spcAft>
                <a:spcPts val="1200"/>
              </a:spcAft>
              <a:buClr>
                <a:srgbClr val="7030A0"/>
              </a:buClr>
              <a:buFont typeface="Fonte do Sistema Regular"/>
              <a:buChar char="●"/>
              <a:tabLst>
                <a:tab pos="609448" algn="l"/>
              </a:tabLst>
            </a:pPr>
            <a:r>
              <a:rPr lang="pt-BR" sz="2600" kern="100" dirty="0">
                <a:latin typeface="+mn-lt"/>
                <a:ea typeface="Aptos" panose="020B0004020202020204" pitchFamily="34" charset="0"/>
                <a:cs typeface="Times New Roman" panose="02020603050405020304" pitchFamily="18" charset="0"/>
              </a:rPr>
              <a:t>CONTAMOS E COMPARAMOS QUANTIDADES DE OBJETOS DE DOIS CONJUNTOS PARA INDICAR “TEM MAIS”, “TEM MENOS” OU “TEM A MESMA QUANTIDADE”;</a:t>
            </a:r>
          </a:p>
          <a:p>
            <a:pPr marL="342000" indent="-342000">
              <a:spcAft>
                <a:spcPts val="1200"/>
              </a:spcAft>
              <a:buClr>
                <a:srgbClr val="7030A0"/>
              </a:buClr>
              <a:buFont typeface="Fonte do Sistema Regular"/>
              <a:buChar char="●"/>
              <a:tabLst>
                <a:tab pos="609448" algn="l"/>
              </a:tabLst>
            </a:pPr>
            <a:r>
              <a:rPr lang="pt-BR" sz="2600" kern="100" dirty="0">
                <a:latin typeface="+mn-lt"/>
                <a:ea typeface="Aptos" panose="020B0004020202020204" pitchFamily="34" charset="0"/>
                <a:cs typeface="Times New Roman" panose="02020603050405020304" pitchFamily="18" charset="0"/>
              </a:rPr>
              <a:t>COMPLEMENTAMOS GRUPOS DE OBJETOS PARA QUE FICASSEM COM A MESMA QUANTIDADE DE OUTRO DETERMINADO.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2" name="Tinta 1">
                <a:extLst>
                  <a:ext uri="{FF2B5EF4-FFF2-40B4-BE49-F238E27FC236}">
                    <a16:creationId xmlns:a16="http://schemas.microsoft.com/office/drawing/2014/main" id="{57E215C7-6DF1-39C2-B350-500CA4434883}"/>
                  </a:ext>
                </a:extLst>
              </p14:cNvPr>
              <p14:cNvContentPartPr/>
              <p14:nvPr/>
            </p14:nvContentPartPr>
            <p14:xfrm>
              <a:off x="8683757" y="1244749"/>
              <a:ext cx="480" cy="480"/>
            </p14:xfrm>
          </p:contentPart>
        </mc:Choice>
        <mc:Fallback xmlns="">
          <p:pic>
            <p:nvPicPr>
              <p:cNvPr id="2" name="Tinta 1">
                <a:extLst>
                  <a:ext uri="{FF2B5EF4-FFF2-40B4-BE49-F238E27FC236}">
                    <a16:creationId xmlns:p14="http://schemas.microsoft.com/office/powerpoint/2010/main" xmlns="" xmlns:a16="http://schemas.microsoft.com/office/drawing/2014/main" id="{57E215C7-6DF1-39C2-B350-500CA4434883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8671757" y="1232749"/>
                <a:ext cx="24000" cy="24000"/>
              </a:xfrm>
              <a:prstGeom prst="rect">
                <a:avLst/>
              </a:prstGeom>
            </p:spPr>
          </p:pic>
        </mc:Fallback>
      </mc:AlternateContent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365;p42">
            <a:extLst>
              <a:ext uri="{FF2B5EF4-FFF2-40B4-BE49-F238E27FC236}">
                <a16:creationId xmlns:a16="http://schemas.microsoft.com/office/drawing/2014/main" id="{A4E64FA2-35C7-DE97-F9A9-63F9A18CB25F}"/>
              </a:ext>
            </a:extLst>
          </p:cNvPr>
          <p:cNvSpPr txBox="1">
            <a:spLocks/>
          </p:cNvSpPr>
          <p:nvPr/>
        </p:nvSpPr>
        <p:spPr>
          <a:xfrm>
            <a:off x="514350" y="970428"/>
            <a:ext cx="10968709" cy="44318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2491" tIns="162491" rIns="162491" bIns="162491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marL="457200" marR="0" lvl="0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Char char="●"/>
              <a:defRPr sz="2400" b="0" i="0" u="none" strike="noStrike" cap="none" baseline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marR="0" lvl="1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Char char="○"/>
              <a:defRPr sz="2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1371600" marR="0" lvl="2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Char char="■"/>
              <a:defRPr sz="2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828800" marR="0" lvl="3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Char char="●"/>
              <a:defRPr sz="2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2286000" marR="0" lvl="4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Char char="○"/>
              <a:defRPr sz="2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743200" marR="0" lvl="5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Char char="■"/>
              <a:defRPr sz="2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3200400" marR="0" lvl="6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Char char="●"/>
              <a:defRPr sz="2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3657600" marR="0" lvl="7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Char char="○"/>
              <a:defRPr sz="2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4114800" marR="0" lvl="8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Char char="■"/>
              <a:defRPr sz="2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pPr marL="0" indent="0">
              <a:lnSpc>
                <a:spcPct val="100000"/>
              </a:lnSpc>
              <a:spcAft>
                <a:spcPts val="1600"/>
              </a:spcAft>
              <a:buSzPts val="1100"/>
              <a:buNone/>
            </a:pPr>
            <a:r>
              <a:rPr lang="pt-BR" sz="2000" dirty="0">
                <a:latin typeface="+mj-lt"/>
              </a:rPr>
              <a:t>LEMOV, Doug. </a:t>
            </a:r>
            <a:r>
              <a:rPr lang="pt-BR" sz="2000" b="1" dirty="0">
                <a:latin typeface="+mj-lt"/>
              </a:rPr>
              <a:t>Aula nota 10 3.0</a:t>
            </a:r>
            <a:r>
              <a:rPr lang="pt-BR" sz="2000" i="1" dirty="0">
                <a:latin typeface="+mj-lt"/>
              </a:rPr>
              <a:t>: </a:t>
            </a:r>
            <a:r>
              <a:rPr lang="pt-BR" sz="2000" dirty="0">
                <a:latin typeface="+mj-lt"/>
              </a:rPr>
              <a:t>63 técnicas para melhorar a gestão da sala de aula / Doug </a:t>
            </a:r>
            <a:r>
              <a:rPr lang="pt-BR" sz="2000" dirty="0" err="1">
                <a:latin typeface="+mj-lt"/>
              </a:rPr>
              <a:t>Lemov</a:t>
            </a:r>
            <a:r>
              <a:rPr lang="pt-BR" sz="2000" dirty="0">
                <a:latin typeface="+mj-lt"/>
              </a:rPr>
              <a:t>; tradução: Daniel Vieira, Sandra Maria Mallmann da Rosa; revisão técnica: Fausta Camargo, </a:t>
            </a:r>
            <a:r>
              <a:rPr lang="pt-BR" sz="2000" dirty="0" err="1">
                <a:latin typeface="+mj-lt"/>
              </a:rPr>
              <a:t>Thuinie</a:t>
            </a:r>
            <a:r>
              <a:rPr lang="pt-BR" sz="2000" dirty="0">
                <a:latin typeface="+mj-lt"/>
              </a:rPr>
              <a:t> Daros. 3. ed. Porto Alegre: Penso, 2023.</a:t>
            </a:r>
          </a:p>
          <a:p>
            <a:pPr marL="0" indent="0">
              <a:lnSpc>
                <a:spcPct val="100000"/>
              </a:lnSpc>
              <a:spcAft>
                <a:spcPts val="1600"/>
              </a:spcAft>
              <a:buSzPts val="1100"/>
              <a:buNone/>
            </a:pPr>
            <a:r>
              <a:rPr lang="pt-BR" sz="2000" dirty="0">
                <a:solidFill>
                  <a:schemeClr val="tx1"/>
                </a:solidFill>
                <a:latin typeface="+mj-lt"/>
              </a:rPr>
              <a:t>OLIVEIRA, J. E.; DUARTE, J. R. (org.). </a:t>
            </a:r>
            <a:r>
              <a:rPr lang="pt-BR" sz="2000" b="1" dirty="0">
                <a:solidFill>
                  <a:schemeClr val="tx1"/>
                </a:solidFill>
                <a:latin typeface="+mj-lt"/>
              </a:rPr>
              <a:t>Caderno 1</a:t>
            </a:r>
            <a:r>
              <a:rPr lang="pt-BR" sz="2000" dirty="0">
                <a:latin typeface="+mj-lt"/>
              </a:rPr>
              <a:t> –</a:t>
            </a:r>
            <a:r>
              <a:rPr lang="pt-BR" sz="2000" dirty="0">
                <a:solidFill>
                  <a:schemeClr val="tx1"/>
                </a:solidFill>
                <a:latin typeface="+mj-lt"/>
              </a:rPr>
              <a:t> Matemática</a:t>
            </a:r>
            <a:r>
              <a:rPr lang="pt-BR" sz="2000" dirty="0">
                <a:latin typeface="+mj-lt"/>
              </a:rPr>
              <a:t>, </a:t>
            </a:r>
            <a:r>
              <a:rPr lang="pt-BR" sz="2000" dirty="0">
                <a:solidFill>
                  <a:schemeClr val="tx1"/>
                </a:solidFill>
                <a:latin typeface="+mj-lt"/>
              </a:rPr>
              <a:t>1</a:t>
            </a:r>
            <a:r>
              <a:rPr lang="pt-BR" sz="2000" u="sng" baseline="30000" dirty="0">
                <a:solidFill>
                  <a:schemeClr val="tx1"/>
                </a:solidFill>
                <a:latin typeface="+mj-lt"/>
              </a:rPr>
              <a:t>o</a:t>
            </a:r>
            <a:r>
              <a:rPr lang="pt-BR" sz="2000" dirty="0">
                <a:latin typeface="+mj-lt"/>
              </a:rPr>
              <a:t> ano – Caderno de Atividades. Sobral: </a:t>
            </a:r>
            <a:r>
              <a:rPr lang="pt-BR" sz="2000" dirty="0" err="1">
                <a:latin typeface="+mj-lt"/>
              </a:rPr>
              <a:t>Lyceum</a:t>
            </a:r>
            <a:r>
              <a:rPr lang="pt-BR" sz="2000" dirty="0">
                <a:latin typeface="+mj-lt"/>
              </a:rPr>
              <a:t> – Consultoria Educacional Ltda., 2021. </a:t>
            </a:r>
          </a:p>
          <a:p>
            <a:pPr marL="0" indent="0">
              <a:lnSpc>
                <a:spcPct val="100000"/>
              </a:lnSpc>
              <a:spcAft>
                <a:spcPts val="1600"/>
              </a:spcAft>
              <a:buSzPts val="1100"/>
              <a:buNone/>
            </a:pPr>
            <a:r>
              <a:rPr lang="pt-BR" sz="2000" dirty="0">
                <a:solidFill>
                  <a:schemeClr val="tx1"/>
                </a:solidFill>
                <a:latin typeface="+mj-lt"/>
              </a:rPr>
              <a:t>SÃO PAULO (Estado). Secretaria da Educação. </a:t>
            </a:r>
            <a:r>
              <a:rPr lang="pt-BR" sz="2000" b="1" dirty="0">
                <a:solidFill>
                  <a:schemeClr val="tx1"/>
                </a:solidFill>
                <a:latin typeface="+mj-lt"/>
              </a:rPr>
              <a:t>Currículo Paulista</a:t>
            </a:r>
            <a:r>
              <a:rPr lang="pt-BR" sz="2000" dirty="0">
                <a:solidFill>
                  <a:schemeClr val="tx1"/>
                </a:solidFill>
                <a:latin typeface="+mj-lt"/>
              </a:rPr>
              <a:t>, 2019.</a:t>
            </a:r>
          </a:p>
          <a:p>
            <a:pPr marL="0" indent="0">
              <a:lnSpc>
                <a:spcPct val="100000"/>
              </a:lnSpc>
              <a:spcAft>
                <a:spcPts val="1600"/>
              </a:spcAft>
              <a:buSzPts val="1100"/>
              <a:buNone/>
            </a:pPr>
            <a:r>
              <a:rPr lang="pt-BR" sz="2000" kern="100" dirty="0">
                <a:effectLst/>
                <a:latin typeface="+mj-lt"/>
                <a:ea typeface="Aptos" panose="020B0004020202020204" pitchFamily="34" charset="0"/>
                <a:cs typeface="Times New Roman" panose="02020603050405020304" pitchFamily="18" charset="0"/>
              </a:rPr>
              <a:t>Disponível em: </a:t>
            </a:r>
            <a:r>
              <a:rPr lang="pt-BR" sz="2000" u="sng" kern="100" dirty="0">
                <a:solidFill>
                  <a:srgbClr val="467886"/>
                </a:solidFill>
                <a:effectLst/>
                <a:latin typeface="+mj-lt"/>
                <a:ea typeface="Aptos" panose="020B0004020202020204" pitchFamily="34" charset="0"/>
                <a:cs typeface="Times New Roman" panose="02020603050405020304" pitchFamily="18" charset="0"/>
                <a:hlinkClick r:id="rId2"/>
              </a:rPr>
              <a:t>https://efape.educacao.sp.gov.br/</a:t>
            </a:r>
            <a:r>
              <a:rPr lang="pt-BR" sz="2000" u="sng" kern="100" dirty="0" err="1">
                <a:solidFill>
                  <a:srgbClr val="467886"/>
                </a:solidFill>
                <a:effectLst/>
                <a:latin typeface="+mj-lt"/>
                <a:ea typeface="Aptos" panose="020B0004020202020204" pitchFamily="34" charset="0"/>
                <a:cs typeface="Times New Roman" panose="02020603050405020304" pitchFamily="18" charset="0"/>
                <a:hlinkClick r:id="rId2"/>
              </a:rPr>
              <a:t>curriculopaulista</a:t>
            </a:r>
            <a:r>
              <a:rPr lang="pt-BR" sz="2000" u="sng" kern="100" dirty="0">
                <a:solidFill>
                  <a:srgbClr val="467886"/>
                </a:solidFill>
                <a:effectLst/>
                <a:latin typeface="+mj-lt"/>
                <a:ea typeface="Aptos" panose="020B0004020202020204" pitchFamily="34" charset="0"/>
                <a:cs typeface="Times New Roman" panose="02020603050405020304" pitchFamily="18" charset="0"/>
                <a:hlinkClick r:id="rId2"/>
              </a:rPr>
              <a:t>/</a:t>
            </a:r>
            <a:r>
              <a:rPr lang="pt-BR" sz="2000" u="sng" kern="100" dirty="0" err="1">
                <a:solidFill>
                  <a:srgbClr val="467886"/>
                </a:solidFill>
                <a:effectLst/>
                <a:latin typeface="+mj-lt"/>
                <a:ea typeface="Aptos" panose="020B0004020202020204" pitchFamily="34" charset="0"/>
                <a:cs typeface="Times New Roman" panose="02020603050405020304" pitchFamily="18" charset="0"/>
                <a:hlinkClick r:id="rId2"/>
              </a:rPr>
              <a:t>wp-content</a:t>
            </a:r>
            <a:r>
              <a:rPr lang="pt-BR" sz="2000" u="sng" kern="100" dirty="0">
                <a:solidFill>
                  <a:srgbClr val="467886"/>
                </a:solidFill>
                <a:effectLst/>
                <a:latin typeface="+mj-lt"/>
                <a:ea typeface="Aptos" panose="020B0004020202020204" pitchFamily="34" charset="0"/>
                <a:cs typeface="Times New Roman" panose="02020603050405020304" pitchFamily="18" charset="0"/>
                <a:hlinkClick r:id="rId2"/>
              </a:rPr>
              <a:t>/uploads/2023/02/Curriculo_Paulista-etapas-Educa%C3%A7%C3%A3o-Infantil-e-Ensino-Fundamental-ISBN.pdf</a:t>
            </a:r>
            <a:r>
              <a:rPr lang="pt-BR" sz="2000" kern="100" dirty="0">
                <a:effectLst/>
                <a:latin typeface="+mj-lt"/>
                <a:ea typeface="Aptos" panose="020B0004020202020204" pitchFamily="34" charset="0"/>
                <a:cs typeface="Times New Roman" panose="02020603050405020304" pitchFamily="18" charset="0"/>
              </a:rPr>
              <a:t>. Acesso em: 19 ago. 2025.</a:t>
            </a:r>
          </a:p>
          <a:p>
            <a:pPr marL="0" indent="0">
              <a:lnSpc>
                <a:spcPct val="100000"/>
              </a:lnSpc>
              <a:spcAft>
                <a:spcPts val="1600"/>
              </a:spcAft>
              <a:buSzPts val="1100"/>
              <a:buNone/>
            </a:pPr>
            <a:endParaRPr lang="pt-BR" sz="2000" dirty="0">
              <a:solidFill>
                <a:schemeClr val="tx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58808429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exto 1">
            <a:extLst>
              <a:ext uri="{FF2B5EF4-FFF2-40B4-BE49-F238E27FC236}">
                <a16:creationId xmlns:a16="http://schemas.microsoft.com/office/drawing/2014/main" id="{AD2AE6D4-E878-3404-4D44-E83046A058F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65252" y="1299146"/>
            <a:ext cx="11058319" cy="3930031"/>
          </a:xfrm>
        </p:spPr>
        <p:txBody>
          <a:bodyPr/>
          <a:lstStyle/>
          <a:p>
            <a:pPr marL="0">
              <a:spcAft>
                <a:spcPts val="1800"/>
              </a:spcAft>
            </a:pPr>
            <a:r>
              <a:rPr lang="pt-BR" b="1" dirty="0">
                <a:latin typeface="+mn-lt"/>
                <a:ea typeface="Lato" panose="020F0502020204030203" pitchFamily="34" charset="0"/>
                <a:cs typeface="Lato" panose="020F0502020204030203" pitchFamily="34" charset="0"/>
              </a:rPr>
              <a:t>Lista de imagens e vídeos</a:t>
            </a:r>
          </a:p>
          <a:p>
            <a:pPr marL="0">
              <a:spcAft>
                <a:spcPts val="1200"/>
              </a:spcAft>
            </a:pPr>
            <a:r>
              <a:rPr lang="pt-BR" b="1" dirty="0">
                <a:latin typeface="+mn-lt"/>
              </a:rPr>
              <a:t>Slide 1 – </a:t>
            </a:r>
            <a:r>
              <a:rPr lang="pt-BR" dirty="0">
                <a:latin typeface="+mn-lt"/>
                <a:ea typeface="Lato" panose="020F0502020204030203" pitchFamily="34" charset="0"/>
                <a:cs typeface="Lato" panose="020F0502020204030203" pitchFamily="34" charset="0"/>
              </a:rPr>
              <a:t>Imagem de capa: SEDUC-SP</a:t>
            </a:r>
          </a:p>
          <a:p>
            <a:pPr marL="0">
              <a:spcAft>
                <a:spcPts val="1200"/>
              </a:spcAft>
            </a:pPr>
            <a:r>
              <a:rPr lang="pt-BR" b="1" dirty="0">
                <a:latin typeface="+mn-lt"/>
              </a:rPr>
              <a:t>Slide 3, 4, 5, 6, 7, 8, 9, 10, 11, 12 e 14 – </a:t>
            </a:r>
            <a:r>
              <a:rPr lang="pt-BR" dirty="0">
                <a:latin typeface="+mn-lt"/>
              </a:rPr>
              <a:t>Getty </a:t>
            </a:r>
            <a:r>
              <a:rPr lang="pt-BR" dirty="0" err="1">
                <a:latin typeface="+mn-lt"/>
              </a:rPr>
              <a:t>Images</a:t>
            </a:r>
            <a:endParaRPr lang="pt-BR" b="1" dirty="0"/>
          </a:p>
        </p:txBody>
      </p:sp>
    </p:spTree>
    <p:extLst>
      <p:ext uri="{BB962C8B-B14F-4D97-AF65-F5344CB8AC3E}">
        <p14:creationId xmlns:p14="http://schemas.microsoft.com/office/powerpoint/2010/main" val="18438261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26"/>
          <p:cNvSpPr txBox="1"/>
          <p:nvPr/>
        </p:nvSpPr>
        <p:spPr>
          <a:xfrm>
            <a:off x="1204787" y="845152"/>
            <a:ext cx="5357937" cy="18488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1" tIns="45688" rIns="91401" bIns="45688" anchor="t" anchorCtr="0">
            <a:noAutofit/>
          </a:bodyPr>
          <a:lstStyle/>
          <a:p>
            <a:pPr>
              <a:buSzPts val="1600"/>
            </a:pPr>
            <a:r>
              <a:rPr lang="pt-BR" sz="1600" b="1" dirty="0"/>
              <a:t>Habilidade:</a:t>
            </a:r>
            <a:r>
              <a:rPr lang="pt-BR" sz="1600" dirty="0"/>
              <a:t> </a:t>
            </a:r>
          </a:p>
          <a:p>
            <a:pPr>
              <a:buSzPts val="1600"/>
            </a:pPr>
            <a:endParaRPr lang="pt-BR" sz="1600" dirty="0"/>
          </a:p>
          <a:p>
            <a:pPr lvl="0">
              <a:buSzPts val="1600"/>
            </a:pPr>
            <a:r>
              <a:rPr lang="pt-BR" sz="1600" b="1" dirty="0">
                <a:solidFill>
                  <a:srgbClr val="231F20"/>
                </a:solidFill>
                <a:ea typeface="Times New Roman" panose="02020603050405020304" pitchFamily="18" charset="0"/>
              </a:rPr>
              <a:t>(EF01MA03)</a:t>
            </a:r>
            <a:r>
              <a:rPr lang="pt-BR" sz="1600" spc="-70" dirty="0">
                <a:solidFill>
                  <a:srgbClr val="231F20"/>
                </a:solidFill>
                <a:ea typeface="Times New Roman" panose="02020603050405020304" pitchFamily="18" charset="0"/>
              </a:rPr>
              <a:t> </a:t>
            </a:r>
            <a:r>
              <a:rPr lang="pt-BR" sz="1600" dirty="0">
                <a:solidFill>
                  <a:srgbClr val="231F20"/>
                </a:solidFill>
                <a:ea typeface="Times New Roman" panose="02020603050405020304" pitchFamily="18" charset="0"/>
              </a:rPr>
              <a:t>Estimar</a:t>
            </a:r>
            <a:r>
              <a:rPr lang="pt-BR" sz="1600" spc="-70" dirty="0">
                <a:solidFill>
                  <a:srgbClr val="231F20"/>
                </a:solidFill>
                <a:ea typeface="Times New Roman" panose="02020603050405020304" pitchFamily="18" charset="0"/>
              </a:rPr>
              <a:t> </a:t>
            </a:r>
            <a:r>
              <a:rPr lang="pt-BR" sz="1600" dirty="0">
                <a:solidFill>
                  <a:srgbClr val="231F20"/>
                </a:solidFill>
                <a:ea typeface="Times New Roman" panose="02020603050405020304" pitchFamily="18" charset="0"/>
              </a:rPr>
              <a:t>e</a:t>
            </a:r>
            <a:r>
              <a:rPr lang="pt-BR" sz="1600" spc="-65" dirty="0">
                <a:solidFill>
                  <a:srgbClr val="231F20"/>
                </a:solidFill>
                <a:ea typeface="Times New Roman" panose="02020603050405020304" pitchFamily="18" charset="0"/>
              </a:rPr>
              <a:t> </a:t>
            </a:r>
            <a:r>
              <a:rPr lang="pt-BR" sz="1600" dirty="0">
                <a:solidFill>
                  <a:srgbClr val="231F20"/>
                </a:solidFill>
                <a:ea typeface="Times New Roman" panose="02020603050405020304" pitchFamily="18" charset="0"/>
              </a:rPr>
              <a:t>comparar</a:t>
            </a:r>
            <a:r>
              <a:rPr lang="pt-BR" sz="1600" spc="-65" dirty="0">
                <a:solidFill>
                  <a:srgbClr val="231F20"/>
                </a:solidFill>
                <a:ea typeface="Times New Roman" panose="02020603050405020304" pitchFamily="18" charset="0"/>
              </a:rPr>
              <a:t> </a:t>
            </a:r>
            <a:r>
              <a:rPr lang="pt-BR" sz="1600" dirty="0">
                <a:solidFill>
                  <a:srgbClr val="231F20"/>
                </a:solidFill>
                <a:ea typeface="Times New Roman" panose="02020603050405020304" pitchFamily="18" charset="0"/>
              </a:rPr>
              <a:t>quantidades</a:t>
            </a:r>
            <a:r>
              <a:rPr lang="pt-BR" sz="1600" spc="-70" dirty="0">
                <a:solidFill>
                  <a:srgbClr val="231F20"/>
                </a:solidFill>
                <a:ea typeface="Times New Roman" panose="02020603050405020304" pitchFamily="18" charset="0"/>
              </a:rPr>
              <a:t> </a:t>
            </a:r>
            <a:r>
              <a:rPr lang="pt-BR" sz="1600" dirty="0">
                <a:solidFill>
                  <a:srgbClr val="231F20"/>
                </a:solidFill>
                <a:ea typeface="Times New Roman" panose="02020603050405020304" pitchFamily="18" charset="0"/>
              </a:rPr>
              <a:t>de</a:t>
            </a:r>
            <a:r>
              <a:rPr lang="pt-BR" sz="1600" spc="-65" dirty="0">
                <a:solidFill>
                  <a:srgbClr val="231F20"/>
                </a:solidFill>
                <a:ea typeface="Times New Roman" panose="02020603050405020304" pitchFamily="18" charset="0"/>
              </a:rPr>
              <a:t> </a:t>
            </a:r>
            <a:r>
              <a:rPr lang="pt-BR" sz="1600" dirty="0">
                <a:solidFill>
                  <a:srgbClr val="231F20"/>
                </a:solidFill>
                <a:ea typeface="Times New Roman" panose="02020603050405020304" pitchFamily="18" charset="0"/>
              </a:rPr>
              <a:t>objetos</a:t>
            </a:r>
            <a:r>
              <a:rPr lang="pt-BR" sz="1600" spc="-70" dirty="0">
                <a:solidFill>
                  <a:srgbClr val="231F20"/>
                </a:solidFill>
                <a:ea typeface="Times New Roman" panose="02020603050405020304" pitchFamily="18" charset="0"/>
              </a:rPr>
              <a:t> </a:t>
            </a:r>
            <a:r>
              <a:rPr lang="pt-BR" sz="1600" dirty="0">
                <a:solidFill>
                  <a:srgbClr val="231F20"/>
                </a:solidFill>
                <a:ea typeface="Times New Roman" panose="02020603050405020304" pitchFamily="18" charset="0"/>
              </a:rPr>
              <a:t>de</a:t>
            </a:r>
            <a:r>
              <a:rPr lang="pt-BR" sz="1600" spc="-65" dirty="0">
                <a:solidFill>
                  <a:srgbClr val="231F20"/>
                </a:solidFill>
                <a:ea typeface="Times New Roman" panose="02020603050405020304" pitchFamily="18" charset="0"/>
              </a:rPr>
              <a:t> </a:t>
            </a:r>
            <a:r>
              <a:rPr lang="pt-BR" sz="1600" dirty="0">
                <a:solidFill>
                  <a:srgbClr val="231F20"/>
                </a:solidFill>
                <a:ea typeface="Times New Roman" panose="02020603050405020304" pitchFamily="18" charset="0"/>
              </a:rPr>
              <a:t>dois</a:t>
            </a:r>
            <a:r>
              <a:rPr lang="pt-BR" sz="1600" spc="-70" dirty="0">
                <a:solidFill>
                  <a:srgbClr val="231F20"/>
                </a:solidFill>
                <a:ea typeface="Times New Roman" panose="02020603050405020304" pitchFamily="18" charset="0"/>
              </a:rPr>
              <a:t> </a:t>
            </a:r>
            <a:r>
              <a:rPr lang="pt-BR" sz="1600" dirty="0">
                <a:solidFill>
                  <a:srgbClr val="231F20"/>
                </a:solidFill>
                <a:ea typeface="Times New Roman" panose="02020603050405020304" pitchFamily="18" charset="0"/>
              </a:rPr>
              <a:t>conjuntos</a:t>
            </a:r>
            <a:r>
              <a:rPr lang="pt-BR" sz="1600" spc="-65" dirty="0">
                <a:solidFill>
                  <a:srgbClr val="231F20"/>
                </a:solidFill>
                <a:ea typeface="Times New Roman" panose="02020603050405020304" pitchFamily="18" charset="0"/>
              </a:rPr>
              <a:t> </a:t>
            </a:r>
            <a:r>
              <a:rPr lang="pt-BR" sz="1600" dirty="0">
                <a:solidFill>
                  <a:srgbClr val="231F20"/>
                </a:solidFill>
                <a:ea typeface="Times New Roman" panose="02020603050405020304" pitchFamily="18" charset="0"/>
              </a:rPr>
              <a:t>(em</a:t>
            </a:r>
            <a:r>
              <a:rPr lang="pt-BR" sz="1600" spc="-70" dirty="0">
                <a:solidFill>
                  <a:srgbClr val="231F20"/>
                </a:solidFill>
                <a:ea typeface="Times New Roman" panose="02020603050405020304" pitchFamily="18" charset="0"/>
              </a:rPr>
              <a:t> </a:t>
            </a:r>
            <a:r>
              <a:rPr lang="pt-BR" sz="1600" dirty="0">
                <a:solidFill>
                  <a:srgbClr val="231F20"/>
                </a:solidFill>
                <a:ea typeface="Times New Roman" panose="02020603050405020304" pitchFamily="18" charset="0"/>
              </a:rPr>
              <a:t>torno</a:t>
            </a:r>
            <a:r>
              <a:rPr lang="pt-BR" sz="1600" spc="-65" dirty="0">
                <a:solidFill>
                  <a:srgbClr val="231F20"/>
                </a:solidFill>
                <a:ea typeface="Times New Roman" panose="02020603050405020304" pitchFamily="18" charset="0"/>
              </a:rPr>
              <a:t> </a:t>
            </a:r>
            <a:r>
              <a:rPr lang="pt-BR" sz="1600" dirty="0">
                <a:solidFill>
                  <a:srgbClr val="231F20"/>
                </a:solidFill>
                <a:ea typeface="Times New Roman" panose="02020603050405020304" pitchFamily="18" charset="0"/>
              </a:rPr>
              <a:t>de</a:t>
            </a:r>
            <a:r>
              <a:rPr lang="pt-BR" sz="1600" spc="-70" dirty="0">
                <a:solidFill>
                  <a:srgbClr val="231F20"/>
                </a:solidFill>
                <a:ea typeface="Times New Roman" panose="02020603050405020304" pitchFamily="18" charset="0"/>
              </a:rPr>
              <a:t> </a:t>
            </a:r>
            <a:r>
              <a:rPr lang="pt-BR" sz="1600" dirty="0">
                <a:solidFill>
                  <a:srgbClr val="231F20"/>
                </a:solidFill>
                <a:ea typeface="Times New Roman" panose="02020603050405020304" pitchFamily="18" charset="0"/>
              </a:rPr>
              <a:t>20</a:t>
            </a:r>
            <a:r>
              <a:rPr lang="pt-BR" sz="1600" spc="-65" dirty="0">
                <a:solidFill>
                  <a:srgbClr val="231F20"/>
                </a:solidFill>
                <a:ea typeface="Times New Roman" panose="02020603050405020304" pitchFamily="18" charset="0"/>
              </a:rPr>
              <a:t> </a:t>
            </a:r>
            <a:r>
              <a:rPr lang="pt-BR" sz="1600" dirty="0">
                <a:solidFill>
                  <a:srgbClr val="231F20"/>
                </a:solidFill>
                <a:ea typeface="Times New Roman" panose="02020603050405020304" pitchFamily="18" charset="0"/>
              </a:rPr>
              <a:t>elementos),</a:t>
            </a:r>
            <a:r>
              <a:rPr lang="pt-BR" sz="1600" spc="-20" dirty="0">
                <a:solidFill>
                  <a:srgbClr val="231F20"/>
                </a:solidFill>
                <a:ea typeface="Times New Roman" panose="02020603050405020304" pitchFamily="18" charset="0"/>
              </a:rPr>
              <a:t> </a:t>
            </a:r>
            <a:r>
              <a:rPr lang="pt-BR" sz="1600" dirty="0">
                <a:solidFill>
                  <a:srgbClr val="231F20"/>
                </a:solidFill>
                <a:ea typeface="Times New Roman" panose="02020603050405020304" pitchFamily="18" charset="0"/>
              </a:rPr>
              <a:t>por</a:t>
            </a:r>
            <a:r>
              <a:rPr lang="pt-BR" sz="1600" spc="-20" dirty="0">
                <a:solidFill>
                  <a:srgbClr val="231F20"/>
                </a:solidFill>
                <a:ea typeface="Times New Roman" panose="02020603050405020304" pitchFamily="18" charset="0"/>
              </a:rPr>
              <a:t> </a:t>
            </a:r>
            <a:r>
              <a:rPr lang="pt-BR" sz="1600" dirty="0">
                <a:solidFill>
                  <a:srgbClr val="231F20"/>
                </a:solidFill>
                <a:ea typeface="Times New Roman" panose="02020603050405020304" pitchFamily="18" charset="0"/>
              </a:rPr>
              <a:t>estimativa</a:t>
            </a:r>
            <a:r>
              <a:rPr lang="pt-BR" sz="1600" spc="-20" dirty="0">
                <a:solidFill>
                  <a:srgbClr val="231F20"/>
                </a:solidFill>
                <a:ea typeface="Times New Roman" panose="02020603050405020304" pitchFamily="18" charset="0"/>
              </a:rPr>
              <a:t> </a:t>
            </a:r>
            <a:r>
              <a:rPr lang="pt-BR" sz="1600" dirty="0">
                <a:solidFill>
                  <a:srgbClr val="231F20"/>
                </a:solidFill>
                <a:ea typeface="Times New Roman" panose="02020603050405020304" pitchFamily="18" charset="0"/>
              </a:rPr>
              <a:t>e/ou</a:t>
            </a:r>
            <a:r>
              <a:rPr lang="pt-BR" sz="1600" spc="-20" dirty="0">
                <a:solidFill>
                  <a:srgbClr val="231F20"/>
                </a:solidFill>
                <a:ea typeface="Times New Roman" panose="02020603050405020304" pitchFamily="18" charset="0"/>
              </a:rPr>
              <a:t> </a:t>
            </a:r>
            <a:r>
              <a:rPr lang="pt-BR" sz="1600" dirty="0">
                <a:solidFill>
                  <a:srgbClr val="231F20"/>
                </a:solidFill>
                <a:ea typeface="Times New Roman" panose="02020603050405020304" pitchFamily="18" charset="0"/>
              </a:rPr>
              <a:t>por</a:t>
            </a:r>
            <a:r>
              <a:rPr lang="pt-BR" sz="1600" spc="-20" dirty="0">
                <a:solidFill>
                  <a:srgbClr val="231F20"/>
                </a:solidFill>
                <a:ea typeface="Times New Roman" panose="02020603050405020304" pitchFamily="18" charset="0"/>
              </a:rPr>
              <a:t> </a:t>
            </a:r>
            <a:r>
              <a:rPr lang="pt-BR" sz="1600" dirty="0">
                <a:solidFill>
                  <a:srgbClr val="231F20"/>
                </a:solidFill>
                <a:ea typeface="Times New Roman" panose="02020603050405020304" pitchFamily="18" charset="0"/>
              </a:rPr>
              <a:t>correspondência</a:t>
            </a:r>
            <a:r>
              <a:rPr lang="pt-BR" sz="1600" spc="-20" dirty="0">
                <a:solidFill>
                  <a:srgbClr val="231F20"/>
                </a:solidFill>
                <a:ea typeface="Times New Roman" panose="02020603050405020304" pitchFamily="18" charset="0"/>
              </a:rPr>
              <a:t> </a:t>
            </a:r>
            <a:r>
              <a:rPr lang="pt-BR" sz="1600" dirty="0">
                <a:solidFill>
                  <a:srgbClr val="231F20"/>
                </a:solidFill>
                <a:ea typeface="Times New Roman" panose="02020603050405020304" pitchFamily="18" charset="0"/>
              </a:rPr>
              <a:t>(um</a:t>
            </a:r>
            <a:r>
              <a:rPr lang="pt-BR" sz="1600" spc="-20" dirty="0">
                <a:solidFill>
                  <a:srgbClr val="231F20"/>
                </a:solidFill>
                <a:ea typeface="Times New Roman" panose="02020603050405020304" pitchFamily="18" charset="0"/>
              </a:rPr>
              <a:t> </a:t>
            </a:r>
            <a:r>
              <a:rPr lang="pt-BR" sz="1600" dirty="0">
                <a:solidFill>
                  <a:srgbClr val="231F20"/>
                </a:solidFill>
                <a:ea typeface="Times New Roman" panose="02020603050405020304" pitchFamily="18" charset="0"/>
              </a:rPr>
              <a:t>a</a:t>
            </a:r>
            <a:r>
              <a:rPr lang="pt-BR" sz="1600" spc="-20" dirty="0">
                <a:solidFill>
                  <a:srgbClr val="231F20"/>
                </a:solidFill>
                <a:ea typeface="Times New Roman" panose="02020603050405020304" pitchFamily="18" charset="0"/>
              </a:rPr>
              <a:t> </a:t>
            </a:r>
            <a:r>
              <a:rPr lang="pt-BR" sz="1600" dirty="0">
                <a:solidFill>
                  <a:srgbClr val="231F20"/>
                </a:solidFill>
                <a:ea typeface="Times New Roman" panose="02020603050405020304" pitchFamily="18" charset="0"/>
              </a:rPr>
              <a:t>um,</a:t>
            </a:r>
            <a:r>
              <a:rPr lang="pt-BR" sz="1600" spc="-20" dirty="0">
                <a:solidFill>
                  <a:srgbClr val="231F20"/>
                </a:solidFill>
                <a:ea typeface="Times New Roman" panose="02020603050405020304" pitchFamily="18" charset="0"/>
              </a:rPr>
              <a:t> </a:t>
            </a:r>
            <a:r>
              <a:rPr lang="pt-BR" sz="1600" dirty="0">
                <a:solidFill>
                  <a:srgbClr val="231F20"/>
                </a:solidFill>
                <a:ea typeface="Times New Roman" panose="02020603050405020304" pitchFamily="18" charset="0"/>
              </a:rPr>
              <a:t>dois</a:t>
            </a:r>
            <a:r>
              <a:rPr lang="pt-BR" sz="1600" spc="-20" dirty="0">
                <a:solidFill>
                  <a:srgbClr val="231F20"/>
                </a:solidFill>
                <a:ea typeface="Times New Roman" panose="02020603050405020304" pitchFamily="18" charset="0"/>
              </a:rPr>
              <a:t> </a:t>
            </a:r>
            <a:r>
              <a:rPr lang="pt-BR" sz="1600" dirty="0">
                <a:solidFill>
                  <a:srgbClr val="231F20"/>
                </a:solidFill>
                <a:ea typeface="Times New Roman" panose="02020603050405020304" pitchFamily="18" charset="0"/>
              </a:rPr>
              <a:t>a</a:t>
            </a:r>
            <a:r>
              <a:rPr lang="pt-BR" sz="1600" spc="-20" dirty="0">
                <a:solidFill>
                  <a:srgbClr val="231F20"/>
                </a:solidFill>
                <a:ea typeface="Times New Roman" panose="02020603050405020304" pitchFamily="18" charset="0"/>
              </a:rPr>
              <a:t> </a:t>
            </a:r>
            <a:r>
              <a:rPr lang="pt-BR" sz="1600" dirty="0">
                <a:solidFill>
                  <a:srgbClr val="231F20"/>
                </a:solidFill>
                <a:ea typeface="Times New Roman" panose="02020603050405020304" pitchFamily="18" charset="0"/>
              </a:rPr>
              <a:t>dois)</a:t>
            </a:r>
            <a:r>
              <a:rPr lang="pt-BR" sz="1600" spc="-20" dirty="0">
                <a:solidFill>
                  <a:srgbClr val="231F20"/>
                </a:solidFill>
                <a:ea typeface="Times New Roman" panose="02020603050405020304" pitchFamily="18" charset="0"/>
              </a:rPr>
              <a:t> </a:t>
            </a:r>
            <a:r>
              <a:rPr lang="pt-BR" sz="1600" dirty="0">
                <a:solidFill>
                  <a:srgbClr val="231F20"/>
                </a:solidFill>
                <a:ea typeface="Times New Roman" panose="02020603050405020304" pitchFamily="18" charset="0"/>
              </a:rPr>
              <a:t>para</a:t>
            </a:r>
            <a:r>
              <a:rPr lang="pt-BR" sz="1600" spc="-20" dirty="0">
                <a:solidFill>
                  <a:srgbClr val="231F20"/>
                </a:solidFill>
                <a:ea typeface="Times New Roman" panose="02020603050405020304" pitchFamily="18" charset="0"/>
              </a:rPr>
              <a:t> </a:t>
            </a:r>
            <a:r>
              <a:rPr lang="pt-BR" sz="1600" dirty="0">
                <a:solidFill>
                  <a:srgbClr val="231F20"/>
                </a:solidFill>
                <a:ea typeface="Times New Roman" panose="02020603050405020304" pitchFamily="18" charset="0"/>
              </a:rPr>
              <a:t>indicar</a:t>
            </a:r>
            <a:r>
              <a:rPr lang="pt-BR" sz="1600" spc="-20" dirty="0">
                <a:solidFill>
                  <a:srgbClr val="231F20"/>
                </a:solidFill>
                <a:ea typeface="Times New Roman" panose="02020603050405020304" pitchFamily="18" charset="0"/>
              </a:rPr>
              <a:t> </a:t>
            </a:r>
            <a:r>
              <a:rPr lang="pt-BR" sz="1600" dirty="0">
                <a:solidFill>
                  <a:srgbClr val="231F20"/>
                </a:solidFill>
                <a:ea typeface="Times New Roman" panose="02020603050405020304" pitchFamily="18" charset="0"/>
              </a:rPr>
              <a:t>“tem</a:t>
            </a:r>
            <a:r>
              <a:rPr lang="pt-BR" sz="1600" spc="-25" dirty="0">
                <a:solidFill>
                  <a:srgbClr val="231F20"/>
                </a:solidFill>
                <a:ea typeface="Times New Roman" panose="02020603050405020304" pitchFamily="18" charset="0"/>
              </a:rPr>
              <a:t> </a:t>
            </a:r>
            <a:r>
              <a:rPr lang="pt-BR" sz="1600" dirty="0">
                <a:solidFill>
                  <a:srgbClr val="231F20"/>
                </a:solidFill>
                <a:ea typeface="Times New Roman" panose="02020603050405020304" pitchFamily="18" charset="0"/>
              </a:rPr>
              <a:t>mais”,</a:t>
            </a:r>
            <a:r>
              <a:rPr lang="pt-BR" sz="1600" spc="-20" dirty="0">
                <a:solidFill>
                  <a:srgbClr val="231F20"/>
                </a:solidFill>
                <a:ea typeface="Times New Roman" panose="02020603050405020304" pitchFamily="18" charset="0"/>
              </a:rPr>
              <a:t> </a:t>
            </a:r>
            <a:r>
              <a:rPr lang="pt-BR" sz="1600" dirty="0">
                <a:solidFill>
                  <a:srgbClr val="231F20"/>
                </a:solidFill>
                <a:ea typeface="Times New Roman" panose="02020603050405020304" pitchFamily="18" charset="0"/>
              </a:rPr>
              <a:t>“tem menos” ou “tem a mesma quantidade”. </a:t>
            </a:r>
            <a:endParaRPr lang="pt-BR" sz="1600" dirty="0">
              <a:ea typeface="Times New Roman" panose="02020603050405020304" pitchFamily="18" charset="0"/>
            </a:endParaRPr>
          </a:p>
        </p:txBody>
      </p:sp>
      <p:sp>
        <p:nvSpPr>
          <p:cNvPr id="155" name="Google Shape;155;p26"/>
          <p:cNvSpPr txBox="1">
            <a:spLocks noGrp="1"/>
          </p:cNvSpPr>
          <p:nvPr>
            <p:ph type="subTitle" idx="1"/>
          </p:nvPr>
        </p:nvSpPr>
        <p:spPr>
          <a:xfrm rot="-120000">
            <a:off x="176454" y="173404"/>
            <a:ext cx="1662524" cy="5453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5944" tIns="71981" rIns="215944" bIns="71981" anchor="ctr" anchorCtr="0">
            <a:spAutoFit/>
          </a:bodyPr>
          <a:lstStyle/>
          <a:p>
            <a:pPr marL="0" indent="0" algn="ctr"/>
            <a:r>
              <a:rPr lang="pt-BR" dirty="0"/>
              <a:t>SLIDE 2</a:t>
            </a:r>
            <a:endParaRPr dirty="0"/>
          </a:p>
        </p:txBody>
      </p:sp>
      <p:grpSp>
        <p:nvGrpSpPr>
          <p:cNvPr id="156" name="Google Shape;156;p26"/>
          <p:cNvGrpSpPr/>
          <p:nvPr/>
        </p:nvGrpSpPr>
        <p:grpSpPr>
          <a:xfrm>
            <a:off x="512659" y="919081"/>
            <a:ext cx="692128" cy="719813"/>
            <a:chOff x="512793" y="747344"/>
            <a:chExt cx="692308" cy="720000"/>
          </a:xfrm>
        </p:grpSpPr>
        <p:pic>
          <p:nvPicPr>
            <p:cNvPr id="157" name="Google Shape;157;p26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512793" y="747344"/>
              <a:ext cx="692308" cy="720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58" name="Google Shape;158;p26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668021" y="815846"/>
              <a:ext cx="371963" cy="52920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" name="CaixaDeTexto 7">
            <a:extLst>
              <a:ext uri="{FF2B5EF4-FFF2-40B4-BE49-F238E27FC236}">
                <a16:creationId xmlns:a16="http://schemas.microsoft.com/office/drawing/2014/main" id="{A61A718D-5517-F7F8-E11C-9572C9DD7A43}"/>
              </a:ext>
            </a:extLst>
          </p:cNvPr>
          <p:cNvSpPr txBox="1"/>
          <p:nvPr/>
        </p:nvSpPr>
        <p:spPr>
          <a:xfrm>
            <a:off x="9773920" y="492691"/>
            <a:ext cx="1910080" cy="389513"/>
          </a:xfrm>
          <a:prstGeom prst="roundRect">
            <a:avLst>
              <a:gd name="adj" fmla="val 50000"/>
            </a:avLst>
          </a:prstGeom>
          <a:solidFill>
            <a:srgbClr val="74489D"/>
          </a:solidFill>
          <a:ln w="12700">
            <a:noFill/>
          </a:ln>
        </p:spPr>
        <p:txBody>
          <a:bodyPr wrap="square" lIns="72000" tIns="0" rIns="108000" bIns="0" rtlCol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>
              <a:buSzPts val="1600"/>
            </a:pPr>
            <a:r>
              <a:rPr lang="pt-BR" sz="18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randstander" pitchFamily="2" charset="0"/>
              </a:rPr>
              <a:t>PRINT DO SLIDE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8018A484-8662-3F2A-4CE1-81F61F69F2A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62725" y="845152"/>
            <a:ext cx="5148264" cy="2894485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g29c03e3d857_0_218"/>
          <p:cNvSpPr txBox="1">
            <a:spLocks noGrp="1"/>
          </p:cNvSpPr>
          <p:nvPr>
            <p:ph type="body" idx="1"/>
          </p:nvPr>
        </p:nvSpPr>
        <p:spPr>
          <a:xfrm>
            <a:off x="6424526" y="987003"/>
            <a:ext cx="5368162" cy="4960175"/>
          </a:xfrm>
        </p:spPr>
        <p:txBody>
          <a:bodyPr spcFirstLastPara="1" wrap="square" lIns="121868" tIns="121868" rIns="121868" bIns="121868" anchor="t" anchorCtr="0">
            <a:noAutofit/>
          </a:bodyPr>
          <a:lstStyle/>
          <a:p>
            <a:pPr marL="342000" indent="-342000">
              <a:spcAft>
                <a:spcPts val="1200"/>
              </a:spcAft>
            </a:pPr>
            <a:r>
              <a:rPr lang="pt-BR" dirty="0">
                <a:solidFill>
                  <a:schemeClr val="tx1"/>
                </a:solidFill>
              </a:rPr>
              <a:t>CONTAR E COMPARAR QUANTIDADES DE OBJETOS DE 2 CONJUNTOS (EM TORNO DE 20 ELEMENTOS), PARA INDICAR “TEM MAIS”, “TEM MENOS” OU “TEM A MESMA QUANTIDADE”;</a:t>
            </a:r>
          </a:p>
          <a:p>
            <a:pPr marL="342000" indent="-342000">
              <a:spcAft>
                <a:spcPts val="1200"/>
              </a:spcAft>
            </a:pPr>
            <a:r>
              <a:rPr lang="pt-BR" dirty="0">
                <a:solidFill>
                  <a:schemeClr val="tx1"/>
                </a:solidFill>
              </a:rPr>
              <a:t>COMPLEMENTAR UM GRUPO PARA QUE FIQUE COM A MESMA QUANTIDADE DE OUTRO DETERMINADO. </a:t>
            </a:r>
          </a:p>
          <a:p>
            <a:pPr marL="342000" indent="-342000">
              <a:spcAft>
                <a:spcPts val="1200"/>
              </a:spcAft>
            </a:pPr>
            <a:endParaRPr lang="pt-BR" dirty="0">
              <a:solidFill>
                <a:schemeClr val="tx1"/>
              </a:solidFill>
            </a:endParaRPr>
          </a:p>
          <a:p>
            <a:pPr marL="342000" indent="-342000">
              <a:spcAft>
                <a:spcPts val="1200"/>
              </a:spcAft>
            </a:pPr>
            <a:endParaRPr lang="pt-BR" dirty="0">
              <a:solidFill>
                <a:schemeClr val="tx1"/>
              </a:solidFill>
            </a:endParaRPr>
          </a:p>
          <a:p>
            <a:pPr marL="342000" indent="-342000">
              <a:spcAft>
                <a:spcPts val="1200"/>
              </a:spcAft>
            </a:pPr>
            <a:endParaRPr lang="pt-BR" dirty="0">
              <a:solidFill>
                <a:schemeClr val="tx1"/>
              </a:solidFill>
            </a:endParaRPr>
          </a:p>
        </p:txBody>
      </p:sp>
      <p:sp>
        <p:nvSpPr>
          <p:cNvPr id="176" name="Google Shape;176;g29c03e3d857_0_218"/>
          <p:cNvSpPr txBox="1">
            <a:spLocks noGrp="1"/>
          </p:cNvSpPr>
          <p:nvPr>
            <p:ph type="body" idx="2"/>
          </p:nvPr>
        </p:nvSpPr>
        <p:spPr/>
        <p:txBody>
          <a:bodyPr spcFirstLastPara="1" wrap="square" lIns="121868" tIns="121868" rIns="121868" bIns="121868" anchor="t" anchorCtr="0">
            <a:noAutofit/>
          </a:bodyPr>
          <a:lstStyle/>
          <a:p>
            <a:pPr marL="342000" indent="-342000">
              <a:spcAft>
                <a:spcPts val="1200"/>
              </a:spcAft>
            </a:pPr>
            <a:r>
              <a:rPr lang="pt-BR" sz="2666" kern="100" dirty="0">
                <a:solidFill>
                  <a:schemeClr val="tx1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CONTAGEM. </a:t>
            </a:r>
          </a:p>
          <a:p>
            <a:pPr marL="342000" indent="-342000">
              <a:spcAft>
                <a:spcPts val="1200"/>
              </a:spcAft>
            </a:pPr>
            <a:endParaRPr lang="pt-BR" dirty="0">
              <a:solidFill>
                <a:schemeClr val="tx1"/>
              </a:solidFill>
            </a:endParaRPr>
          </a:p>
          <a:p>
            <a:pPr marL="342000" indent="-342000">
              <a:spcAft>
                <a:spcPts val="1200"/>
              </a:spcAft>
            </a:pPr>
            <a:endParaRPr lang="pt-BR" dirty="0">
              <a:solidFill>
                <a:schemeClr val="tx1"/>
              </a:solidFill>
            </a:endParaRPr>
          </a:p>
          <a:p>
            <a:pPr marL="342000" indent="-342000">
              <a:spcAft>
                <a:spcPts val="1200"/>
              </a:spcAft>
            </a:pPr>
            <a:endParaRPr lang="pt-BR" dirty="0">
              <a:solidFill>
                <a:schemeClr val="tx1"/>
              </a:solidFill>
            </a:endParaRPr>
          </a:p>
          <a:p>
            <a:pPr marL="342000" indent="-342000">
              <a:spcAft>
                <a:spcPts val="1200"/>
              </a:spcAft>
            </a:pPr>
            <a:endParaRPr lang="pt-BR" dirty="0">
              <a:solidFill>
                <a:schemeClr val="tx1"/>
              </a:solidFill>
            </a:endParaRPr>
          </a:p>
          <a:p>
            <a:pPr marL="342000" indent="-342000">
              <a:spcAft>
                <a:spcPts val="1200"/>
              </a:spcAft>
            </a:pPr>
            <a:endParaRPr lang="pt-BR" dirty="0">
              <a:solidFill>
                <a:schemeClr val="tx1"/>
              </a:solidFill>
            </a:endParaRPr>
          </a:p>
          <a:p>
            <a:pPr marL="342000" indent="-342000">
              <a:spcAft>
                <a:spcPts val="1200"/>
              </a:spcAft>
            </a:pPr>
            <a:endParaRPr lang="pt-BR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7">
            <a:extLst>
              <a:ext uri="{FF2B5EF4-FFF2-40B4-BE49-F238E27FC236}">
                <a16:creationId xmlns:a16="http://schemas.microsoft.com/office/drawing/2014/main" id="{DE549255-8BF9-1663-0C9A-8B62571409DE}"/>
              </a:ext>
            </a:extLst>
          </p:cNvPr>
          <p:cNvSpPr txBox="1"/>
          <p:nvPr/>
        </p:nvSpPr>
        <p:spPr>
          <a:xfrm>
            <a:off x="9773920" y="492691"/>
            <a:ext cx="1910080" cy="389513"/>
          </a:xfrm>
          <a:prstGeom prst="roundRect">
            <a:avLst>
              <a:gd name="adj" fmla="val 50000"/>
            </a:avLst>
          </a:prstGeom>
          <a:solidFill>
            <a:srgbClr val="74489D"/>
          </a:solidFill>
          <a:ln w="12700">
            <a:noFill/>
          </a:ln>
        </p:spPr>
        <p:txBody>
          <a:bodyPr wrap="square" lIns="72000" tIns="0" rIns="108000" bIns="0" rtlCol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>
              <a:buSzPts val="1600"/>
            </a:pPr>
            <a:r>
              <a:rPr lang="pt-BR" sz="18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randstander" pitchFamily="2" charset="0"/>
              </a:rPr>
              <a:t>PRINT DO SLIDE</a:t>
            </a:r>
          </a:p>
        </p:txBody>
      </p:sp>
      <p:sp>
        <p:nvSpPr>
          <p:cNvPr id="148" name="Google Shape;148;p26"/>
          <p:cNvSpPr txBox="1"/>
          <p:nvPr/>
        </p:nvSpPr>
        <p:spPr>
          <a:xfrm>
            <a:off x="1193745" y="854913"/>
            <a:ext cx="4453077" cy="25740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1" tIns="45688" rIns="91401" bIns="45688" anchor="t" anchorCtr="0">
            <a:noAutofit/>
          </a:bodyPr>
          <a:lstStyle/>
          <a:p>
            <a:pPr lvl="0" eaLnBrk="0" hangingPunct="0">
              <a:spcBef>
                <a:spcPts val="135"/>
              </a:spcBef>
              <a:buSzPts val="1100"/>
              <a:defRPr/>
            </a:pPr>
            <a:r>
              <a:rPr lang="pt-BR" sz="1600" b="1" dirty="0"/>
              <a:t>Dinâmica de condução: </a:t>
            </a:r>
            <a:r>
              <a:rPr lang="pt-BR" sz="1600" dirty="0">
                <a:solidFill>
                  <a:srgbClr val="231F20"/>
                </a:solidFill>
              </a:rPr>
              <a:t>c</a:t>
            </a:r>
            <a:r>
              <a:rPr lang="pt-BR" sz="1600" dirty="0">
                <a:solidFill>
                  <a:srgbClr val="231F20"/>
                </a:solidFill>
                <a:ea typeface="Times New Roman" panose="02020603050405020304" pitchFamily="18" charset="0"/>
              </a:rPr>
              <a:t>aro professor, d</a:t>
            </a:r>
            <a:r>
              <a:rPr lang="pt-BR" sz="1600" dirty="0"/>
              <a:t>ivida os estudantes em grupos e apresente uma coleção de objetos. Explique que a tarefa é estimar a quantidade total sem contar um a um.</a:t>
            </a:r>
          </a:p>
          <a:p>
            <a:pPr lvl="0" eaLnBrk="0" hangingPunct="0">
              <a:spcBef>
                <a:spcPts val="135"/>
              </a:spcBef>
              <a:buSzPts val="1100"/>
              <a:defRPr/>
            </a:pPr>
            <a:r>
              <a:rPr lang="pt-BR" sz="1600" dirty="0"/>
              <a:t>Reforce o conceito de estimativa:</a:t>
            </a:r>
          </a:p>
          <a:p>
            <a:pPr marL="457200" indent="-298450">
              <a:buClr>
                <a:srgbClr val="7030A0"/>
              </a:buClr>
              <a:buFont typeface="Fonte do Sistema Regular"/>
              <a:buChar char="●"/>
            </a:pPr>
            <a:r>
              <a:rPr lang="pt-BR" sz="1600" dirty="0"/>
              <a:t>Estimar significa dar um valor aproximado ao valor exato, não um chute aleatório.</a:t>
            </a:r>
          </a:p>
          <a:p>
            <a:pPr marL="457200" indent="-298450">
              <a:buClr>
                <a:srgbClr val="7030A0"/>
              </a:buClr>
              <a:buFont typeface="Fonte do Sistema Regular"/>
              <a:buChar char="●"/>
            </a:pPr>
            <a:r>
              <a:rPr lang="pt-BR" sz="1600" dirty="0"/>
              <a:t>Devem pensar e usar informações visuais para chegar a um número próximo do real.</a:t>
            </a:r>
          </a:p>
          <a:p>
            <a:pPr marL="158750"/>
            <a:endParaRPr lang="pt-BR" sz="1600" dirty="0"/>
          </a:p>
        </p:txBody>
      </p:sp>
      <p:sp>
        <p:nvSpPr>
          <p:cNvPr id="155" name="Google Shape;155;p26"/>
          <p:cNvSpPr txBox="1">
            <a:spLocks noGrp="1"/>
          </p:cNvSpPr>
          <p:nvPr>
            <p:ph type="subTitle" idx="1"/>
          </p:nvPr>
        </p:nvSpPr>
        <p:spPr>
          <a:xfrm rot="-120000">
            <a:off x="176454" y="173404"/>
            <a:ext cx="1662524" cy="5453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5944" tIns="71981" rIns="215944" bIns="71981" anchor="ctr" anchorCtr="0">
            <a:spAutoFit/>
          </a:bodyPr>
          <a:lstStyle/>
          <a:p>
            <a:pPr marL="0" indent="0" algn="ctr"/>
            <a:r>
              <a:rPr lang="pt-BR" dirty="0"/>
              <a:t>SLIDE 3</a:t>
            </a:r>
            <a:endParaRPr dirty="0"/>
          </a:p>
        </p:txBody>
      </p:sp>
      <p:grpSp>
        <p:nvGrpSpPr>
          <p:cNvPr id="7" name="Google Shape;171;p26"/>
          <p:cNvGrpSpPr/>
          <p:nvPr/>
        </p:nvGrpSpPr>
        <p:grpSpPr>
          <a:xfrm>
            <a:off x="507716" y="919081"/>
            <a:ext cx="692128" cy="719813"/>
            <a:chOff x="512793" y="2412643"/>
            <a:chExt cx="692308" cy="720000"/>
          </a:xfrm>
        </p:grpSpPr>
        <p:pic>
          <p:nvPicPr>
            <p:cNvPr id="172" name="Google Shape;172;p26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512793" y="2412643"/>
              <a:ext cx="692308" cy="720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73" name="Google Shape;173;p26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649145" y="2523978"/>
              <a:ext cx="453600" cy="453600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3" name="Imagem 2">
            <a:extLst>
              <a:ext uri="{FF2B5EF4-FFF2-40B4-BE49-F238E27FC236}">
                <a16:creationId xmlns:a16="http://schemas.microsoft.com/office/drawing/2014/main" id="{C03992BE-4640-0B97-70B1-4063428819A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62725" y="849487"/>
            <a:ext cx="5150468" cy="2895724"/>
          </a:xfrm>
          <a:prstGeom prst="rect">
            <a:avLst/>
          </a:prstGeom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id="{72A9A723-4133-3433-41A4-4EF82B3CFF4C}"/>
              </a:ext>
            </a:extLst>
          </p:cNvPr>
          <p:cNvSpPr txBox="1"/>
          <p:nvPr/>
        </p:nvSpPr>
        <p:spPr>
          <a:xfrm>
            <a:off x="1207824" y="3814061"/>
            <a:ext cx="10505369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0">
              <a:buFont typeface="+mj-lt"/>
              <a:buNone/>
            </a:pPr>
            <a:r>
              <a:rPr lang="pt-BR" sz="1600" dirty="0"/>
              <a:t>Durante a atividade, caso perceba dificuldades </a:t>
            </a:r>
            <a:r>
              <a:rPr lang="pt-BR" sz="1600" dirty="0">
                <a:solidFill>
                  <a:schemeClr val="tx1"/>
                </a:solidFill>
              </a:rPr>
              <a:t>dos alunos, </a:t>
            </a:r>
            <a:r>
              <a:rPr lang="pt-BR" sz="1600" dirty="0"/>
              <a:t>realize a seguinte intervenção.</a:t>
            </a:r>
          </a:p>
          <a:p>
            <a:pPr indent="0">
              <a:buFont typeface="+mj-lt"/>
              <a:buNone/>
            </a:pPr>
            <a:r>
              <a:rPr lang="pt-BR" sz="1600" dirty="0"/>
              <a:t>Mostre um grupo menor dentro da coleção e comente: “Aqui temos um montinho com 10 tampinhas. Isso pode ajudar vocês a estimar quantas tampinhas tem no total.”</a:t>
            </a:r>
          </a:p>
          <a:p>
            <a:pPr indent="0">
              <a:buFont typeface="+mj-lt"/>
              <a:buNone/>
            </a:pPr>
            <a:endParaRPr lang="pt-BR" sz="1600" dirty="0"/>
          </a:p>
          <a:p>
            <a:pPr indent="0">
              <a:buFont typeface="+mj-lt"/>
              <a:buNone/>
            </a:pPr>
            <a:r>
              <a:rPr lang="pt-BR" sz="1600" dirty="0"/>
              <a:t>Em seguida, convide um estudante de qualquer grupo para se aproximar e fazer uma estimativa em relação à coleção apresentada. Peça que os grupos discutam e justifiquem a conclusão alcançada. Incentive o pensamento lógico e a argumentação.</a:t>
            </a:r>
          </a:p>
          <a:p>
            <a:pPr indent="0">
              <a:buNone/>
            </a:pPr>
            <a:endParaRPr lang="pt-BR" sz="1600" dirty="0"/>
          </a:p>
          <a:p>
            <a:pPr indent="0">
              <a:buNone/>
            </a:pPr>
            <a:r>
              <a:rPr lang="pt-BR" sz="1600" dirty="0"/>
              <a:t>Lembre-se de valorizar as estratégias usadas e destacar que a estimativa é importante para decisões rápidas no cotidiano, especialmente quando a contagem exata não é possível.</a:t>
            </a:r>
            <a:endParaRPr lang="pt-BR" sz="1600" dirty="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26"/>
          <p:cNvSpPr txBox="1"/>
          <p:nvPr/>
        </p:nvSpPr>
        <p:spPr>
          <a:xfrm>
            <a:off x="1209787" y="953320"/>
            <a:ext cx="4884625" cy="24756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1" tIns="45688" rIns="91401" bIns="45688" anchor="t" anchorCtr="0">
            <a:noAutofit/>
          </a:bodyPr>
          <a:lstStyle/>
          <a:p>
            <a:pPr>
              <a:buSzPts val="1600"/>
            </a:pPr>
            <a:r>
              <a:rPr lang="pt-BR" sz="1600" b="1" dirty="0">
                <a:solidFill>
                  <a:schemeClr val="tx1"/>
                </a:solidFill>
              </a:rPr>
              <a:t>Expectativas de respostas: </a:t>
            </a:r>
            <a:r>
              <a:rPr lang="pt-BR" sz="1600" dirty="0">
                <a:solidFill>
                  <a:schemeClr val="tx1"/>
                </a:solidFill>
              </a:rPr>
              <a:t>caro professor, espera-se que os estudantes consigam chegar a um valor próximo ao exato depois das discussões em grupo. </a:t>
            </a:r>
          </a:p>
          <a:p>
            <a:pPr>
              <a:buSzPts val="1600"/>
            </a:pPr>
            <a:endParaRPr lang="pt-BR" sz="1600" b="1" dirty="0">
              <a:solidFill>
                <a:schemeClr val="tx1"/>
              </a:solidFill>
            </a:endParaRPr>
          </a:p>
          <a:p>
            <a:pPr>
              <a:buSzPts val="1600"/>
            </a:pPr>
            <a:r>
              <a:rPr lang="pt-BR" sz="1600" dirty="0">
                <a:solidFill>
                  <a:schemeClr val="tx1"/>
                </a:solidFill>
              </a:rPr>
              <a:t>Observe dentro dos grupos as discussões para alcançar os valores que posteriormente serão mencionados e as justificativas. Os estudantes devem ter respostas coerentes, então perceba se estão chutando, se utilizam estratégias mentais, visuais ou outras formas de contagem, com agrupamento ou não, para a realização da atividade.</a:t>
            </a:r>
            <a:endParaRPr sz="1600" dirty="0">
              <a:solidFill>
                <a:schemeClr val="tx1"/>
              </a:solidFill>
            </a:endParaRPr>
          </a:p>
        </p:txBody>
      </p:sp>
      <p:sp>
        <p:nvSpPr>
          <p:cNvPr id="155" name="Google Shape;155;p26"/>
          <p:cNvSpPr txBox="1">
            <a:spLocks noGrp="1"/>
          </p:cNvSpPr>
          <p:nvPr>
            <p:ph type="subTitle" idx="1"/>
          </p:nvPr>
        </p:nvSpPr>
        <p:spPr>
          <a:xfrm rot="-120000">
            <a:off x="176454" y="173404"/>
            <a:ext cx="1662524" cy="5453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5944" tIns="71981" rIns="215944" bIns="71981" anchor="ctr" anchorCtr="0">
            <a:spAutoFit/>
          </a:bodyPr>
          <a:lstStyle/>
          <a:p>
            <a:pPr marL="0" indent="0" algn="ctr"/>
            <a:r>
              <a:rPr lang="pt-BR" dirty="0"/>
              <a:t>SLIDE 3</a:t>
            </a:r>
            <a:endParaRPr dirty="0"/>
          </a:p>
        </p:txBody>
      </p:sp>
      <p:grpSp>
        <p:nvGrpSpPr>
          <p:cNvPr id="3" name="Google Shape;159;p26"/>
          <p:cNvGrpSpPr/>
          <p:nvPr/>
        </p:nvGrpSpPr>
        <p:grpSpPr>
          <a:xfrm>
            <a:off x="512659" y="919081"/>
            <a:ext cx="692128" cy="719813"/>
            <a:chOff x="512793" y="3213794"/>
            <a:chExt cx="692308" cy="720000"/>
          </a:xfrm>
        </p:grpSpPr>
        <p:pic>
          <p:nvPicPr>
            <p:cNvPr id="160" name="Google Shape;160;p26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512793" y="3213794"/>
              <a:ext cx="692308" cy="720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61" name="Google Shape;161;p26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622351" y="3321809"/>
              <a:ext cx="475101" cy="475101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4" name="CaixaDeTexto 7">
            <a:extLst>
              <a:ext uri="{FF2B5EF4-FFF2-40B4-BE49-F238E27FC236}">
                <a16:creationId xmlns:a16="http://schemas.microsoft.com/office/drawing/2014/main" id="{C980F338-9360-4B7D-1A9F-EA0084EE0802}"/>
              </a:ext>
            </a:extLst>
          </p:cNvPr>
          <p:cNvSpPr txBox="1"/>
          <p:nvPr/>
        </p:nvSpPr>
        <p:spPr>
          <a:xfrm>
            <a:off x="9773920" y="492691"/>
            <a:ext cx="1910080" cy="389513"/>
          </a:xfrm>
          <a:prstGeom prst="roundRect">
            <a:avLst>
              <a:gd name="adj" fmla="val 50000"/>
            </a:avLst>
          </a:prstGeom>
          <a:solidFill>
            <a:srgbClr val="74489D"/>
          </a:solidFill>
          <a:ln w="12700">
            <a:noFill/>
          </a:ln>
        </p:spPr>
        <p:txBody>
          <a:bodyPr wrap="square" lIns="72000" tIns="0" rIns="108000" bIns="0" rtlCol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>
              <a:buSzPts val="1600"/>
            </a:pPr>
            <a:r>
              <a:rPr lang="pt-BR" sz="18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randstander" pitchFamily="2" charset="0"/>
              </a:rPr>
              <a:t>PRINT DO SLIDE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973993A9-D955-3040-5A62-B7A639CB15D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62725" y="849487"/>
            <a:ext cx="5150468" cy="2895724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26"/>
          <p:cNvSpPr txBox="1"/>
          <p:nvPr/>
        </p:nvSpPr>
        <p:spPr>
          <a:xfrm>
            <a:off x="1209787" y="919082"/>
            <a:ext cx="4884626" cy="28241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1" tIns="45688" rIns="91401" bIns="45688" anchor="t" anchorCtr="0">
            <a:noAutofit/>
          </a:bodyPr>
          <a:lstStyle/>
          <a:p>
            <a:pPr marR="195580" eaLnBrk="0" hangingPunct="0">
              <a:spcBef>
                <a:spcPts val="135"/>
              </a:spcBef>
            </a:pPr>
            <a:r>
              <a:rPr lang="pt-BR" sz="1600" b="1" dirty="0"/>
              <a:t>Dinâmica de condução: </a:t>
            </a:r>
            <a:r>
              <a:rPr lang="pt-BR" sz="1600" dirty="0">
                <a:solidFill>
                  <a:srgbClr val="231F20"/>
                </a:solidFill>
              </a:rPr>
              <a:t>c</a:t>
            </a:r>
            <a:r>
              <a:rPr lang="pt-BR" sz="1600" dirty="0">
                <a:solidFill>
                  <a:srgbClr val="231F20"/>
                </a:solidFill>
                <a:ea typeface="Times New Roman" panose="02020603050405020304" pitchFamily="18" charset="0"/>
              </a:rPr>
              <a:t>aro professor, s</a:t>
            </a:r>
            <a:r>
              <a:rPr lang="pt-BR" sz="1600" dirty="0"/>
              <a:t>epare duas coleções de objetos e peça que os estudantes fiquem em círculo para facilitar a interação.</a:t>
            </a:r>
          </a:p>
          <a:p>
            <a:pPr marR="195580" eaLnBrk="0" hangingPunct="0">
              <a:spcBef>
                <a:spcPts val="135"/>
              </a:spcBef>
            </a:pPr>
            <a:r>
              <a:rPr lang="pt-BR" sz="1600" dirty="0"/>
              <a:t>Apresente a primeira coleção e pergunte: “Quantos objetos vocês acham que tem nessa coleção?”, “É mais que 10, mais que 20 ou mais que 30?”. Registre na lousa o número de estudantes que escolheram cada opção. </a:t>
            </a:r>
          </a:p>
          <a:p>
            <a:pPr marR="195580" eaLnBrk="0" hangingPunct="0">
              <a:spcBef>
                <a:spcPts val="135"/>
              </a:spcBef>
            </a:pPr>
            <a:r>
              <a:rPr lang="pt-BR" sz="1600" dirty="0"/>
              <a:t>Em seguida, repita o processo para a segunda coleção.</a:t>
            </a:r>
          </a:p>
        </p:txBody>
      </p:sp>
      <p:sp>
        <p:nvSpPr>
          <p:cNvPr id="155" name="Google Shape;155;p26"/>
          <p:cNvSpPr txBox="1">
            <a:spLocks noGrp="1"/>
          </p:cNvSpPr>
          <p:nvPr>
            <p:ph type="subTitle" idx="1"/>
          </p:nvPr>
        </p:nvSpPr>
        <p:spPr>
          <a:xfrm rot="-120000">
            <a:off x="176454" y="173404"/>
            <a:ext cx="1662524" cy="5453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5944" tIns="71981" rIns="215944" bIns="71981" anchor="ctr" anchorCtr="0">
            <a:spAutoFit/>
          </a:bodyPr>
          <a:lstStyle/>
          <a:p>
            <a:pPr marL="0" indent="0" algn="ctr"/>
            <a:r>
              <a:rPr lang="pt-BR" dirty="0"/>
              <a:t>SLIDE 4</a:t>
            </a:r>
            <a:endParaRPr dirty="0"/>
          </a:p>
        </p:txBody>
      </p:sp>
      <p:grpSp>
        <p:nvGrpSpPr>
          <p:cNvPr id="3" name="Google Shape;171;p26">
            <a:extLst>
              <a:ext uri="{FF2B5EF4-FFF2-40B4-BE49-F238E27FC236}">
                <a16:creationId xmlns:a16="http://schemas.microsoft.com/office/drawing/2014/main" id="{9018573E-9BE6-7F7F-DD15-D1F1E7296077}"/>
              </a:ext>
            </a:extLst>
          </p:cNvPr>
          <p:cNvGrpSpPr/>
          <p:nvPr/>
        </p:nvGrpSpPr>
        <p:grpSpPr>
          <a:xfrm>
            <a:off x="507716" y="919081"/>
            <a:ext cx="692128" cy="719813"/>
            <a:chOff x="512793" y="2412643"/>
            <a:chExt cx="692308" cy="720000"/>
          </a:xfrm>
        </p:grpSpPr>
        <p:pic>
          <p:nvPicPr>
            <p:cNvPr id="4" name="Google Shape;172;p26">
              <a:extLst>
                <a:ext uri="{FF2B5EF4-FFF2-40B4-BE49-F238E27FC236}">
                  <a16:creationId xmlns:a16="http://schemas.microsoft.com/office/drawing/2014/main" id="{6D7EC0C8-2F42-D843-C75F-86C602456411}"/>
                </a:ext>
              </a:extLst>
            </p:cNvPr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512793" y="2412643"/>
              <a:ext cx="692308" cy="720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6" name="Google Shape;173;p26">
              <a:extLst>
                <a:ext uri="{FF2B5EF4-FFF2-40B4-BE49-F238E27FC236}">
                  <a16:creationId xmlns:a16="http://schemas.microsoft.com/office/drawing/2014/main" id="{A068627C-E92A-E3DE-7066-FB7D4A4382E7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649145" y="2523978"/>
              <a:ext cx="453600" cy="45360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" name="CaixaDeTexto 7">
            <a:extLst>
              <a:ext uri="{FF2B5EF4-FFF2-40B4-BE49-F238E27FC236}">
                <a16:creationId xmlns:a16="http://schemas.microsoft.com/office/drawing/2014/main" id="{7BB4F41F-1FBE-0C45-F2B1-ED6D4C2B24C8}"/>
              </a:ext>
            </a:extLst>
          </p:cNvPr>
          <p:cNvSpPr txBox="1"/>
          <p:nvPr/>
        </p:nvSpPr>
        <p:spPr>
          <a:xfrm>
            <a:off x="9773920" y="492691"/>
            <a:ext cx="1910080" cy="389513"/>
          </a:xfrm>
          <a:prstGeom prst="roundRect">
            <a:avLst>
              <a:gd name="adj" fmla="val 50000"/>
            </a:avLst>
          </a:prstGeom>
          <a:solidFill>
            <a:srgbClr val="74489D"/>
          </a:solidFill>
          <a:ln w="12700">
            <a:noFill/>
          </a:ln>
        </p:spPr>
        <p:txBody>
          <a:bodyPr wrap="square" lIns="72000" tIns="0" rIns="108000" bIns="0" rtlCol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>
              <a:buSzPts val="1600"/>
            </a:pPr>
            <a:r>
              <a:rPr lang="pt-BR" sz="18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randstander" pitchFamily="2" charset="0"/>
              </a:rPr>
              <a:t>PRINT DO SLIDE</a:t>
            </a:r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AACFDEEF-DDC9-31E3-C09F-E2439880C56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62725" y="848730"/>
            <a:ext cx="5148263" cy="2894485"/>
          </a:xfrm>
          <a:prstGeom prst="rect">
            <a:avLst/>
          </a:prstGeom>
        </p:spPr>
      </p:pic>
      <p:sp>
        <p:nvSpPr>
          <p:cNvPr id="9" name="CaixaDeTexto 8">
            <a:extLst>
              <a:ext uri="{FF2B5EF4-FFF2-40B4-BE49-F238E27FC236}">
                <a16:creationId xmlns:a16="http://schemas.microsoft.com/office/drawing/2014/main" id="{EFBA5C15-9552-26DD-D3AA-840868F2F1BD}"/>
              </a:ext>
            </a:extLst>
          </p:cNvPr>
          <p:cNvSpPr txBox="1"/>
          <p:nvPr/>
        </p:nvSpPr>
        <p:spPr>
          <a:xfrm>
            <a:off x="1207824" y="3914674"/>
            <a:ext cx="10374827" cy="15953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195580" eaLnBrk="0" hangingPunct="0">
              <a:spcBef>
                <a:spcPts val="135"/>
              </a:spcBef>
            </a:pPr>
            <a:r>
              <a:rPr lang="pt-BR" sz="1600" dirty="0"/>
              <a:t>Posteriormente, realize a contagem de cada coleção com a turma. Peça sugestões da melhor maneira de realizar essa contagem, se de 1 em 1 ou com agrupamentos como 2 em 2, 5 em 5. Anote o resultado obtido com a contagem na lousa, de preferência com a ajuda de um estudante.</a:t>
            </a:r>
          </a:p>
          <a:p>
            <a:pPr marR="195580" eaLnBrk="0" hangingPunct="0">
              <a:spcBef>
                <a:spcPts val="135"/>
              </a:spcBef>
            </a:pPr>
            <a:endParaRPr lang="pt-BR" sz="1600" dirty="0"/>
          </a:p>
          <a:p>
            <a:pPr marR="195580" eaLnBrk="0" hangingPunct="0">
              <a:spcBef>
                <a:spcPts val="135"/>
              </a:spcBef>
            </a:pPr>
            <a:r>
              <a:rPr lang="pt-BR" sz="1600" dirty="0"/>
              <a:t>Finalize ressaltando que esse exercício é para que se familiarizem com a palavra “estimativa”, e que ainda não é esperado que façam cálculos precisos, mas que reflitam sobre quantidades aproximadas.</a:t>
            </a:r>
            <a:endParaRPr lang="pt-BR" sz="1600" dirty="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26"/>
          <p:cNvSpPr txBox="1"/>
          <p:nvPr/>
        </p:nvSpPr>
        <p:spPr>
          <a:xfrm>
            <a:off x="1228541" y="919081"/>
            <a:ext cx="4642870" cy="11589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1" tIns="45688" rIns="91401" bIns="45688" anchor="t" anchorCtr="0">
            <a:noAutofit/>
          </a:bodyPr>
          <a:lstStyle/>
          <a:p>
            <a:pPr indent="0">
              <a:buNone/>
            </a:pPr>
            <a:r>
              <a:rPr lang="pt-BR" sz="1600" b="1" dirty="0">
                <a:solidFill>
                  <a:schemeClr val="tx1"/>
                </a:solidFill>
              </a:rPr>
              <a:t>Dinâmica de condução: </a:t>
            </a:r>
            <a:r>
              <a:rPr lang="pt-BR" sz="1600" dirty="0">
                <a:solidFill>
                  <a:schemeClr val="tx1"/>
                </a:solidFill>
              </a:rPr>
              <a:t>caro professor, durante a realização da atividade (slides 5 ao 14) de  contagem, busque observar as diferentes estratégias utilizadas pelos estudantes. Circule entre eles e tente perceber quais métodos são mais utilizados por eles. Utilize isso para discutir com toda a turma, no momento da correção. </a:t>
            </a:r>
          </a:p>
          <a:p>
            <a:pPr indent="0">
              <a:buNone/>
            </a:pPr>
            <a:endParaRPr lang="pt-BR" sz="1600" dirty="0">
              <a:solidFill>
                <a:schemeClr val="tx1"/>
              </a:solidFill>
            </a:endParaRPr>
          </a:p>
          <a:p>
            <a:pPr indent="0">
              <a:buNone/>
            </a:pPr>
            <a:endParaRPr lang="pt-BR" sz="1600" dirty="0">
              <a:solidFill>
                <a:schemeClr val="tx1"/>
              </a:solidFill>
            </a:endParaRPr>
          </a:p>
          <a:p>
            <a:pPr>
              <a:lnSpc>
                <a:spcPct val="90000"/>
              </a:lnSpc>
              <a:spcBef>
                <a:spcPts val="1000"/>
              </a:spcBef>
              <a:buSzPts val="1600"/>
            </a:pPr>
            <a:endParaRPr sz="1600" dirty="0">
              <a:solidFill>
                <a:schemeClr val="tx1"/>
              </a:solidFill>
            </a:endParaRPr>
          </a:p>
        </p:txBody>
      </p:sp>
      <p:sp>
        <p:nvSpPr>
          <p:cNvPr id="155" name="Google Shape;155;p26"/>
          <p:cNvSpPr txBox="1">
            <a:spLocks noGrp="1"/>
          </p:cNvSpPr>
          <p:nvPr>
            <p:ph type="subTitle" idx="1"/>
          </p:nvPr>
        </p:nvSpPr>
        <p:spPr>
          <a:xfrm rot="-120000">
            <a:off x="176454" y="173404"/>
            <a:ext cx="1662524" cy="5453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5944" tIns="71981" rIns="215944" bIns="71981" anchor="ctr" anchorCtr="0">
            <a:spAutoFit/>
          </a:bodyPr>
          <a:lstStyle/>
          <a:p>
            <a:pPr marL="0" indent="0" algn="ctr"/>
            <a:r>
              <a:rPr lang="pt-BR" dirty="0"/>
              <a:t>SLIDE 5</a:t>
            </a:r>
            <a:endParaRPr dirty="0"/>
          </a:p>
        </p:txBody>
      </p:sp>
      <p:sp>
        <p:nvSpPr>
          <p:cNvPr id="31" name="Google Shape;149;p26"/>
          <p:cNvSpPr txBox="1"/>
          <p:nvPr/>
        </p:nvSpPr>
        <p:spPr>
          <a:xfrm>
            <a:off x="1228540" y="3937805"/>
            <a:ext cx="9544296" cy="16843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1" tIns="45688" rIns="91401" bIns="45688" anchor="t" anchorCtr="0">
            <a:noAutofit/>
          </a:bodyPr>
          <a:lstStyle/>
          <a:p>
            <a:pPr>
              <a:lnSpc>
                <a:spcPct val="90000"/>
              </a:lnSpc>
              <a:buSzPts val="1600"/>
            </a:pPr>
            <a:r>
              <a:rPr lang="pt-BR" sz="1600" b="1" dirty="0"/>
              <a:t>Expectativas de respostas: </a:t>
            </a:r>
            <a:r>
              <a:rPr lang="pt-BR" sz="1600" dirty="0"/>
              <a:t>caro professor verifique </a:t>
            </a:r>
            <a:r>
              <a:rPr lang="pt-BR" sz="1600" dirty="0">
                <a:solidFill>
                  <a:schemeClr val="tx1"/>
                </a:solidFill>
              </a:rPr>
              <a:t>se os estudantes usam estratégias de agrupamentos para agilizar o processo de contagem. Caso isso não esteja acontecendo, incentive-os a fazerem isso.</a:t>
            </a:r>
          </a:p>
          <a:p>
            <a:pPr>
              <a:lnSpc>
                <a:spcPct val="90000"/>
              </a:lnSpc>
              <a:buSzPts val="1600"/>
            </a:pPr>
            <a:endParaRPr lang="pt-BR" sz="1600" b="1" dirty="0">
              <a:solidFill>
                <a:schemeClr val="tx1"/>
              </a:solidFill>
            </a:endParaRPr>
          </a:p>
          <a:p>
            <a:pPr>
              <a:lnSpc>
                <a:spcPct val="90000"/>
              </a:lnSpc>
              <a:buSzPts val="1600"/>
            </a:pPr>
            <a:r>
              <a:rPr lang="pt-BR" sz="1600" dirty="0">
                <a:solidFill>
                  <a:schemeClr val="tx1"/>
                </a:solidFill>
              </a:rPr>
              <a:t>Espera-se que os estudantes consigam realizar a contagem dos animais e alcancem a resposta correta. Caso tenham respostas equivocadas, </a:t>
            </a:r>
            <a:r>
              <a:rPr lang="pt-BR" sz="1600" dirty="0"/>
              <a:t>busque compreender o motivo e instigue-os a perceber isso também.</a:t>
            </a:r>
            <a:endParaRPr sz="1600" dirty="0">
              <a:solidFill>
                <a:schemeClr val="dk1"/>
              </a:solidFill>
            </a:endParaRPr>
          </a:p>
        </p:txBody>
      </p:sp>
      <p:grpSp>
        <p:nvGrpSpPr>
          <p:cNvPr id="32" name="Google Shape;159;p26"/>
          <p:cNvGrpSpPr/>
          <p:nvPr/>
        </p:nvGrpSpPr>
        <p:grpSpPr>
          <a:xfrm>
            <a:off x="507716" y="3994018"/>
            <a:ext cx="692128" cy="719813"/>
            <a:chOff x="512793" y="3213794"/>
            <a:chExt cx="692308" cy="720000"/>
          </a:xfrm>
        </p:grpSpPr>
        <p:pic>
          <p:nvPicPr>
            <p:cNvPr id="33" name="Google Shape;160;p26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512793" y="3213794"/>
              <a:ext cx="692308" cy="720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4" name="Google Shape;161;p26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622351" y="3321809"/>
              <a:ext cx="475101" cy="475101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4" name="Google Shape;171;p26">
            <a:extLst>
              <a:ext uri="{FF2B5EF4-FFF2-40B4-BE49-F238E27FC236}">
                <a16:creationId xmlns:a16="http://schemas.microsoft.com/office/drawing/2014/main" id="{8C69B01F-6F32-8507-D609-7D0F13B8A723}"/>
              </a:ext>
            </a:extLst>
          </p:cNvPr>
          <p:cNvGrpSpPr/>
          <p:nvPr/>
        </p:nvGrpSpPr>
        <p:grpSpPr>
          <a:xfrm>
            <a:off x="507716" y="919081"/>
            <a:ext cx="692128" cy="719813"/>
            <a:chOff x="512793" y="2412643"/>
            <a:chExt cx="692308" cy="720000"/>
          </a:xfrm>
        </p:grpSpPr>
        <p:pic>
          <p:nvPicPr>
            <p:cNvPr id="6" name="Google Shape;172;p26">
              <a:extLst>
                <a:ext uri="{FF2B5EF4-FFF2-40B4-BE49-F238E27FC236}">
                  <a16:creationId xmlns:a16="http://schemas.microsoft.com/office/drawing/2014/main" id="{024965C5-BC0A-F917-2896-D2969DF8E429}"/>
                </a:ext>
              </a:extLst>
            </p:cNvPr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512793" y="2412643"/>
              <a:ext cx="692308" cy="720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8" name="Google Shape;173;p26">
              <a:extLst>
                <a:ext uri="{FF2B5EF4-FFF2-40B4-BE49-F238E27FC236}">
                  <a16:creationId xmlns:a16="http://schemas.microsoft.com/office/drawing/2014/main" id="{E0AA4F5C-E024-847B-E169-D81DA10B008A}"/>
                </a:ext>
              </a:extLst>
            </p:cNvPr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649145" y="2523978"/>
              <a:ext cx="453600" cy="45360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" name="CaixaDeTexto 7">
            <a:extLst>
              <a:ext uri="{FF2B5EF4-FFF2-40B4-BE49-F238E27FC236}">
                <a16:creationId xmlns:a16="http://schemas.microsoft.com/office/drawing/2014/main" id="{00D3DD50-0E46-AC8D-E2D6-6E1A3C38C4F1}"/>
              </a:ext>
            </a:extLst>
          </p:cNvPr>
          <p:cNvSpPr txBox="1"/>
          <p:nvPr/>
        </p:nvSpPr>
        <p:spPr>
          <a:xfrm>
            <a:off x="9773920" y="492691"/>
            <a:ext cx="1910080" cy="389513"/>
          </a:xfrm>
          <a:prstGeom prst="roundRect">
            <a:avLst>
              <a:gd name="adj" fmla="val 50000"/>
            </a:avLst>
          </a:prstGeom>
          <a:solidFill>
            <a:srgbClr val="74489D"/>
          </a:solidFill>
          <a:ln w="12700">
            <a:noFill/>
          </a:ln>
        </p:spPr>
        <p:txBody>
          <a:bodyPr wrap="square" lIns="72000" tIns="0" rIns="108000" bIns="0" rtlCol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>
              <a:buSzPts val="1600"/>
            </a:pPr>
            <a:r>
              <a:rPr lang="pt-BR" sz="18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randstander" pitchFamily="2" charset="0"/>
              </a:rPr>
              <a:t>PRINT DO SLIDE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940A6796-5AEB-BC5E-F30A-0AEC71B9387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75379" y="850120"/>
            <a:ext cx="5119567" cy="2878351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26"/>
          <p:cNvSpPr txBox="1"/>
          <p:nvPr/>
        </p:nvSpPr>
        <p:spPr>
          <a:xfrm>
            <a:off x="1053068" y="919081"/>
            <a:ext cx="5041345" cy="7545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1" tIns="45688" rIns="91401" bIns="45688" anchor="t" anchorCtr="0">
            <a:noAutofit/>
          </a:bodyPr>
          <a:lstStyle/>
          <a:p>
            <a:pPr marL="158750" indent="0">
              <a:buNone/>
            </a:pPr>
            <a:r>
              <a:rPr lang="pt-BR" sz="1600" b="1" dirty="0"/>
              <a:t>Dinâmica de condução: </a:t>
            </a:r>
            <a:r>
              <a:rPr lang="pt-BR" sz="1600" dirty="0"/>
              <a:t>caro professor, faça a correção de forma coletiva e aproveite para discutir as estratégias de contagem que você selecionou, enquanto os observou no momento das contagens.</a:t>
            </a:r>
          </a:p>
          <a:p>
            <a:pPr>
              <a:lnSpc>
                <a:spcPct val="90000"/>
              </a:lnSpc>
              <a:spcBef>
                <a:spcPts val="1000"/>
              </a:spcBef>
              <a:buSzPts val="1600"/>
            </a:pPr>
            <a:endParaRPr sz="1600" dirty="0">
              <a:solidFill>
                <a:schemeClr val="dk1"/>
              </a:solidFill>
            </a:endParaRPr>
          </a:p>
        </p:txBody>
      </p:sp>
      <p:sp>
        <p:nvSpPr>
          <p:cNvPr id="155" name="Google Shape;155;p26"/>
          <p:cNvSpPr txBox="1">
            <a:spLocks noGrp="1"/>
          </p:cNvSpPr>
          <p:nvPr>
            <p:ph type="subTitle" idx="1"/>
          </p:nvPr>
        </p:nvSpPr>
        <p:spPr>
          <a:xfrm rot="-120000">
            <a:off x="176454" y="173404"/>
            <a:ext cx="1662524" cy="5453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5944" tIns="71981" rIns="215944" bIns="71981" anchor="ctr" anchorCtr="0">
            <a:spAutoFit/>
          </a:bodyPr>
          <a:lstStyle/>
          <a:p>
            <a:pPr marL="0" indent="0" algn="ctr"/>
            <a:r>
              <a:rPr lang="pt-BR" dirty="0"/>
              <a:t>SLIDE 6</a:t>
            </a:r>
            <a:endParaRPr dirty="0"/>
          </a:p>
        </p:txBody>
      </p:sp>
      <p:grpSp>
        <p:nvGrpSpPr>
          <p:cNvPr id="5" name="Google Shape;171;p26">
            <a:extLst>
              <a:ext uri="{FF2B5EF4-FFF2-40B4-BE49-F238E27FC236}">
                <a16:creationId xmlns:a16="http://schemas.microsoft.com/office/drawing/2014/main" id="{EC8CCDB2-4390-67A3-BA07-25D5DF05F0E1}"/>
              </a:ext>
            </a:extLst>
          </p:cNvPr>
          <p:cNvGrpSpPr/>
          <p:nvPr/>
        </p:nvGrpSpPr>
        <p:grpSpPr>
          <a:xfrm>
            <a:off x="507716" y="919081"/>
            <a:ext cx="692128" cy="719813"/>
            <a:chOff x="512793" y="2412643"/>
            <a:chExt cx="692308" cy="720000"/>
          </a:xfrm>
        </p:grpSpPr>
        <p:pic>
          <p:nvPicPr>
            <p:cNvPr id="6" name="Google Shape;172;p26">
              <a:extLst>
                <a:ext uri="{FF2B5EF4-FFF2-40B4-BE49-F238E27FC236}">
                  <a16:creationId xmlns:a16="http://schemas.microsoft.com/office/drawing/2014/main" id="{791D41D6-0F72-F0E1-0114-94E9BB492638}"/>
                </a:ext>
              </a:extLst>
            </p:cNvPr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512793" y="2412643"/>
              <a:ext cx="692308" cy="720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" name="Google Shape;173;p26">
              <a:extLst>
                <a:ext uri="{FF2B5EF4-FFF2-40B4-BE49-F238E27FC236}">
                  <a16:creationId xmlns:a16="http://schemas.microsoft.com/office/drawing/2014/main" id="{82DDF856-3856-3A49-95A0-D916F4CEB193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649145" y="2523978"/>
              <a:ext cx="453600" cy="45360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" name="CaixaDeTexto 7">
            <a:extLst>
              <a:ext uri="{FF2B5EF4-FFF2-40B4-BE49-F238E27FC236}">
                <a16:creationId xmlns:a16="http://schemas.microsoft.com/office/drawing/2014/main" id="{EE35718A-4C58-ACB1-9749-FE7204E611AF}"/>
              </a:ext>
            </a:extLst>
          </p:cNvPr>
          <p:cNvSpPr txBox="1"/>
          <p:nvPr/>
        </p:nvSpPr>
        <p:spPr>
          <a:xfrm>
            <a:off x="9773920" y="492691"/>
            <a:ext cx="1910080" cy="389513"/>
          </a:xfrm>
          <a:prstGeom prst="roundRect">
            <a:avLst>
              <a:gd name="adj" fmla="val 50000"/>
            </a:avLst>
          </a:prstGeom>
          <a:solidFill>
            <a:srgbClr val="74489D"/>
          </a:solidFill>
          <a:ln w="12700">
            <a:noFill/>
          </a:ln>
        </p:spPr>
        <p:txBody>
          <a:bodyPr wrap="square" lIns="72000" tIns="0" rIns="108000" bIns="0" rtlCol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>
              <a:buSzPts val="1600"/>
            </a:pPr>
            <a:r>
              <a:rPr lang="pt-BR" sz="18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randstander" pitchFamily="2" charset="0"/>
              </a:rPr>
              <a:t>PRINT DO SLIDE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8D6D041E-6EFE-E979-9347-1C7BA19C227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62725" y="848730"/>
            <a:ext cx="5148263" cy="2894485"/>
          </a:xfrm>
          <a:prstGeom prst="rect">
            <a:avLst/>
          </a:prstGeo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26"/>
          <p:cNvSpPr txBox="1"/>
          <p:nvPr/>
        </p:nvSpPr>
        <p:spPr>
          <a:xfrm>
            <a:off x="1049367" y="915991"/>
            <a:ext cx="4740248" cy="1510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1" tIns="45688" rIns="91401" bIns="45688" anchor="t" anchorCtr="0">
            <a:noAutofit/>
          </a:bodyPr>
          <a:lstStyle/>
          <a:p>
            <a:pPr marL="158750" indent="0">
              <a:buNone/>
            </a:pPr>
            <a:r>
              <a:rPr lang="pt-BR" sz="1600" b="1" dirty="0"/>
              <a:t>Dinâmica de condução: </a:t>
            </a:r>
            <a:r>
              <a:rPr lang="pt-BR" sz="1600" dirty="0"/>
              <a:t>caro professor, para a última pergunta podemos ter respostas diferentes. A imagem das iguanas, por exemplo, apresenta os animais numa disposição retangular no padrão 5x3, o que pode facilitar a contagem para muitos alunos. Este é um bom momento para discutir qual dos grupos de animais eles tiveram mais facilidade para contar, fazendo com que percebam que a organização das ilustrações das iguanas facilita a contagem.</a:t>
            </a:r>
            <a:endParaRPr sz="1600" dirty="0">
              <a:solidFill>
                <a:schemeClr val="dk1"/>
              </a:solidFill>
            </a:endParaRPr>
          </a:p>
        </p:txBody>
      </p:sp>
      <p:sp>
        <p:nvSpPr>
          <p:cNvPr id="155" name="Google Shape;155;p26"/>
          <p:cNvSpPr txBox="1">
            <a:spLocks noGrp="1"/>
          </p:cNvSpPr>
          <p:nvPr>
            <p:ph type="subTitle" idx="1"/>
          </p:nvPr>
        </p:nvSpPr>
        <p:spPr>
          <a:xfrm rot="-120000">
            <a:off x="176454" y="173404"/>
            <a:ext cx="1662524" cy="5453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5944" tIns="71981" rIns="215944" bIns="71981" anchor="ctr" anchorCtr="0">
            <a:spAutoFit/>
          </a:bodyPr>
          <a:lstStyle/>
          <a:p>
            <a:pPr marL="0" indent="0" algn="ctr"/>
            <a:r>
              <a:rPr lang="pt-BR" dirty="0"/>
              <a:t>SLIDE 8</a:t>
            </a:r>
            <a:endParaRPr dirty="0"/>
          </a:p>
        </p:txBody>
      </p:sp>
      <p:grpSp>
        <p:nvGrpSpPr>
          <p:cNvPr id="2" name="Google Shape;171;p26">
            <a:extLst>
              <a:ext uri="{FF2B5EF4-FFF2-40B4-BE49-F238E27FC236}">
                <a16:creationId xmlns:a16="http://schemas.microsoft.com/office/drawing/2014/main" id="{70FECEB7-710A-9ABF-C9BA-CE4D3BE7753A}"/>
              </a:ext>
            </a:extLst>
          </p:cNvPr>
          <p:cNvGrpSpPr/>
          <p:nvPr/>
        </p:nvGrpSpPr>
        <p:grpSpPr>
          <a:xfrm>
            <a:off x="507716" y="919081"/>
            <a:ext cx="692128" cy="719813"/>
            <a:chOff x="512793" y="2412643"/>
            <a:chExt cx="692308" cy="720000"/>
          </a:xfrm>
        </p:grpSpPr>
        <p:pic>
          <p:nvPicPr>
            <p:cNvPr id="3" name="Google Shape;172;p26">
              <a:extLst>
                <a:ext uri="{FF2B5EF4-FFF2-40B4-BE49-F238E27FC236}">
                  <a16:creationId xmlns:a16="http://schemas.microsoft.com/office/drawing/2014/main" id="{803924C2-6912-408C-5102-184764C1A340}"/>
                </a:ext>
              </a:extLst>
            </p:cNvPr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512793" y="2412643"/>
              <a:ext cx="692308" cy="720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" name="Google Shape;173;p26">
              <a:extLst>
                <a:ext uri="{FF2B5EF4-FFF2-40B4-BE49-F238E27FC236}">
                  <a16:creationId xmlns:a16="http://schemas.microsoft.com/office/drawing/2014/main" id="{F8F0D9C1-06DD-2D9C-2E30-C18AA8828DF5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649145" y="2523978"/>
              <a:ext cx="453600" cy="45360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5" name="CaixaDeTexto 7">
            <a:extLst>
              <a:ext uri="{FF2B5EF4-FFF2-40B4-BE49-F238E27FC236}">
                <a16:creationId xmlns:a16="http://schemas.microsoft.com/office/drawing/2014/main" id="{1C933B49-71EE-A6EB-5C13-F327B363BD1A}"/>
              </a:ext>
            </a:extLst>
          </p:cNvPr>
          <p:cNvSpPr txBox="1"/>
          <p:nvPr/>
        </p:nvSpPr>
        <p:spPr>
          <a:xfrm>
            <a:off x="9773920" y="492691"/>
            <a:ext cx="1910080" cy="389513"/>
          </a:xfrm>
          <a:prstGeom prst="roundRect">
            <a:avLst>
              <a:gd name="adj" fmla="val 50000"/>
            </a:avLst>
          </a:prstGeom>
          <a:solidFill>
            <a:srgbClr val="74489D"/>
          </a:solidFill>
          <a:ln w="12700">
            <a:noFill/>
          </a:ln>
        </p:spPr>
        <p:txBody>
          <a:bodyPr wrap="square" lIns="72000" tIns="0" rIns="108000" bIns="0" rtlCol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>
              <a:buSzPts val="1600"/>
            </a:pPr>
            <a:r>
              <a:rPr lang="pt-BR" sz="18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randstander" pitchFamily="2" charset="0"/>
              </a:rPr>
              <a:t>PRINT DO SLIDE</a:t>
            </a:r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181C0458-46D4-0835-873A-821AC8DBAB9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62725" y="848730"/>
            <a:ext cx="5148263" cy="2894485"/>
          </a:xfrm>
          <a:prstGeom prst="rect">
            <a:avLst/>
          </a:prstGeo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26"/>
          <p:cNvSpPr txBox="1"/>
          <p:nvPr/>
        </p:nvSpPr>
        <p:spPr>
          <a:xfrm>
            <a:off x="1193745" y="919081"/>
            <a:ext cx="4900667" cy="15870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1" tIns="45688" rIns="91401" bIns="45688" anchor="t" anchorCtr="0">
            <a:noAutofit/>
          </a:bodyPr>
          <a:lstStyle/>
          <a:p>
            <a:pPr lvl="0"/>
            <a:r>
              <a:rPr lang="pt-BR" sz="1600" b="1" dirty="0"/>
              <a:t>Dinâmica de condução: </a:t>
            </a:r>
            <a:r>
              <a:rPr lang="pt-BR" sz="1600" dirty="0"/>
              <a:t>caro professor, antes de ler o slide para os estudantes, questione-os:</a:t>
            </a:r>
          </a:p>
          <a:p>
            <a:pPr lvl="0"/>
            <a:r>
              <a:rPr lang="pt-BR" sz="1600" i="1" dirty="0"/>
              <a:t>“Quem gostaria de dizer o que foi que aprendeu hoje em nossa aula?”. </a:t>
            </a:r>
            <a:r>
              <a:rPr lang="pt-BR" sz="1600" dirty="0"/>
              <a:t>Ouça os estudantes e só depois leia os itens do slide. </a:t>
            </a:r>
          </a:p>
          <a:p>
            <a:pPr lvl="0"/>
            <a:endParaRPr lang="pt-BR" sz="1600" dirty="0"/>
          </a:p>
          <a:p>
            <a:pPr lvl="0"/>
            <a:r>
              <a:rPr lang="pt-BR" sz="1600" dirty="0"/>
              <a:t>Retomar o que foi trabalhado tendo as atividades presentes é algo que ajuda a revisitar o que foi aprendido.</a:t>
            </a:r>
            <a:endParaRPr sz="1600" dirty="0">
              <a:solidFill>
                <a:schemeClr val="dk1"/>
              </a:solidFill>
            </a:endParaRPr>
          </a:p>
        </p:txBody>
      </p:sp>
      <p:sp>
        <p:nvSpPr>
          <p:cNvPr id="149" name="Google Shape;149;p26"/>
          <p:cNvSpPr txBox="1"/>
          <p:nvPr/>
        </p:nvSpPr>
        <p:spPr>
          <a:xfrm>
            <a:off x="1193745" y="3920497"/>
            <a:ext cx="9544296" cy="20184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1" tIns="45688" rIns="91401" bIns="45688" anchor="t" anchorCtr="0">
            <a:noAutofit/>
          </a:bodyPr>
          <a:lstStyle/>
          <a:p>
            <a:pPr>
              <a:lnSpc>
                <a:spcPct val="90000"/>
              </a:lnSpc>
              <a:buSzPts val="1600"/>
            </a:pPr>
            <a:r>
              <a:rPr lang="pt-BR" sz="1600" b="1" dirty="0"/>
              <a:t>Expectativas de respostas: </a:t>
            </a:r>
            <a:r>
              <a:rPr lang="pt-BR" sz="1600" dirty="0"/>
              <a:t>caro professor</a:t>
            </a:r>
            <a:r>
              <a:rPr lang="pt-BR" sz="1600" b="1" dirty="0"/>
              <a:t>, </a:t>
            </a:r>
            <a:r>
              <a:rPr lang="pt-BR" sz="1600" dirty="0"/>
              <a:t>espera-se que os </a:t>
            </a:r>
            <a:r>
              <a:rPr lang="pt-BR" sz="1600" dirty="0">
                <a:solidFill>
                  <a:schemeClr val="tx1"/>
                </a:solidFill>
              </a:rPr>
              <a:t>estudantes</a:t>
            </a:r>
            <a:r>
              <a:rPr lang="pt-BR" sz="1600" dirty="0"/>
              <a:t> consigam indicar aquilo que foi aprendido na aula, especialmente no que diz respeito à estimativa e comparação de quantidades.</a:t>
            </a:r>
          </a:p>
          <a:p>
            <a:pPr>
              <a:lnSpc>
                <a:spcPct val="90000"/>
              </a:lnSpc>
              <a:buSzPts val="1600"/>
            </a:pPr>
            <a:endParaRPr lang="pt-BR" sz="1600" dirty="0"/>
          </a:p>
          <a:p>
            <a:pPr>
              <a:lnSpc>
                <a:spcPct val="90000"/>
              </a:lnSpc>
              <a:buSzPts val="1600"/>
            </a:pPr>
            <a:r>
              <a:rPr lang="pt-BR" sz="1600" dirty="0"/>
              <a:t>Busque observar por meio das respostas se os objetivos da aula foram alcançados.</a:t>
            </a:r>
            <a:endParaRPr sz="1600" dirty="0">
              <a:solidFill>
                <a:schemeClr val="dk1"/>
              </a:solidFill>
            </a:endParaRPr>
          </a:p>
        </p:txBody>
      </p:sp>
      <p:sp>
        <p:nvSpPr>
          <p:cNvPr id="155" name="Google Shape;155;p26"/>
          <p:cNvSpPr txBox="1">
            <a:spLocks noGrp="1"/>
          </p:cNvSpPr>
          <p:nvPr>
            <p:ph type="subTitle" idx="1"/>
          </p:nvPr>
        </p:nvSpPr>
        <p:spPr>
          <a:xfrm rot="-120000">
            <a:off x="176454" y="173404"/>
            <a:ext cx="1662524" cy="5453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5944" tIns="71981" rIns="215944" bIns="71981" anchor="ctr" anchorCtr="0">
            <a:spAutoFit/>
          </a:bodyPr>
          <a:lstStyle/>
          <a:p>
            <a:pPr marL="0" indent="0" algn="ctr"/>
            <a:r>
              <a:rPr lang="pt-BR" dirty="0"/>
              <a:t>SLIDE 15</a:t>
            </a:r>
            <a:endParaRPr dirty="0"/>
          </a:p>
        </p:txBody>
      </p:sp>
      <p:grpSp>
        <p:nvGrpSpPr>
          <p:cNvPr id="3" name="Google Shape;159;p26"/>
          <p:cNvGrpSpPr/>
          <p:nvPr/>
        </p:nvGrpSpPr>
        <p:grpSpPr>
          <a:xfrm>
            <a:off x="512659" y="3920497"/>
            <a:ext cx="692128" cy="719813"/>
            <a:chOff x="512793" y="3213794"/>
            <a:chExt cx="692308" cy="720000"/>
          </a:xfrm>
        </p:grpSpPr>
        <p:pic>
          <p:nvPicPr>
            <p:cNvPr id="160" name="Google Shape;160;p26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512793" y="3213794"/>
              <a:ext cx="692308" cy="720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61" name="Google Shape;161;p26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622351" y="3321809"/>
              <a:ext cx="475101" cy="475101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6" name="Google Shape;171;p26">
            <a:extLst>
              <a:ext uri="{FF2B5EF4-FFF2-40B4-BE49-F238E27FC236}">
                <a16:creationId xmlns:a16="http://schemas.microsoft.com/office/drawing/2014/main" id="{A5F5E4CA-69E6-65AF-9EF5-663E4868AB48}"/>
              </a:ext>
            </a:extLst>
          </p:cNvPr>
          <p:cNvGrpSpPr/>
          <p:nvPr/>
        </p:nvGrpSpPr>
        <p:grpSpPr>
          <a:xfrm>
            <a:off x="507716" y="919081"/>
            <a:ext cx="692128" cy="719813"/>
            <a:chOff x="512793" y="2412643"/>
            <a:chExt cx="692308" cy="720000"/>
          </a:xfrm>
        </p:grpSpPr>
        <p:pic>
          <p:nvPicPr>
            <p:cNvPr id="8" name="Google Shape;172;p26">
              <a:extLst>
                <a:ext uri="{FF2B5EF4-FFF2-40B4-BE49-F238E27FC236}">
                  <a16:creationId xmlns:a16="http://schemas.microsoft.com/office/drawing/2014/main" id="{BD2E211A-DEA0-D4F4-8C1B-1406B5F8741B}"/>
                </a:ext>
              </a:extLst>
            </p:cNvPr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512793" y="2412643"/>
              <a:ext cx="692308" cy="720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9" name="Google Shape;173;p26">
              <a:extLst>
                <a:ext uri="{FF2B5EF4-FFF2-40B4-BE49-F238E27FC236}">
                  <a16:creationId xmlns:a16="http://schemas.microsoft.com/office/drawing/2014/main" id="{5678BEA8-3AFC-93B1-E999-9AE5DBA5B372}"/>
                </a:ext>
              </a:extLst>
            </p:cNvPr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649145" y="2523978"/>
              <a:ext cx="453600" cy="45360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" name="CaixaDeTexto 7">
            <a:extLst>
              <a:ext uri="{FF2B5EF4-FFF2-40B4-BE49-F238E27FC236}">
                <a16:creationId xmlns:a16="http://schemas.microsoft.com/office/drawing/2014/main" id="{9B4B5404-A54B-51E9-E6C0-10BEB290333D}"/>
              </a:ext>
            </a:extLst>
          </p:cNvPr>
          <p:cNvSpPr txBox="1"/>
          <p:nvPr/>
        </p:nvSpPr>
        <p:spPr>
          <a:xfrm>
            <a:off x="9773920" y="492691"/>
            <a:ext cx="1910080" cy="389513"/>
          </a:xfrm>
          <a:prstGeom prst="roundRect">
            <a:avLst>
              <a:gd name="adj" fmla="val 50000"/>
            </a:avLst>
          </a:prstGeom>
          <a:solidFill>
            <a:srgbClr val="74489D"/>
          </a:solidFill>
          <a:ln w="12700">
            <a:noFill/>
          </a:ln>
        </p:spPr>
        <p:txBody>
          <a:bodyPr wrap="square" lIns="72000" tIns="0" rIns="108000" bIns="0" rtlCol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>
              <a:buSzPts val="1600"/>
            </a:pPr>
            <a:r>
              <a:rPr lang="pt-BR" sz="18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randstander" pitchFamily="2" charset="0"/>
              </a:rPr>
              <a:t>PRINT DO SLIDE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D37637CD-27E3-8BA9-16A5-04588517AE4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62725" y="848730"/>
            <a:ext cx="5148263" cy="2894485"/>
          </a:xfrm>
          <a:prstGeom prst="rect">
            <a:avLst/>
          </a:prstGeom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6A1CBD7D-19B3-0820-3A8D-BBF8A4977402}"/>
              </a:ext>
            </a:extLst>
          </p:cNvPr>
          <p:cNvSpPr txBox="1"/>
          <p:nvPr/>
        </p:nvSpPr>
        <p:spPr>
          <a:xfrm>
            <a:off x="1106891" y="817754"/>
            <a:ext cx="8968853" cy="5942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lnSpc>
                <a:spcPct val="115000"/>
              </a:lnSpc>
            </a:pPr>
            <a:r>
              <a:rPr lang="pt-BR" sz="3100" b="1" kern="100" dirty="0">
                <a:latin typeface="+mj-lt"/>
                <a:ea typeface="Aptos" panose="020B0004020202020204" pitchFamily="34" charset="0"/>
                <a:cs typeface="Times New Roman" panose="02020603050405020304" pitchFamily="18" charset="0"/>
              </a:rPr>
              <a:t>CONVERSE COM A TURMA</a:t>
            </a: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01653A81-FB7C-7185-9FD6-3A31164C33F5}"/>
              </a:ext>
            </a:extLst>
          </p:cNvPr>
          <p:cNvSpPr txBox="1"/>
          <p:nvPr/>
        </p:nvSpPr>
        <p:spPr>
          <a:xfrm>
            <a:off x="514350" y="1704772"/>
            <a:ext cx="6171263" cy="9734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  <a:buClr>
                <a:srgbClr val="74489D"/>
              </a:buClr>
            </a:pPr>
            <a:r>
              <a:rPr lang="pt-BR" sz="2600" kern="100" dirty="0">
                <a:solidFill>
                  <a:schemeClr val="tx1"/>
                </a:solidFill>
                <a:latin typeface="+mn-lt"/>
                <a:ea typeface="Aptos" panose="020B0004020202020204" pitchFamily="34" charset="0"/>
                <a:cs typeface="Times New Roman" panose="02020603050405020304" pitchFamily="18" charset="0"/>
              </a:rPr>
              <a:t>OBSERVEM AS COLEÇÕES QUE O  PROFESSOR SEPAROU.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5BF5F08A-8772-4540-C88A-F42FB50967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tretch/>
        </p:blipFill>
        <p:spPr bwMode="auto">
          <a:xfrm>
            <a:off x="8336026" y="1114886"/>
            <a:ext cx="3374962" cy="50574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CaixaDeTexto 6">
            <a:extLst>
              <a:ext uri="{FF2B5EF4-FFF2-40B4-BE49-F238E27FC236}">
                <a16:creationId xmlns:a16="http://schemas.microsoft.com/office/drawing/2014/main" id="{EC8A3BD4-4B7F-6936-5985-B4670309B617}"/>
              </a:ext>
            </a:extLst>
          </p:cNvPr>
          <p:cNvSpPr txBox="1"/>
          <p:nvPr/>
        </p:nvSpPr>
        <p:spPr>
          <a:xfrm>
            <a:off x="514350" y="2876146"/>
            <a:ext cx="6875801" cy="15702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  <a:buClr>
                <a:srgbClr val="74489D"/>
              </a:buClr>
            </a:pPr>
            <a:r>
              <a:rPr lang="pt-BR" sz="2600" kern="100" dirty="0">
                <a:solidFill>
                  <a:schemeClr val="tx1"/>
                </a:solidFill>
                <a:latin typeface="+mn-lt"/>
                <a:ea typeface="Aptos" panose="020B0004020202020204" pitchFamily="34" charset="0"/>
                <a:cs typeface="Times New Roman" panose="02020603050405020304" pitchFamily="18" charset="0"/>
              </a:rPr>
              <a:t>TENTEM DESCOBRIR A QUANTIDADE QUE HÁ EM CADA UMA DELAS.</a:t>
            </a:r>
          </a:p>
          <a:p>
            <a:pPr>
              <a:lnSpc>
                <a:spcPct val="115000"/>
              </a:lnSpc>
              <a:spcAft>
                <a:spcPts val="800"/>
              </a:spcAft>
              <a:buClr>
                <a:srgbClr val="74489D"/>
              </a:buClr>
            </a:pPr>
            <a:r>
              <a:rPr lang="pt-BR" sz="2600" kern="100" dirty="0">
                <a:solidFill>
                  <a:schemeClr val="tx1"/>
                </a:solidFill>
                <a:latin typeface="+mn-lt"/>
                <a:ea typeface="Aptos" panose="020B0004020202020204" pitchFamily="34" charset="0"/>
                <a:cs typeface="Times New Roman" panose="02020603050405020304" pitchFamily="18" charset="0"/>
              </a:rPr>
              <a:t>QUEM QUER COMEÇAR?</a:t>
            </a:r>
          </a:p>
        </p:txBody>
      </p:sp>
      <p:pic>
        <p:nvPicPr>
          <p:cNvPr id="2" name="Google Shape;182;p6">
            <a:extLst>
              <a:ext uri="{FF2B5EF4-FFF2-40B4-BE49-F238E27FC236}">
                <a16:creationId xmlns:a16="http://schemas.microsoft.com/office/drawing/2014/main" id="{BFE8F9CB-D3A4-C88D-BDCD-C1C6B8E6DA2A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14350" y="886101"/>
            <a:ext cx="457630" cy="4680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2" name="Agrupar 11">
            <a:extLst>
              <a:ext uri="{FF2B5EF4-FFF2-40B4-BE49-F238E27FC236}">
                <a16:creationId xmlns:a16="http://schemas.microsoft.com/office/drawing/2014/main" id="{CC5B3891-041F-986F-BDD7-0BC414304795}"/>
              </a:ext>
            </a:extLst>
          </p:cNvPr>
          <p:cNvGrpSpPr/>
          <p:nvPr/>
        </p:nvGrpSpPr>
        <p:grpSpPr>
          <a:xfrm>
            <a:off x="9057127" y="466336"/>
            <a:ext cx="2659795" cy="415517"/>
            <a:chOff x="289560" y="3851596"/>
            <a:chExt cx="2659795" cy="415517"/>
          </a:xfrm>
        </p:grpSpPr>
        <p:sp>
          <p:nvSpPr>
            <p:cNvPr id="13" name="CaixaDeTexto 7">
              <a:extLst>
                <a:ext uri="{FF2B5EF4-FFF2-40B4-BE49-F238E27FC236}">
                  <a16:creationId xmlns:a16="http://schemas.microsoft.com/office/drawing/2014/main" id="{586945C6-713B-4B11-302F-F9EE9B21C53D}"/>
                </a:ext>
              </a:extLst>
            </p:cNvPr>
            <p:cNvSpPr txBox="1"/>
            <p:nvPr/>
          </p:nvSpPr>
          <p:spPr>
            <a:xfrm>
              <a:off x="532705" y="3910261"/>
              <a:ext cx="2416650" cy="302955"/>
            </a:xfrm>
            <a:prstGeom prst="roundRect">
              <a:avLst>
                <a:gd name="adj" fmla="val 50000"/>
              </a:avLst>
            </a:prstGeom>
            <a:solidFill>
              <a:srgbClr val="BD68C1"/>
            </a:solidFill>
            <a:ln w="19050">
              <a:solidFill>
                <a:srgbClr val="A839AD"/>
              </a:solidFill>
            </a:ln>
          </p:spPr>
          <p:txBody>
            <a:bodyPr wrap="square" lIns="72000" tIns="0" rIns="108000" bIns="0" rtlCol="0">
              <a:sp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algn="r"/>
              <a:r>
                <a:rPr lang="pt-BR" b="1" dirty="0">
                  <a:solidFill>
                    <a:schemeClr val="bg1"/>
                  </a:solidFill>
                  <a:latin typeface="Grandstander" pitchFamily="2" charset="0"/>
                  <a:cs typeface="Rubik Bold" panose="020B0604020202020204" charset="-79"/>
                </a:rPr>
                <a:t>HABITOS DE DISCUSSÃO</a:t>
              </a:r>
            </a:p>
          </p:txBody>
        </p:sp>
        <p:pic>
          <p:nvPicPr>
            <p:cNvPr id="14" name="Gráfico 3">
              <a:extLst>
                <a:ext uri="{FF2B5EF4-FFF2-40B4-BE49-F238E27FC236}">
                  <a16:creationId xmlns:a16="http://schemas.microsoft.com/office/drawing/2014/main" id="{3835016A-DDF0-DEB4-B52B-272829437A7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289560" y="3851596"/>
              <a:ext cx="558800" cy="41551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0202111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exto 1">
            <a:extLst>
              <a:ext uri="{FF2B5EF4-FFF2-40B4-BE49-F238E27FC236}">
                <a16:creationId xmlns:a16="http://schemas.microsoft.com/office/drawing/2014/main" id="{FF7FABC3-A6E6-0A87-6D73-FC22F2A23B2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>
              <a:solidFill>
                <a:srgbClr val="231F20"/>
              </a:solidFill>
              <a:latin typeface="+mn-lt"/>
              <a:ea typeface="Times New Roman" panose="02020603050405020304" pitchFamily="18" charset="0"/>
            </a:endParaRPr>
          </a:p>
          <a:p>
            <a:endParaRPr lang="pt-BR" dirty="0">
              <a:solidFill>
                <a:srgbClr val="231F20"/>
              </a:solidFill>
              <a:latin typeface="+mn-lt"/>
              <a:ea typeface="Times New Roman" panose="02020603050405020304" pitchFamily="18" charset="0"/>
            </a:endParaRPr>
          </a:p>
          <a:p>
            <a:endParaRPr lang="pt-BR" dirty="0">
              <a:solidFill>
                <a:srgbClr val="231F20"/>
              </a:solidFill>
              <a:latin typeface="+mn-lt"/>
              <a:ea typeface="Times New Roman" panose="02020603050405020304" pitchFamily="18" charset="0"/>
            </a:endParaRPr>
          </a:p>
          <a:p>
            <a:endParaRPr lang="pt-BR" dirty="0">
              <a:solidFill>
                <a:srgbClr val="231F20"/>
              </a:solidFill>
              <a:latin typeface="+mn-lt"/>
              <a:ea typeface="Times New Roman" panose="02020603050405020304" pitchFamily="18" charset="0"/>
            </a:endParaRPr>
          </a:p>
          <a:p>
            <a:endParaRPr lang="pt-BR" dirty="0">
              <a:solidFill>
                <a:srgbClr val="231F20"/>
              </a:solidFill>
              <a:latin typeface="+mn-lt"/>
              <a:ea typeface="Times New Roman" panose="02020603050405020304" pitchFamily="18" charset="0"/>
            </a:endParaRPr>
          </a:p>
          <a:p>
            <a:endParaRPr lang="pt-BR" dirty="0">
              <a:solidFill>
                <a:srgbClr val="231F20"/>
              </a:solidFill>
              <a:latin typeface="+mn-lt"/>
              <a:ea typeface="Times New Roman" panose="02020603050405020304" pitchFamily="18" charset="0"/>
            </a:endParaRPr>
          </a:p>
          <a:p>
            <a:endParaRPr lang="pt-BR" dirty="0">
              <a:solidFill>
                <a:srgbClr val="231F20"/>
              </a:solidFill>
              <a:latin typeface="+mn-lt"/>
              <a:ea typeface="Times New Roman" panose="02020603050405020304" pitchFamily="18" charset="0"/>
            </a:endParaRPr>
          </a:p>
          <a:p>
            <a:endParaRPr lang="pt-BR" dirty="0">
              <a:solidFill>
                <a:srgbClr val="231F20"/>
              </a:solidFill>
              <a:latin typeface="+mn-lt"/>
              <a:ea typeface="Times New Roman" panose="02020603050405020304" pitchFamily="18" charset="0"/>
            </a:endParaRPr>
          </a:p>
          <a:p>
            <a:r>
              <a:rPr lang="pt-BR" dirty="0">
                <a:solidFill>
                  <a:srgbClr val="231F20"/>
                </a:solidFill>
                <a:latin typeface="+mn-lt"/>
                <a:ea typeface="Times New Roman" panose="02020603050405020304" pitchFamily="18" charset="0"/>
              </a:rPr>
              <a:t> </a:t>
            </a:r>
            <a:endParaRPr lang="pt-BR" sz="2399" dirty="0">
              <a:solidFill>
                <a:srgbClr val="231F20"/>
              </a:solidFill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endParaRPr lang="pt-BR" sz="2399" dirty="0">
              <a:solidFill>
                <a:srgbClr val="231F20"/>
              </a:solidFill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endParaRPr lang="pt-BR" sz="2399" dirty="0">
              <a:solidFill>
                <a:srgbClr val="231F20"/>
              </a:solidFill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endParaRPr lang="pt-BR" sz="2399" dirty="0">
              <a:solidFill>
                <a:srgbClr val="231F20"/>
              </a:solidFill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endParaRPr lang="pt-BR" sz="2399" dirty="0">
              <a:solidFill>
                <a:srgbClr val="231F20"/>
              </a:solidFill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endParaRPr lang="pt-BR" sz="2399" dirty="0">
              <a:solidFill>
                <a:srgbClr val="231F20"/>
              </a:solidFill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endParaRPr lang="pt-BR" sz="2399" dirty="0">
              <a:solidFill>
                <a:srgbClr val="231F20"/>
              </a:solidFill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endParaRPr lang="pt-BR" sz="2399" dirty="0">
              <a:solidFill>
                <a:srgbClr val="231F20"/>
              </a:solidFill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endParaRPr lang="pt-BR" sz="2399" dirty="0">
              <a:solidFill>
                <a:srgbClr val="231F20"/>
              </a:solidFill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endParaRPr lang="pt-BR" sz="2399" dirty="0">
              <a:solidFill>
                <a:srgbClr val="231F20"/>
              </a:solidFill>
              <a:latin typeface="Calibri" panose="020F0502020204030204" pitchFamily="34" charset="0"/>
              <a:ea typeface="Times New Roman" panose="02020603050405020304" pitchFamily="18" charset="0"/>
            </a:endParaRP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08802F48-7C14-AACC-75C7-FB71E9BB2687}"/>
              </a:ext>
            </a:extLst>
          </p:cNvPr>
          <p:cNvSpPr txBox="1"/>
          <p:nvPr/>
        </p:nvSpPr>
        <p:spPr>
          <a:xfrm>
            <a:off x="514350" y="965862"/>
            <a:ext cx="6411037" cy="5656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0" hangingPunct="0">
              <a:tabLst>
                <a:tab pos="314881" algn="l"/>
              </a:tabLst>
            </a:pPr>
            <a:r>
              <a:rPr lang="pt-BR" sz="3100" b="1" kern="100" dirty="0">
                <a:solidFill>
                  <a:schemeClr val="tx1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COMPARANDO COLEÇÕES 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2DF4BF3-52C6-7655-FBC1-657D9010EF5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/>
          <a:srcRect b="51406"/>
          <a:stretch/>
        </p:blipFill>
        <p:spPr bwMode="auto">
          <a:xfrm>
            <a:off x="9085355" y="1948721"/>
            <a:ext cx="2292663" cy="16695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Folhas Frescas">
            <a:extLst>
              <a:ext uri="{FF2B5EF4-FFF2-40B4-BE49-F238E27FC236}">
                <a16:creationId xmlns:a16="http://schemas.microsoft.com/office/drawing/2014/main" id="{48DAA214-EDD0-1695-51A0-41BB294BE6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085354" y="3898433"/>
            <a:ext cx="2292663" cy="18372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tângulo: Cantos Arredondados 5">
            <a:extLst>
              <a:ext uri="{FF2B5EF4-FFF2-40B4-BE49-F238E27FC236}">
                <a16:creationId xmlns:a16="http://schemas.microsoft.com/office/drawing/2014/main" id="{778D666A-C380-8FF0-615F-7149873007EB}"/>
              </a:ext>
            </a:extLst>
          </p:cNvPr>
          <p:cNvSpPr/>
          <p:nvPr/>
        </p:nvSpPr>
        <p:spPr>
          <a:xfrm>
            <a:off x="8824201" y="1410226"/>
            <a:ext cx="2767879" cy="4615142"/>
          </a:xfrm>
          <a:prstGeom prst="roundRect">
            <a:avLst/>
          </a:prstGeom>
          <a:noFill/>
          <a:ln w="19050" cap="flat" cmpd="sng" algn="ctr">
            <a:solidFill>
              <a:srgbClr val="7030A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 sz="2487"/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410ED324-A2A2-3D71-C81D-AD626BD705F3}"/>
              </a:ext>
            </a:extLst>
          </p:cNvPr>
          <p:cNvSpPr txBox="1"/>
          <p:nvPr/>
        </p:nvSpPr>
        <p:spPr>
          <a:xfrm>
            <a:off x="514350" y="1596787"/>
            <a:ext cx="7847983" cy="47322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lnSpc>
                <a:spcPct val="107000"/>
              </a:lnSpc>
              <a:spcAft>
                <a:spcPts val="1066"/>
              </a:spcAft>
              <a:buClr>
                <a:srgbClr val="74489D"/>
              </a:buClr>
              <a:buFont typeface="Fonte do Sistema Regular"/>
              <a:buChar char="●"/>
            </a:pPr>
            <a:r>
              <a:rPr lang="pt-BR" sz="2600" kern="100" dirty="0">
                <a:latin typeface="+mn-lt"/>
                <a:ea typeface="Aptos" panose="020B0004020202020204" pitchFamily="34" charset="0"/>
                <a:cs typeface="Times New Roman" panose="02020603050405020304" pitchFamily="18" charset="0"/>
              </a:rPr>
              <a:t>OBSERVEM AS COLEÇÕES QUE ESTÃO NA MESA DO PROFESSOR. </a:t>
            </a:r>
          </a:p>
          <a:p>
            <a:pPr marL="457200" indent="-457200">
              <a:lnSpc>
                <a:spcPct val="107000"/>
              </a:lnSpc>
              <a:spcAft>
                <a:spcPts val="1066"/>
              </a:spcAft>
              <a:buClr>
                <a:srgbClr val="74489D"/>
              </a:buClr>
              <a:buFont typeface="Fonte do Sistema Regular"/>
              <a:buChar char="●"/>
            </a:pPr>
            <a:r>
              <a:rPr lang="pt-BR" sz="2600" kern="100" dirty="0">
                <a:latin typeface="+mn-lt"/>
                <a:ea typeface="Aptos" panose="020B0004020202020204" pitchFamily="34" charset="0"/>
                <a:cs typeface="Times New Roman" panose="02020603050405020304" pitchFamily="18" charset="0"/>
              </a:rPr>
              <a:t>PARA CADA UMA DELAS, DECIDAM SE HÁ MAIS DO QUE 10, MAIS DO QUE 20 OU MAIS DO QUE 30 ELEMENTOS.</a:t>
            </a:r>
          </a:p>
          <a:p>
            <a:pPr marL="457200" indent="-457200">
              <a:lnSpc>
                <a:spcPct val="107000"/>
              </a:lnSpc>
              <a:spcAft>
                <a:spcPts val="1066"/>
              </a:spcAft>
              <a:buClr>
                <a:srgbClr val="74489D"/>
              </a:buClr>
              <a:buFont typeface="Fonte do Sistema Regular"/>
              <a:buChar char="●"/>
            </a:pPr>
            <a:r>
              <a:rPr lang="pt-BR" sz="2600" kern="100" dirty="0">
                <a:latin typeface="+mn-lt"/>
                <a:ea typeface="Aptos" panose="020B0004020202020204" pitchFamily="34" charset="0"/>
                <a:cs typeface="Times New Roman" panose="02020603050405020304" pitchFamily="18" charset="0"/>
              </a:rPr>
              <a:t>EM SEGUIDA, FAÇAM A CONTAGEM DE CADA COLEÇÃO E VEJAM QUEM CHEGOU PERTO DO NÚMERO REAL DE ITENS COM AS QUANTIDADES ESTIMADAS ANTERIORMENTE.  </a:t>
            </a:r>
          </a:p>
        </p:txBody>
      </p:sp>
    </p:spTree>
    <p:extLst>
      <p:ext uri="{BB962C8B-B14F-4D97-AF65-F5344CB8AC3E}">
        <p14:creationId xmlns:p14="http://schemas.microsoft.com/office/powerpoint/2010/main" val="5408844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>
            <a:extLst>
              <a:ext uri="{FF2B5EF4-FFF2-40B4-BE49-F238E27FC236}">
                <a16:creationId xmlns:a16="http://schemas.microsoft.com/office/drawing/2014/main" id="{287F4610-56AC-922A-1481-341D91487A3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1739" y="1229443"/>
            <a:ext cx="11607086" cy="650127"/>
          </a:xfrm>
          <a:prstGeom prst="rect">
            <a:avLst/>
          </a:prstGeom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80201B20-4C9B-E7FC-D4B9-578EB923A7D1}"/>
              </a:ext>
            </a:extLst>
          </p:cNvPr>
          <p:cNvSpPr txBox="1"/>
          <p:nvPr/>
        </p:nvSpPr>
        <p:spPr>
          <a:xfrm>
            <a:off x="514350" y="931676"/>
            <a:ext cx="11092735" cy="20928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7"/>
              </a:spcBef>
            </a:pPr>
            <a:r>
              <a:rPr lang="pt-BR" sz="2600" b="1" dirty="0">
                <a:solidFill>
                  <a:srgbClr val="7030A0"/>
                </a:solidFill>
                <a:latin typeface="+mn-lt"/>
                <a:ea typeface="Calibri" panose="020F0502020204030204" pitchFamily="34" charset="0"/>
              </a:rPr>
              <a:t>1. </a:t>
            </a:r>
            <a:r>
              <a:rPr lang="pt-BR" sz="2600" dirty="0">
                <a:solidFill>
                  <a:schemeClr val="tx1"/>
                </a:solidFill>
                <a:latin typeface="+mn-lt"/>
                <a:ea typeface="Segoe Print" panose="02000600000000000000" pitchFamily="2" charset="0"/>
                <a:cs typeface="Segoe Print" panose="02000600000000000000" pitchFamily="2" charset="0"/>
              </a:rPr>
              <a:t>MARINA SONHOU QUE ESTAVA NUMA ILHA E QUE LÁ HAVIA DIVERSOS ANIMAIS. CONFIRA OS ANIMAIS QUE MARINA VIU. ELA QUER SABER SE HAVIA MAIS IGUANAS OU JOANINHAS. VAMOS AJUDÁ-LA A DESCOBRIR? CONTE OS ANIMAIS E REGISTRE A QUANTIDADE DE CADA IMAGEM.</a:t>
            </a:r>
          </a:p>
        </p:txBody>
      </p:sp>
      <p:sp>
        <p:nvSpPr>
          <p:cNvPr id="35" name="Retângulo: Cantos Arredondados 34">
            <a:extLst>
              <a:ext uri="{FF2B5EF4-FFF2-40B4-BE49-F238E27FC236}">
                <a16:creationId xmlns:a16="http://schemas.microsoft.com/office/drawing/2014/main" id="{16C78BBE-FD43-00E7-C331-C23BAD61790F}"/>
              </a:ext>
            </a:extLst>
          </p:cNvPr>
          <p:cNvSpPr/>
          <p:nvPr/>
        </p:nvSpPr>
        <p:spPr>
          <a:xfrm>
            <a:off x="581738" y="3104402"/>
            <a:ext cx="5081211" cy="2353472"/>
          </a:xfrm>
          <a:prstGeom prst="roundRect">
            <a:avLst/>
          </a:prstGeom>
          <a:noFill/>
          <a:ln w="9525" cap="flat" cmpd="sng" algn="ctr">
            <a:solidFill>
              <a:srgbClr val="7030A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pt-BR" sz="2487"/>
          </a:p>
        </p:txBody>
      </p:sp>
      <p:sp>
        <p:nvSpPr>
          <p:cNvPr id="37" name="Retângulo: Cantos Arredondados 36">
            <a:extLst>
              <a:ext uri="{FF2B5EF4-FFF2-40B4-BE49-F238E27FC236}">
                <a16:creationId xmlns:a16="http://schemas.microsoft.com/office/drawing/2014/main" id="{BC3BBA75-7A0E-3B1B-D4D4-4CBE6B9BEB41}"/>
              </a:ext>
            </a:extLst>
          </p:cNvPr>
          <p:cNvSpPr/>
          <p:nvPr/>
        </p:nvSpPr>
        <p:spPr>
          <a:xfrm>
            <a:off x="6272960" y="3200548"/>
            <a:ext cx="4987190" cy="2215753"/>
          </a:xfrm>
          <a:prstGeom prst="roundRect">
            <a:avLst/>
          </a:prstGeom>
          <a:noFill/>
          <a:ln w="9525" cap="flat" cmpd="sng" algn="ctr">
            <a:solidFill>
              <a:srgbClr val="7030A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 sz="2487"/>
          </a:p>
        </p:txBody>
      </p:sp>
      <p:pic>
        <p:nvPicPr>
          <p:cNvPr id="50" name="Imagem 49">
            <a:extLst>
              <a:ext uri="{FF2B5EF4-FFF2-40B4-BE49-F238E27FC236}">
                <a16:creationId xmlns:a16="http://schemas.microsoft.com/office/drawing/2014/main" id="{7546D082-C1E9-1A0E-AD50-4D4C05DAE052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28256"/>
          <a:stretch/>
        </p:blipFill>
        <p:spPr>
          <a:xfrm>
            <a:off x="6483224" y="3355254"/>
            <a:ext cx="1201056" cy="572118"/>
          </a:xfrm>
          <a:prstGeom prst="rect">
            <a:avLst/>
          </a:prstGeom>
        </p:spPr>
      </p:pic>
      <p:pic>
        <p:nvPicPr>
          <p:cNvPr id="51" name="Imagem 50">
            <a:extLst>
              <a:ext uri="{FF2B5EF4-FFF2-40B4-BE49-F238E27FC236}">
                <a16:creationId xmlns:a16="http://schemas.microsoft.com/office/drawing/2014/main" id="{AFB3B91C-5546-C4A0-7A18-545D96940B0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28256"/>
          <a:stretch/>
        </p:blipFill>
        <p:spPr>
          <a:xfrm>
            <a:off x="7914775" y="3347356"/>
            <a:ext cx="1201056" cy="572118"/>
          </a:xfrm>
          <a:prstGeom prst="rect">
            <a:avLst/>
          </a:prstGeom>
        </p:spPr>
      </p:pic>
      <p:pic>
        <p:nvPicPr>
          <p:cNvPr id="52" name="Imagem 51">
            <a:extLst>
              <a:ext uri="{FF2B5EF4-FFF2-40B4-BE49-F238E27FC236}">
                <a16:creationId xmlns:a16="http://schemas.microsoft.com/office/drawing/2014/main" id="{A99A7C28-8F1D-3D42-0AED-327F2211A6B6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28256"/>
          <a:stretch/>
        </p:blipFill>
        <p:spPr>
          <a:xfrm>
            <a:off x="9298526" y="3329475"/>
            <a:ext cx="1201056" cy="572118"/>
          </a:xfrm>
          <a:prstGeom prst="rect">
            <a:avLst/>
          </a:prstGeom>
        </p:spPr>
      </p:pic>
      <p:pic>
        <p:nvPicPr>
          <p:cNvPr id="53" name="Imagem 52">
            <a:extLst>
              <a:ext uri="{FF2B5EF4-FFF2-40B4-BE49-F238E27FC236}">
                <a16:creationId xmlns:a16="http://schemas.microsoft.com/office/drawing/2014/main" id="{28412E09-B64B-BF34-8E9D-98929D08341B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28256"/>
          <a:stretch/>
        </p:blipFill>
        <p:spPr>
          <a:xfrm>
            <a:off x="6511173" y="4034098"/>
            <a:ext cx="1056890" cy="503445"/>
          </a:xfrm>
          <a:prstGeom prst="rect">
            <a:avLst/>
          </a:prstGeom>
        </p:spPr>
      </p:pic>
      <p:pic>
        <p:nvPicPr>
          <p:cNvPr id="54" name="Imagem 53">
            <a:extLst>
              <a:ext uri="{FF2B5EF4-FFF2-40B4-BE49-F238E27FC236}">
                <a16:creationId xmlns:a16="http://schemas.microsoft.com/office/drawing/2014/main" id="{F3677D64-F08E-B50B-E6C6-E83C1B2C2FE9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28256"/>
          <a:stretch/>
        </p:blipFill>
        <p:spPr>
          <a:xfrm>
            <a:off x="7780400" y="4044476"/>
            <a:ext cx="1056890" cy="503445"/>
          </a:xfrm>
          <a:prstGeom prst="rect">
            <a:avLst/>
          </a:prstGeom>
        </p:spPr>
      </p:pic>
      <p:pic>
        <p:nvPicPr>
          <p:cNvPr id="55" name="Imagem 54">
            <a:extLst>
              <a:ext uri="{FF2B5EF4-FFF2-40B4-BE49-F238E27FC236}">
                <a16:creationId xmlns:a16="http://schemas.microsoft.com/office/drawing/2014/main" id="{D07ED490-C1DA-D3D4-F9B0-566EF40EBC7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28256"/>
          <a:stretch/>
        </p:blipFill>
        <p:spPr>
          <a:xfrm>
            <a:off x="8948126" y="4041982"/>
            <a:ext cx="1056890" cy="503445"/>
          </a:xfrm>
          <a:prstGeom prst="rect">
            <a:avLst/>
          </a:prstGeom>
        </p:spPr>
      </p:pic>
      <p:pic>
        <p:nvPicPr>
          <p:cNvPr id="56" name="Imagem 55">
            <a:extLst>
              <a:ext uri="{FF2B5EF4-FFF2-40B4-BE49-F238E27FC236}">
                <a16:creationId xmlns:a16="http://schemas.microsoft.com/office/drawing/2014/main" id="{B174BABA-FA30-24CD-E273-FCEFEB289383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28256"/>
          <a:stretch/>
        </p:blipFill>
        <p:spPr>
          <a:xfrm>
            <a:off x="10131908" y="4056169"/>
            <a:ext cx="1056890" cy="503445"/>
          </a:xfrm>
          <a:prstGeom prst="rect">
            <a:avLst/>
          </a:prstGeom>
        </p:spPr>
      </p:pic>
      <p:pic>
        <p:nvPicPr>
          <p:cNvPr id="57" name="Imagem 56">
            <a:extLst>
              <a:ext uri="{FF2B5EF4-FFF2-40B4-BE49-F238E27FC236}">
                <a16:creationId xmlns:a16="http://schemas.microsoft.com/office/drawing/2014/main" id="{BA6769A5-50F3-D84B-DBDD-6103C49C43CC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28256"/>
          <a:stretch/>
        </p:blipFill>
        <p:spPr>
          <a:xfrm>
            <a:off x="6526494" y="4791050"/>
            <a:ext cx="1201056" cy="572118"/>
          </a:xfrm>
          <a:prstGeom prst="rect">
            <a:avLst/>
          </a:prstGeom>
        </p:spPr>
      </p:pic>
      <p:pic>
        <p:nvPicPr>
          <p:cNvPr id="58" name="Imagem 57">
            <a:extLst>
              <a:ext uri="{FF2B5EF4-FFF2-40B4-BE49-F238E27FC236}">
                <a16:creationId xmlns:a16="http://schemas.microsoft.com/office/drawing/2014/main" id="{AD7D2C62-BDD8-18E6-4945-C732090B5CEB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28256"/>
          <a:stretch/>
        </p:blipFill>
        <p:spPr>
          <a:xfrm>
            <a:off x="7941642" y="4739796"/>
            <a:ext cx="1201056" cy="572118"/>
          </a:xfrm>
          <a:prstGeom prst="rect">
            <a:avLst/>
          </a:prstGeom>
        </p:spPr>
      </p:pic>
      <p:pic>
        <p:nvPicPr>
          <p:cNvPr id="59" name="Imagem 58">
            <a:extLst>
              <a:ext uri="{FF2B5EF4-FFF2-40B4-BE49-F238E27FC236}">
                <a16:creationId xmlns:a16="http://schemas.microsoft.com/office/drawing/2014/main" id="{480FCA5B-045F-645C-ACDB-71385F99C4EF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28256"/>
          <a:stretch/>
        </p:blipFill>
        <p:spPr>
          <a:xfrm>
            <a:off x="9328404" y="4704510"/>
            <a:ext cx="1201056" cy="572118"/>
          </a:xfrm>
          <a:prstGeom prst="rect">
            <a:avLst/>
          </a:prstGeom>
        </p:spPr>
      </p:pic>
      <p:grpSp>
        <p:nvGrpSpPr>
          <p:cNvPr id="23" name="Agrupar 22">
            <a:extLst>
              <a:ext uri="{FF2B5EF4-FFF2-40B4-BE49-F238E27FC236}">
                <a16:creationId xmlns:a16="http://schemas.microsoft.com/office/drawing/2014/main" id="{1B1794A9-DF67-AB4B-3421-913578200935}"/>
              </a:ext>
            </a:extLst>
          </p:cNvPr>
          <p:cNvGrpSpPr/>
          <p:nvPr/>
        </p:nvGrpSpPr>
        <p:grpSpPr>
          <a:xfrm>
            <a:off x="665817" y="3347357"/>
            <a:ext cx="4845061" cy="1969067"/>
            <a:chOff x="1092333" y="1596434"/>
            <a:chExt cx="3634742" cy="1477185"/>
          </a:xfrm>
        </p:grpSpPr>
        <p:grpSp>
          <p:nvGrpSpPr>
            <p:cNvPr id="12" name="Agrupar 11">
              <a:extLst>
                <a:ext uri="{FF2B5EF4-FFF2-40B4-BE49-F238E27FC236}">
                  <a16:creationId xmlns:a16="http://schemas.microsoft.com/office/drawing/2014/main" id="{5C9CEF54-6C44-6555-6BDA-6277B6F16B52}"/>
                </a:ext>
              </a:extLst>
            </p:cNvPr>
            <p:cNvGrpSpPr/>
            <p:nvPr/>
          </p:nvGrpSpPr>
          <p:grpSpPr>
            <a:xfrm>
              <a:off x="1092334" y="1596434"/>
              <a:ext cx="3634741" cy="476609"/>
              <a:chOff x="1092334" y="1596434"/>
              <a:chExt cx="3634741" cy="476609"/>
            </a:xfrm>
          </p:grpSpPr>
          <p:pic>
            <p:nvPicPr>
              <p:cNvPr id="30" name="Imagem 29">
                <a:extLst>
                  <a:ext uri="{FF2B5EF4-FFF2-40B4-BE49-F238E27FC236}">
                    <a16:creationId xmlns:a16="http://schemas.microsoft.com/office/drawing/2014/main" id="{CE0C789E-87E4-3E96-4423-034335A104D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tretch>
                <a:fillRect/>
              </a:stretch>
            </p:blipFill>
            <p:spPr>
              <a:xfrm>
                <a:off x="1092334" y="1596434"/>
                <a:ext cx="642157" cy="476609"/>
              </a:xfrm>
              <a:prstGeom prst="rect">
                <a:avLst/>
              </a:prstGeom>
            </p:spPr>
          </p:pic>
          <p:pic>
            <p:nvPicPr>
              <p:cNvPr id="31" name="Imagem 30">
                <a:extLst>
                  <a:ext uri="{FF2B5EF4-FFF2-40B4-BE49-F238E27FC236}">
                    <a16:creationId xmlns:a16="http://schemas.microsoft.com/office/drawing/2014/main" id="{5C26F255-FE66-990F-D57A-5D27D12601E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tretch>
                <a:fillRect/>
              </a:stretch>
            </p:blipFill>
            <p:spPr>
              <a:xfrm>
                <a:off x="1840480" y="1596434"/>
                <a:ext cx="642157" cy="476609"/>
              </a:xfrm>
              <a:prstGeom prst="rect">
                <a:avLst/>
              </a:prstGeom>
            </p:spPr>
          </p:pic>
          <p:pic>
            <p:nvPicPr>
              <p:cNvPr id="32" name="Imagem 31">
                <a:extLst>
                  <a:ext uri="{FF2B5EF4-FFF2-40B4-BE49-F238E27FC236}">
                    <a16:creationId xmlns:a16="http://schemas.microsoft.com/office/drawing/2014/main" id="{33412368-4622-93A7-4C98-A68DD4B9FB0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tretch>
                <a:fillRect/>
              </a:stretch>
            </p:blipFill>
            <p:spPr>
              <a:xfrm>
                <a:off x="2588626" y="1596434"/>
                <a:ext cx="642157" cy="476609"/>
              </a:xfrm>
              <a:prstGeom prst="rect">
                <a:avLst/>
              </a:prstGeom>
            </p:spPr>
          </p:pic>
          <p:pic>
            <p:nvPicPr>
              <p:cNvPr id="33" name="Imagem 32">
                <a:extLst>
                  <a:ext uri="{FF2B5EF4-FFF2-40B4-BE49-F238E27FC236}">
                    <a16:creationId xmlns:a16="http://schemas.microsoft.com/office/drawing/2014/main" id="{FA4C7C4E-BD23-FFB5-8431-441FECB3E35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tretch>
                <a:fillRect/>
              </a:stretch>
            </p:blipFill>
            <p:spPr>
              <a:xfrm>
                <a:off x="3336772" y="1596434"/>
                <a:ext cx="642157" cy="476609"/>
              </a:xfrm>
              <a:prstGeom prst="rect">
                <a:avLst/>
              </a:prstGeom>
            </p:spPr>
          </p:pic>
          <p:pic>
            <p:nvPicPr>
              <p:cNvPr id="34" name="Imagem 33">
                <a:extLst>
                  <a:ext uri="{FF2B5EF4-FFF2-40B4-BE49-F238E27FC236}">
                    <a16:creationId xmlns:a16="http://schemas.microsoft.com/office/drawing/2014/main" id="{349C2204-7503-F7D9-82A4-5A0254C673D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tretch>
                <a:fillRect/>
              </a:stretch>
            </p:blipFill>
            <p:spPr>
              <a:xfrm>
                <a:off x="4084918" y="1596434"/>
                <a:ext cx="642157" cy="476609"/>
              </a:xfrm>
              <a:prstGeom prst="rect">
                <a:avLst/>
              </a:prstGeom>
            </p:spPr>
          </p:pic>
        </p:grpSp>
        <p:grpSp>
          <p:nvGrpSpPr>
            <p:cNvPr id="13" name="Agrupar 12">
              <a:extLst>
                <a:ext uri="{FF2B5EF4-FFF2-40B4-BE49-F238E27FC236}">
                  <a16:creationId xmlns:a16="http://schemas.microsoft.com/office/drawing/2014/main" id="{8FFEA9FC-00A4-A70B-4556-C84081459679}"/>
                </a:ext>
              </a:extLst>
            </p:cNvPr>
            <p:cNvGrpSpPr/>
            <p:nvPr/>
          </p:nvGrpSpPr>
          <p:grpSpPr>
            <a:xfrm>
              <a:off x="1092334" y="2096722"/>
              <a:ext cx="3634741" cy="476609"/>
              <a:chOff x="1092334" y="1596434"/>
              <a:chExt cx="3634741" cy="476609"/>
            </a:xfrm>
          </p:grpSpPr>
          <p:pic>
            <p:nvPicPr>
              <p:cNvPr id="25" name="Imagem 24">
                <a:extLst>
                  <a:ext uri="{FF2B5EF4-FFF2-40B4-BE49-F238E27FC236}">
                    <a16:creationId xmlns:a16="http://schemas.microsoft.com/office/drawing/2014/main" id="{0013AF4D-943D-1F4C-29EF-FBCE51DD24B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tretch>
                <a:fillRect/>
              </a:stretch>
            </p:blipFill>
            <p:spPr>
              <a:xfrm>
                <a:off x="1092334" y="1596434"/>
                <a:ext cx="642157" cy="476609"/>
              </a:xfrm>
              <a:prstGeom prst="rect">
                <a:avLst/>
              </a:prstGeom>
            </p:spPr>
          </p:pic>
          <p:pic>
            <p:nvPicPr>
              <p:cNvPr id="26" name="Imagem 25">
                <a:extLst>
                  <a:ext uri="{FF2B5EF4-FFF2-40B4-BE49-F238E27FC236}">
                    <a16:creationId xmlns:a16="http://schemas.microsoft.com/office/drawing/2014/main" id="{C8679BBD-0F0A-BFE0-355C-F60F71093CE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tretch>
                <a:fillRect/>
              </a:stretch>
            </p:blipFill>
            <p:spPr>
              <a:xfrm>
                <a:off x="1840480" y="1596434"/>
                <a:ext cx="642157" cy="476609"/>
              </a:xfrm>
              <a:prstGeom prst="rect">
                <a:avLst/>
              </a:prstGeom>
            </p:spPr>
          </p:pic>
          <p:pic>
            <p:nvPicPr>
              <p:cNvPr id="27" name="Imagem 26">
                <a:extLst>
                  <a:ext uri="{FF2B5EF4-FFF2-40B4-BE49-F238E27FC236}">
                    <a16:creationId xmlns:a16="http://schemas.microsoft.com/office/drawing/2014/main" id="{74F1068B-AA54-D84D-22EF-2D6504971E5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tretch>
                <a:fillRect/>
              </a:stretch>
            </p:blipFill>
            <p:spPr>
              <a:xfrm>
                <a:off x="2588626" y="1596434"/>
                <a:ext cx="642157" cy="476609"/>
              </a:xfrm>
              <a:prstGeom prst="rect">
                <a:avLst/>
              </a:prstGeom>
            </p:spPr>
          </p:pic>
          <p:pic>
            <p:nvPicPr>
              <p:cNvPr id="28" name="Imagem 27">
                <a:extLst>
                  <a:ext uri="{FF2B5EF4-FFF2-40B4-BE49-F238E27FC236}">
                    <a16:creationId xmlns:a16="http://schemas.microsoft.com/office/drawing/2014/main" id="{8744815C-CC73-C224-5C83-C1BAFDA9E2F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tretch>
                <a:fillRect/>
              </a:stretch>
            </p:blipFill>
            <p:spPr>
              <a:xfrm>
                <a:off x="3336772" y="1596434"/>
                <a:ext cx="642157" cy="476609"/>
              </a:xfrm>
              <a:prstGeom prst="rect">
                <a:avLst/>
              </a:prstGeom>
            </p:spPr>
          </p:pic>
          <p:pic>
            <p:nvPicPr>
              <p:cNvPr id="29" name="Imagem 28">
                <a:extLst>
                  <a:ext uri="{FF2B5EF4-FFF2-40B4-BE49-F238E27FC236}">
                    <a16:creationId xmlns:a16="http://schemas.microsoft.com/office/drawing/2014/main" id="{321686EE-3207-A576-2DD8-E0649ADBE69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tretch>
                <a:fillRect/>
              </a:stretch>
            </p:blipFill>
            <p:spPr>
              <a:xfrm>
                <a:off x="4084918" y="1596434"/>
                <a:ext cx="642157" cy="476609"/>
              </a:xfrm>
              <a:prstGeom prst="rect">
                <a:avLst/>
              </a:prstGeom>
            </p:spPr>
          </p:pic>
        </p:grpSp>
        <p:grpSp>
          <p:nvGrpSpPr>
            <p:cNvPr id="17" name="Agrupar 16">
              <a:extLst>
                <a:ext uri="{FF2B5EF4-FFF2-40B4-BE49-F238E27FC236}">
                  <a16:creationId xmlns:a16="http://schemas.microsoft.com/office/drawing/2014/main" id="{305101E5-B408-DE98-F047-00E804F4CC31}"/>
                </a:ext>
              </a:extLst>
            </p:cNvPr>
            <p:cNvGrpSpPr/>
            <p:nvPr/>
          </p:nvGrpSpPr>
          <p:grpSpPr>
            <a:xfrm>
              <a:off x="1092333" y="2597010"/>
              <a:ext cx="3634741" cy="476609"/>
              <a:chOff x="1092334" y="1596434"/>
              <a:chExt cx="3634741" cy="476609"/>
            </a:xfrm>
          </p:grpSpPr>
          <p:pic>
            <p:nvPicPr>
              <p:cNvPr id="14" name="Imagem 13">
                <a:extLst>
                  <a:ext uri="{FF2B5EF4-FFF2-40B4-BE49-F238E27FC236}">
                    <a16:creationId xmlns:a16="http://schemas.microsoft.com/office/drawing/2014/main" id="{F02233E9-8120-387C-C744-BB2D698CDE4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tretch>
                <a:fillRect/>
              </a:stretch>
            </p:blipFill>
            <p:spPr>
              <a:xfrm>
                <a:off x="1092334" y="1596434"/>
                <a:ext cx="642157" cy="476609"/>
              </a:xfrm>
              <a:prstGeom prst="rect">
                <a:avLst/>
              </a:prstGeom>
            </p:spPr>
          </p:pic>
          <p:pic>
            <p:nvPicPr>
              <p:cNvPr id="19" name="Imagem 18">
                <a:extLst>
                  <a:ext uri="{FF2B5EF4-FFF2-40B4-BE49-F238E27FC236}">
                    <a16:creationId xmlns:a16="http://schemas.microsoft.com/office/drawing/2014/main" id="{4720DB81-F546-378D-0DD2-B4F12B96123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tretch>
                <a:fillRect/>
              </a:stretch>
            </p:blipFill>
            <p:spPr>
              <a:xfrm>
                <a:off x="1840480" y="1596434"/>
                <a:ext cx="642157" cy="476609"/>
              </a:xfrm>
              <a:prstGeom prst="rect">
                <a:avLst/>
              </a:prstGeom>
            </p:spPr>
          </p:pic>
          <p:pic>
            <p:nvPicPr>
              <p:cNvPr id="21" name="Imagem 20">
                <a:extLst>
                  <a:ext uri="{FF2B5EF4-FFF2-40B4-BE49-F238E27FC236}">
                    <a16:creationId xmlns:a16="http://schemas.microsoft.com/office/drawing/2014/main" id="{F22CE2D2-3C30-F0DD-FD85-3725E449A38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tretch>
                <a:fillRect/>
              </a:stretch>
            </p:blipFill>
            <p:spPr>
              <a:xfrm>
                <a:off x="2588626" y="1596434"/>
                <a:ext cx="642157" cy="476609"/>
              </a:xfrm>
              <a:prstGeom prst="rect">
                <a:avLst/>
              </a:prstGeom>
            </p:spPr>
          </p:pic>
          <p:pic>
            <p:nvPicPr>
              <p:cNvPr id="22" name="Imagem 21">
                <a:extLst>
                  <a:ext uri="{FF2B5EF4-FFF2-40B4-BE49-F238E27FC236}">
                    <a16:creationId xmlns:a16="http://schemas.microsoft.com/office/drawing/2014/main" id="{31F0A357-0E14-67D5-8E76-4D322979978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tretch>
                <a:fillRect/>
              </a:stretch>
            </p:blipFill>
            <p:spPr>
              <a:xfrm>
                <a:off x="3336772" y="1596434"/>
                <a:ext cx="642157" cy="476609"/>
              </a:xfrm>
              <a:prstGeom prst="rect">
                <a:avLst/>
              </a:prstGeom>
            </p:spPr>
          </p:pic>
          <p:pic>
            <p:nvPicPr>
              <p:cNvPr id="24" name="Imagem 23">
                <a:extLst>
                  <a:ext uri="{FF2B5EF4-FFF2-40B4-BE49-F238E27FC236}">
                    <a16:creationId xmlns:a16="http://schemas.microsoft.com/office/drawing/2014/main" id="{18B6C745-8E50-07F4-F76C-92A0D27891E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tretch>
                <a:fillRect/>
              </a:stretch>
            </p:blipFill>
            <p:spPr>
              <a:xfrm>
                <a:off x="4084918" y="1596434"/>
                <a:ext cx="642157" cy="476609"/>
              </a:xfrm>
              <a:prstGeom prst="rect">
                <a:avLst/>
              </a:prstGeom>
            </p:spPr>
          </p:pic>
        </p:grpSp>
      </p:grpSp>
      <p:sp>
        <p:nvSpPr>
          <p:cNvPr id="2" name="Retângulo: Cantos Arredondados 1">
            <a:extLst>
              <a:ext uri="{FF2B5EF4-FFF2-40B4-BE49-F238E27FC236}">
                <a16:creationId xmlns:a16="http://schemas.microsoft.com/office/drawing/2014/main" id="{A0236A6C-0FC4-C7B8-9A71-CF20CD59FD63}"/>
              </a:ext>
            </a:extLst>
          </p:cNvPr>
          <p:cNvSpPr/>
          <p:nvPr/>
        </p:nvSpPr>
        <p:spPr>
          <a:xfrm>
            <a:off x="2519071" y="5589809"/>
            <a:ext cx="959750" cy="647831"/>
          </a:xfrm>
          <a:prstGeom prst="roundRect">
            <a:avLst>
              <a:gd name="adj" fmla="val 9206"/>
            </a:avLst>
          </a:prstGeom>
          <a:noFill/>
          <a:ln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666" b="1" dirty="0">
              <a:solidFill>
                <a:schemeClr val="tx1"/>
              </a:solidFill>
            </a:endParaRPr>
          </a:p>
        </p:txBody>
      </p:sp>
      <p:sp>
        <p:nvSpPr>
          <p:cNvPr id="4" name="Retângulo: Cantos Arredondados 3">
            <a:extLst>
              <a:ext uri="{FF2B5EF4-FFF2-40B4-BE49-F238E27FC236}">
                <a16:creationId xmlns:a16="http://schemas.microsoft.com/office/drawing/2014/main" id="{1A644A60-5C8E-461D-CF56-F86C40848C98}"/>
              </a:ext>
            </a:extLst>
          </p:cNvPr>
          <p:cNvSpPr/>
          <p:nvPr/>
        </p:nvSpPr>
        <p:spPr>
          <a:xfrm>
            <a:off x="8389254" y="5603094"/>
            <a:ext cx="959750" cy="647831"/>
          </a:xfrm>
          <a:prstGeom prst="roundRect">
            <a:avLst>
              <a:gd name="adj" fmla="val 9206"/>
            </a:avLst>
          </a:prstGeom>
          <a:noFill/>
          <a:ln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666" b="1" dirty="0">
              <a:solidFill>
                <a:schemeClr val="tx1"/>
              </a:solidFill>
            </a:endParaRPr>
          </a:p>
        </p:txBody>
      </p:sp>
      <p:pic>
        <p:nvPicPr>
          <p:cNvPr id="5" name="Google Shape;198;p6">
            <a:extLst>
              <a:ext uri="{FF2B5EF4-FFF2-40B4-BE49-F238E27FC236}">
                <a16:creationId xmlns:a16="http://schemas.microsoft.com/office/drawing/2014/main" id="{B0EA990C-63E8-7CC0-E4C6-A56889FAF1E9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1123952" y="384755"/>
            <a:ext cx="577729" cy="46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814733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>
            <a:extLst>
              <a:ext uri="{FF2B5EF4-FFF2-40B4-BE49-F238E27FC236}">
                <a16:creationId xmlns:a16="http://schemas.microsoft.com/office/drawing/2014/main" id="{287F4610-56AC-922A-1481-341D91487A3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1739" y="1229443"/>
            <a:ext cx="11607086" cy="650127"/>
          </a:xfrm>
          <a:prstGeom prst="rect">
            <a:avLst/>
          </a:prstGeom>
        </p:spPr>
      </p:pic>
      <p:sp>
        <p:nvSpPr>
          <p:cNvPr id="37" name="Retângulo: Cantos Arredondados 36">
            <a:extLst>
              <a:ext uri="{FF2B5EF4-FFF2-40B4-BE49-F238E27FC236}">
                <a16:creationId xmlns:a16="http://schemas.microsoft.com/office/drawing/2014/main" id="{BC3BBA75-7A0E-3B1B-D4D4-4CBE6B9BEB41}"/>
              </a:ext>
            </a:extLst>
          </p:cNvPr>
          <p:cNvSpPr/>
          <p:nvPr/>
        </p:nvSpPr>
        <p:spPr>
          <a:xfrm>
            <a:off x="6268861" y="3212527"/>
            <a:ext cx="4987190" cy="2215753"/>
          </a:xfrm>
          <a:prstGeom prst="roundRect">
            <a:avLst/>
          </a:prstGeom>
          <a:noFill/>
          <a:ln w="9525" cap="flat" cmpd="sng" algn="ctr">
            <a:solidFill>
              <a:srgbClr val="7030A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 sz="2487"/>
          </a:p>
        </p:txBody>
      </p:sp>
      <p:pic>
        <p:nvPicPr>
          <p:cNvPr id="50" name="Imagem 49">
            <a:extLst>
              <a:ext uri="{FF2B5EF4-FFF2-40B4-BE49-F238E27FC236}">
                <a16:creationId xmlns:a16="http://schemas.microsoft.com/office/drawing/2014/main" id="{11C042BE-8282-1FB4-2FE4-643EC6E2F3DD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28256"/>
          <a:stretch/>
        </p:blipFill>
        <p:spPr>
          <a:xfrm>
            <a:off x="6483224" y="3367766"/>
            <a:ext cx="1201056" cy="572118"/>
          </a:xfrm>
          <a:prstGeom prst="rect">
            <a:avLst/>
          </a:prstGeom>
        </p:spPr>
      </p:pic>
      <p:pic>
        <p:nvPicPr>
          <p:cNvPr id="51" name="Imagem 50">
            <a:extLst>
              <a:ext uri="{FF2B5EF4-FFF2-40B4-BE49-F238E27FC236}">
                <a16:creationId xmlns:a16="http://schemas.microsoft.com/office/drawing/2014/main" id="{72190CCB-AEA1-6853-C6E6-122E6A8FAD09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28256"/>
          <a:stretch/>
        </p:blipFill>
        <p:spPr>
          <a:xfrm>
            <a:off x="7914775" y="3359868"/>
            <a:ext cx="1201056" cy="572118"/>
          </a:xfrm>
          <a:prstGeom prst="rect">
            <a:avLst/>
          </a:prstGeom>
        </p:spPr>
      </p:pic>
      <p:pic>
        <p:nvPicPr>
          <p:cNvPr id="52" name="Imagem 51">
            <a:extLst>
              <a:ext uri="{FF2B5EF4-FFF2-40B4-BE49-F238E27FC236}">
                <a16:creationId xmlns:a16="http://schemas.microsoft.com/office/drawing/2014/main" id="{D1D7978E-2C91-38D1-A85E-542BF194F133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28256"/>
          <a:stretch/>
        </p:blipFill>
        <p:spPr>
          <a:xfrm>
            <a:off x="9298526" y="3341988"/>
            <a:ext cx="1201056" cy="572118"/>
          </a:xfrm>
          <a:prstGeom prst="rect">
            <a:avLst/>
          </a:prstGeom>
        </p:spPr>
      </p:pic>
      <p:pic>
        <p:nvPicPr>
          <p:cNvPr id="53" name="Imagem 52">
            <a:extLst>
              <a:ext uri="{FF2B5EF4-FFF2-40B4-BE49-F238E27FC236}">
                <a16:creationId xmlns:a16="http://schemas.microsoft.com/office/drawing/2014/main" id="{81D19519-17D0-AAF9-7035-F7B94EF0EEBA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28256"/>
          <a:stretch/>
        </p:blipFill>
        <p:spPr>
          <a:xfrm>
            <a:off x="6511173" y="4046611"/>
            <a:ext cx="1056890" cy="503445"/>
          </a:xfrm>
          <a:prstGeom prst="rect">
            <a:avLst/>
          </a:prstGeom>
        </p:spPr>
      </p:pic>
      <p:pic>
        <p:nvPicPr>
          <p:cNvPr id="54" name="Imagem 53">
            <a:extLst>
              <a:ext uri="{FF2B5EF4-FFF2-40B4-BE49-F238E27FC236}">
                <a16:creationId xmlns:a16="http://schemas.microsoft.com/office/drawing/2014/main" id="{D3DF5C32-CD77-31EC-FB28-D8BC3FEE6112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28256"/>
          <a:stretch/>
        </p:blipFill>
        <p:spPr>
          <a:xfrm>
            <a:off x="7780400" y="4056988"/>
            <a:ext cx="1056890" cy="503445"/>
          </a:xfrm>
          <a:prstGeom prst="rect">
            <a:avLst/>
          </a:prstGeom>
        </p:spPr>
      </p:pic>
      <p:pic>
        <p:nvPicPr>
          <p:cNvPr id="55" name="Imagem 54">
            <a:extLst>
              <a:ext uri="{FF2B5EF4-FFF2-40B4-BE49-F238E27FC236}">
                <a16:creationId xmlns:a16="http://schemas.microsoft.com/office/drawing/2014/main" id="{5EB45DC6-3A4C-F090-81C0-EA84AF83BAC6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28256"/>
          <a:stretch/>
        </p:blipFill>
        <p:spPr>
          <a:xfrm>
            <a:off x="8948126" y="4054494"/>
            <a:ext cx="1056890" cy="503445"/>
          </a:xfrm>
          <a:prstGeom prst="rect">
            <a:avLst/>
          </a:prstGeom>
        </p:spPr>
      </p:pic>
      <p:pic>
        <p:nvPicPr>
          <p:cNvPr id="56" name="Imagem 55">
            <a:extLst>
              <a:ext uri="{FF2B5EF4-FFF2-40B4-BE49-F238E27FC236}">
                <a16:creationId xmlns:a16="http://schemas.microsoft.com/office/drawing/2014/main" id="{0C0D66EE-C0D4-884E-A5D6-3543537821F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28256"/>
          <a:stretch/>
        </p:blipFill>
        <p:spPr>
          <a:xfrm>
            <a:off x="10131908" y="4068681"/>
            <a:ext cx="1056890" cy="503445"/>
          </a:xfrm>
          <a:prstGeom prst="rect">
            <a:avLst/>
          </a:prstGeom>
        </p:spPr>
      </p:pic>
      <p:pic>
        <p:nvPicPr>
          <p:cNvPr id="57" name="Imagem 56">
            <a:extLst>
              <a:ext uri="{FF2B5EF4-FFF2-40B4-BE49-F238E27FC236}">
                <a16:creationId xmlns:a16="http://schemas.microsoft.com/office/drawing/2014/main" id="{761CF9FA-3C9F-C7C2-CE27-6E44ECE1DC9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28256"/>
          <a:stretch/>
        </p:blipFill>
        <p:spPr>
          <a:xfrm>
            <a:off x="6526494" y="4803563"/>
            <a:ext cx="1201056" cy="572118"/>
          </a:xfrm>
          <a:prstGeom prst="rect">
            <a:avLst/>
          </a:prstGeom>
        </p:spPr>
      </p:pic>
      <p:pic>
        <p:nvPicPr>
          <p:cNvPr id="58" name="Imagem 57">
            <a:extLst>
              <a:ext uri="{FF2B5EF4-FFF2-40B4-BE49-F238E27FC236}">
                <a16:creationId xmlns:a16="http://schemas.microsoft.com/office/drawing/2014/main" id="{2C29B305-01B0-548D-D126-0DF82DB31819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28256"/>
          <a:stretch/>
        </p:blipFill>
        <p:spPr>
          <a:xfrm>
            <a:off x="7941642" y="4752308"/>
            <a:ext cx="1201056" cy="572118"/>
          </a:xfrm>
          <a:prstGeom prst="rect">
            <a:avLst/>
          </a:prstGeom>
        </p:spPr>
      </p:pic>
      <p:pic>
        <p:nvPicPr>
          <p:cNvPr id="59" name="Imagem 58">
            <a:extLst>
              <a:ext uri="{FF2B5EF4-FFF2-40B4-BE49-F238E27FC236}">
                <a16:creationId xmlns:a16="http://schemas.microsoft.com/office/drawing/2014/main" id="{AD4D6720-D031-1D4B-2080-74FDCCA425E7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28256"/>
          <a:stretch/>
        </p:blipFill>
        <p:spPr>
          <a:xfrm>
            <a:off x="9328404" y="4717023"/>
            <a:ext cx="1201056" cy="572118"/>
          </a:xfrm>
          <a:prstGeom prst="rect">
            <a:avLst/>
          </a:prstGeom>
        </p:spPr>
      </p:pic>
      <p:sp>
        <p:nvSpPr>
          <p:cNvPr id="4" name="Retângulo: Cantos Arredondados 3">
            <a:extLst>
              <a:ext uri="{FF2B5EF4-FFF2-40B4-BE49-F238E27FC236}">
                <a16:creationId xmlns:a16="http://schemas.microsoft.com/office/drawing/2014/main" id="{C05815B0-8406-203E-AE89-5A2A0D3D2F78}"/>
              </a:ext>
            </a:extLst>
          </p:cNvPr>
          <p:cNvSpPr/>
          <p:nvPr/>
        </p:nvSpPr>
        <p:spPr>
          <a:xfrm>
            <a:off x="581738" y="3104402"/>
            <a:ext cx="5081211" cy="2353472"/>
          </a:xfrm>
          <a:prstGeom prst="roundRect">
            <a:avLst/>
          </a:prstGeom>
          <a:noFill/>
          <a:ln w="9525" cap="flat" cmpd="sng" algn="ctr">
            <a:solidFill>
              <a:srgbClr val="7030A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pt-BR" sz="2487"/>
          </a:p>
        </p:txBody>
      </p:sp>
      <p:grpSp>
        <p:nvGrpSpPr>
          <p:cNvPr id="10" name="Agrupar 9">
            <a:extLst>
              <a:ext uri="{FF2B5EF4-FFF2-40B4-BE49-F238E27FC236}">
                <a16:creationId xmlns:a16="http://schemas.microsoft.com/office/drawing/2014/main" id="{4F4D0D02-EB40-0016-9ED5-727344312ABB}"/>
              </a:ext>
            </a:extLst>
          </p:cNvPr>
          <p:cNvGrpSpPr/>
          <p:nvPr/>
        </p:nvGrpSpPr>
        <p:grpSpPr>
          <a:xfrm>
            <a:off x="665817" y="3347357"/>
            <a:ext cx="4845061" cy="1969067"/>
            <a:chOff x="1092333" y="1596434"/>
            <a:chExt cx="3634742" cy="1477185"/>
          </a:xfrm>
        </p:grpSpPr>
        <p:grpSp>
          <p:nvGrpSpPr>
            <p:cNvPr id="11" name="Agrupar 10">
              <a:extLst>
                <a:ext uri="{FF2B5EF4-FFF2-40B4-BE49-F238E27FC236}">
                  <a16:creationId xmlns:a16="http://schemas.microsoft.com/office/drawing/2014/main" id="{BD61CF17-BDC1-577F-27D7-523D3CFA3DAD}"/>
                </a:ext>
              </a:extLst>
            </p:cNvPr>
            <p:cNvGrpSpPr/>
            <p:nvPr/>
          </p:nvGrpSpPr>
          <p:grpSpPr>
            <a:xfrm>
              <a:off x="1092334" y="1596434"/>
              <a:ext cx="3634741" cy="476609"/>
              <a:chOff x="1092334" y="1596434"/>
              <a:chExt cx="3634741" cy="476609"/>
            </a:xfrm>
          </p:grpSpPr>
          <p:pic>
            <p:nvPicPr>
              <p:cNvPr id="27" name="Imagem 26">
                <a:extLst>
                  <a:ext uri="{FF2B5EF4-FFF2-40B4-BE49-F238E27FC236}">
                    <a16:creationId xmlns:a16="http://schemas.microsoft.com/office/drawing/2014/main" id="{992E7D23-4576-C7E7-F990-C04AF45180B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tretch>
                <a:fillRect/>
              </a:stretch>
            </p:blipFill>
            <p:spPr>
              <a:xfrm>
                <a:off x="1092334" y="1596434"/>
                <a:ext cx="642157" cy="476609"/>
              </a:xfrm>
              <a:prstGeom prst="rect">
                <a:avLst/>
              </a:prstGeom>
            </p:spPr>
          </p:pic>
          <p:pic>
            <p:nvPicPr>
              <p:cNvPr id="28" name="Imagem 27">
                <a:extLst>
                  <a:ext uri="{FF2B5EF4-FFF2-40B4-BE49-F238E27FC236}">
                    <a16:creationId xmlns:a16="http://schemas.microsoft.com/office/drawing/2014/main" id="{6F4C1B73-06A0-3311-F8C8-D317C2E5B0A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tretch>
                <a:fillRect/>
              </a:stretch>
            </p:blipFill>
            <p:spPr>
              <a:xfrm>
                <a:off x="1840480" y="1596434"/>
                <a:ext cx="642157" cy="476609"/>
              </a:xfrm>
              <a:prstGeom prst="rect">
                <a:avLst/>
              </a:prstGeom>
            </p:spPr>
          </p:pic>
          <p:pic>
            <p:nvPicPr>
              <p:cNvPr id="29" name="Imagem 28">
                <a:extLst>
                  <a:ext uri="{FF2B5EF4-FFF2-40B4-BE49-F238E27FC236}">
                    <a16:creationId xmlns:a16="http://schemas.microsoft.com/office/drawing/2014/main" id="{24E13C70-B041-F191-7D44-0B9926A506A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tretch>
                <a:fillRect/>
              </a:stretch>
            </p:blipFill>
            <p:spPr>
              <a:xfrm>
                <a:off x="2588626" y="1596434"/>
                <a:ext cx="642157" cy="476609"/>
              </a:xfrm>
              <a:prstGeom prst="rect">
                <a:avLst/>
              </a:prstGeom>
            </p:spPr>
          </p:pic>
          <p:pic>
            <p:nvPicPr>
              <p:cNvPr id="30" name="Imagem 29">
                <a:extLst>
                  <a:ext uri="{FF2B5EF4-FFF2-40B4-BE49-F238E27FC236}">
                    <a16:creationId xmlns:a16="http://schemas.microsoft.com/office/drawing/2014/main" id="{2AFB9E9B-CE4D-1CD6-8C0B-6B6F1C8281D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tretch>
                <a:fillRect/>
              </a:stretch>
            </p:blipFill>
            <p:spPr>
              <a:xfrm>
                <a:off x="3336772" y="1596434"/>
                <a:ext cx="642157" cy="476609"/>
              </a:xfrm>
              <a:prstGeom prst="rect">
                <a:avLst/>
              </a:prstGeom>
            </p:spPr>
          </p:pic>
          <p:pic>
            <p:nvPicPr>
              <p:cNvPr id="31" name="Imagem 30">
                <a:extLst>
                  <a:ext uri="{FF2B5EF4-FFF2-40B4-BE49-F238E27FC236}">
                    <a16:creationId xmlns:a16="http://schemas.microsoft.com/office/drawing/2014/main" id="{C5EA4F1B-2B79-C1E5-2162-899D34E8491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tretch>
                <a:fillRect/>
              </a:stretch>
            </p:blipFill>
            <p:spPr>
              <a:xfrm>
                <a:off x="4084918" y="1596434"/>
                <a:ext cx="642157" cy="476609"/>
              </a:xfrm>
              <a:prstGeom prst="rect">
                <a:avLst/>
              </a:prstGeom>
            </p:spPr>
          </p:pic>
        </p:grpSp>
        <p:grpSp>
          <p:nvGrpSpPr>
            <p:cNvPr id="12" name="Agrupar 11">
              <a:extLst>
                <a:ext uri="{FF2B5EF4-FFF2-40B4-BE49-F238E27FC236}">
                  <a16:creationId xmlns:a16="http://schemas.microsoft.com/office/drawing/2014/main" id="{0E455D76-00A0-5F5E-BF73-70085B289AB9}"/>
                </a:ext>
              </a:extLst>
            </p:cNvPr>
            <p:cNvGrpSpPr/>
            <p:nvPr/>
          </p:nvGrpSpPr>
          <p:grpSpPr>
            <a:xfrm>
              <a:off x="1092334" y="2096722"/>
              <a:ext cx="3634741" cy="476609"/>
              <a:chOff x="1092334" y="1596434"/>
              <a:chExt cx="3634741" cy="476609"/>
            </a:xfrm>
          </p:grpSpPr>
          <p:pic>
            <p:nvPicPr>
              <p:cNvPr id="22" name="Imagem 21">
                <a:extLst>
                  <a:ext uri="{FF2B5EF4-FFF2-40B4-BE49-F238E27FC236}">
                    <a16:creationId xmlns:a16="http://schemas.microsoft.com/office/drawing/2014/main" id="{0EA048D0-5E25-3EAE-53AC-91CA360490C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tretch>
                <a:fillRect/>
              </a:stretch>
            </p:blipFill>
            <p:spPr>
              <a:xfrm>
                <a:off x="1092334" y="1596434"/>
                <a:ext cx="642157" cy="476609"/>
              </a:xfrm>
              <a:prstGeom prst="rect">
                <a:avLst/>
              </a:prstGeom>
            </p:spPr>
          </p:pic>
          <p:pic>
            <p:nvPicPr>
              <p:cNvPr id="23" name="Imagem 22">
                <a:extLst>
                  <a:ext uri="{FF2B5EF4-FFF2-40B4-BE49-F238E27FC236}">
                    <a16:creationId xmlns:a16="http://schemas.microsoft.com/office/drawing/2014/main" id="{BDD6E997-9C79-6CFE-F107-C9BD0659E9B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tretch>
                <a:fillRect/>
              </a:stretch>
            </p:blipFill>
            <p:spPr>
              <a:xfrm>
                <a:off x="1840480" y="1596434"/>
                <a:ext cx="642157" cy="476609"/>
              </a:xfrm>
              <a:prstGeom prst="rect">
                <a:avLst/>
              </a:prstGeom>
            </p:spPr>
          </p:pic>
          <p:pic>
            <p:nvPicPr>
              <p:cNvPr id="24" name="Imagem 23">
                <a:extLst>
                  <a:ext uri="{FF2B5EF4-FFF2-40B4-BE49-F238E27FC236}">
                    <a16:creationId xmlns:a16="http://schemas.microsoft.com/office/drawing/2014/main" id="{8B49D39E-3616-7159-C85E-8B78CCB3687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tretch>
                <a:fillRect/>
              </a:stretch>
            </p:blipFill>
            <p:spPr>
              <a:xfrm>
                <a:off x="2588626" y="1596434"/>
                <a:ext cx="642157" cy="476609"/>
              </a:xfrm>
              <a:prstGeom prst="rect">
                <a:avLst/>
              </a:prstGeom>
            </p:spPr>
          </p:pic>
          <p:pic>
            <p:nvPicPr>
              <p:cNvPr id="25" name="Imagem 24">
                <a:extLst>
                  <a:ext uri="{FF2B5EF4-FFF2-40B4-BE49-F238E27FC236}">
                    <a16:creationId xmlns:a16="http://schemas.microsoft.com/office/drawing/2014/main" id="{51CCE6BC-5477-25D0-B39E-C800C9225A7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tretch>
                <a:fillRect/>
              </a:stretch>
            </p:blipFill>
            <p:spPr>
              <a:xfrm>
                <a:off x="3336772" y="1596434"/>
                <a:ext cx="642157" cy="476609"/>
              </a:xfrm>
              <a:prstGeom prst="rect">
                <a:avLst/>
              </a:prstGeom>
            </p:spPr>
          </p:pic>
          <p:pic>
            <p:nvPicPr>
              <p:cNvPr id="26" name="Imagem 25">
                <a:extLst>
                  <a:ext uri="{FF2B5EF4-FFF2-40B4-BE49-F238E27FC236}">
                    <a16:creationId xmlns:a16="http://schemas.microsoft.com/office/drawing/2014/main" id="{AA5AD5BB-4E3F-AC34-73FA-D8C3AF131E8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tretch>
                <a:fillRect/>
              </a:stretch>
            </p:blipFill>
            <p:spPr>
              <a:xfrm>
                <a:off x="4084918" y="1596434"/>
                <a:ext cx="642157" cy="476609"/>
              </a:xfrm>
              <a:prstGeom prst="rect">
                <a:avLst/>
              </a:prstGeom>
            </p:spPr>
          </p:pic>
        </p:grpSp>
        <p:grpSp>
          <p:nvGrpSpPr>
            <p:cNvPr id="13" name="Agrupar 12">
              <a:extLst>
                <a:ext uri="{FF2B5EF4-FFF2-40B4-BE49-F238E27FC236}">
                  <a16:creationId xmlns:a16="http://schemas.microsoft.com/office/drawing/2014/main" id="{7B5D9973-6501-5FB2-9B12-A3FC9CF90085}"/>
                </a:ext>
              </a:extLst>
            </p:cNvPr>
            <p:cNvGrpSpPr/>
            <p:nvPr/>
          </p:nvGrpSpPr>
          <p:grpSpPr>
            <a:xfrm>
              <a:off x="1092333" y="2597010"/>
              <a:ext cx="3634741" cy="476609"/>
              <a:chOff x="1092334" y="1596434"/>
              <a:chExt cx="3634741" cy="476609"/>
            </a:xfrm>
          </p:grpSpPr>
          <p:pic>
            <p:nvPicPr>
              <p:cNvPr id="14" name="Imagem 13">
                <a:extLst>
                  <a:ext uri="{FF2B5EF4-FFF2-40B4-BE49-F238E27FC236}">
                    <a16:creationId xmlns:a16="http://schemas.microsoft.com/office/drawing/2014/main" id="{1DFF6642-EEE0-29E0-3075-26C3939EED1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tretch>
                <a:fillRect/>
              </a:stretch>
            </p:blipFill>
            <p:spPr>
              <a:xfrm>
                <a:off x="1092334" y="1596434"/>
                <a:ext cx="642157" cy="476609"/>
              </a:xfrm>
              <a:prstGeom prst="rect">
                <a:avLst/>
              </a:prstGeom>
            </p:spPr>
          </p:pic>
          <p:pic>
            <p:nvPicPr>
              <p:cNvPr id="17" name="Imagem 16">
                <a:extLst>
                  <a:ext uri="{FF2B5EF4-FFF2-40B4-BE49-F238E27FC236}">
                    <a16:creationId xmlns:a16="http://schemas.microsoft.com/office/drawing/2014/main" id="{2E2C973A-9819-7489-EA65-E7F23284BA4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tretch>
                <a:fillRect/>
              </a:stretch>
            </p:blipFill>
            <p:spPr>
              <a:xfrm>
                <a:off x="1840480" y="1596434"/>
                <a:ext cx="642157" cy="476609"/>
              </a:xfrm>
              <a:prstGeom prst="rect">
                <a:avLst/>
              </a:prstGeom>
            </p:spPr>
          </p:pic>
          <p:pic>
            <p:nvPicPr>
              <p:cNvPr id="19" name="Imagem 18">
                <a:extLst>
                  <a:ext uri="{FF2B5EF4-FFF2-40B4-BE49-F238E27FC236}">
                    <a16:creationId xmlns:a16="http://schemas.microsoft.com/office/drawing/2014/main" id="{3E57B911-ABC3-C74C-569C-2543CD89822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tretch>
                <a:fillRect/>
              </a:stretch>
            </p:blipFill>
            <p:spPr>
              <a:xfrm>
                <a:off x="2588626" y="1596434"/>
                <a:ext cx="642157" cy="476609"/>
              </a:xfrm>
              <a:prstGeom prst="rect">
                <a:avLst/>
              </a:prstGeom>
            </p:spPr>
          </p:pic>
          <p:pic>
            <p:nvPicPr>
              <p:cNvPr id="20" name="Imagem 19">
                <a:extLst>
                  <a:ext uri="{FF2B5EF4-FFF2-40B4-BE49-F238E27FC236}">
                    <a16:creationId xmlns:a16="http://schemas.microsoft.com/office/drawing/2014/main" id="{38053076-F02D-16D9-F5E5-2F6F271934C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tretch>
                <a:fillRect/>
              </a:stretch>
            </p:blipFill>
            <p:spPr>
              <a:xfrm>
                <a:off x="3336772" y="1596434"/>
                <a:ext cx="642157" cy="476609"/>
              </a:xfrm>
              <a:prstGeom prst="rect">
                <a:avLst/>
              </a:prstGeom>
            </p:spPr>
          </p:pic>
          <p:pic>
            <p:nvPicPr>
              <p:cNvPr id="21" name="Imagem 20">
                <a:extLst>
                  <a:ext uri="{FF2B5EF4-FFF2-40B4-BE49-F238E27FC236}">
                    <a16:creationId xmlns:a16="http://schemas.microsoft.com/office/drawing/2014/main" id="{1E1D3289-544D-DC8C-E97E-BDFEA08BBC6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tretch>
                <a:fillRect/>
              </a:stretch>
            </p:blipFill>
            <p:spPr>
              <a:xfrm>
                <a:off x="4084918" y="1596434"/>
                <a:ext cx="642157" cy="476609"/>
              </a:xfrm>
              <a:prstGeom prst="rect">
                <a:avLst/>
              </a:prstGeom>
            </p:spPr>
          </p:pic>
        </p:grpSp>
      </p:grpSp>
      <p:sp>
        <p:nvSpPr>
          <p:cNvPr id="5" name="Retângulo: Cantos Arredondados 4">
            <a:extLst>
              <a:ext uri="{FF2B5EF4-FFF2-40B4-BE49-F238E27FC236}">
                <a16:creationId xmlns:a16="http://schemas.microsoft.com/office/drawing/2014/main" id="{713CCCB5-5559-21B8-AFC0-DE1D6FBD45BB}"/>
              </a:ext>
            </a:extLst>
          </p:cNvPr>
          <p:cNvSpPr/>
          <p:nvPr/>
        </p:nvSpPr>
        <p:spPr>
          <a:xfrm>
            <a:off x="2519071" y="5589809"/>
            <a:ext cx="959750" cy="647831"/>
          </a:xfrm>
          <a:prstGeom prst="roundRect">
            <a:avLst>
              <a:gd name="adj" fmla="val 9206"/>
            </a:avLst>
          </a:prstGeom>
          <a:noFill/>
          <a:ln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666" b="1" dirty="0">
                <a:solidFill>
                  <a:schemeClr val="tx1"/>
                </a:solidFill>
              </a:rPr>
              <a:t>15</a:t>
            </a:r>
          </a:p>
        </p:txBody>
      </p:sp>
      <p:sp>
        <p:nvSpPr>
          <p:cNvPr id="16" name="Retângulo: Cantos Arredondados 15">
            <a:extLst>
              <a:ext uri="{FF2B5EF4-FFF2-40B4-BE49-F238E27FC236}">
                <a16:creationId xmlns:a16="http://schemas.microsoft.com/office/drawing/2014/main" id="{75D07E38-D887-A199-D42D-FDC3EC8C3847}"/>
              </a:ext>
            </a:extLst>
          </p:cNvPr>
          <p:cNvSpPr/>
          <p:nvPr/>
        </p:nvSpPr>
        <p:spPr>
          <a:xfrm>
            <a:off x="8308845" y="5608304"/>
            <a:ext cx="959750" cy="647831"/>
          </a:xfrm>
          <a:prstGeom prst="roundRect">
            <a:avLst>
              <a:gd name="adj" fmla="val 9206"/>
            </a:avLst>
          </a:prstGeom>
          <a:noFill/>
          <a:ln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666" b="1" dirty="0">
                <a:solidFill>
                  <a:schemeClr val="tx1"/>
                </a:solidFill>
              </a:rPr>
              <a:t>20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50FFC52B-238E-D302-468B-6DCCA4B348D3}"/>
              </a:ext>
            </a:extLst>
          </p:cNvPr>
          <p:cNvSpPr txBox="1"/>
          <p:nvPr/>
        </p:nvSpPr>
        <p:spPr>
          <a:xfrm>
            <a:off x="9357360" y="422253"/>
            <a:ext cx="239183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01600" rtl="0"/>
            <a:r>
              <a:rPr lang="pt-BR" sz="2800" b="1" i="0" strike="noStrike" dirty="0">
                <a:solidFill>
                  <a:schemeClr val="tx1"/>
                </a:solidFill>
                <a:latin typeface="Arial" panose="020B0604020202020204" pitchFamily="34" charset="0"/>
              </a:rPr>
              <a:t>CORREÇÃO</a:t>
            </a:r>
            <a:endParaRPr lang="pt-BR" sz="2800" dirty="0">
              <a:solidFill>
                <a:schemeClr val="tx1"/>
              </a:solidFill>
            </a:endParaRPr>
          </a:p>
        </p:txBody>
      </p:sp>
      <p:pic>
        <p:nvPicPr>
          <p:cNvPr id="8" name="Google Shape;184;p6">
            <a:extLst>
              <a:ext uri="{FF2B5EF4-FFF2-40B4-BE49-F238E27FC236}">
                <a16:creationId xmlns:a16="http://schemas.microsoft.com/office/drawing/2014/main" id="{B25BD88C-7B6D-D982-CA33-3A62BA86CAA2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9004249" y="367111"/>
            <a:ext cx="414819" cy="46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CCE0D23C-C853-8546-A0AC-7B86F4C9FF0D}"/>
              </a:ext>
            </a:extLst>
          </p:cNvPr>
          <p:cNvSpPr txBox="1"/>
          <p:nvPr/>
        </p:nvSpPr>
        <p:spPr>
          <a:xfrm>
            <a:off x="514350" y="931676"/>
            <a:ext cx="11092735" cy="20928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7"/>
              </a:spcBef>
            </a:pPr>
            <a:r>
              <a:rPr lang="pt-BR" sz="2600" b="1" dirty="0">
                <a:solidFill>
                  <a:srgbClr val="7030A0"/>
                </a:solidFill>
                <a:latin typeface="+mn-lt"/>
                <a:ea typeface="Calibri" panose="020F0502020204030204" pitchFamily="34" charset="0"/>
              </a:rPr>
              <a:t>1. </a:t>
            </a:r>
            <a:r>
              <a:rPr lang="pt-BR" sz="2600" dirty="0">
                <a:solidFill>
                  <a:schemeClr val="tx1"/>
                </a:solidFill>
                <a:latin typeface="+mn-lt"/>
                <a:ea typeface="Segoe Print" panose="02000600000000000000" pitchFamily="2" charset="0"/>
                <a:cs typeface="Segoe Print" panose="02000600000000000000" pitchFamily="2" charset="0"/>
              </a:rPr>
              <a:t>MARINA SONHOU QUE ESTAVA NUMA ILHA E QUE LÁ HAVIA DIVERSOS ANIMAIS. CONFIRA OS ANIMAIS QUE MARINA VIU. ELA QUER SABER SE HAVIA MAIS IGUANAS OU JOANINHAS. VAMOS AJUDÁ-LA A DESCOBRIR? CONTE OS ANIMAIS E REGISTRE A QUANTIDADE DE CADA IMAGEM.</a:t>
            </a:r>
          </a:p>
        </p:txBody>
      </p:sp>
    </p:spTree>
    <p:extLst>
      <p:ext uri="{BB962C8B-B14F-4D97-AF65-F5344CB8AC3E}">
        <p14:creationId xmlns:p14="http://schemas.microsoft.com/office/powerpoint/2010/main" val="137170990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>
            <a:extLst>
              <a:ext uri="{FF2B5EF4-FFF2-40B4-BE49-F238E27FC236}">
                <a16:creationId xmlns:a16="http://schemas.microsoft.com/office/drawing/2014/main" id="{287F4610-56AC-922A-1481-341D91487A3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1739" y="1229443"/>
            <a:ext cx="11607086" cy="650127"/>
          </a:xfrm>
          <a:prstGeom prst="rect">
            <a:avLst/>
          </a:prstGeom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9098737A-0E46-AB3A-8B22-97262EDB57EC}"/>
              </a:ext>
            </a:extLst>
          </p:cNvPr>
          <p:cNvSpPr txBox="1"/>
          <p:nvPr/>
        </p:nvSpPr>
        <p:spPr>
          <a:xfrm>
            <a:off x="549871" y="863709"/>
            <a:ext cx="11089083" cy="892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129508">
              <a:spcAft>
                <a:spcPts val="160"/>
              </a:spcAft>
              <a:buClr>
                <a:srgbClr val="EC008C"/>
              </a:buClr>
              <a:buSzPts val="1300"/>
              <a:tabLst>
                <a:tab pos="496023" algn="l"/>
              </a:tabLst>
            </a:pPr>
            <a:r>
              <a:rPr lang="pt-PT" sz="2600" b="1" dirty="0">
                <a:solidFill>
                  <a:srgbClr val="74489D"/>
                </a:solidFill>
                <a:latin typeface="+mn-lt"/>
                <a:ea typeface="Segoe Print" panose="02000600000000000000" pitchFamily="2" charset="0"/>
                <a:cs typeface="Segoe Print" panose="02000600000000000000" pitchFamily="2" charset="0"/>
              </a:rPr>
              <a:t>2. </a:t>
            </a:r>
            <a:r>
              <a:rPr lang="pt-BR" sz="2600" dirty="0">
                <a:solidFill>
                  <a:schemeClr val="tx1"/>
                </a:solidFill>
                <a:latin typeface="+mn-lt"/>
                <a:ea typeface="Segoe Print" panose="02000600000000000000" pitchFamily="2" charset="0"/>
                <a:cs typeface="Segoe Print" panose="02000600000000000000" pitchFamily="2" charset="0"/>
              </a:rPr>
              <a:t>AJUDE MARINA A RESPONDER ÀS PERGUNTAS, PINTANDO A SUA RESPOSTA. QUAL ANIMAL FOI MAIS FÁCIL DE CONTAR?</a:t>
            </a:r>
            <a:endParaRPr lang="pt-PT" sz="2600" spc="-13" dirty="0">
              <a:solidFill>
                <a:schemeClr val="tx1"/>
              </a:solidFill>
              <a:latin typeface="+mn-lt"/>
              <a:ea typeface="Segoe Print" panose="02000600000000000000" pitchFamily="2" charset="0"/>
              <a:cs typeface="Segoe Print" panose="02000600000000000000" pitchFamily="2" charset="0"/>
            </a:endParaRPr>
          </a:p>
        </p:txBody>
      </p:sp>
      <p:pic>
        <p:nvPicPr>
          <p:cNvPr id="18" name="Imagem 17" descr="Joaninha">
            <a:extLst>
              <a:ext uri="{FF2B5EF4-FFF2-40B4-BE49-F238E27FC236}">
                <a16:creationId xmlns:a16="http://schemas.microsoft.com/office/drawing/2014/main" id="{8EAFABF4-1D11-E33C-1AAE-C94005B7022A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6" t="29719" r="46046"/>
          <a:stretch/>
        </p:blipFill>
        <p:spPr bwMode="auto">
          <a:xfrm>
            <a:off x="5548874" y="1949505"/>
            <a:ext cx="801912" cy="722233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" name="Imagem 1">
            <a:extLst>
              <a:ext uri="{FF2B5EF4-FFF2-40B4-BE49-F238E27FC236}">
                <a16:creationId xmlns:a16="http://schemas.microsoft.com/office/drawing/2014/main" id="{95BA10E5-0497-94B6-2917-3E9C4698D6EA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191372" y="1980965"/>
            <a:ext cx="855986" cy="635313"/>
          </a:xfrm>
          <a:prstGeom prst="rect">
            <a:avLst/>
          </a:prstGeom>
        </p:spPr>
      </p:pic>
      <p:sp>
        <p:nvSpPr>
          <p:cNvPr id="19" name="Retângulo: Cantos Arredondados 18">
            <a:extLst>
              <a:ext uri="{FF2B5EF4-FFF2-40B4-BE49-F238E27FC236}">
                <a16:creationId xmlns:a16="http://schemas.microsoft.com/office/drawing/2014/main" id="{C7A71ECD-699C-A2DD-2B5F-89E9081B0681}"/>
              </a:ext>
            </a:extLst>
          </p:cNvPr>
          <p:cNvSpPr/>
          <p:nvPr/>
        </p:nvSpPr>
        <p:spPr>
          <a:xfrm>
            <a:off x="4152277" y="1980963"/>
            <a:ext cx="959750" cy="647831"/>
          </a:xfrm>
          <a:prstGeom prst="roundRect">
            <a:avLst>
              <a:gd name="adj" fmla="val 9206"/>
            </a:avLst>
          </a:prstGeom>
          <a:noFill/>
          <a:ln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666" b="1" dirty="0">
              <a:solidFill>
                <a:schemeClr val="tx1"/>
              </a:solidFill>
            </a:endParaRPr>
          </a:p>
        </p:txBody>
      </p:sp>
      <p:sp>
        <p:nvSpPr>
          <p:cNvPr id="22" name="Retângulo: Cantos Arredondados 21">
            <a:extLst>
              <a:ext uri="{FF2B5EF4-FFF2-40B4-BE49-F238E27FC236}">
                <a16:creationId xmlns:a16="http://schemas.microsoft.com/office/drawing/2014/main" id="{275691C5-6006-5D5D-FFFC-C61C6FFDB168}"/>
              </a:ext>
            </a:extLst>
          </p:cNvPr>
          <p:cNvSpPr/>
          <p:nvPr/>
        </p:nvSpPr>
        <p:spPr>
          <a:xfrm>
            <a:off x="6594183" y="1980963"/>
            <a:ext cx="959750" cy="647831"/>
          </a:xfrm>
          <a:prstGeom prst="roundRect">
            <a:avLst>
              <a:gd name="adj" fmla="val 9206"/>
            </a:avLst>
          </a:prstGeom>
          <a:noFill/>
          <a:ln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666" b="1" dirty="0">
              <a:solidFill>
                <a:schemeClr val="tx1"/>
              </a:solidFill>
            </a:endParaRPr>
          </a:p>
        </p:txBody>
      </p:sp>
      <p:pic>
        <p:nvPicPr>
          <p:cNvPr id="5" name="Google Shape;192;p6">
            <a:extLst>
              <a:ext uri="{FF2B5EF4-FFF2-40B4-BE49-F238E27FC236}">
                <a16:creationId xmlns:a16="http://schemas.microsoft.com/office/drawing/2014/main" id="{CA6010C8-9B35-8772-303E-D99EF14A6431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1176546" y="407500"/>
            <a:ext cx="478174" cy="468000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CaixaDeTexto 7">
            <a:extLst>
              <a:ext uri="{FF2B5EF4-FFF2-40B4-BE49-F238E27FC236}">
                <a16:creationId xmlns:a16="http://schemas.microsoft.com/office/drawing/2014/main" id="{38B6C84F-CEB6-7A10-C143-88C73B44EFC1}"/>
              </a:ext>
            </a:extLst>
          </p:cNvPr>
          <p:cNvSpPr txBox="1"/>
          <p:nvPr/>
        </p:nvSpPr>
        <p:spPr>
          <a:xfrm>
            <a:off x="514350" y="2664146"/>
            <a:ext cx="11187494" cy="29754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66"/>
              </a:spcAft>
              <a:buClr>
                <a:srgbClr val="74489D"/>
              </a:buClr>
            </a:pPr>
            <a:r>
              <a:rPr lang="pt-BR" sz="2666" b="1" kern="100" dirty="0">
                <a:solidFill>
                  <a:srgbClr val="7030A0"/>
                </a:solidFill>
                <a:latin typeface="+mn-lt"/>
                <a:ea typeface="Aptos" panose="020B0004020202020204" pitchFamily="34" charset="0"/>
                <a:cs typeface="Times New Roman" panose="02020603050405020304" pitchFamily="18" charset="0"/>
              </a:rPr>
              <a:t>A.</a:t>
            </a:r>
            <a:r>
              <a:rPr lang="pt-BR" sz="2666" kern="100" dirty="0">
                <a:latin typeface="+mn-lt"/>
                <a:ea typeface="Aptos" panose="020B0004020202020204" pitchFamily="34" charset="0"/>
                <a:cs typeface="Times New Roman" panose="02020603050405020304" pitchFamily="18" charset="0"/>
              </a:rPr>
              <a:t> QUANTAS IGUANAS HÁ, AO TODO?</a:t>
            </a:r>
          </a:p>
          <a:p>
            <a:pPr marL="380905" indent="-380905">
              <a:lnSpc>
                <a:spcPct val="115000"/>
              </a:lnSpc>
              <a:spcAft>
                <a:spcPts val="1066"/>
              </a:spcAft>
              <a:buClr>
                <a:srgbClr val="74489D"/>
              </a:buClr>
              <a:buFont typeface="Arial" panose="020B0604020202020204" pitchFamily="34" charset="0"/>
              <a:buChar char="•"/>
            </a:pPr>
            <a:endParaRPr lang="pt-BR" sz="2666" kern="100" dirty="0">
              <a:latin typeface="+mn-lt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66"/>
              </a:spcAft>
              <a:buClr>
                <a:srgbClr val="74489D"/>
              </a:buClr>
            </a:pPr>
            <a:r>
              <a:rPr lang="pt-BR" sz="2666" b="1" kern="100" dirty="0">
                <a:solidFill>
                  <a:srgbClr val="7030A0"/>
                </a:solidFill>
                <a:latin typeface="+mn-lt"/>
                <a:ea typeface="Aptos" panose="020B0004020202020204" pitchFamily="34" charset="0"/>
                <a:cs typeface="Times New Roman" panose="02020603050405020304" pitchFamily="18" charset="0"/>
              </a:rPr>
              <a:t>B.</a:t>
            </a:r>
            <a:r>
              <a:rPr lang="pt-BR" sz="2666" kern="100" dirty="0">
                <a:latin typeface="+mn-lt"/>
                <a:ea typeface="Aptos" panose="020B0004020202020204" pitchFamily="34" charset="0"/>
                <a:cs typeface="Times New Roman" panose="02020603050405020304" pitchFamily="18" charset="0"/>
              </a:rPr>
              <a:t> QUANTAS JOANINHAS HÁ, AO TODO?</a:t>
            </a:r>
          </a:p>
          <a:p>
            <a:pPr>
              <a:lnSpc>
                <a:spcPct val="115000"/>
              </a:lnSpc>
              <a:spcAft>
                <a:spcPts val="1066"/>
              </a:spcAft>
              <a:buClr>
                <a:srgbClr val="74489D"/>
              </a:buClr>
            </a:pPr>
            <a:endParaRPr lang="pt-BR" sz="2666" kern="100" dirty="0">
              <a:latin typeface="+mn-lt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66"/>
              </a:spcAft>
              <a:buClr>
                <a:srgbClr val="74489D"/>
              </a:buClr>
            </a:pPr>
            <a:r>
              <a:rPr lang="pt-BR" sz="2666" b="1" kern="100" dirty="0">
                <a:solidFill>
                  <a:srgbClr val="7030A0"/>
                </a:solidFill>
                <a:latin typeface="+mn-lt"/>
                <a:ea typeface="Aptos" panose="020B0004020202020204" pitchFamily="34" charset="0"/>
                <a:cs typeface="Times New Roman" panose="02020603050405020304" pitchFamily="18" charset="0"/>
              </a:rPr>
              <a:t>C.</a:t>
            </a:r>
            <a:r>
              <a:rPr lang="pt-BR" sz="2666" kern="100" dirty="0">
                <a:latin typeface="+mn-lt"/>
                <a:ea typeface="Aptos" panose="020B0004020202020204" pitchFamily="34" charset="0"/>
                <a:cs typeface="Times New Roman" panose="02020603050405020304" pitchFamily="18" charset="0"/>
              </a:rPr>
              <a:t> HÁ MAIS IGUANAS OU JOANINHAS?</a:t>
            </a:r>
          </a:p>
        </p:txBody>
      </p:sp>
      <p:pic>
        <p:nvPicPr>
          <p:cNvPr id="9" name="Imagem 8" descr="Joaninha">
            <a:extLst>
              <a:ext uri="{FF2B5EF4-FFF2-40B4-BE49-F238E27FC236}">
                <a16:creationId xmlns:a16="http://schemas.microsoft.com/office/drawing/2014/main" id="{5E4763A3-E146-1144-62D8-76949C4F6184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6" t="29719" r="46046"/>
          <a:stretch/>
        </p:blipFill>
        <p:spPr bwMode="auto">
          <a:xfrm>
            <a:off x="3746563" y="5701030"/>
            <a:ext cx="801912" cy="722233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0" name="Imagem 9">
            <a:extLst>
              <a:ext uri="{FF2B5EF4-FFF2-40B4-BE49-F238E27FC236}">
                <a16:creationId xmlns:a16="http://schemas.microsoft.com/office/drawing/2014/main" id="{6BA527AF-9746-4556-AACF-952343AC1180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28398" y="5728616"/>
            <a:ext cx="855986" cy="635313"/>
          </a:xfrm>
          <a:prstGeom prst="rect">
            <a:avLst/>
          </a:prstGeom>
        </p:spPr>
      </p:pic>
      <p:grpSp>
        <p:nvGrpSpPr>
          <p:cNvPr id="11" name="Agrupar 10">
            <a:extLst>
              <a:ext uri="{FF2B5EF4-FFF2-40B4-BE49-F238E27FC236}">
                <a16:creationId xmlns:a16="http://schemas.microsoft.com/office/drawing/2014/main" id="{D2CA5DE7-6ADB-07CA-F25F-1BFC310BD280}"/>
              </a:ext>
            </a:extLst>
          </p:cNvPr>
          <p:cNvGrpSpPr/>
          <p:nvPr/>
        </p:nvGrpSpPr>
        <p:grpSpPr>
          <a:xfrm>
            <a:off x="2126793" y="3210528"/>
            <a:ext cx="3372243" cy="647831"/>
            <a:chOff x="5945250" y="2957617"/>
            <a:chExt cx="2529841" cy="486000"/>
          </a:xfrm>
          <a:noFill/>
        </p:grpSpPr>
        <p:sp>
          <p:nvSpPr>
            <p:cNvPr id="12" name="Retângulo: Cantos Arredondados 25">
              <a:extLst>
                <a:ext uri="{FF2B5EF4-FFF2-40B4-BE49-F238E27FC236}">
                  <a16:creationId xmlns:a16="http://schemas.microsoft.com/office/drawing/2014/main" id="{3C53C09C-401D-6D70-A22B-37E077133A42}"/>
                </a:ext>
              </a:extLst>
            </p:cNvPr>
            <p:cNvSpPr/>
            <p:nvPr/>
          </p:nvSpPr>
          <p:spPr>
            <a:xfrm>
              <a:off x="5945250" y="2957617"/>
              <a:ext cx="720000" cy="486000"/>
            </a:xfrm>
            <a:prstGeom prst="roundRect">
              <a:avLst>
                <a:gd name="adj" fmla="val 9206"/>
              </a:avLst>
            </a:prstGeom>
            <a:grpFill/>
            <a:ln>
              <a:solidFill>
                <a:srgbClr val="7030A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sz="2666" dirty="0">
                  <a:solidFill>
                    <a:schemeClr val="tx1"/>
                  </a:solidFill>
                </a:rPr>
                <a:t>10</a:t>
              </a:r>
            </a:p>
          </p:txBody>
        </p:sp>
        <p:sp>
          <p:nvSpPr>
            <p:cNvPr id="13" name="Retângulo: Cantos Arredondados 26">
              <a:extLst>
                <a:ext uri="{FF2B5EF4-FFF2-40B4-BE49-F238E27FC236}">
                  <a16:creationId xmlns:a16="http://schemas.microsoft.com/office/drawing/2014/main" id="{D92E2447-649A-DB20-5678-4CB3CF2A0D7B}"/>
                </a:ext>
              </a:extLst>
            </p:cNvPr>
            <p:cNvSpPr/>
            <p:nvPr/>
          </p:nvSpPr>
          <p:spPr>
            <a:xfrm>
              <a:off x="6850171" y="2957617"/>
              <a:ext cx="720000" cy="486000"/>
            </a:xfrm>
            <a:prstGeom prst="roundRect">
              <a:avLst>
                <a:gd name="adj" fmla="val 9206"/>
              </a:avLst>
            </a:prstGeom>
            <a:grpFill/>
            <a:ln>
              <a:solidFill>
                <a:srgbClr val="7030A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sz="2666" dirty="0">
                  <a:solidFill>
                    <a:schemeClr val="tx1"/>
                  </a:solidFill>
                </a:rPr>
                <a:t>15</a:t>
              </a:r>
            </a:p>
          </p:txBody>
        </p:sp>
        <p:sp>
          <p:nvSpPr>
            <p:cNvPr id="14" name="Retângulo: Cantos Arredondados 27">
              <a:extLst>
                <a:ext uri="{FF2B5EF4-FFF2-40B4-BE49-F238E27FC236}">
                  <a16:creationId xmlns:a16="http://schemas.microsoft.com/office/drawing/2014/main" id="{548E111D-DF0A-8065-2226-018A248BB7F7}"/>
                </a:ext>
              </a:extLst>
            </p:cNvPr>
            <p:cNvSpPr/>
            <p:nvPr/>
          </p:nvSpPr>
          <p:spPr>
            <a:xfrm>
              <a:off x="7755091" y="2957617"/>
              <a:ext cx="720000" cy="486000"/>
            </a:xfrm>
            <a:prstGeom prst="roundRect">
              <a:avLst>
                <a:gd name="adj" fmla="val 9206"/>
              </a:avLst>
            </a:prstGeom>
            <a:grpFill/>
            <a:ln>
              <a:solidFill>
                <a:srgbClr val="7030A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sz="2666" dirty="0">
                  <a:solidFill>
                    <a:schemeClr val="tx1"/>
                  </a:solidFill>
                </a:rPr>
                <a:t>12</a:t>
              </a:r>
            </a:p>
          </p:txBody>
        </p:sp>
      </p:grpSp>
      <p:grpSp>
        <p:nvGrpSpPr>
          <p:cNvPr id="15" name="Agrupar 14">
            <a:extLst>
              <a:ext uri="{FF2B5EF4-FFF2-40B4-BE49-F238E27FC236}">
                <a16:creationId xmlns:a16="http://schemas.microsoft.com/office/drawing/2014/main" id="{C9EE68C3-F889-19CA-EC9A-809069FF9F53}"/>
              </a:ext>
            </a:extLst>
          </p:cNvPr>
          <p:cNvGrpSpPr/>
          <p:nvPr/>
        </p:nvGrpSpPr>
        <p:grpSpPr>
          <a:xfrm>
            <a:off x="2126793" y="4437961"/>
            <a:ext cx="3372243" cy="647831"/>
            <a:chOff x="5945250" y="2957617"/>
            <a:chExt cx="2529841" cy="486000"/>
          </a:xfrm>
          <a:noFill/>
        </p:grpSpPr>
        <p:sp>
          <p:nvSpPr>
            <p:cNvPr id="16" name="Retângulo: Cantos Arredondados 29">
              <a:extLst>
                <a:ext uri="{FF2B5EF4-FFF2-40B4-BE49-F238E27FC236}">
                  <a16:creationId xmlns:a16="http://schemas.microsoft.com/office/drawing/2014/main" id="{9E7A2DD7-7360-EAED-7988-53E856592D07}"/>
                </a:ext>
              </a:extLst>
            </p:cNvPr>
            <p:cNvSpPr/>
            <p:nvPr/>
          </p:nvSpPr>
          <p:spPr>
            <a:xfrm>
              <a:off x="5945250" y="2957617"/>
              <a:ext cx="720000" cy="486000"/>
            </a:xfrm>
            <a:prstGeom prst="roundRect">
              <a:avLst>
                <a:gd name="adj" fmla="val 9206"/>
              </a:avLst>
            </a:prstGeom>
            <a:grpFill/>
            <a:ln>
              <a:solidFill>
                <a:srgbClr val="7030A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sz="2666" dirty="0">
                  <a:solidFill>
                    <a:schemeClr val="tx1"/>
                  </a:solidFill>
                </a:rPr>
                <a:t>15</a:t>
              </a:r>
            </a:p>
          </p:txBody>
        </p:sp>
        <p:sp>
          <p:nvSpPr>
            <p:cNvPr id="17" name="Retângulo: Cantos Arredondados 30">
              <a:extLst>
                <a:ext uri="{FF2B5EF4-FFF2-40B4-BE49-F238E27FC236}">
                  <a16:creationId xmlns:a16="http://schemas.microsoft.com/office/drawing/2014/main" id="{5F9F83B6-303D-BC00-9ED3-AE304BF8C49F}"/>
                </a:ext>
              </a:extLst>
            </p:cNvPr>
            <p:cNvSpPr/>
            <p:nvPr/>
          </p:nvSpPr>
          <p:spPr>
            <a:xfrm>
              <a:off x="6850171" y="2957617"/>
              <a:ext cx="720000" cy="486000"/>
            </a:xfrm>
            <a:prstGeom prst="roundRect">
              <a:avLst>
                <a:gd name="adj" fmla="val 9206"/>
              </a:avLst>
            </a:prstGeom>
            <a:grpFill/>
            <a:ln>
              <a:solidFill>
                <a:srgbClr val="7030A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sz="2666" dirty="0">
                  <a:solidFill>
                    <a:schemeClr val="tx1"/>
                  </a:solidFill>
                </a:rPr>
                <a:t>18</a:t>
              </a:r>
            </a:p>
          </p:txBody>
        </p:sp>
        <p:sp>
          <p:nvSpPr>
            <p:cNvPr id="21" name="Retângulo: Cantos Arredondados 31">
              <a:extLst>
                <a:ext uri="{FF2B5EF4-FFF2-40B4-BE49-F238E27FC236}">
                  <a16:creationId xmlns:a16="http://schemas.microsoft.com/office/drawing/2014/main" id="{324EBC8D-514D-48E8-DDB5-B9A801E0FE62}"/>
                </a:ext>
              </a:extLst>
            </p:cNvPr>
            <p:cNvSpPr/>
            <p:nvPr/>
          </p:nvSpPr>
          <p:spPr>
            <a:xfrm>
              <a:off x="7755091" y="2957617"/>
              <a:ext cx="720000" cy="486000"/>
            </a:xfrm>
            <a:prstGeom prst="roundRect">
              <a:avLst>
                <a:gd name="adj" fmla="val 9206"/>
              </a:avLst>
            </a:prstGeom>
            <a:grpFill/>
            <a:ln>
              <a:solidFill>
                <a:srgbClr val="7030A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sz="2666" dirty="0">
                  <a:solidFill>
                    <a:schemeClr val="tx1"/>
                  </a:solidFill>
                </a:rPr>
                <a:t>20</a:t>
              </a:r>
            </a:p>
          </p:txBody>
        </p:sp>
      </p:grpSp>
      <p:sp>
        <p:nvSpPr>
          <p:cNvPr id="34" name="Retângulo: Cantos Arredondados 32">
            <a:extLst>
              <a:ext uri="{FF2B5EF4-FFF2-40B4-BE49-F238E27FC236}">
                <a16:creationId xmlns:a16="http://schemas.microsoft.com/office/drawing/2014/main" id="{8F955590-14EF-A3C0-577E-9D20DE3C11CA}"/>
              </a:ext>
            </a:extLst>
          </p:cNvPr>
          <p:cNvSpPr/>
          <p:nvPr/>
        </p:nvSpPr>
        <p:spPr>
          <a:xfrm>
            <a:off x="2126792" y="5690515"/>
            <a:ext cx="959750" cy="647831"/>
          </a:xfrm>
          <a:prstGeom prst="roundRect">
            <a:avLst>
              <a:gd name="adj" fmla="val 9206"/>
            </a:avLst>
          </a:prstGeom>
          <a:noFill/>
          <a:ln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666" b="1" dirty="0">
              <a:solidFill>
                <a:schemeClr val="tx1"/>
              </a:solidFill>
            </a:endParaRPr>
          </a:p>
        </p:txBody>
      </p:sp>
      <p:sp>
        <p:nvSpPr>
          <p:cNvPr id="35" name="Retângulo: Cantos Arredondados 33">
            <a:extLst>
              <a:ext uri="{FF2B5EF4-FFF2-40B4-BE49-F238E27FC236}">
                <a16:creationId xmlns:a16="http://schemas.microsoft.com/office/drawing/2014/main" id="{5054A60E-A43C-5298-4F97-540C6BDDDF97}"/>
              </a:ext>
            </a:extLst>
          </p:cNvPr>
          <p:cNvSpPr/>
          <p:nvPr/>
        </p:nvSpPr>
        <p:spPr>
          <a:xfrm>
            <a:off x="4861773" y="5701030"/>
            <a:ext cx="959750" cy="647831"/>
          </a:xfrm>
          <a:prstGeom prst="roundRect">
            <a:avLst>
              <a:gd name="adj" fmla="val 9206"/>
            </a:avLst>
          </a:prstGeom>
          <a:noFill/>
          <a:ln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666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92884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>
            <a:extLst>
              <a:ext uri="{FF2B5EF4-FFF2-40B4-BE49-F238E27FC236}">
                <a16:creationId xmlns:a16="http://schemas.microsoft.com/office/drawing/2014/main" id="{287F4610-56AC-922A-1481-341D91487A3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1739" y="1229443"/>
            <a:ext cx="11607086" cy="650127"/>
          </a:xfrm>
          <a:prstGeom prst="rect">
            <a:avLst/>
          </a:prstGeom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id="{B37E4E48-913B-72E2-291D-A5FA4D86B3BE}"/>
              </a:ext>
            </a:extLst>
          </p:cNvPr>
          <p:cNvSpPr txBox="1"/>
          <p:nvPr/>
        </p:nvSpPr>
        <p:spPr>
          <a:xfrm>
            <a:off x="514350" y="2664146"/>
            <a:ext cx="11187494" cy="29754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66"/>
              </a:spcAft>
              <a:buClr>
                <a:srgbClr val="74489D"/>
              </a:buClr>
            </a:pPr>
            <a:r>
              <a:rPr lang="pt-BR" sz="2666" b="1" kern="100" dirty="0">
                <a:solidFill>
                  <a:srgbClr val="7030A0"/>
                </a:solidFill>
                <a:latin typeface="+mn-lt"/>
                <a:ea typeface="Aptos" panose="020B0004020202020204" pitchFamily="34" charset="0"/>
                <a:cs typeface="Times New Roman" panose="02020603050405020304" pitchFamily="18" charset="0"/>
              </a:rPr>
              <a:t>A.</a:t>
            </a:r>
            <a:r>
              <a:rPr lang="pt-BR" sz="2666" kern="100" dirty="0">
                <a:latin typeface="+mn-lt"/>
                <a:ea typeface="Aptos" panose="020B0004020202020204" pitchFamily="34" charset="0"/>
                <a:cs typeface="Times New Roman" panose="02020603050405020304" pitchFamily="18" charset="0"/>
              </a:rPr>
              <a:t> QUANTAS IGUANAS HÁ, AO TODO?</a:t>
            </a:r>
          </a:p>
          <a:p>
            <a:pPr marL="380905" indent="-380905">
              <a:lnSpc>
                <a:spcPct val="115000"/>
              </a:lnSpc>
              <a:spcAft>
                <a:spcPts val="1066"/>
              </a:spcAft>
              <a:buClr>
                <a:srgbClr val="74489D"/>
              </a:buClr>
              <a:buFont typeface="Arial" panose="020B0604020202020204" pitchFamily="34" charset="0"/>
              <a:buChar char="•"/>
            </a:pPr>
            <a:endParaRPr lang="pt-BR" sz="2666" kern="100" dirty="0">
              <a:latin typeface="+mn-lt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66"/>
              </a:spcAft>
              <a:buClr>
                <a:srgbClr val="74489D"/>
              </a:buClr>
            </a:pPr>
            <a:r>
              <a:rPr lang="pt-BR" sz="2666" b="1" kern="100" dirty="0">
                <a:solidFill>
                  <a:srgbClr val="7030A0"/>
                </a:solidFill>
                <a:latin typeface="+mn-lt"/>
                <a:ea typeface="Aptos" panose="020B0004020202020204" pitchFamily="34" charset="0"/>
                <a:cs typeface="Times New Roman" panose="02020603050405020304" pitchFamily="18" charset="0"/>
              </a:rPr>
              <a:t>B.</a:t>
            </a:r>
            <a:r>
              <a:rPr lang="pt-BR" sz="2666" kern="100" dirty="0">
                <a:latin typeface="+mn-lt"/>
                <a:ea typeface="Aptos" panose="020B0004020202020204" pitchFamily="34" charset="0"/>
                <a:cs typeface="Times New Roman" panose="02020603050405020304" pitchFamily="18" charset="0"/>
              </a:rPr>
              <a:t> QUANTAS JOANINHAS HÁ, AO TODO?</a:t>
            </a:r>
          </a:p>
          <a:p>
            <a:pPr>
              <a:lnSpc>
                <a:spcPct val="115000"/>
              </a:lnSpc>
              <a:spcAft>
                <a:spcPts val="1066"/>
              </a:spcAft>
              <a:buClr>
                <a:srgbClr val="74489D"/>
              </a:buClr>
            </a:pPr>
            <a:endParaRPr lang="pt-BR" sz="2666" kern="100" dirty="0">
              <a:latin typeface="+mn-lt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66"/>
              </a:spcAft>
              <a:buClr>
                <a:srgbClr val="74489D"/>
              </a:buClr>
            </a:pPr>
            <a:r>
              <a:rPr lang="pt-BR" sz="2666" b="1" kern="100" dirty="0">
                <a:solidFill>
                  <a:srgbClr val="7030A0"/>
                </a:solidFill>
                <a:latin typeface="+mn-lt"/>
                <a:ea typeface="Aptos" panose="020B0004020202020204" pitchFamily="34" charset="0"/>
                <a:cs typeface="Times New Roman" panose="02020603050405020304" pitchFamily="18" charset="0"/>
              </a:rPr>
              <a:t>C.</a:t>
            </a:r>
            <a:r>
              <a:rPr lang="pt-BR" sz="2666" kern="100" dirty="0">
                <a:latin typeface="+mn-lt"/>
                <a:ea typeface="Aptos" panose="020B0004020202020204" pitchFamily="34" charset="0"/>
                <a:cs typeface="Times New Roman" panose="02020603050405020304" pitchFamily="18" charset="0"/>
              </a:rPr>
              <a:t> HÁ MAIS IGUANAS OU JOANINHAS?</a:t>
            </a:r>
          </a:p>
        </p:txBody>
      </p:sp>
      <p:pic>
        <p:nvPicPr>
          <p:cNvPr id="18" name="Imagem 17" descr="Joaninha">
            <a:extLst>
              <a:ext uri="{FF2B5EF4-FFF2-40B4-BE49-F238E27FC236}">
                <a16:creationId xmlns:a16="http://schemas.microsoft.com/office/drawing/2014/main" id="{8EAFABF4-1D11-E33C-1AAE-C94005B7022A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6" t="29719" r="46046"/>
          <a:stretch/>
        </p:blipFill>
        <p:spPr bwMode="auto">
          <a:xfrm>
            <a:off x="5548874" y="1949505"/>
            <a:ext cx="801912" cy="722233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0" name="Imagem 19" descr="Joaninha">
            <a:extLst>
              <a:ext uri="{FF2B5EF4-FFF2-40B4-BE49-F238E27FC236}">
                <a16:creationId xmlns:a16="http://schemas.microsoft.com/office/drawing/2014/main" id="{0ADF0075-A28D-ED5A-02CC-8374EC75D834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6" t="29719" r="46046"/>
          <a:stretch/>
        </p:blipFill>
        <p:spPr bwMode="auto">
          <a:xfrm>
            <a:off x="3746563" y="5701030"/>
            <a:ext cx="801912" cy="722233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2" name="CaixaDeTexto 21">
            <a:extLst>
              <a:ext uri="{FF2B5EF4-FFF2-40B4-BE49-F238E27FC236}">
                <a16:creationId xmlns:a16="http://schemas.microsoft.com/office/drawing/2014/main" id="{1B0C7D90-FA1A-3399-070D-46397DE94E0B}"/>
              </a:ext>
            </a:extLst>
          </p:cNvPr>
          <p:cNvSpPr txBox="1"/>
          <p:nvPr/>
        </p:nvSpPr>
        <p:spPr>
          <a:xfrm>
            <a:off x="7764245" y="2123342"/>
            <a:ext cx="3801041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600" b="1" dirty="0"/>
              <a:t>RESPOSTA PESSOAL.</a:t>
            </a:r>
          </a:p>
        </p:txBody>
      </p:sp>
      <p:pic>
        <p:nvPicPr>
          <p:cNvPr id="23" name="Imagem 22">
            <a:extLst>
              <a:ext uri="{FF2B5EF4-FFF2-40B4-BE49-F238E27FC236}">
                <a16:creationId xmlns:a16="http://schemas.microsoft.com/office/drawing/2014/main" id="{82F13143-2A1A-D5E8-3FF2-796AD161CEAC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191372" y="1980965"/>
            <a:ext cx="855986" cy="635313"/>
          </a:xfrm>
          <a:prstGeom prst="rect">
            <a:avLst/>
          </a:prstGeom>
        </p:spPr>
      </p:pic>
      <p:pic>
        <p:nvPicPr>
          <p:cNvPr id="24" name="Imagem 23">
            <a:extLst>
              <a:ext uri="{FF2B5EF4-FFF2-40B4-BE49-F238E27FC236}">
                <a16:creationId xmlns:a16="http://schemas.microsoft.com/office/drawing/2014/main" id="{B45B80A8-ECD0-93E0-370A-55000D155FA8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28398" y="5728616"/>
            <a:ext cx="855986" cy="635313"/>
          </a:xfrm>
          <a:prstGeom prst="rect">
            <a:avLst/>
          </a:prstGeom>
        </p:spPr>
      </p:pic>
      <p:grpSp>
        <p:nvGrpSpPr>
          <p:cNvPr id="25" name="Agrupar 24">
            <a:extLst>
              <a:ext uri="{FF2B5EF4-FFF2-40B4-BE49-F238E27FC236}">
                <a16:creationId xmlns:a16="http://schemas.microsoft.com/office/drawing/2014/main" id="{57E9A1D5-9F2B-271E-9834-91DC4C9E7632}"/>
              </a:ext>
            </a:extLst>
          </p:cNvPr>
          <p:cNvGrpSpPr/>
          <p:nvPr/>
        </p:nvGrpSpPr>
        <p:grpSpPr>
          <a:xfrm>
            <a:off x="2126793" y="3210528"/>
            <a:ext cx="3372243" cy="647831"/>
            <a:chOff x="5945250" y="2957617"/>
            <a:chExt cx="2529841" cy="486000"/>
          </a:xfrm>
        </p:grpSpPr>
        <p:sp>
          <p:nvSpPr>
            <p:cNvPr id="26" name="Retângulo: Cantos Arredondados 25">
              <a:extLst>
                <a:ext uri="{FF2B5EF4-FFF2-40B4-BE49-F238E27FC236}">
                  <a16:creationId xmlns:a16="http://schemas.microsoft.com/office/drawing/2014/main" id="{A5045C0D-3B61-F9DA-9EA0-3A4FB6D74729}"/>
                </a:ext>
              </a:extLst>
            </p:cNvPr>
            <p:cNvSpPr/>
            <p:nvPr/>
          </p:nvSpPr>
          <p:spPr>
            <a:xfrm>
              <a:off x="5945250" y="2957617"/>
              <a:ext cx="720000" cy="486000"/>
            </a:xfrm>
            <a:prstGeom prst="roundRect">
              <a:avLst>
                <a:gd name="adj" fmla="val 9206"/>
              </a:avLst>
            </a:prstGeom>
            <a:noFill/>
            <a:ln>
              <a:solidFill>
                <a:srgbClr val="7030A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sz="2666" dirty="0">
                  <a:solidFill>
                    <a:schemeClr val="tx1"/>
                  </a:solidFill>
                </a:rPr>
                <a:t>10</a:t>
              </a:r>
            </a:p>
          </p:txBody>
        </p:sp>
        <p:sp>
          <p:nvSpPr>
            <p:cNvPr id="27" name="Retângulo: Cantos Arredondados 26">
              <a:extLst>
                <a:ext uri="{FF2B5EF4-FFF2-40B4-BE49-F238E27FC236}">
                  <a16:creationId xmlns:a16="http://schemas.microsoft.com/office/drawing/2014/main" id="{E0BD80E5-DFE1-BC8B-11F9-A9AAF95F94E5}"/>
                </a:ext>
              </a:extLst>
            </p:cNvPr>
            <p:cNvSpPr/>
            <p:nvPr/>
          </p:nvSpPr>
          <p:spPr>
            <a:xfrm>
              <a:off x="6850171" y="2957617"/>
              <a:ext cx="720000" cy="486000"/>
            </a:xfrm>
            <a:prstGeom prst="roundRect">
              <a:avLst>
                <a:gd name="adj" fmla="val 9206"/>
              </a:avLst>
            </a:prstGeom>
            <a:solidFill>
              <a:srgbClr val="AF90CC"/>
            </a:solidFill>
            <a:ln>
              <a:solidFill>
                <a:srgbClr val="7030A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sz="2666" dirty="0">
                  <a:solidFill>
                    <a:schemeClr val="tx1"/>
                  </a:solidFill>
                </a:rPr>
                <a:t>15</a:t>
              </a:r>
            </a:p>
          </p:txBody>
        </p:sp>
        <p:sp>
          <p:nvSpPr>
            <p:cNvPr id="28" name="Retângulo: Cantos Arredondados 27">
              <a:extLst>
                <a:ext uri="{FF2B5EF4-FFF2-40B4-BE49-F238E27FC236}">
                  <a16:creationId xmlns:a16="http://schemas.microsoft.com/office/drawing/2014/main" id="{EA721C6F-269B-15BF-B56E-19CC3F736F0C}"/>
                </a:ext>
              </a:extLst>
            </p:cNvPr>
            <p:cNvSpPr/>
            <p:nvPr/>
          </p:nvSpPr>
          <p:spPr>
            <a:xfrm>
              <a:off x="7755091" y="2957617"/>
              <a:ext cx="720000" cy="486000"/>
            </a:xfrm>
            <a:prstGeom prst="roundRect">
              <a:avLst>
                <a:gd name="adj" fmla="val 9206"/>
              </a:avLst>
            </a:prstGeom>
            <a:noFill/>
            <a:ln>
              <a:solidFill>
                <a:srgbClr val="7030A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sz="2666" dirty="0">
                  <a:solidFill>
                    <a:schemeClr val="tx1"/>
                  </a:solidFill>
                </a:rPr>
                <a:t>12</a:t>
              </a:r>
            </a:p>
          </p:txBody>
        </p:sp>
      </p:grpSp>
      <p:grpSp>
        <p:nvGrpSpPr>
          <p:cNvPr id="29" name="Agrupar 28">
            <a:extLst>
              <a:ext uri="{FF2B5EF4-FFF2-40B4-BE49-F238E27FC236}">
                <a16:creationId xmlns:a16="http://schemas.microsoft.com/office/drawing/2014/main" id="{04AC9957-351F-5853-54BF-DF4BDC2F743F}"/>
              </a:ext>
            </a:extLst>
          </p:cNvPr>
          <p:cNvGrpSpPr/>
          <p:nvPr/>
        </p:nvGrpSpPr>
        <p:grpSpPr>
          <a:xfrm>
            <a:off x="2126793" y="4437961"/>
            <a:ext cx="3372243" cy="647831"/>
            <a:chOff x="5945250" y="2957617"/>
            <a:chExt cx="2529841" cy="486000"/>
          </a:xfrm>
        </p:grpSpPr>
        <p:sp>
          <p:nvSpPr>
            <p:cNvPr id="30" name="Retângulo: Cantos Arredondados 29">
              <a:extLst>
                <a:ext uri="{FF2B5EF4-FFF2-40B4-BE49-F238E27FC236}">
                  <a16:creationId xmlns:a16="http://schemas.microsoft.com/office/drawing/2014/main" id="{1B6E1A84-A4A8-2B2E-DE63-D8E406BA7CB8}"/>
                </a:ext>
              </a:extLst>
            </p:cNvPr>
            <p:cNvSpPr/>
            <p:nvPr/>
          </p:nvSpPr>
          <p:spPr>
            <a:xfrm>
              <a:off x="5945250" y="2957617"/>
              <a:ext cx="720000" cy="486000"/>
            </a:xfrm>
            <a:prstGeom prst="roundRect">
              <a:avLst>
                <a:gd name="adj" fmla="val 9206"/>
              </a:avLst>
            </a:prstGeom>
            <a:noFill/>
            <a:ln>
              <a:solidFill>
                <a:srgbClr val="7030A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sz="2666" dirty="0">
                  <a:solidFill>
                    <a:schemeClr val="tx1"/>
                  </a:solidFill>
                </a:rPr>
                <a:t>15</a:t>
              </a:r>
            </a:p>
          </p:txBody>
        </p:sp>
        <p:sp>
          <p:nvSpPr>
            <p:cNvPr id="31" name="Retângulo: Cantos Arredondados 30">
              <a:extLst>
                <a:ext uri="{FF2B5EF4-FFF2-40B4-BE49-F238E27FC236}">
                  <a16:creationId xmlns:a16="http://schemas.microsoft.com/office/drawing/2014/main" id="{728BE51F-E967-4547-DB86-42B192408639}"/>
                </a:ext>
              </a:extLst>
            </p:cNvPr>
            <p:cNvSpPr/>
            <p:nvPr/>
          </p:nvSpPr>
          <p:spPr>
            <a:xfrm>
              <a:off x="6850171" y="2957617"/>
              <a:ext cx="720000" cy="486000"/>
            </a:xfrm>
            <a:prstGeom prst="roundRect">
              <a:avLst>
                <a:gd name="adj" fmla="val 9206"/>
              </a:avLst>
            </a:prstGeom>
            <a:noFill/>
            <a:ln>
              <a:solidFill>
                <a:srgbClr val="7030A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sz="2666" dirty="0">
                  <a:solidFill>
                    <a:schemeClr val="tx1"/>
                  </a:solidFill>
                </a:rPr>
                <a:t>18</a:t>
              </a:r>
            </a:p>
          </p:txBody>
        </p:sp>
        <p:sp>
          <p:nvSpPr>
            <p:cNvPr id="32" name="Retângulo: Cantos Arredondados 31">
              <a:extLst>
                <a:ext uri="{FF2B5EF4-FFF2-40B4-BE49-F238E27FC236}">
                  <a16:creationId xmlns:a16="http://schemas.microsoft.com/office/drawing/2014/main" id="{9466985D-95EE-48E3-7689-1B77871656C9}"/>
                </a:ext>
              </a:extLst>
            </p:cNvPr>
            <p:cNvSpPr/>
            <p:nvPr/>
          </p:nvSpPr>
          <p:spPr>
            <a:xfrm>
              <a:off x="7755091" y="2957617"/>
              <a:ext cx="720000" cy="486000"/>
            </a:xfrm>
            <a:prstGeom prst="roundRect">
              <a:avLst>
                <a:gd name="adj" fmla="val 9206"/>
              </a:avLst>
            </a:prstGeom>
            <a:solidFill>
              <a:srgbClr val="AF90CC"/>
            </a:solidFill>
            <a:ln>
              <a:solidFill>
                <a:srgbClr val="7030A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sz="2666" dirty="0">
                  <a:solidFill>
                    <a:schemeClr val="tx1"/>
                  </a:solidFill>
                </a:rPr>
                <a:t>20</a:t>
              </a:r>
            </a:p>
          </p:txBody>
        </p:sp>
      </p:grpSp>
      <p:sp>
        <p:nvSpPr>
          <p:cNvPr id="33" name="Retângulo: Cantos Arredondados 32">
            <a:extLst>
              <a:ext uri="{FF2B5EF4-FFF2-40B4-BE49-F238E27FC236}">
                <a16:creationId xmlns:a16="http://schemas.microsoft.com/office/drawing/2014/main" id="{A7973FFD-B94A-4B2B-7B2D-AA20DAD95A09}"/>
              </a:ext>
            </a:extLst>
          </p:cNvPr>
          <p:cNvSpPr/>
          <p:nvPr/>
        </p:nvSpPr>
        <p:spPr>
          <a:xfrm>
            <a:off x="2126792" y="5690515"/>
            <a:ext cx="959750" cy="647831"/>
          </a:xfrm>
          <a:prstGeom prst="roundRect">
            <a:avLst>
              <a:gd name="adj" fmla="val 9206"/>
            </a:avLst>
          </a:prstGeom>
          <a:noFill/>
          <a:ln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666" b="1" dirty="0">
              <a:solidFill>
                <a:schemeClr val="tx1"/>
              </a:solidFill>
            </a:endParaRPr>
          </a:p>
        </p:txBody>
      </p:sp>
      <p:sp>
        <p:nvSpPr>
          <p:cNvPr id="34" name="Retângulo: Cantos Arredondados 33">
            <a:extLst>
              <a:ext uri="{FF2B5EF4-FFF2-40B4-BE49-F238E27FC236}">
                <a16:creationId xmlns:a16="http://schemas.microsoft.com/office/drawing/2014/main" id="{D11D6122-48F7-20DC-8AD6-170CAE0F677F}"/>
              </a:ext>
            </a:extLst>
          </p:cNvPr>
          <p:cNvSpPr/>
          <p:nvPr/>
        </p:nvSpPr>
        <p:spPr>
          <a:xfrm>
            <a:off x="4861773" y="5701030"/>
            <a:ext cx="959750" cy="647831"/>
          </a:xfrm>
          <a:prstGeom prst="roundRect">
            <a:avLst>
              <a:gd name="adj" fmla="val 9206"/>
            </a:avLst>
          </a:prstGeom>
          <a:solidFill>
            <a:srgbClr val="AF90CC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666" b="1" dirty="0">
              <a:solidFill>
                <a:schemeClr val="tx1"/>
              </a:solidFill>
            </a:endParaRPr>
          </a:p>
        </p:txBody>
      </p:sp>
      <p:sp>
        <p:nvSpPr>
          <p:cNvPr id="8" name="Retângulo: Cantos Arredondados 18">
            <a:extLst>
              <a:ext uri="{FF2B5EF4-FFF2-40B4-BE49-F238E27FC236}">
                <a16:creationId xmlns:a16="http://schemas.microsoft.com/office/drawing/2014/main" id="{614BDADA-7A40-D141-FB43-512E4EDE3608}"/>
              </a:ext>
            </a:extLst>
          </p:cNvPr>
          <p:cNvSpPr/>
          <p:nvPr/>
        </p:nvSpPr>
        <p:spPr>
          <a:xfrm>
            <a:off x="4152277" y="1980963"/>
            <a:ext cx="959750" cy="647831"/>
          </a:xfrm>
          <a:prstGeom prst="roundRect">
            <a:avLst>
              <a:gd name="adj" fmla="val 9206"/>
            </a:avLst>
          </a:prstGeom>
          <a:noFill/>
          <a:ln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666" b="1" dirty="0">
              <a:solidFill>
                <a:schemeClr val="tx1"/>
              </a:solidFill>
            </a:endParaRPr>
          </a:p>
        </p:txBody>
      </p:sp>
      <p:sp>
        <p:nvSpPr>
          <p:cNvPr id="9" name="Retângulo: Cantos Arredondados 21">
            <a:extLst>
              <a:ext uri="{FF2B5EF4-FFF2-40B4-BE49-F238E27FC236}">
                <a16:creationId xmlns:a16="http://schemas.microsoft.com/office/drawing/2014/main" id="{BF484D05-141F-994B-E2A2-B8DE1BFBF389}"/>
              </a:ext>
            </a:extLst>
          </p:cNvPr>
          <p:cNvSpPr/>
          <p:nvPr/>
        </p:nvSpPr>
        <p:spPr>
          <a:xfrm>
            <a:off x="6594183" y="1980963"/>
            <a:ext cx="959750" cy="647831"/>
          </a:xfrm>
          <a:prstGeom prst="roundRect">
            <a:avLst>
              <a:gd name="adj" fmla="val 9206"/>
            </a:avLst>
          </a:prstGeom>
          <a:noFill/>
          <a:ln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666" b="1" dirty="0">
              <a:solidFill>
                <a:schemeClr val="tx1"/>
              </a:solidFill>
            </a:endParaRP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CE7637DF-DA7A-C1E2-CFCD-CBFB6FF13580}"/>
              </a:ext>
            </a:extLst>
          </p:cNvPr>
          <p:cNvSpPr txBox="1"/>
          <p:nvPr/>
        </p:nvSpPr>
        <p:spPr>
          <a:xfrm>
            <a:off x="9357360" y="422253"/>
            <a:ext cx="239183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01600" rtl="0"/>
            <a:r>
              <a:rPr lang="pt-BR" sz="2800" b="1" i="0" strike="noStrike" dirty="0">
                <a:solidFill>
                  <a:schemeClr val="tx1"/>
                </a:solidFill>
                <a:latin typeface="Arial" panose="020B0604020202020204" pitchFamily="34" charset="0"/>
              </a:rPr>
              <a:t>CORREÇÃO</a:t>
            </a:r>
            <a:endParaRPr lang="pt-BR" sz="2800" dirty="0">
              <a:solidFill>
                <a:schemeClr val="tx1"/>
              </a:solidFill>
            </a:endParaRPr>
          </a:p>
        </p:txBody>
      </p:sp>
      <p:pic>
        <p:nvPicPr>
          <p:cNvPr id="3" name="Google Shape;184;p6">
            <a:extLst>
              <a:ext uri="{FF2B5EF4-FFF2-40B4-BE49-F238E27FC236}">
                <a16:creationId xmlns:a16="http://schemas.microsoft.com/office/drawing/2014/main" id="{834964D6-A1CA-4A26-ED31-2789ACDBEE16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9004249" y="367111"/>
            <a:ext cx="414819" cy="46800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id="{F8865D7E-D261-2101-E85F-8CC0A897DA28}"/>
              </a:ext>
            </a:extLst>
          </p:cNvPr>
          <p:cNvSpPr txBox="1"/>
          <p:nvPr/>
        </p:nvSpPr>
        <p:spPr>
          <a:xfrm>
            <a:off x="549871" y="863709"/>
            <a:ext cx="11089083" cy="892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129508">
              <a:spcAft>
                <a:spcPts val="160"/>
              </a:spcAft>
              <a:buClr>
                <a:srgbClr val="EC008C"/>
              </a:buClr>
              <a:buSzPts val="1300"/>
              <a:tabLst>
                <a:tab pos="496023" algn="l"/>
              </a:tabLst>
            </a:pPr>
            <a:r>
              <a:rPr lang="pt-PT" sz="2600" b="1" dirty="0">
                <a:solidFill>
                  <a:srgbClr val="74489D"/>
                </a:solidFill>
                <a:latin typeface="+mn-lt"/>
                <a:ea typeface="Segoe Print" panose="02000600000000000000" pitchFamily="2" charset="0"/>
                <a:cs typeface="Segoe Print" panose="02000600000000000000" pitchFamily="2" charset="0"/>
              </a:rPr>
              <a:t>2. </a:t>
            </a:r>
            <a:r>
              <a:rPr lang="pt-BR" sz="2600" dirty="0">
                <a:solidFill>
                  <a:schemeClr val="tx1"/>
                </a:solidFill>
                <a:latin typeface="+mn-lt"/>
                <a:ea typeface="Segoe Print" panose="02000600000000000000" pitchFamily="2" charset="0"/>
                <a:cs typeface="Segoe Print" panose="02000600000000000000" pitchFamily="2" charset="0"/>
              </a:rPr>
              <a:t>AJUDE MARINA A RESPONDER ÀS PERGUNTAS, PINTANDO A SUA RESPOSTA. QUAL ANIMAL FOI MAIS FÁCIL DE CONTAR?</a:t>
            </a:r>
            <a:endParaRPr lang="pt-PT" sz="2600" spc="-13" dirty="0">
              <a:solidFill>
                <a:schemeClr val="tx1"/>
              </a:solidFill>
              <a:latin typeface="+mn-lt"/>
              <a:ea typeface="Segoe Print" panose="02000600000000000000" pitchFamily="2" charset="0"/>
              <a:cs typeface="Segoe Print" panose="020006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8733993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>
            <a:extLst>
              <a:ext uri="{FF2B5EF4-FFF2-40B4-BE49-F238E27FC236}">
                <a16:creationId xmlns:a16="http://schemas.microsoft.com/office/drawing/2014/main" id="{287F4610-56AC-922A-1481-341D91487A3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1739" y="1229443"/>
            <a:ext cx="11607086" cy="650127"/>
          </a:xfrm>
          <a:prstGeom prst="rect">
            <a:avLst/>
          </a:prstGeom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80201B20-4C9B-E7FC-D4B9-578EB923A7D1}"/>
              </a:ext>
            </a:extLst>
          </p:cNvPr>
          <p:cNvSpPr txBox="1"/>
          <p:nvPr/>
        </p:nvSpPr>
        <p:spPr>
          <a:xfrm>
            <a:off x="432148" y="931677"/>
            <a:ext cx="11174937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7"/>
              </a:spcBef>
            </a:pPr>
            <a:r>
              <a:rPr lang="pt-PT" sz="1400" b="1" dirty="0">
                <a:latin typeface="Calibri" panose="020F0502020204030204" pitchFamily="34" charset="0"/>
                <a:ea typeface="Calibri" panose="020F0502020204030204" pitchFamily="34" charset="0"/>
              </a:rPr>
              <a:t> </a:t>
            </a:r>
            <a:endParaRPr lang="pt-BR" sz="2666" dirty="0">
              <a:latin typeface="+mn-lt"/>
              <a:ea typeface="Calibri" panose="020F0502020204030204" pitchFamily="34" charset="0"/>
            </a:endParaRPr>
          </a:p>
        </p:txBody>
      </p:sp>
      <p:sp>
        <p:nvSpPr>
          <p:cNvPr id="16" name="CaixaDeTexto 15">
            <a:extLst>
              <a:ext uri="{FF2B5EF4-FFF2-40B4-BE49-F238E27FC236}">
                <a16:creationId xmlns:a16="http://schemas.microsoft.com/office/drawing/2014/main" id="{9B6DEE79-CA26-10BD-E935-7BD4BE50F641}"/>
              </a:ext>
            </a:extLst>
          </p:cNvPr>
          <p:cNvSpPr txBox="1"/>
          <p:nvPr/>
        </p:nvSpPr>
        <p:spPr>
          <a:xfrm>
            <a:off x="539848" y="908381"/>
            <a:ext cx="11358107" cy="21698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127815">
              <a:spcAft>
                <a:spcPts val="600"/>
              </a:spcAft>
              <a:buClr>
                <a:srgbClr val="EC008C"/>
              </a:buClr>
              <a:buSzPts val="1300"/>
              <a:tabLst>
                <a:tab pos="443542" algn="l"/>
              </a:tabLst>
            </a:pPr>
            <a:r>
              <a:rPr lang="pt-PT" sz="2600" b="1" dirty="0">
                <a:solidFill>
                  <a:srgbClr val="74489D"/>
                </a:solidFill>
                <a:latin typeface="+mn-lt"/>
                <a:ea typeface="Segoe Print" panose="02000600000000000000" pitchFamily="2" charset="0"/>
                <a:cs typeface="Segoe Print" panose="02000600000000000000" pitchFamily="2" charset="0"/>
              </a:rPr>
              <a:t>3. </a:t>
            </a:r>
            <a:r>
              <a:rPr lang="pt-BR" sz="2600" dirty="0">
                <a:solidFill>
                  <a:schemeClr val="tx1"/>
                </a:solidFill>
                <a:latin typeface="+mn-lt"/>
                <a:ea typeface="Segoe Print" panose="02000600000000000000" pitchFamily="2" charset="0"/>
                <a:cs typeface="Segoe Print" panose="02000600000000000000" pitchFamily="2" charset="0"/>
              </a:rPr>
              <a:t>MARINA FICOU CURIOSA COM ESSA QUANTIDADE DE ANIMAIS. AGORA ELA QUER SABER QUANTOS CONJUNTOS PODEMOS FORMAR, JUNTANDO OS ANIMAIS DE 2 EM 2. VAMOS AJUDÁ- LA? CIRCULE-OS DE 2 EM 2, CONTE OS CONJUNTOS E ESCREVA O NÚMERO.</a:t>
            </a:r>
          </a:p>
        </p:txBody>
      </p:sp>
      <p:pic>
        <p:nvPicPr>
          <p:cNvPr id="5" name="Google Shape;191;p6">
            <a:extLst>
              <a:ext uri="{FF2B5EF4-FFF2-40B4-BE49-F238E27FC236}">
                <a16:creationId xmlns:a16="http://schemas.microsoft.com/office/drawing/2014/main" id="{B56523F1-301E-00C9-83D1-97BEB7829248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1173852" y="389308"/>
            <a:ext cx="537136" cy="46800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Retângulo: Cantos Arredondados 36">
            <a:extLst>
              <a:ext uri="{FF2B5EF4-FFF2-40B4-BE49-F238E27FC236}">
                <a16:creationId xmlns:a16="http://schemas.microsoft.com/office/drawing/2014/main" id="{41273BA5-32AB-6958-954F-0336C6D415BE}"/>
              </a:ext>
            </a:extLst>
          </p:cNvPr>
          <p:cNvSpPr/>
          <p:nvPr/>
        </p:nvSpPr>
        <p:spPr>
          <a:xfrm>
            <a:off x="6257768" y="3013755"/>
            <a:ext cx="4987190" cy="2215753"/>
          </a:xfrm>
          <a:prstGeom prst="roundRect">
            <a:avLst/>
          </a:prstGeom>
          <a:noFill/>
          <a:ln w="9525" cap="flat" cmpd="sng" algn="ctr">
            <a:solidFill>
              <a:srgbClr val="7030A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 sz="2487"/>
          </a:p>
        </p:txBody>
      </p:sp>
      <p:pic>
        <p:nvPicPr>
          <p:cNvPr id="8" name="Imagem 7">
            <a:extLst>
              <a:ext uri="{FF2B5EF4-FFF2-40B4-BE49-F238E27FC236}">
                <a16:creationId xmlns:a16="http://schemas.microsoft.com/office/drawing/2014/main" id="{839E3C7B-B6FC-1598-EB30-E828CCB41E7A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28256"/>
          <a:stretch/>
        </p:blipFill>
        <p:spPr>
          <a:xfrm>
            <a:off x="6440200" y="3189326"/>
            <a:ext cx="1201056" cy="572118"/>
          </a:xfrm>
          <a:prstGeom prst="rect">
            <a:avLst/>
          </a:prstGeom>
        </p:spPr>
      </p:pic>
      <p:pic>
        <p:nvPicPr>
          <p:cNvPr id="15" name="Imagem 14">
            <a:extLst>
              <a:ext uri="{FF2B5EF4-FFF2-40B4-BE49-F238E27FC236}">
                <a16:creationId xmlns:a16="http://schemas.microsoft.com/office/drawing/2014/main" id="{542DC9B7-2C81-1B2D-359B-9734BD9FD38C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28256"/>
          <a:stretch/>
        </p:blipFill>
        <p:spPr>
          <a:xfrm>
            <a:off x="7871751" y="3181428"/>
            <a:ext cx="1201056" cy="572118"/>
          </a:xfrm>
          <a:prstGeom prst="rect">
            <a:avLst/>
          </a:prstGeom>
        </p:spPr>
      </p:pic>
      <p:pic>
        <p:nvPicPr>
          <p:cNvPr id="31" name="Imagem 30">
            <a:extLst>
              <a:ext uri="{FF2B5EF4-FFF2-40B4-BE49-F238E27FC236}">
                <a16:creationId xmlns:a16="http://schemas.microsoft.com/office/drawing/2014/main" id="{EF160D86-D391-6F58-8EE2-DA569A17558F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28256"/>
          <a:stretch/>
        </p:blipFill>
        <p:spPr>
          <a:xfrm>
            <a:off x="9255503" y="3163548"/>
            <a:ext cx="1201056" cy="572118"/>
          </a:xfrm>
          <a:prstGeom prst="rect">
            <a:avLst/>
          </a:prstGeom>
        </p:spPr>
      </p:pic>
      <p:pic>
        <p:nvPicPr>
          <p:cNvPr id="32" name="Imagem 31">
            <a:extLst>
              <a:ext uri="{FF2B5EF4-FFF2-40B4-BE49-F238E27FC236}">
                <a16:creationId xmlns:a16="http://schemas.microsoft.com/office/drawing/2014/main" id="{70D4D011-89FA-F63F-51CB-01018F9E3655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28256"/>
          <a:stretch/>
        </p:blipFill>
        <p:spPr>
          <a:xfrm>
            <a:off x="6468149" y="3868171"/>
            <a:ext cx="1056890" cy="503445"/>
          </a:xfrm>
          <a:prstGeom prst="rect">
            <a:avLst/>
          </a:prstGeom>
        </p:spPr>
      </p:pic>
      <p:pic>
        <p:nvPicPr>
          <p:cNvPr id="33" name="Imagem 32">
            <a:extLst>
              <a:ext uri="{FF2B5EF4-FFF2-40B4-BE49-F238E27FC236}">
                <a16:creationId xmlns:a16="http://schemas.microsoft.com/office/drawing/2014/main" id="{5F865E25-625A-A9BF-4D7C-76BAC1A6979D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28256"/>
          <a:stretch/>
        </p:blipFill>
        <p:spPr>
          <a:xfrm>
            <a:off x="7737376" y="3878548"/>
            <a:ext cx="1056890" cy="503445"/>
          </a:xfrm>
          <a:prstGeom prst="rect">
            <a:avLst/>
          </a:prstGeom>
        </p:spPr>
      </p:pic>
      <p:pic>
        <p:nvPicPr>
          <p:cNvPr id="34" name="Imagem 33">
            <a:extLst>
              <a:ext uri="{FF2B5EF4-FFF2-40B4-BE49-F238E27FC236}">
                <a16:creationId xmlns:a16="http://schemas.microsoft.com/office/drawing/2014/main" id="{8C152C16-D7A0-48D8-FAF7-F2A0B2330073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28256"/>
          <a:stretch/>
        </p:blipFill>
        <p:spPr>
          <a:xfrm>
            <a:off x="8905103" y="3876054"/>
            <a:ext cx="1056890" cy="503445"/>
          </a:xfrm>
          <a:prstGeom prst="rect">
            <a:avLst/>
          </a:prstGeom>
        </p:spPr>
      </p:pic>
      <p:pic>
        <p:nvPicPr>
          <p:cNvPr id="35" name="Imagem 34">
            <a:extLst>
              <a:ext uri="{FF2B5EF4-FFF2-40B4-BE49-F238E27FC236}">
                <a16:creationId xmlns:a16="http://schemas.microsoft.com/office/drawing/2014/main" id="{4ACC3ADF-04FA-0BC4-9B7E-C6C792C281C8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28256"/>
          <a:stretch/>
        </p:blipFill>
        <p:spPr>
          <a:xfrm>
            <a:off x="10088885" y="3890241"/>
            <a:ext cx="1056890" cy="503445"/>
          </a:xfrm>
          <a:prstGeom prst="rect">
            <a:avLst/>
          </a:prstGeom>
        </p:spPr>
      </p:pic>
      <p:pic>
        <p:nvPicPr>
          <p:cNvPr id="36" name="Imagem 35">
            <a:extLst>
              <a:ext uri="{FF2B5EF4-FFF2-40B4-BE49-F238E27FC236}">
                <a16:creationId xmlns:a16="http://schemas.microsoft.com/office/drawing/2014/main" id="{0D8E961B-9C24-61D5-6948-DBAA44E32B8B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28256"/>
          <a:stretch/>
        </p:blipFill>
        <p:spPr>
          <a:xfrm>
            <a:off x="6483470" y="4625123"/>
            <a:ext cx="1201056" cy="572118"/>
          </a:xfrm>
          <a:prstGeom prst="rect">
            <a:avLst/>
          </a:prstGeom>
        </p:spPr>
      </p:pic>
      <p:pic>
        <p:nvPicPr>
          <p:cNvPr id="38" name="Imagem 37">
            <a:extLst>
              <a:ext uri="{FF2B5EF4-FFF2-40B4-BE49-F238E27FC236}">
                <a16:creationId xmlns:a16="http://schemas.microsoft.com/office/drawing/2014/main" id="{F74CAA64-C8B8-E542-8F07-B3F7353513D3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28256"/>
          <a:stretch/>
        </p:blipFill>
        <p:spPr>
          <a:xfrm>
            <a:off x="7898619" y="4573868"/>
            <a:ext cx="1201056" cy="572118"/>
          </a:xfrm>
          <a:prstGeom prst="rect">
            <a:avLst/>
          </a:prstGeom>
        </p:spPr>
      </p:pic>
      <p:pic>
        <p:nvPicPr>
          <p:cNvPr id="39" name="Imagem 38">
            <a:extLst>
              <a:ext uri="{FF2B5EF4-FFF2-40B4-BE49-F238E27FC236}">
                <a16:creationId xmlns:a16="http://schemas.microsoft.com/office/drawing/2014/main" id="{67129522-879B-7BC4-52E4-2A5179C5FF48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28256"/>
          <a:stretch/>
        </p:blipFill>
        <p:spPr>
          <a:xfrm>
            <a:off x="9285380" y="4538583"/>
            <a:ext cx="1201056" cy="572118"/>
          </a:xfrm>
          <a:prstGeom prst="rect">
            <a:avLst/>
          </a:prstGeom>
        </p:spPr>
      </p:pic>
      <p:sp>
        <p:nvSpPr>
          <p:cNvPr id="50" name="Retângulo: Cantos Arredondados 17">
            <a:extLst>
              <a:ext uri="{FF2B5EF4-FFF2-40B4-BE49-F238E27FC236}">
                <a16:creationId xmlns:a16="http://schemas.microsoft.com/office/drawing/2014/main" id="{B6A98AA8-2E89-2BE3-6D04-60F22934D4BF}"/>
              </a:ext>
            </a:extLst>
          </p:cNvPr>
          <p:cNvSpPr/>
          <p:nvPr/>
        </p:nvSpPr>
        <p:spPr>
          <a:xfrm>
            <a:off x="581738" y="3104402"/>
            <a:ext cx="5081211" cy="2353472"/>
          </a:xfrm>
          <a:prstGeom prst="roundRect">
            <a:avLst/>
          </a:prstGeom>
          <a:noFill/>
          <a:ln w="9525" cap="flat" cmpd="sng" algn="ctr">
            <a:solidFill>
              <a:srgbClr val="7030A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pt-BR" sz="2487"/>
          </a:p>
        </p:txBody>
      </p:sp>
      <p:grpSp>
        <p:nvGrpSpPr>
          <p:cNvPr id="61" name="Agrupar 60">
            <a:extLst>
              <a:ext uri="{FF2B5EF4-FFF2-40B4-BE49-F238E27FC236}">
                <a16:creationId xmlns:a16="http://schemas.microsoft.com/office/drawing/2014/main" id="{1F6FF445-C34B-AE4D-F59D-8E6774EA5D1B}"/>
              </a:ext>
            </a:extLst>
          </p:cNvPr>
          <p:cNvGrpSpPr/>
          <p:nvPr/>
        </p:nvGrpSpPr>
        <p:grpSpPr>
          <a:xfrm>
            <a:off x="665817" y="3347357"/>
            <a:ext cx="4845061" cy="1969067"/>
            <a:chOff x="1092333" y="1596434"/>
            <a:chExt cx="3634742" cy="1477185"/>
          </a:xfrm>
        </p:grpSpPr>
        <p:grpSp>
          <p:nvGrpSpPr>
            <p:cNvPr id="62" name="Agrupar 61">
              <a:extLst>
                <a:ext uri="{FF2B5EF4-FFF2-40B4-BE49-F238E27FC236}">
                  <a16:creationId xmlns:a16="http://schemas.microsoft.com/office/drawing/2014/main" id="{9C95E73C-5EBA-FEB7-F0DE-EBC45E16CB30}"/>
                </a:ext>
              </a:extLst>
            </p:cNvPr>
            <p:cNvGrpSpPr/>
            <p:nvPr/>
          </p:nvGrpSpPr>
          <p:grpSpPr>
            <a:xfrm>
              <a:off x="1092334" y="1596434"/>
              <a:ext cx="3634741" cy="476609"/>
              <a:chOff x="1092334" y="1596434"/>
              <a:chExt cx="3634741" cy="476609"/>
            </a:xfrm>
          </p:grpSpPr>
          <p:pic>
            <p:nvPicPr>
              <p:cNvPr id="75" name="Imagem 74">
                <a:extLst>
                  <a:ext uri="{FF2B5EF4-FFF2-40B4-BE49-F238E27FC236}">
                    <a16:creationId xmlns:a16="http://schemas.microsoft.com/office/drawing/2014/main" id="{9D7E26FD-0653-DBD3-B7A7-7C391751564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tretch>
                <a:fillRect/>
              </a:stretch>
            </p:blipFill>
            <p:spPr>
              <a:xfrm>
                <a:off x="1092334" y="1596434"/>
                <a:ext cx="642157" cy="476609"/>
              </a:xfrm>
              <a:prstGeom prst="rect">
                <a:avLst/>
              </a:prstGeom>
            </p:spPr>
          </p:pic>
          <p:pic>
            <p:nvPicPr>
              <p:cNvPr id="76" name="Imagem 75">
                <a:extLst>
                  <a:ext uri="{FF2B5EF4-FFF2-40B4-BE49-F238E27FC236}">
                    <a16:creationId xmlns:a16="http://schemas.microsoft.com/office/drawing/2014/main" id="{8E9CE708-8140-F806-74C0-4F70F48E8A1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tretch>
                <a:fillRect/>
              </a:stretch>
            </p:blipFill>
            <p:spPr>
              <a:xfrm>
                <a:off x="1840480" y="1596434"/>
                <a:ext cx="642157" cy="476609"/>
              </a:xfrm>
              <a:prstGeom prst="rect">
                <a:avLst/>
              </a:prstGeom>
            </p:spPr>
          </p:pic>
          <p:pic>
            <p:nvPicPr>
              <p:cNvPr id="77" name="Imagem 76">
                <a:extLst>
                  <a:ext uri="{FF2B5EF4-FFF2-40B4-BE49-F238E27FC236}">
                    <a16:creationId xmlns:a16="http://schemas.microsoft.com/office/drawing/2014/main" id="{6F9AFB6E-60FB-2262-985B-4E3E1915A32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tretch>
                <a:fillRect/>
              </a:stretch>
            </p:blipFill>
            <p:spPr>
              <a:xfrm>
                <a:off x="2588626" y="1596434"/>
                <a:ext cx="642157" cy="476609"/>
              </a:xfrm>
              <a:prstGeom prst="rect">
                <a:avLst/>
              </a:prstGeom>
            </p:spPr>
          </p:pic>
          <p:pic>
            <p:nvPicPr>
              <p:cNvPr id="78" name="Imagem 77">
                <a:extLst>
                  <a:ext uri="{FF2B5EF4-FFF2-40B4-BE49-F238E27FC236}">
                    <a16:creationId xmlns:a16="http://schemas.microsoft.com/office/drawing/2014/main" id="{A7B16A2A-0460-5C28-9FC9-0468088D1E0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tretch>
                <a:fillRect/>
              </a:stretch>
            </p:blipFill>
            <p:spPr>
              <a:xfrm>
                <a:off x="3336772" y="1596434"/>
                <a:ext cx="642157" cy="476609"/>
              </a:xfrm>
              <a:prstGeom prst="rect">
                <a:avLst/>
              </a:prstGeom>
            </p:spPr>
          </p:pic>
          <p:pic>
            <p:nvPicPr>
              <p:cNvPr id="79" name="Imagem 78">
                <a:extLst>
                  <a:ext uri="{FF2B5EF4-FFF2-40B4-BE49-F238E27FC236}">
                    <a16:creationId xmlns:a16="http://schemas.microsoft.com/office/drawing/2014/main" id="{82FAE359-8461-A25E-F8B1-A79F387C0CE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tretch>
                <a:fillRect/>
              </a:stretch>
            </p:blipFill>
            <p:spPr>
              <a:xfrm>
                <a:off x="4084918" y="1596434"/>
                <a:ext cx="642157" cy="476609"/>
              </a:xfrm>
              <a:prstGeom prst="rect">
                <a:avLst/>
              </a:prstGeom>
            </p:spPr>
          </p:pic>
        </p:grpSp>
        <p:grpSp>
          <p:nvGrpSpPr>
            <p:cNvPr id="63" name="Agrupar 62">
              <a:extLst>
                <a:ext uri="{FF2B5EF4-FFF2-40B4-BE49-F238E27FC236}">
                  <a16:creationId xmlns:a16="http://schemas.microsoft.com/office/drawing/2014/main" id="{2F619820-38F7-3C2A-2DC5-092A465C69DE}"/>
                </a:ext>
              </a:extLst>
            </p:cNvPr>
            <p:cNvGrpSpPr/>
            <p:nvPr/>
          </p:nvGrpSpPr>
          <p:grpSpPr>
            <a:xfrm>
              <a:off x="1092334" y="2096722"/>
              <a:ext cx="3634741" cy="476609"/>
              <a:chOff x="1092334" y="1596434"/>
              <a:chExt cx="3634741" cy="476609"/>
            </a:xfrm>
          </p:grpSpPr>
          <p:pic>
            <p:nvPicPr>
              <p:cNvPr id="70" name="Imagem 69">
                <a:extLst>
                  <a:ext uri="{FF2B5EF4-FFF2-40B4-BE49-F238E27FC236}">
                    <a16:creationId xmlns:a16="http://schemas.microsoft.com/office/drawing/2014/main" id="{D961F9BC-9FB2-17F2-6F3E-2BD1CDDF09F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tretch>
                <a:fillRect/>
              </a:stretch>
            </p:blipFill>
            <p:spPr>
              <a:xfrm>
                <a:off x="1092334" y="1596434"/>
                <a:ext cx="642157" cy="476609"/>
              </a:xfrm>
              <a:prstGeom prst="rect">
                <a:avLst/>
              </a:prstGeom>
            </p:spPr>
          </p:pic>
          <p:pic>
            <p:nvPicPr>
              <p:cNvPr id="71" name="Imagem 70">
                <a:extLst>
                  <a:ext uri="{FF2B5EF4-FFF2-40B4-BE49-F238E27FC236}">
                    <a16:creationId xmlns:a16="http://schemas.microsoft.com/office/drawing/2014/main" id="{88571FC0-D52A-AEF8-F8ED-C6BB2097174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tretch>
                <a:fillRect/>
              </a:stretch>
            </p:blipFill>
            <p:spPr>
              <a:xfrm>
                <a:off x="1840480" y="1596434"/>
                <a:ext cx="642157" cy="476609"/>
              </a:xfrm>
              <a:prstGeom prst="rect">
                <a:avLst/>
              </a:prstGeom>
            </p:spPr>
          </p:pic>
          <p:pic>
            <p:nvPicPr>
              <p:cNvPr id="72" name="Imagem 71">
                <a:extLst>
                  <a:ext uri="{FF2B5EF4-FFF2-40B4-BE49-F238E27FC236}">
                    <a16:creationId xmlns:a16="http://schemas.microsoft.com/office/drawing/2014/main" id="{A142C750-09B1-F58B-A454-121F0364111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tretch>
                <a:fillRect/>
              </a:stretch>
            </p:blipFill>
            <p:spPr>
              <a:xfrm>
                <a:off x="2588626" y="1596434"/>
                <a:ext cx="642157" cy="476609"/>
              </a:xfrm>
              <a:prstGeom prst="rect">
                <a:avLst/>
              </a:prstGeom>
            </p:spPr>
          </p:pic>
          <p:pic>
            <p:nvPicPr>
              <p:cNvPr id="73" name="Imagem 72">
                <a:extLst>
                  <a:ext uri="{FF2B5EF4-FFF2-40B4-BE49-F238E27FC236}">
                    <a16:creationId xmlns:a16="http://schemas.microsoft.com/office/drawing/2014/main" id="{2D808127-126C-CF91-30B8-C2F8FFBD9DD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tretch>
                <a:fillRect/>
              </a:stretch>
            </p:blipFill>
            <p:spPr>
              <a:xfrm>
                <a:off x="3336772" y="1596434"/>
                <a:ext cx="642157" cy="476609"/>
              </a:xfrm>
              <a:prstGeom prst="rect">
                <a:avLst/>
              </a:prstGeom>
            </p:spPr>
          </p:pic>
          <p:pic>
            <p:nvPicPr>
              <p:cNvPr id="74" name="Imagem 73">
                <a:extLst>
                  <a:ext uri="{FF2B5EF4-FFF2-40B4-BE49-F238E27FC236}">
                    <a16:creationId xmlns:a16="http://schemas.microsoft.com/office/drawing/2014/main" id="{316FF3E8-AB9A-9A44-BEB0-8C04A82CF6B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tretch>
                <a:fillRect/>
              </a:stretch>
            </p:blipFill>
            <p:spPr>
              <a:xfrm>
                <a:off x="4084918" y="1596434"/>
                <a:ext cx="642157" cy="476609"/>
              </a:xfrm>
              <a:prstGeom prst="rect">
                <a:avLst/>
              </a:prstGeom>
            </p:spPr>
          </p:pic>
        </p:grpSp>
        <p:grpSp>
          <p:nvGrpSpPr>
            <p:cNvPr id="64" name="Agrupar 63">
              <a:extLst>
                <a:ext uri="{FF2B5EF4-FFF2-40B4-BE49-F238E27FC236}">
                  <a16:creationId xmlns:a16="http://schemas.microsoft.com/office/drawing/2014/main" id="{72ADDD01-4EEF-6B77-5412-A36DB9EF5284}"/>
                </a:ext>
              </a:extLst>
            </p:cNvPr>
            <p:cNvGrpSpPr/>
            <p:nvPr/>
          </p:nvGrpSpPr>
          <p:grpSpPr>
            <a:xfrm>
              <a:off x="1092333" y="2597010"/>
              <a:ext cx="3634741" cy="476609"/>
              <a:chOff x="1092334" y="1596434"/>
              <a:chExt cx="3634741" cy="476609"/>
            </a:xfrm>
          </p:grpSpPr>
          <p:pic>
            <p:nvPicPr>
              <p:cNvPr id="65" name="Imagem 64">
                <a:extLst>
                  <a:ext uri="{FF2B5EF4-FFF2-40B4-BE49-F238E27FC236}">
                    <a16:creationId xmlns:a16="http://schemas.microsoft.com/office/drawing/2014/main" id="{51FEC53F-C8E0-139C-D3FF-D9F670C2CA6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tretch>
                <a:fillRect/>
              </a:stretch>
            </p:blipFill>
            <p:spPr>
              <a:xfrm>
                <a:off x="1092334" y="1596434"/>
                <a:ext cx="642157" cy="476609"/>
              </a:xfrm>
              <a:prstGeom prst="rect">
                <a:avLst/>
              </a:prstGeom>
            </p:spPr>
          </p:pic>
          <p:pic>
            <p:nvPicPr>
              <p:cNvPr id="66" name="Imagem 65">
                <a:extLst>
                  <a:ext uri="{FF2B5EF4-FFF2-40B4-BE49-F238E27FC236}">
                    <a16:creationId xmlns:a16="http://schemas.microsoft.com/office/drawing/2014/main" id="{2B2F5FD9-8D88-FD25-402A-5AD270101A3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tretch>
                <a:fillRect/>
              </a:stretch>
            </p:blipFill>
            <p:spPr>
              <a:xfrm>
                <a:off x="1840480" y="1596434"/>
                <a:ext cx="642157" cy="476609"/>
              </a:xfrm>
              <a:prstGeom prst="rect">
                <a:avLst/>
              </a:prstGeom>
            </p:spPr>
          </p:pic>
          <p:pic>
            <p:nvPicPr>
              <p:cNvPr id="67" name="Imagem 66">
                <a:extLst>
                  <a:ext uri="{FF2B5EF4-FFF2-40B4-BE49-F238E27FC236}">
                    <a16:creationId xmlns:a16="http://schemas.microsoft.com/office/drawing/2014/main" id="{9A036551-D692-574E-6F7F-61735DB9E75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tretch>
                <a:fillRect/>
              </a:stretch>
            </p:blipFill>
            <p:spPr>
              <a:xfrm>
                <a:off x="2588626" y="1596434"/>
                <a:ext cx="642157" cy="476609"/>
              </a:xfrm>
              <a:prstGeom prst="rect">
                <a:avLst/>
              </a:prstGeom>
            </p:spPr>
          </p:pic>
          <p:pic>
            <p:nvPicPr>
              <p:cNvPr id="68" name="Imagem 67">
                <a:extLst>
                  <a:ext uri="{FF2B5EF4-FFF2-40B4-BE49-F238E27FC236}">
                    <a16:creationId xmlns:a16="http://schemas.microsoft.com/office/drawing/2014/main" id="{499785AD-6E4B-04EA-246F-D0C2388121B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tretch>
                <a:fillRect/>
              </a:stretch>
            </p:blipFill>
            <p:spPr>
              <a:xfrm>
                <a:off x="3336772" y="1596434"/>
                <a:ext cx="642157" cy="476609"/>
              </a:xfrm>
              <a:prstGeom prst="rect">
                <a:avLst/>
              </a:prstGeom>
            </p:spPr>
          </p:pic>
          <p:pic>
            <p:nvPicPr>
              <p:cNvPr id="69" name="Imagem 68">
                <a:extLst>
                  <a:ext uri="{FF2B5EF4-FFF2-40B4-BE49-F238E27FC236}">
                    <a16:creationId xmlns:a16="http://schemas.microsoft.com/office/drawing/2014/main" id="{337AC9F4-6FE6-CF32-14F5-4E9335E6488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tretch>
                <a:fillRect/>
              </a:stretch>
            </p:blipFill>
            <p:spPr>
              <a:xfrm>
                <a:off x="4084918" y="1596434"/>
                <a:ext cx="642157" cy="476609"/>
              </a:xfrm>
              <a:prstGeom prst="rect">
                <a:avLst/>
              </a:prstGeom>
            </p:spPr>
          </p:pic>
        </p:grpSp>
      </p:grpSp>
      <p:sp>
        <p:nvSpPr>
          <p:cNvPr id="87" name="Retângulo: Cantos Arredondados 1">
            <a:extLst>
              <a:ext uri="{FF2B5EF4-FFF2-40B4-BE49-F238E27FC236}">
                <a16:creationId xmlns:a16="http://schemas.microsoft.com/office/drawing/2014/main" id="{AA583F7D-F05F-8CEB-A477-C5B505218F39}"/>
              </a:ext>
            </a:extLst>
          </p:cNvPr>
          <p:cNvSpPr/>
          <p:nvPr/>
        </p:nvSpPr>
        <p:spPr>
          <a:xfrm>
            <a:off x="8394482" y="5628557"/>
            <a:ext cx="959750" cy="647831"/>
          </a:xfrm>
          <a:prstGeom prst="roundRect">
            <a:avLst>
              <a:gd name="adj" fmla="val 9206"/>
            </a:avLst>
          </a:prstGeom>
          <a:noFill/>
          <a:ln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666" b="1" dirty="0">
              <a:solidFill>
                <a:schemeClr val="tx1"/>
              </a:solidFill>
            </a:endParaRPr>
          </a:p>
        </p:txBody>
      </p:sp>
      <p:sp>
        <p:nvSpPr>
          <p:cNvPr id="88" name="Retângulo: Cantos Arredondados 3">
            <a:extLst>
              <a:ext uri="{FF2B5EF4-FFF2-40B4-BE49-F238E27FC236}">
                <a16:creationId xmlns:a16="http://schemas.microsoft.com/office/drawing/2014/main" id="{F8BE76B4-BF18-05A3-954C-08FC125B8BB1}"/>
              </a:ext>
            </a:extLst>
          </p:cNvPr>
          <p:cNvSpPr/>
          <p:nvPr/>
        </p:nvSpPr>
        <p:spPr>
          <a:xfrm>
            <a:off x="2611298" y="5628557"/>
            <a:ext cx="959750" cy="647831"/>
          </a:xfrm>
          <a:prstGeom prst="roundRect">
            <a:avLst>
              <a:gd name="adj" fmla="val 9206"/>
            </a:avLst>
          </a:prstGeom>
          <a:noFill/>
          <a:ln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666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1092032"/>
      </p:ext>
    </p:extLst>
  </p:cSld>
  <p:clrMapOvr>
    <a:masterClrMapping/>
  </p:clrMapOvr>
</p:sld>
</file>

<file path=ppt/theme/theme1.xml><?xml version="1.0" encoding="utf-8"?>
<a:theme xmlns:a="http://schemas.openxmlformats.org/drawingml/2006/main" name="2026 MA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2026 MAT" id="{8AFDCE05-8396-40B4-BE85-5B403656AE7C}" vid="{133E047C-2644-4E78-A92F-6E932E14D0CD}"/>
    </a:ext>
  </a:extLst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6fbeb102-8e9f-472b-adc1-a7108b369a00" xsi:nil="true"/>
    <lcf76f155ced4ddcb4097134ff3c332f xmlns="7700c5b6-cec6-4932-ab65-4424302d85df">
      <Terms xmlns="http://schemas.microsoft.com/office/infopath/2007/PartnerControls"/>
    </lcf76f155ced4ddcb4097134ff3c332f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7F21DD28DD41C34BB26B27A198B61028" ma:contentTypeVersion="16" ma:contentTypeDescription="Crie um novo documento." ma:contentTypeScope="" ma:versionID="aa271c5d318c85f66687f94006af10f8">
  <xsd:schema xmlns:xsd="http://www.w3.org/2001/XMLSchema" xmlns:xs="http://www.w3.org/2001/XMLSchema" xmlns:p="http://schemas.microsoft.com/office/2006/metadata/properties" xmlns:ns2="7700c5b6-cec6-4932-ab65-4424302d85df" xmlns:ns3="6fbeb102-8e9f-472b-adc1-a7108b369a00" targetNamespace="http://schemas.microsoft.com/office/2006/metadata/properties" ma:root="true" ma:fieldsID="1094412222b5621b24c86f2f3faf0e10" ns2:_="" ns3:_="">
    <xsd:import namespace="7700c5b6-cec6-4932-ab65-4424302d85df"/>
    <xsd:import namespace="6fbeb102-8e9f-472b-adc1-a7108b369a0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Location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700c5b6-cec6-4932-ab65-4424302d85d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5" nillable="true" ma:taxonomy="true" ma:internalName="lcf76f155ced4ddcb4097134ff3c332f" ma:taxonomyFieldName="MediaServiceImageTags" ma:displayName="Marcações de imagem" ma:readOnly="false" ma:fieldId="{5cf76f15-5ced-4ddc-b409-7134ff3c332f}" ma:taxonomyMulti="true" ma:sspId="a85b3961-dbc6-48b8-bc39-d3804789286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7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9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0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2" nillable="true" ma:displayName="Location" ma:indexed="true" ma:internalName="MediaServiceLocation" ma:readOnly="true">
      <xsd:simpleType>
        <xsd:restriction base="dms:Text"/>
      </xsd:simpleType>
    </xsd:element>
    <xsd:element name="MediaServiceBillingMetadata" ma:index="23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fbeb102-8e9f-472b-adc1-a7108b369a00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Compartilhado com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Detalhes de Compartilhado Com" ma:internalName="SharedWithDetails" ma:readOnly="true">
      <xsd:simpleType>
        <xsd:restriction base="dms:Note">
          <xsd:maxLength value="255"/>
        </xsd:restriction>
      </xsd:simpleType>
    </xsd:element>
    <xsd:element name="TaxCatchAll" ma:index="16" nillable="true" ma:displayName="Taxonomy Catch All Column" ma:hidden="true" ma:list="{86da8504-40be-47e3-b753-f2039a36043c}" ma:internalName="TaxCatchAll" ma:showField="CatchAllData" ma:web="6fbeb102-8e9f-472b-adc1-a7108b369a00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ú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10C204D7-8738-4FCC-AFC3-0C8EF0D82567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4FE85D10-B6A2-4B2F-830A-6252098F4D50}">
  <ds:schemaRefs>
    <ds:schemaRef ds:uri="http://schemas.microsoft.com/office/2006/metadata/properties"/>
    <ds:schemaRef ds:uri="http://purl.org/dc/terms/"/>
    <ds:schemaRef ds:uri="http://schemas.microsoft.com/office/2006/documentManagement/types"/>
    <ds:schemaRef ds:uri="23282bf3-dd78-4c17-b07e-b02110f1d20d"/>
    <ds:schemaRef ds:uri="d09e936c-bc97-4c41-937a-3f5035b1997a"/>
    <ds:schemaRef ds:uri="http://purl.org/dc/dcmitype/"/>
    <ds:schemaRef ds:uri="http://www.w3.org/XML/1998/namespace"/>
    <ds:schemaRef ds:uri="http://schemas.microsoft.com/office/infopath/2007/PartnerControls"/>
    <ds:schemaRef ds:uri="http://schemas.openxmlformats.org/package/2006/metadata/core-properties"/>
    <ds:schemaRef ds:uri="http://purl.org/dc/elements/1.1/"/>
  </ds:schemaRefs>
</ds:datastoreItem>
</file>

<file path=customXml/itemProps3.xml><?xml version="1.0" encoding="utf-8"?>
<ds:datastoreItem xmlns:ds="http://schemas.openxmlformats.org/officeDocument/2006/customXml" ds:itemID="{1E447889-9429-4F40-93C9-65A488FFDF06}"/>
</file>

<file path=docProps/app.xml><?xml version="1.0" encoding="utf-8"?>
<Properties xmlns="http://schemas.openxmlformats.org/officeDocument/2006/extended-properties" xmlns:vt="http://schemas.openxmlformats.org/officeDocument/2006/docPropsVTypes">
  <Template>2026 MAT</Template>
  <TotalTime>4284</TotalTime>
  <Words>2242</Words>
  <Application>Microsoft Office PowerPoint</Application>
  <PresentationFormat>Personalizar</PresentationFormat>
  <Paragraphs>175</Paragraphs>
  <Slides>27</Slides>
  <Notes>26</Notes>
  <HiddenSlides>0</HiddenSlides>
  <MMClips>0</MMClips>
  <ScaleCrop>false</ScaleCrop>
  <HeadingPairs>
    <vt:vector size="6" baseType="variant">
      <vt:variant>
        <vt:lpstr>Fontes usadas</vt:lpstr>
      </vt:variant>
      <vt:variant>
        <vt:i4>11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27</vt:i4>
      </vt:variant>
    </vt:vector>
  </HeadingPairs>
  <TitlesOfParts>
    <vt:vector size="39" baseType="lpstr">
      <vt:lpstr>Times New Roman</vt:lpstr>
      <vt:lpstr>Grandstander Medium</vt:lpstr>
      <vt:lpstr>Lato</vt:lpstr>
      <vt:lpstr>Grandstander SemiBold</vt:lpstr>
      <vt:lpstr>Aptos</vt:lpstr>
      <vt:lpstr>Grandstander</vt:lpstr>
      <vt:lpstr>Wingdings</vt:lpstr>
      <vt:lpstr>Segoe UI</vt:lpstr>
      <vt:lpstr>Fonte do Sistema Regular</vt:lpstr>
      <vt:lpstr>Arial</vt:lpstr>
      <vt:lpstr>Calibri</vt:lpstr>
      <vt:lpstr>2026 MAT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Viviane Da Costa Batista Pereira</dc:creator>
  <cp:lastModifiedBy>Viviane Da Costa Batista Pereira</cp:lastModifiedBy>
  <cp:revision>74</cp:revision>
  <dcterms:modified xsi:type="dcterms:W3CDTF">2025-10-03T18:48:34Z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0x0101007F21DD28DD41C34BB26B27A198B61028</vt:lpwstr>
  </property>
  <property fmtid="{D5CDD505-2E9C-101B-9397-08002B2CF9AE}" pid="3" name="MediaServiceImageTags">
    <vt:lpwstr/>
  </property>
</Properties>
</file>