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Balsamiq Sans Bold" panose="020B0604020202020204" charset="0"/>
      <p:regular r:id="rId14"/>
    </p:embeddedFont>
    <p:embeddedFont>
      <p:font typeface="Balsamiq Sans Italics" panose="020B0604020202020204" charset="0"/>
      <p:regular r:id="rId15"/>
    </p:embeddedFont>
    <p:embeddedFont>
      <p:font typeface="Balsamiq San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ilita One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3750500" y="3888957"/>
            <a:ext cx="6988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8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8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8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plantillaspowerpoint.org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83708" y="8252979"/>
            <a:ext cx="1854787" cy="512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23.png"/><Relationship Id="rId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4.svg"/><Relationship Id="rId18" Type="http://schemas.openxmlformats.org/officeDocument/2006/relationships/image" Target="../media/image10.png"/><Relationship Id="rId26" Type="http://schemas.openxmlformats.org/officeDocument/2006/relationships/image" Target="../media/image30.png"/><Relationship Id="rId3" Type="http://schemas.openxmlformats.org/officeDocument/2006/relationships/image" Target="../media/image5.svg"/><Relationship Id="rId21" Type="http://schemas.openxmlformats.org/officeDocument/2006/relationships/image" Target="../media/image17.svg"/><Relationship Id="rId7" Type="http://schemas.openxmlformats.org/officeDocument/2006/relationships/image" Target="../media/image34.svg"/><Relationship Id="rId12" Type="http://schemas.openxmlformats.org/officeDocument/2006/relationships/image" Target="../media/image28.png"/><Relationship Id="rId17" Type="http://schemas.openxmlformats.org/officeDocument/2006/relationships/image" Target="../media/image46.svg"/><Relationship Id="rId25" Type="http://schemas.openxmlformats.org/officeDocument/2006/relationships/image" Target="../media/image13.svg"/><Relationship Id="rId2" Type="http://schemas.openxmlformats.org/officeDocument/2006/relationships/image" Target="../media/image4.png"/><Relationship Id="rId16" Type="http://schemas.openxmlformats.org/officeDocument/2006/relationships/image" Target="../media/image29.png"/><Relationship Id="rId20" Type="http://schemas.openxmlformats.org/officeDocument/2006/relationships/image" Target="../media/image11.png"/><Relationship Id="rId29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1.svg"/><Relationship Id="rId24" Type="http://schemas.openxmlformats.org/officeDocument/2006/relationships/image" Target="../media/image9.png"/><Relationship Id="rId5" Type="http://schemas.openxmlformats.org/officeDocument/2006/relationships/image" Target="../media/image38.svg"/><Relationship Id="rId15" Type="http://schemas.openxmlformats.org/officeDocument/2006/relationships/image" Target="../media/image22.svg"/><Relationship Id="rId23" Type="http://schemas.openxmlformats.org/officeDocument/2006/relationships/image" Target="../media/image8.svg"/><Relationship Id="rId28" Type="http://schemas.openxmlformats.org/officeDocument/2006/relationships/image" Target="../media/image31.png"/><Relationship Id="rId10" Type="http://schemas.openxmlformats.org/officeDocument/2006/relationships/image" Target="../media/image19.png"/><Relationship Id="rId19" Type="http://schemas.openxmlformats.org/officeDocument/2006/relationships/image" Target="../media/image15.svg"/><Relationship Id="rId31" Type="http://schemas.openxmlformats.org/officeDocument/2006/relationships/image" Target="../media/image52.svg"/><Relationship Id="rId4" Type="http://schemas.openxmlformats.org/officeDocument/2006/relationships/image" Target="../media/image23.png"/><Relationship Id="rId9" Type="http://schemas.openxmlformats.org/officeDocument/2006/relationships/image" Target="../media/image29.svg"/><Relationship Id="rId14" Type="http://schemas.openxmlformats.org/officeDocument/2006/relationships/image" Target="../media/image14.png"/><Relationship Id="rId22" Type="http://schemas.openxmlformats.org/officeDocument/2006/relationships/image" Target="../media/image6.png"/><Relationship Id="rId27" Type="http://schemas.openxmlformats.org/officeDocument/2006/relationships/image" Target="../media/image48.svg"/><Relationship Id="rId30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4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</a:blip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81075" y="0"/>
            <a:ext cx="272469" cy="10287000"/>
            <a:chOff x="0" y="0"/>
            <a:chExt cx="363292" cy="13716000"/>
          </a:xfrm>
        </p:grpSpPr>
        <p:sp>
          <p:nvSpPr>
            <p:cNvPr id="4" name="AutoShape 4"/>
            <p:cNvSpPr/>
            <p:nvPr/>
          </p:nvSpPr>
          <p:spPr>
            <a:xfrm rot="-5400000">
              <a:off x="-6826250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rot="-5400000">
              <a:off x="-6526458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2765311" y="7075313"/>
            <a:ext cx="12757377" cy="814703"/>
            <a:chOff x="0" y="0"/>
            <a:chExt cx="3359968" cy="2145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59968" cy="214572"/>
            </a:xfrm>
            <a:custGeom>
              <a:avLst/>
              <a:gdLst/>
              <a:ahLst/>
              <a:cxnLst/>
              <a:rect l="l" t="t" r="r" b="b"/>
              <a:pathLst>
                <a:path w="3359968" h="214572">
                  <a:moveTo>
                    <a:pt x="0" y="0"/>
                  </a:moveTo>
                  <a:lnTo>
                    <a:pt x="3359968" y="0"/>
                  </a:lnTo>
                  <a:lnTo>
                    <a:pt x="3359968" y="214572"/>
                  </a:lnTo>
                  <a:lnTo>
                    <a:pt x="0" y="214572"/>
                  </a:ln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spc="402">
                  <a:solidFill>
                    <a:srgbClr val="FFFFFF"/>
                  </a:solidFill>
                  <a:latin typeface="Balsamiq Sans"/>
                </a:rPr>
                <a:t>UNIVERSIDAD DE DISEÑO GRÁFICO ENSIGNA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086022" y="1929132"/>
            <a:ext cx="14115956" cy="486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1"/>
              </a:lnSpc>
            </a:pPr>
            <a:r>
              <a:rPr lang="en-US" sz="13929">
                <a:solidFill>
                  <a:srgbClr val="003B6D"/>
                </a:solidFill>
                <a:latin typeface="Lilita One"/>
              </a:rPr>
              <a:t>PROYECTO UNIVERSITARIO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92494" y="8163164"/>
            <a:ext cx="6133611" cy="2966438"/>
          </a:xfrm>
          <a:custGeom>
            <a:avLst/>
            <a:gdLst/>
            <a:ahLst/>
            <a:cxnLst/>
            <a:rect l="l" t="t" r="r" b="b"/>
            <a:pathLst>
              <a:path w="6133611" h="2966438">
                <a:moveTo>
                  <a:pt x="0" y="0"/>
                </a:moveTo>
                <a:lnTo>
                  <a:pt x="6133612" y="0"/>
                </a:lnTo>
                <a:lnTo>
                  <a:pt x="6133612" y="2966438"/>
                </a:lnTo>
                <a:lnTo>
                  <a:pt x="0" y="2966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484125" y="-1210825"/>
            <a:ext cx="6133611" cy="2966438"/>
          </a:xfrm>
          <a:custGeom>
            <a:avLst/>
            <a:gdLst/>
            <a:ahLst/>
            <a:cxnLst/>
            <a:rect l="l" t="t" r="r" b="b"/>
            <a:pathLst>
              <a:path w="6133611" h="2966438">
                <a:moveTo>
                  <a:pt x="0" y="0"/>
                </a:moveTo>
                <a:lnTo>
                  <a:pt x="6133611" y="0"/>
                </a:lnTo>
                <a:lnTo>
                  <a:pt x="6133611" y="2966438"/>
                </a:lnTo>
                <a:lnTo>
                  <a:pt x="0" y="2966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494200" y="9027991"/>
            <a:ext cx="3765100" cy="2101611"/>
          </a:xfrm>
          <a:custGeom>
            <a:avLst/>
            <a:gdLst/>
            <a:ahLst/>
            <a:cxnLst/>
            <a:rect l="l" t="t" r="r" b="b"/>
            <a:pathLst>
              <a:path w="3765100" h="2101611">
                <a:moveTo>
                  <a:pt x="0" y="0"/>
                </a:moveTo>
                <a:lnTo>
                  <a:pt x="3765100" y="0"/>
                </a:lnTo>
                <a:lnTo>
                  <a:pt x="3765100" y="2101611"/>
                </a:lnTo>
                <a:lnTo>
                  <a:pt x="0" y="2101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98400" y="-778412"/>
            <a:ext cx="3765100" cy="2101611"/>
          </a:xfrm>
          <a:custGeom>
            <a:avLst/>
            <a:gdLst/>
            <a:ahLst/>
            <a:cxnLst/>
            <a:rect l="l" t="t" r="r" b="b"/>
            <a:pathLst>
              <a:path w="3765100" h="2101611">
                <a:moveTo>
                  <a:pt x="0" y="0"/>
                </a:moveTo>
                <a:lnTo>
                  <a:pt x="3765101" y="0"/>
                </a:lnTo>
                <a:lnTo>
                  <a:pt x="3765101" y="2101611"/>
                </a:lnTo>
                <a:lnTo>
                  <a:pt x="0" y="2101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30630" y="4280501"/>
            <a:ext cx="13626739" cy="356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3382">
                <a:solidFill>
                  <a:srgbClr val="FFFFFF"/>
                </a:solidFill>
                <a:latin typeface="Balsamiq Sans"/>
              </a:rPr>
              <a:t>Lorem ipsum dolor sit amet, consectetur adipiscing elit. Etiam euismod id sem quis accumsan. Sed tempus placerat velit a placerat. Cras suscipit est at mauris blandit efficitur finibus non augue. Lorem ipsum dolor sit amet, consectetur adipiscing elit. Etiam euismod id sem quis accumsan. Sed tempus placerat velit a placerat. Cras suscipit est at mauris blandit efficitur finibus non augue. </a:t>
            </a:r>
          </a:p>
        </p:txBody>
      </p:sp>
      <p:sp>
        <p:nvSpPr>
          <p:cNvPr id="4" name="Freeform 4"/>
          <p:cNvSpPr/>
          <p:nvPr/>
        </p:nvSpPr>
        <p:spPr>
          <a:xfrm>
            <a:off x="-1173287" y="-695394"/>
            <a:ext cx="4824296" cy="2692835"/>
          </a:xfrm>
          <a:custGeom>
            <a:avLst/>
            <a:gdLst/>
            <a:ahLst/>
            <a:cxnLst/>
            <a:rect l="l" t="t" r="r" b="b"/>
            <a:pathLst>
              <a:path w="4824296" h="2692835">
                <a:moveTo>
                  <a:pt x="0" y="0"/>
                </a:moveTo>
                <a:lnTo>
                  <a:pt x="4824297" y="0"/>
                </a:lnTo>
                <a:lnTo>
                  <a:pt x="4824297" y="2692834"/>
                </a:lnTo>
                <a:lnTo>
                  <a:pt x="0" y="2692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21000" y="8172588"/>
            <a:ext cx="6581706" cy="3673789"/>
          </a:xfrm>
          <a:custGeom>
            <a:avLst/>
            <a:gdLst/>
            <a:ahLst/>
            <a:cxnLst/>
            <a:rect l="l" t="t" r="r" b="b"/>
            <a:pathLst>
              <a:path w="6581706" h="3673789">
                <a:moveTo>
                  <a:pt x="0" y="0"/>
                </a:moveTo>
                <a:lnTo>
                  <a:pt x="6581706" y="0"/>
                </a:lnTo>
                <a:lnTo>
                  <a:pt x="6581706" y="3673789"/>
                </a:lnTo>
                <a:lnTo>
                  <a:pt x="0" y="3673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40311" y="8545564"/>
            <a:ext cx="6018989" cy="4114800"/>
          </a:xfrm>
          <a:custGeom>
            <a:avLst/>
            <a:gdLst/>
            <a:ahLst/>
            <a:cxnLst/>
            <a:rect l="l" t="t" r="r" b="b"/>
            <a:pathLst>
              <a:path w="6018989" h="4114800">
                <a:moveTo>
                  <a:pt x="0" y="0"/>
                </a:moveTo>
                <a:lnTo>
                  <a:pt x="6018989" y="0"/>
                </a:lnTo>
                <a:lnTo>
                  <a:pt x="6018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667000" y="2244591"/>
            <a:ext cx="8954000" cy="1725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50"/>
              </a:lnSpc>
            </a:pPr>
            <a:r>
              <a:rPr lang="en-US" sz="10035">
                <a:solidFill>
                  <a:srgbClr val="FFFFFF"/>
                </a:solidFill>
                <a:latin typeface="Lilita One"/>
              </a:rPr>
              <a:t>CONCLUSIÓN</a:t>
            </a:r>
          </a:p>
        </p:txBody>
      </p:sp>
      <p:sp>
        <p:nvSpPr>
          <p:cNvPr id="8" name="Freeform 8"/>
          <p:cNvSpPr/>
          <p:nvPr/>
        </p:nvSpPr>
        <p:spPr>
          <a:xfrm>
            <a:off x="-3863345" y="442530"/>
            <a:ext cx="6018989" cy="4114800"/>
          </a:xfrm>
          <a:custGeom>
            <a:avLst/>
            <a:gdLst/>
            <a:ahLst/>
            <a:cxnLst/>
            <a:rect l="l" t="t" r="r" b="b"/>
            <a:pathLst>
              <a:path w="6018989" h="4114800">
                <a:moveTo>
                  <a:pt x="0" y="0"/>
                </a:moveTo>
                <a:lnTo>
                  <a:pt x="6018990" y="0"/>
                </a:lnTo>
                <a:lnTo>
                  <a:pt x="60189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t="-38888" b="-38888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027783" y="3565450"/>
            <a:ext cx="3082196" cy="3195930"/>
            <a:chOff x="-22860" y="-35560"/>
            <a:chExt cx="6195060" cy="6423660"/>
          </a:xfrm>
        </p:grpSpPr>
        <p:sp>
          <p:nvSpPr>
            <p:cNvPr id="4" name="Freeform 4"/>
            <p:cNvSpPr/>
            <p:nvPr/>
          </p:nvSpPr>
          <p:spPr>
            <a:xfrm>
              <a:off x="-22860" y="-35560"/>
              <a:ext cx="6195060" cy="6423660"/>
            </a:xfrm>
            <a:custGeom>
              <a:avLst/>
              <a:gdLst/>
              <a:ahLst/>
              <a:cxnLst/>
              <a:rect l="l" t="t" r="r" b="b"/>
              <a:pathLst>
                <a:path w="6195060" h="6423660">
                  <a:moveTo>
                    <a:pt x="1540510" y="68580"/>
                  </a:moveTo>
                  <a:cubicBezTo>
                    <a:pt x="1615440" y="0"/>
                    <a:pt x="4866640" y="54610"/>
                    <a:pt x="5080000" y="99060"/>
                  </a:cubicBezTo>
                  <a:cubicBezTo>
                    <a:pt x="5293360" y="143510"/>
                    <a:pt x="6195060" y="2213610"/>
                    <a:pt x="6195060" y="2322830"/>
                  </a:cubicBezTo>
                  <a:cubicBezTo>
                    <a:pt x="6195060" y="2432050"/>
                    <a:pt x="6029960" y="4502150"/>
                    <a:pt x="6029960" y="4568190"/>
                  </a:cubicBezTo>
                  <a:cubicBezTo>
                    <a:pt x="6029960" y="4634230"/>
                    <a:pt x="4866640" y="6334760"/>
                    <a:pt x="4676140" y="6379210"/>
                  </a:cubicBezTo>
                  <a:cubicBezTo>
                    <a:pt x="4485640" y="6423660"/>
                    <a:pt x="1543050" y="6248400"/>
                    <a:pt x="1352550" y="6205220"/>
                  </a:cubicBezTo>
                  <a:cubicBezTo>
                    <a:pt x="1162050" y="6162040"/>
                    <a:pt x="48260" y="4263390"/>
                    <a:pt x="24130" y="4044950"/>
                  </a:cubicBezTo>
                  <a:cubicBezTo>
                    <a:pt x="0" y="3826510"/>
                    <a:pt x="379730" y="1885950"/>
                    <a:pt x="452120" y="1711960"/>
                  </a:cubicBezTo>
                  <a:cubicBezTo>
                    <a:pt x="524510" y="1537970"/>
                    <a:pt x="1327150" y="264160"/>
                    <a:pt x="1540510" y="68580"/>
                  </a:cubicBezTo>
                  <a:close/>
                </a:path>
              </a:pathLst>
            </a:custGeom>
            <a:blipFill>
              <a:blip r:embed="rId3"/>
              <a:stretch>
                <a:fillRect l="-37457" t="559" r="-41790" b="-14464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745945" y="3565450"/>
            <a:ext cx="3082196" cy="3195930"/>
            <a:chOff x="-22860" y="-35560"/>
            <a:chExt cx="6195060" cy="6423660"/>
          </a:xfrm>
        </p:grpSpPr>
        <p:sp>
          <p:nvSpPr>
            <p:cNvPr id="6" name="Freeform 6"/>
            <p:cNvSpPr/>
            <p:nvPr/>
          </p:nvSpPr>
          <p:spPr>
            <a:xfrm>
              <a:off x="-22860" y="-35560"/>
              <a:ext cx="6195060" cy="6423660"/>
            </a:xfrm>
            <a:custGeom>
              <a:avLst/>
              <a:gdLst/>
              <a:ahLst/>
              <a:cxnLst/>
              <a:rect l="l" t="t" r="r" b="b"/>
              <a:pathLst>
                <a:path w="6195060" h="6423660">
                  <a:moveTo>
                    <a:pt x="1540510" y="68580"/>
                  </a:moveTo>
                  <a:cubicBezTo>
                    <a:pt x="1615440" y="0"/>
                    <a:pt x="4866640" y="54610"/>
                    <a:pt x="5080000" y="99060"/>
                  </a:cubicBezTo>
                  <a:cubicBezTo>
                    <a:pt x="5293360" y="143510"/>
                    <a:pt x="6195060" y="2213610"/>
                    <a:pt x="6195060" y="2322830"/>
                  </a:cubicBezTo>
                  <a:cubicBezTo>
                    <a:pt x="6195060" y="2432050"/>
                    <a:pt x="6029960" y="4502150"/>
                    <a:pt x="6029960" y="4568190"/>
                  </a:cubicBezTo>
                  <a:cubicBezTo>
                    <a:pt x="6029960" y="4634230"/>
                    <a:pt x="4866640" y="6334760"/>
                    <a:pt x="4676140" y="6379210"/>
                  </a:cubicBezTo>
                  <a:cubicBezTo>
                    <a:pt x="4485640" y="6423660"/>
                    <a:pt x="1543050" y="6248400"/>
                    <a:pt x="1352550" y="6205220"/>
                  </a:cubicBezTo>
                  <a:cubicBezTo>
                    <a:pt x="1162050" y="6162040"/>
                    <a:pt x="48260" y="4263390"/>
                    <a:pt x="24130" y="4044950"/>
                  </a:cubicBezTo>
                  <a:cubicBezTo>
                    <a:pt x="0" y="3826510"/>
                    <a:pt x="379730" y="1885950"/>
                    <a:pt x="452120" y="1711960"/>
                  </a:cubicBezTo>
                  <a:cubicBezTo>
                    <a:pt x="524510" y="1537970"/>
                    <a:pt x="1327150" y="264160"/>
                    <a:pt x="1540510" y="68580"/>
                  </a:cubicBezTo>
                  <a:close/>
                </a:path>
              </a:pathLst>
            </a:custGeom>
            <a:blipFill>
              <a:blip r:embed="rId4"/>
              <a:stretch>
                <a:fillRect l="-40980" t="559" r="-86678" b="-48072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461983" y="3565450"/>
            <a:ext cx="3082196" cy="3195930"/>
            <a:chOff x="-22860" y="-35560"/>
            <a:chExt cx="6195060" cy="6423660"/>
          </a:xfrm>
        </p:grpSpPr>
        <p:sp>
          <p:nvSpPr>
            <p:cNvPr id="8" name="Freeform 8"/>
            <p:cNvSpPr/>
            <p:nvPr/>
          </p:nvSpPr>
          <p:spPr>
            <a:xfrm>
              <a:off x="-22860" y="-35560"/>
              <a:ext cx="6195060" cy="6423660"/>
            </a:xfrm>
            <a:custGeom>
              <a:avLst/>
              <a:gdLst/>
              <a:ahLst/>
              <a:cxnLst/>
              <a:rect l="l" t="t" r="r" b="b"/>
              <a:pathLst>
                <a:path w="6195060" h="6423660">
                  <a:moveTo>
                    <a:pt x="1540510" y="68580"/>
                  </a:moveTo>
                  <a:cubicBezTo>
                    <a:pt x="1615440" y="0"/>
                    <a:pt x="4866640" y="54610"/>
                    <a:pt x="5080000" y="99060"/>
                  </a:cubicBezTo>
                  <a:cubicBezTo>
                    <a:pt x="5293360" y="143510"/>
                    <a:pt x="6195060" y="2213610"/>
                    <a:pt x="6195060" y="2322830"/>
                  </a:cubicBezTo>
                  <a:cubicBezTo>
                    <a:pt x="6195060" y="2432050"/>
                    <a:pt x="6029960" y="4502150"/>
                    <a:pt x="6029960" y="4568190"/>
                  </a:cubicBezTo>
                  <a:cubicBezTo>
                    <a:pt x="6029960" y="4634230"/>
                    <a:pt x="4866640" y="6334760"/>
                    <a:pt x="4676140" y="6379210"/>
                  </a:cubicBezTo>
                  <a:cubicBezTo>
                    <a:pt x="4485640" y="6423660"/>
                    <a:pt x="1543050" y="6248400"/>
                    <a:pt x="1352550" y="6205220"/>
                  </a:cubicBezTo>
                  <a:cubicBezTo>
                    <a:pt x="1162050" y="6162040"/>
                    <a:pt x="48260" y="4263390"/>
                    <a:pt x="24130" y="4044950"/>
                  </a:cubicBezTo>
                  <a:cubicBezTo>
                    <a:pt x="0" y="3826510"/>
                    <a:pt x="379730" y="1885950"/>
                    <a:pt x="452120" y="1711960"/>
                  </a:cubicBezTo>
                  <a:cubicBezTo>
                    <a:pt x="524510" y="1537970"/>
                    <a:pt x="1327150" y="264160"/>
                    <a:pt x="1540510" y="68580"/>
                  </a:cubicBezTo>
                  <a:close/>
                </a:path>
              </a:pathLst>
            </a:custGeom>
            <a:blipFill>
              <a:blip r:embed="rId5"/>
              <a:stretch>
                <a:fillRect l="-112853" t="-24257" r="-80058" b="-65536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178021" y="3565450"/>
            <a:ext cx="3082196" cy="3195930"/>
            <a:chOff x="-22860" y="-35560"/>
            <a:chExt cx="6195060" cy="6423660"/>
          </a:xfrm>
        </p:grpSpPr>
        <p:sp>
          <p:nvSpPr>
            <p:cNvPr id="10" name="Freeform 10"/>
            <p:cNvSpPr/>
            <p:nvPr/>
          </p:nvSpPr>
          <p:spPr>
            <a:xfrm>
              <a:off x="-22860" y="-35560"/>
              <a:ext cx="6195060" cy="6423660"/>
            </a:xfrm>
            <a:custGeom>
              <a:avLst/>
              <a:gdLst/>
              <a:ahLst/>
              <a:cxnLst/>
              <a:rect l="l" t="t" r="r" b="b"/>
              <a:pathLst>
                <a:path w="6195060" h="6423660">
                  <a:moveTo>
                    <a:pt x="1540510" y="68580"/>
                  </a:moveTo>
                  <a:cubicBezTo>
                    <a:pt x="1615440" y="0"/>
                    <a:pt x="4866640" y="54610"/>
                    <a:pt x="5080000" y="99060"/>
                  </a:cubicBezTo>
                  <a:cubicBezTo>
                    <a:pt x="5293360" y="143510"/>
                    <a:pt x="6195060" y="2213610"/>
                    <a:pt x="6195060" y="2322830"/>
                  </a:cubicBezTo>
                  <a:cubicBezTo>
                    <a:pt x="6195060" y="2432050"/>
                    <a:pt x="6029960" y="4502150"/>
                    <a:pt x="6029960" y="4568190"/>
                  </a:cubicBezTo>
                  <a:cubicBezTo>
                    <a:pt x="6029960" y="4634230"/>
                    <a:pt x="4866640" y="6334760"/>
                    <a:pt x="4676140" y="6379210"/>
                  </a:cubicBezTo>
                  <a:cubicBezTo>
                    <a:pt x="4485640" y="6423660"/>
                    <a:pt x="1543050" y="6248400"/>
                    <a:pt x="1352550" y="6205220"/>
                  </a:cubicBezTo>
                  <a:cubicBezTo>
                    <a:pt x="1162050" y="6162040"/>
                    <a:pt x="48260" y="4263390"/>
                    <a:pt x="24130" y="4044950"/>
                  </a:cubicBezTo>
                  <a:cubicBezTo>
                    <a:pt x="0" y="3826510"/>
                    <a:pt x="379730" y="1885950"/>
                    <a:pt x="452120" y="1711960"/>
                  </a:cubicBezTo>
                  <a:cubicBezTo>
                    <a:pt x="524510" y="1537970"/>
                    <a:pt x="1327150" y="264160"/>
                    <a:pt x="1540510" y="68580"/>
                  </a:cubicBezTo>
                  <a:close/>
                </a:path>
              </a:pathLst>
            </a:custGeom>
            <a:blipFill>
              <a:blip r:embed="rId6"/>
              <a:stretch>
                <a:fillRect l="-47600" t="559" r="-98608" b="-60092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981075" y="0"/>
            <a:ext cx="272469" cy="10287000"/>
            <a:chOff x="0" y="0"/>
            <a:chExt cx="363292" cy="13716000"/>
          </a:xfrm>
        </p:grpSpPr>
        <p:sp>
          <p:nvSpPr>
            <p:cNvPr id="12" name="AutoShape 12"/>
            <p:cNvSpPr/>
            <p:nvPr/>
          </p:nvSpPr>
          <p:spPr>
            <a:xfrm rot="-5400000">
              <a:off x="-6826250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rot="-5400000">
              <a:off x="-6526458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2170354" y="6901743"/>
            <a:ext cx="2797054" cy="481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8"/>
              </a:lnSpc>
              <a:spcBef>
                <a:spcPct val="0"/>
              </a:spcBef>
            </a:pPr>
            <a:r>
              <a:rPr lang="en-US" sz="2806">
                <a:solidFill>
                  <a:srgbClr val="000000"/>
                </a:solidFill>
                <a:latin typeface="Balsamiq Sans"/>
              </a:rPr>
              <a:t>Sandra Haro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88516" y="6901743"/>
            <a:ext cx="2797054" cy="481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8"/>
              </a:lnSpc>
              <a:spcBef>
                <a:spcPct val="0"/>
              </a:spcBef>
            </a:pPr>
            <a:r>
              <a:rPr lang="en-US" sz="2806">
                <a:solidFill>
                  <a:srgbClr val="000000"/>
                </a:solidFill>
                <a:latin typeface="Balsamiq Sans"/>
              </a:rPr>
              <a:t>Elena Paula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09495" y="6901743"/>
            <a:ext cx="2797054" cy="481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8"/>
              </a:lnSpc>
              <a:spcBef>
                <a:spcPct val="0"/>
              </a:spcBef>
            </a:pPr>
            <a:r>
              <a:rPr lang="en-US" sz="2806">
                <a:solidFill>
                  <a:srgbClr val="000000"/>
                </a:solidFill>
                <a:latin typeface="Balsamiq Sans"/>
              </a:rPr>
              <a:t>Juliana Silva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330474" y="6901743"/>
            <a:ext cx="2797054" cy="9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8"/>
              </a:lnSpc>
              <a:spcBef>
                <a:spcPct val="0"/>
              </a:spcBef>
            </a:pPr>
            <a:r>
              <a:rPr lang="en-US" sz="2806">
                <a:solidFill>
                  <a:srgbClr val="000000"/>
                </a:solidFill>
                <a:latin typeface="Balsamiq Sans"/>
              </a:rPr>
              <a:t>Pedro Fernández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90313" y="1176222"/>
            <a:ext cx="13107375" cy="1194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6963">
                <a:solidFill>
                  <a:srgbClr val="003B6D"/>
                </a:solidFill>
                <a:latin typeface="Lilita One"/>
              </a:rPr>
              <a:t>INTEGRANTES DEL GRUPO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96461" y="3102578"/>
            <a:ext cx="2571279" cy="1435241"/>
          </a:xfrm>
          <a:custGeom>
            <a:avLst/>
            <a:gdLst/>
            <a:ahLst/>
            <a:cxnLst/>
            <a:rect l="l" t="t" r="r" b="b"/>
            <a:pathLst>
              <a:path w="2571279" h="1435241">
                <a:moveTo>
                  <a:pt x="0" y="0"/>
                </a:moveTo>
                <a:lnTo>
                  <a:pt x="2571279" y="0"/>
                </a:lnTo>
                <a:lnTo>
                  <a:pt x="2571279" y="1435241"/>
                </a:lnTo>
                <a:lnTo>
                  <a:pt x="0" y="14352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50252" y="3086100"/>
            <a:ext cx="2451287" cy="1675789"/>
          </a:xfrm>
          <a:custGeom>
            <a:avLst/>
            <a:gdLst/>
            <a:ahLst/>
            <a:cxnLst/>
            <a:rect l="l" t="t" r="r" b="b"/>
            <a:pathLst>
              <a:path w="2451287" h="1675789">
                <a:moveTo>
                  <a:pt x="0" y="0"/>
                </a:moveTo>
                <a:lnTo>
                  <a:pt x="2451288" y="0"/>
                </a:lnTo>
                <a:lnTo>
                  <a:pt x="2451288" y="1675789"/>
                </a:lnTo>
                <a:lnTo>
                  <a:pt x="0" y="1675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054492">
            <a:off x="1561613" y="3103840"/>
            <a:ext cx="2057400" cy="1522476"/>
          </a:xfrm>
          <a:custGeom>
            <a:avLst/>
            <a:gdLst/>
            <a:ahLst/>
            <a:cxnLst/>
            <a:rect l="l" t="t" r="r" b="b"/>
            <a:pathLst>
              <a:path w="2057400" h="1522476">
                <a:moveTo>
                  <a:pt x="0" y="0"/>
                </a:moveTo>
                <a:lnTo>
                  <a:pt x="2057400" y="0"/>
                </a:lnTo>
                <a:lnTo>
                  <a:pt x="2057400" y="1522476"/>
                </a:lnTo>
                <a:lnTo>
                  <a:pt x="0" y="1522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68240" y="3291883"/>
            <a:ext cx="3152576" cy="1146391"/>
          </a:xfrm>
          <a:custGeom>
            <a:avLst/>
            <a:gdLst/>
            <a:ahLst/>
            <a:cxnLst/>
            <a:rect l="l" t="t" r="r" b="b"/>
            <a:pathLst>
              <a:path w="3152576" h="1146391">
                <a:moveTo>
                  <a:pt x="0" y="0"/>
                </a:moveTo>
                <a:lnTo>
                  <a:pt x="3152576" y="0"/>
                </a:lnTo>
                <a:lnTo>
                  <a:pt x="3152576" y="1146391"/>
                </a:lnTo>
                <a:lnTo>
                  <a:pt x="0" y="1146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36764" y="3291883"/>
            <a:ext cx="2560923" cy="1648594"/>
          </a:xfrm>
          <a:custGeom>
            <a:avLst/>
            <a:gdLst/>
            <a:ahLst/>
            <a:cxnLst/>
            <a:rect l="l" t="t" r="r" b="b"/>
            <a:pathLst>
              <a:path w="2560923" h="1648594">
                <a:moveTo>
                  <a:pt x="0" y="0"/>
                </a:moveTo>
                <a:lnTo>
                  <a:pt x="2560923" y="0"/>
                </a:lnTo>
                <a:lnTo>
                  <a:pt x="2560923" y="1648594"/>
                </a:lnTo>
                <a:lnTo>
                  <a:pt x="0" y="16485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100663" y="5143500"/>
            <a:ext cx="1805214" cy="1815115"/>
          </a:xfrm>
          <a:custGeom>
            <a:avLst/>
            <a:gdLst/>
            <a:ahLst/>
            <a:cxnLst/>
            <a:rect l="l" t="t" r="r" b="b"/>
            <a:pathLst>
              <a:path w="1805214" h="1815115">
                <a:moveTo>
                  <a:pt x="0" y="0"/>
                </a:moveTo>
                <a:lnTo>
                  <a:pt x="1805215" y="0"/>
                </a:lnTo>
                <a:lnTo>
                  <a:pt x="1805215" y="1815115"/>
                </a:lnTo>
                <a:lnTo>
                  <a:pt x="0" y="18151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H="1">
            <a:off x="5219700" y="5510850"/>
            <a:ext cx="4181840" cy="1080415"/>
          </a:xfrm>
          <a:custGeom>
            <a:avLst/>
            <a:gdLst/>
            <a:ahLst/>
            <a:cxnLst/>
            <a:rect l="l" t="t" r="r" b="b"/>
            <a:pathLst>
              <a:path w="4181840" h="1080415">
                <a:moveTo>
                  <a:pt x="4181840" y="0"/>
                </a:moveTo>
                <a:lnTo>
                  <a:pt x="0" y="0"/>
                </a:lnTo>
                <a:lnTo>
                  <a:pt x="0" y="1080415"/>
                </a:lnTo>
                <a:lnTo>
                  <a:pt x="4181840" y="1080415"/>
                </a:lnTo>
                <a:lnTo>
                  <a:pt x="418184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38979" flipH="1">
            <a:off x="3115146" y="4930534"/>
            <a:ext cx="1429307" cy="1944635"/>
          </a:xfrm>
          <a:custGeom>
            <a:avLst/>
            <a:gdLst/>
            <a:ahLst/>
            <a:cxnLst/>
            <a:rect l="l" t="t" r="r" b="b"/>
            <a:pathLst>
              <a:path w="1429307" h="1944635">
                <a:moveTo>
                  <a:pt x="1429307" y="0"/>
                </a:moveTo>
                <a:lnTo>
                  <a:pt x="0" y="0"/>
                </a:lnTo>
                <a:lnTo>
                  <a:pt x="0" y="1944635"/>
                </a:lnTo>
                <a:lnTo>
                  <a:pt x="1429307" y="1944635"/>
                </a:lnTo>
                <a:lnTo>
                  <a:pt x="142930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17226" y="5510850"/>
            <a:ext cx="1226873" cy="1067874"/>
          </a:xfrm>
          <a:custGeom>
            <a:avLst/>
            <a:gdLst/>
            <a:ahLst/>
            <a:cxnLst/>
            <a:rect l="l" t="t" r="r" b="b"/>
            <a:pathLst>
              <a:path w="1226873" h="1067874">
                <a:moveTo>
                  <a:pt x="0" y="0"/>
                </a:moveTo>
                <a:lnTo>
                  <a:pt x="1226873" y="0"/>
                </a:lnTo>
                <a:lnTo>
                  <a:pt x="1226873" y="1067874"/>
                </a:lnTo>
                <a:lnTo>
                  <a:pt x="0" y="106787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24978" y="5143500"/>
            <a:ext cx="1406366" cy="1252944"/>
          </a:xfrm>
          <a:custGeom>
            <a:avLst/>
            <a:gdLst/>
            <a:ahLst/>
            <a:cxnLst/>
            <a:rect l="l" t="t" r="r" b="b"/>
            <a:pathLst>
              <a:path w="1406366" h="1252944">
                <a:moveTo>
                  <a:pt x="0" y="0"/>
                </a:moveTo>
                <a:lnTo>
                  <a:pt x="1406365" y="0"/>
                </a:lnTo>
                <a:lnTo>
                  <a:pt x="1406365" y="1252944"/>
                </a:lnTo>
                <a:lnTo>
                  <a:pt x="0" y="12529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401540" y="7339615"/>
            <a:ext cx="2615372" cy="987303"/>
          </a:xfrm>
          <a:custGeom>
            <a:avLst/>
            <a:gdLst/>
            <a:ahLst/>
            <a:cxnLst/>
            <a:rect l="l" t="t" r="r" b="b"/>
            <a:pathLst>
              <a:path w="2615372" h="987303">
                <a:moveTo>
                  <a:pt x="0" y="0"/>
                </a:moveTo>
                <a:lnTo>
                  <a:pt x="2615372" y="0"/>
                </a:lnTo>
                <a:lnTo>
                  <a:pt x="2615372" y="987303"/>
                </a:lnTo>
                <a:lnTo>
                  <a:pt x="0" y="98730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608496" y="6958615"/>
            <a:ext cx="1134800" cy="1322363"/>
            <a:chOff x="0" y="0"/>
            <a:chExt cx="2266636" cy="2641272"/>
          </a:xfrm>
        </p:grpSpPr>
        <p:sp>
          <p:nvSpPr>
            <p:cNvPr id="14" name="Freeform 14"/>
            <p:cNvSpPr/>
            <p:nvPr/>
          </p:nvSpPr>
          <p:spPr>
            <a:xfrm>
              <a:off x="-3810" y="1270"/>
              <a:ext cx="2271716" cy="2640002"/>
            </a:xfrm>
            <a:custGeom>
              <a:avLst/>
              <a:gdLst/>
              <a:ahLst/>
              <a:cxnLst/>
              <a:rect l="l" t="t" r="r" b="b"/>
              <a:pathLst>
                <a:path w="2271716" h="2640002">
                  <a:moveTo>
                    <a:pt x="2267906" y="2272413"/>
                  </a:moveTo>
                  <a:cubicBezTo>
                    <a:pt x="2267906" y="2153719"/>
                    <a:pt x="2271716" y="2033013"/>
                    <a:pt x="2265366" y="1914319"/>
                  </a:cubicBezTo>
                  <a:cubicBezTo>
                    <a:pt x="2257746" y="1835860"/>
                    <a:pt x="2246316" y="288816"/>
                    <a:pt x="2246316" y="210358"/>
                  </a:cubicBezTo>
                  <a:cubicBezTo>
                    <a:pt x="2243776" y="156040"/>
                    <a:pt x="2242506" y="99711"/>
                    <a:pt x="2239966" y="54610"/>
                  </a:cubicBezTo>
                  <a:cubicBezTo>
                    <a:pt x="2239966" y="44450"/>
                    <a:pt x="2238696" y="34290"/>
                    <a:pt x="2237426" y="21590"/>
                  </a:cubicBezTo>
                  <a:cubicBezTo>
                    <a:pt x="2227266" y="19050"/>
                    <a:pt x="2218376" y="17780"/>
                    <a:pt x="2208216" y="16510"/>
                  </a:cubicBezTo>
                  <a:cubicBezTo>
                    <a:pt x="2198668" y="15240"/>
                    <a:pt x="2188379" y="16510"/>
                    <a:pt x="2179804" y="16510"/>
                  </a:cubicBezTo>
                  <a:cubicBezTo>
                    <a:pt x="2136931" y="13970"/>
                    <a:pt x="2094057" y="8890"/>
                    <a:pt x="2051183" y="7620"/>
                  </a:cubicBezTo>
                  <a:cubicBezTo>
                    <a:pt x="1970581" y="5080"/>
                    <a:pt x="1888264" y="3810"/>
                    <a:pt x="1807661" y="2540"/>
                  </a:cubicBezTo>
                  <a:cubicBezTo>
                    <a:pt x="1778507" y="2540"/>
                    <a:pt x="1747638" y="0"/>
                    <a:pt x="1718484" y="0"/>
                  </a:cubicBezTo>
                  <a:cubicBezTo>
                    <a:pt x="1648171" y="0"/>
                    <a:pt x="1579573" y="1270"/>
                    <a:pt x="1509261" y="1270"/>
                  </a:cubicBezTo>
                  <a:cubicBezTo>
                    <a:pt x="1468102" y="1270"/>
                    <a:pt x="1426943" y="3810"/>
                    <a:pt x="1384070" y="3810"/>
                  </a:cubicBezTo>
                  <a:cubicBezTo>
                    <a:pt x="1341196" y="5080"/>
                    <a:pt x="564326" y="7620"/>
                    <a:pt x="521452" y="7620"/>
                  </a:cubicBezTo>
                  <a:cubicBezTo>
                    <a:pt x="487153" y="7620"/>
                    <a:pt x="452854" y="6350"/>
                    <a:pt x="418556" y="7620"/>
                  </a:cubicBezTo>
                  <a:cubicBezTo>
                    <a:pt x="387687" y="8890"/>
                    <a:pt x="355103" y="11430"/>
                    <a:pt x="324234" y="12700"/>
                  </a:cubicBezTo>
                  <a:cubicBezTo>
                    <a:pt x="291650" y="15240"/>
                    <a:pt x="259066" y="16510"/>
                    <a:pt x="228197" y="19050"/>
                  </a:cubicBezTo>
                  <a:cubicBezTo>
                    <a:pt x="181893" y="21590"/>
                    <a:pt x="133875" y="24130"/>
                    <a:pt x="87571" y="27940"/>
                  </a:cubicBezTo>
                  <a:cubicBezTo>
                    <a:pt x="6013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546"/>
                    <a:pt x="10160" y="117817"/>
                    <a:pt x="8890" y="162075"/>
                  </a:cubicBezTo>
                  <a:cubicBezTo>
                    <a:pt x="7620" y="188228"/>
                    <a:pt x="8890" y="216393"/>
                    <a:pt x="7620" y="242546"/>
                  </a:cubicBezTo>
                  <a:cubicBezTo>
                    <a:pt x="0" y="375322"/>
                    <a:pt x="5080" y="2018931"/>
                    <a:pt x="7620" y="2153719"/>
                  </a:cubicBezTo>
                  <a:cubicBezTo>
                    <a:pt x="6350" y="2260342"/>
                    <a:pt x="11430" y="2364953"/>
                    <a:pt x="11430" y="2471577"/>
                  </a:cubicBezTo>
                  <a:cubicBezTo>
                    <a:pt x="11430" y="2521871"/>
                    <a:pt x="15240" y="2574177"/>
                    <a:pt x="7620" y="2609522"/>
                  </a:cubicBezTo>
                  <a:cubicBezTo>
                    <a:pt x="5080" y="2618412"/>
                    <a:pt x="10160" y="2624762"/>
                    <a:pt x="19050" y="2626032"/>
                  </a:cubicBezTo>
                  <a:cubicBezTo>
                    <a:pt x="29210" y="2627302"/>
                    <a:pt x="38100" y="2627302"/>
                    <a:pt x="48260" y="2627302"/>
                  </a:cubicBezTo>
                  <a:cubicBezTo>
                    <a:pt x="101291" y="2628572"/>
                    <a:pt x="156169" y="2628572"/>
                    <a:pt x="212762" y="2629842"/>
                  </a:cubicBezTo>
                  <a:cubicBezTo>
                    <a:pt x="243631" y="2631112"/>
                    <a:pt x="274500" y="2632382"/>
                    <a:pt x="303654" y="2633652"/>
                  </a:cubicBezTo>
                  <a:cubicBezTo>
                    <a:pt x="355103" y="2634922"/>
                    <a:pt x="404836" y="2634922"/>
                    <a:pt x="456284" y="2636192"/>
                  </a:cubicBezTo>
                  <a:cubicBezTo>
                    <a:pt x="476864" y="2636192"/>
                    <a:pt x="495728" y="2636192"/>
                    <a:pt x="516307" y="2634922"/>
                  </a:cubicBezTo>
                  <a:cubicBezTo>
                    <a:pt x="524882" y="2634922"/>
                    <a:pt x="535172" y="2633652"/>
                    <a:pt x="543747" y="2633652"/>
                  </a:cubicBezTo>
                  <a:cubicBezTo>
                    <a:pt x="578045" y="2634922"/>
                    <a:pt x="1264023" y="2626032"/>
                    <a:pt x="1298322" y="2627302"/>
                  </a:cubicBezTo>
                  <a:cubicBezTo>
                    <a:pt x="1346341" y="2628572"/>
                    <a:pt x="1478392" y="2628572"/>
                    <a:pt x="1526410" y="2628572"/>
                  </a:cubicBezTo>
                  <a:cubicBezTo>
                    <a:pt x="1545274" y="2628572"/>
                    <a:pt x="1562424" y="2627302"/>
                    <a:pt x="1581288" y="2627302"/>
                  </a:cubicBezTo>
                  <a:cubicBezTo>
                    <a:pt x="1612157" y="2628572"/>
                    <a:pt x="1643026" y="2629842"/>
                    <a:pt x="1673895" y="2631112"/>
                  </a:cubicBezTo>
                  <a:cubicBezTo>
                    <a:pt x="1740778" y="2633652"/>
                    <a:pt x="1805946" y="2631112"/>
                    <a:pt x="1872829" y="2634922"/>
                  </a:cubicBezTo>
                  <a:cubicBezTo>
                    <a:pt x="1984300" y="2640002"/>
                    <a:pt x="2097487" y="2633652"/>
                    <a:pt x="2208216" y="2638732"/>
                  </a:cubicBezTo>
                  <a:cubicBezTo>
                    <a:pt x="2228536" y="2640002"/>
                    <a:pt x="2248856" y="2638732"/>
                    <a:pt x="2271716" y="2638732"/>
                  </a:cubicBezTo>
                  <a:cubicBezTo>
                    <a:pt x="2271716" y="2614602"/>
                    <a:pt x="2271716" y="2601902"/>
                    <a:pt x="2271716" y="2576188"/>
                  </a:cubicBezTo>
                  <a:cubicBezTo>
                    <a:pt x="2270446" y="2473589"/>
                    <a:pt x="2267906" y="2377024"/>
                    <a:pt x="2267906" y="2272413"/>
                  </a:cubicBezTo>
                  <a:close/>
                </a:path>
              </a:pathLst>
            </a:custGeom>
            <a:solidFill>
              <a:srgbClr val="9CCEE9">
                <a:alpha val="48627"/>
              </a:srgbClr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4801469" y="7386177"/>
            <a:ext cx="2357620" cy="467237"/>
          </a:xfrm>
          <a:custGeom>
            <a:avLst/>
            <a:gdLst/>
            <a:ahLst/>
            <a:cxnLst/>
            <a:rect l="l" t="t" r="r" b="b"/>
            <a:pathLst>
              <a:path w="2357620" h="467237">
                <a:moveTo>
                  <a:pt x="0" y="0"/>
                </a:moveTo>
                <a:lnTo>
                  <a:pt x="2357620" y="0"/>
                </a:lnTo>
                <a:lnTo>
                  <a:pt x="2357620" y="467238"/>
                </a:lnTo>
                <a:lnTo>
                  <a:pt x="0" y="46723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50826" y="5362575"/>
            <a:ext cx="1702358" cy="1298048"/>
          </a:xfrm>
          <a:custGeom>
            <a:avLst/>
            <a:gdLst/>
            <a:ahLst/>
            <a:cxnLst/>
            <a:rect l="l" t="t" r="r" b="b"/>
            <a:pathLst>
              <a:path w="1702358" h="1298048">
                <a:moveTo>
                  <a:pt x="0" y="0"/>
                </a:moveTo>
                <a:lnTo>
                  <a:pt x="1702359" y="0"/>
                </a:lnTo>
                <a:lnTo>
                  <a:pt x="1702359" y="1298048"/>
                </a:lnTo>
                <a:lnTo>
                  <a:pt x="0" y="129804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028161" y="7293511"/>
            <a:ext cx="2689496" cy="1119808"/>
          </a:xfrm>
          <a:custGeom>
            <a:avLst/>
            <a:gdLst/>
            <a:ahLst/>
            <a:cxnLst/>
            <a:rect l="l" t="t" r="r" b="b"/>
            <a:pathLst>
              <a:path w="2689496" h="1119808">
                <a:moveTo>
                  <a:pt x="0" y="0"/>
                </a:moveTo>
                <a:lnTo>
                  <a:pt x="2689496" y="0"/>
                </a:lnTo>
                <a:lnTo>
                  <a:pt x="2689496" y="1119808"/>
                </a:lnTo>
                <a:lnTo>
                  <a:pt x="0" y="111980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663744" y="6879698"/>
            <a:ext cx="1690050" cy="1690050"/>
          </a:xfrm>
          <a:custGeom>
            <a:avLst/>
            <a:gdLst/>
            <a:ahLst/>
            <a:cxnLst/>
            <a:rect l="l" t="t" r="r" b="b"/>
            <a:pathLst>
              <a:path w="1690050" h="1690050">
                <a:moveTo>
                  <a:pt x="0" y="0"/>
                </a:moveTo>
                <a:lnTo>
                  <a:pt x="1690050" y="0"/>
                </a:lnTo>
                <a:lnTo>
                  <a:pt x="1690050" y="1690050"/>
                </a:lnTo>
                <a:lnTo>
                  <a:pt x="0" y="169005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590313" y="1176222"/>
            <a:ext cx="13107375" cy="1194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6963">
                <a:solidFill>
                  <a:srgbClr val="003B6D"/>
                </a:solidFill>
                <a:latin typeface="Lilita One"/>
              </a:rPr>
              <a:t>ELEMENTOS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81075" y="0"/>
            <a:ext cx="272469" cy="10287000"/>
            <a:chOff x="0" y="0"/>
            <a:chExt cx="363292" cy="13716000"/>
          </a:xfrm>
        </p:grpSpPr>
        <p:sp>
          <p:nvSpPr>
            <p:cNvPr id="4" name="AutoShape 4"/>
            <p:cNvSpPr/>
            <p:nvPr/>
          </p:nvSpPr>
          <p:spPr>
            <a:xfrm rot="-5400000">
              <a:off x="-6826250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rot="-5400000">
              <a:off x="-6526458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660540" y="1274114"/>
            <a:ext cx="532448" cy="53244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0540" y="4877276"/>
            <a:ext cx="532448" cy="53244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60540" y="8476774"/>
            <a:ext cx="532448" cy="53244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978419" y="885825"/>
            <a:ext cx="4872932" cy="1162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34"/>
              </a:lnSpc>
            </a:pPr>
            <a:r>
              <a:rPr lang="en-US" sz="6738">
                <a:solidFill>
                  <a:srgbClr val="003B6D"/>
                </a:solidFill>
                <a:latin typeface="Lilita One"/>
              </a:rPr>
              <a:t>ÍNDICE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939689" y="2627707"/>
            <a:ext cx="1002595" cy="1053818"/>
            <a:chOff x="0" y="0"/>
            <a:chExt cx="304285" cy="3198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4285" cy="319831"/>
            </a:xfrm>
            <a:custGeom>
              <a:avLst/>
              <a:gdLst/>
              <a:ahLst/>
              <a:cxnLst/>
              <a:rect l="l" t="t" r="r" b="b"/>
              <a:pathLst>
                <a:path w="304285" h="319831">
                  <a:moveTo>
                    <a:pt x="0" y="0"/>
                  </a:moveTo>
                  <a:lnTo>
                    <a:pt x="304285" y="0"/>
                  </a:lnTo>
                  <a:lnTo>
                    <a:pt x="304285" y="319831"/>
                  </a:lnTo>
                  <a:lnTo>
                    <a:pt x="0" y="319831"/>
                  </a:ln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>
                  <a:solidFill>
                    <a:srgbClr val="FFFFFF"/>
                  </a:solidFill>
                  <a:latin typeface="Balsamiq Sans"/>
                </a:rPr>
                <a:t>1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39689" y="4356839"/>
            <a:ext cx="1002595" cy="1053818"/>
            <a:chOff x="0" y="0"/>
            <a:chExt cx="304285" cy="3198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04285" cy="319831"/>
            </a:xfrm>
            <a:custGeom>
              <a:avLst/>
              <a:gdLst/>
              <a:ahLst/>
              <a:cxnLst/>
              <a:rect l="l" t="t" r="r" b="b"/>
              <a:pathLst>
                <a:path w="304285" h="319831">
                  <a:moveTo>
                    <a:pt x="0" y="0"/>
                  </a:moveTo>
                  <a:lnTo>
                    <a:pt x="304285" y="0"/>
                  </a:lnTo>
                  <a:lnTo>
                    <a:pt x="304285" y="319831"/>
                  </a:lnTo>
                  <a:lnTo>
                    <a:pt x="0" y="319831"/>
                  </a:ln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>
                  <a:solidFill>
                    <a:srgbClr val="FFFFFF"/>
                  </a:solidFill>
                  <a:latin typeface="Balsamiq Sans"/>
                </a:rPr>
                <a:t>2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39689" y="6089003"/>
            <a:ext cx="1002595" cy="1053818"/>
            <a:chOff x="0" y="0"/>
            <a:chExt cx="304285" cy="31983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04285" cy="319831"/>
            </a:xfrm>
            <a:custGeom>
              <a:avLst/>
              <a:gdLst/>
              <a:ahLst/>
              <a:cxnLst/>
              <a:rect l="l" t="t" r="r" b="b"/>
              <a:pathLst>
                <a:path w="304285" h="319831">
                  <a:moveTo>
                    <a:pt x="0" y="0"/>
                  </a:moveTo>
                  <a:lnTo>
                    <a:pt x="304285" y="0"/>
                  </a:lnTo>
                  <a:lnTo>
                    <a:pt x="304285" y="319831"/>
                  </a:lnTo>
                  <a:lnTo>
                    <a:pt x="0" y="319831"/>
                  </a:ln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>
                  <a:solidFill>
                    <a:srgbClr val="FFFFFF"/>
                  </a:solidFill>
                  <a:latin typeface="Balsamiq Sans"/>
                </a:rPr>
                <a:t>3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939689" y="7822973"/>
            <a:ext cx="1002595" cy="1053818"/>
            <a:chOff x="0" y="0"/>
            <a:chExt cx="304285" cy="3198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04285" cy="319831"/>
            </a:xfrm>
            <a:custGeom>
              <a:avLst/>
              <a:gdLst/>
              <a:ahLst/>
              <a:cxnLst/>
              <a:rect l="l" t="t" r="r" b="b"/>
              <a:pathLst>
                <a:path w="304285" h="319831">
                  <a:moveTo>
                    <a:pt x="0" y="0"/>
                  </a:moveTo>
                  <a:lnTo>
                    <a:pt x="304285" y="0"/>
                  </a:lnTo>
                  <a:lnTo>
                    <a:pt x="304285" y="319831"/>
                  </a:lnTo>
                  <a:lnTo>
                    <a:pt x="0" y="319831"/>
                  </a:ln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>
                  <a:solidFill>
                    <a:srgbClr val="FFFFFF"/>
                  </a:solidFill>
                  <a:latin typeface="Balsamiq Sans"/>
                </a:rPr>
                <a:t>4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178442" y="2623159"/>
            <a:ext cx="1002595" cy="1053818"/>
            <a:chOff x="0" y="0"/>
            <a:chExt cx="304285" cy="31983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04285" cy="319831"/>
            </a:xfrm>
            <a:custGeom>
              <a:avLst/>
              <a:gdLst/>
              <a:ahLst/>
              <a:cxnLst/>
              <a:rect l="l" t="t" r="r" b="b"/>
              <a:pathLst>
                <a:path w="304285" h="319831">
                  <a:moveTo>
                    <a:pt x="0" y="0"/>
                  </a:moveTo>
                  <a:lnTo>
                    <a:pt x="304285" y="0"/>
                  </a:lnTo>
                  <a:lnTo>
                    <a:pt x="304285" y="319831"/>
                  </a:lnTo>
                  <a:lnTo>
                    <a:pt x="0" y="319831"/>
                  </a:ln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>
                  <a:solidFill>
                    <a:srgbClr val="FFFFFF"/>
                  </a:solidFill>
                  <a:latin typeface="Balsamiq Sans"/>
                </a:rPr>
                <a:t>5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178442" y="4355323"/>
            <a:ext cx="1002595" cy="1053818"/>
            <a:chOff x="0" y="0"/>
            <a:chExt cx="304285" cy="31983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04285" cy="319831"/>
            </a:xfrm>
            <a:custGeom>
              <a:avLst/>
              <a:gdLst/>
              <a:ahLst/>
              <a:cxnLst/>
              <a:rect l="l" t="t" r="r" b="b"/>
              <a:pathLst>
                <a:path w="304285" h="319831">
                  <a:moveTo>
                    <a:pt x="0" y="0"/>
                  </a:moveTo>
                  <a:lnTo>
                    <a:pt x="304285" y="0"/>
                  </a:lnTo>
                  <a:lnTo>
                    <a:pt x="304285" y="319831"/>
                  </a:lnTo>
                  <a:lnTo>
                    <a:pt x="0" y="319831"/>
                  </a:ln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>
                  <a:solidFill>
                    <a:srgbClr val="FFFFFF"/>
                  </a:solidFill>
                  <a:latin typeface="Balsamiq Sans"/>
                </a:rPr>
                <a:t>6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178442" y="6089292"/>
            <a:ext cx="1002595" cy="1053818"/>
            <a:chOff x="0" y="0"/>
            <a:chExt cx="304285" cy="31983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04285" cy="319831"/>
            </a:xfrm>
            <a:custGeom>
              <a:avLst/>
              <a:gdLst/>
              <a:ahLst/>
              <a:cxnLst/>
              <a:rect l="l" t="t" r="r" b="b"/>
              <a:pathLst>
                <a:path w="304285" h="319831">
                  <a:moveTo>
                    <a:pt x="0" y="0"/>
                  </a:moveTo>
                  <a:lnTo>
                    <a:pt x="304285" y="0"/>
                  </a:lnTo>
                  <a:lnTo>
                    <a:pt x="304285" y="319831"/>
                  </a:lnTo>
                  <a:lnTo>
                    <a:pt x="0" y="319831"/>
                  </a:ln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>
                  <a:solidFill>
                    <a:srgbClr val="FFFFFF"/>
                  </a:solidFill>
                  <a:latin typeface="Balsamiq Sans"/>
                </a:rPr>
                <a:t>7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178442" y="7818425"/>
            <a:ext cx="1002595" cy="1053818"/>
            <a:chOff x="0" y="0"/>
            <a:chExt cx="304285" cy="31983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04285" cy="319831"/>
            </a:xfrm>
            <a:custGeom>
              <a:avLst/>
              <a:gdLst/>
              <a:ahLst/>
              <a:cxnLst/>
              <a:rect l="l" t="t" r="r" b="b"/>
              <a:pathLst>
                <a:path w="304285" h="319831">
                  <a:moveTo>
                    <a:pt x="0" y="0"/>
                  </a:moveTo>
                  <a:lnTo>
                    <a:pt x="304285" y="0"/>
                  </a:lnTo>
                  <a:lnTo>
                    <a:pt x="304285" y="319831"/>
                  </a:lnTo>
                  <a:lnTo>
                    <a:pt x="0" y="319831"/>
                  </a:ln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>
                  <a:solidFill>
                    <a:srgbClr val="FFFFFF"/>
                  </a:solidFill>
                  <a:latin typeface="Balsamiq Sans"/>
                </a:rPr>
                <a:t>8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4046346" y="2570557"/>
            <a:ext cx="2730292" cy="43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7"/>
              </a:lnSpc>
            </a:pPr>
            <a:r>
              <a:rPr lang="en-US" sz="2555">
                <a:solidFill>
                  <a:srgbClr val="000000"/>
                </a:solidFill>
                <a:latin typeface="Balsamiq Sans Bold"/>
              </a:rPr>
              <a:t>Título principal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046346" y="2984804"/>
            <a:ext cx="2427287" cy="62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825" spc="178">
                <a:solidFill>
                  <a:srgbClr val="000000"/>
                </a:solidFill>
                <a:latin typeface="Balsamiq Sans Italics"/>
              </a:rPr>
              <a:t>Breve descripción aquí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046346" y="4298173"/>
            <a:ext cx="2730292" cy="43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7"/>
              </a:lnSpc>
            </a:pPr>
            <a:r>
              <a:rPr lang="en-US" sz="2555">
                <a:solidFill>
                  <a:srgbClr val="000000"/>
                </a:solidFill>
                <a:latin typeface="Balsamiq Sans Bold"/>
              </a:rPr>
              <a:t>Título principal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046346" y="4712421"/>
            <a:ext cx="2427287" cy="62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825" spc="178">
                <a:solidFill>
                  <a:srgbClr val="000000"/>
                </a:solidFill>
                <a:latin typeface="Balsamiq Sans Italics"/>
              </a:rPr>
              <a:t>Breve descripción aquí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046346" y="6031853"/>
            <a:ext cx="2730292" cy="43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7"/>
              </a:lnSpc>
            </a:pPr>
            <a:r>
              <a:rPr lang="en-US" sz="2555">
                <a:solidFill>
                  <a:srgbClr val="000000"/>
                </a:solidFill>
                <a:latin typeface="Balsamiq Sans Bold"/>
              </a:rPr>
              <a:t>Título principal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046346" y="6446101"/>
            <a:ext cx="2427287" cy="62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825" spc="178">
                <a:solidFill>
                  <a:srgbClr val="000000"/>
                </a:solidFill>
                <a:latin typeface="Balsamiq Sans Italics"/>
              </a:rPr>
              <a:t>Breve descripción aquí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049739" y="7764307"/>
            <a:ext cx="2730292" cy="43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7"/>
              </a:lnSpc>
            </a:pPr>
            <a:r>
              <a:rPr lang="en-US" sz="2555">
                <a:solidFill>
                  <a:srgbClr val="000000"/>
                </a:solidFill>
                <a:latin typeface="Balsamiq Sans Bold"/>
              </a:rPr>
              <a:t>Título principal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049739" y="8178554"/>
            <a:ext cx="2427287" cy="62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825" spc="178">
                <a:solidFill>
                  <a:srgbClr val="000000"/>
                </a:solidFill>
                <a:latin typeface="Balsamiq Sans Italics"/>
              </a:rPr>
              <a:t>Breve descripción aquí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288491" y="2562977"/>
            <a:ext cx="2730292" cy="43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7"/>
              </a:lnSpc>
            </a:pPr>
            <a:r>
              <a:rPr lang="en-US" sz="2555">
                <a:solidFill>
                  <a:srgbClr val="000000"/>
                </a:solidFill>
                <a:latin typeface="Balsamiq Sans Bold"/>
              </a:rPr>
              <a:t>Título principal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288491" y="2977225"/>
            <a:ext cx="2427287" cy="62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825" spc="178">
                <a:solidFill>
                  <a:srgbClr val="000000"/>
                </a:solidFill>
                <a:latin typeface="Balsamiq Sans Italics"/>
              </a:rPr>
              <a:t>Breve descripción aquí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288491" y="4296657"/>
            <a:ext cx="2730292" cy="43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7"/>
              </a:lnSpc>
            </a:pPr>
            <a:r>
              <a:rPr lang="en-US" sz="2555">
                <a:solidFill>
                  <a:srgbClr val="000000"/>
                </a:solidFill>
                <a:latin typeface="Balsamiq Sans Bold"/>
              </a:rPr>
              <a:t>Título principal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288491" y="4710905"/>
            <a:ext cx="2427287" cy="62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825" spc="178">
                <a:solidFill>
                  <a:srgbClr val="000000"/>
                </a:solidFill>
                <a:latin typeface="Balsamiq Sans Italics"/>
              </a:rPr>
              <a:t>Breve descripción aquí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288491" y="6030627"/>
            <a:ext cx="2730292" cy="43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7"/>
              </a:lnSpc>
            </a:pPr>
            <a:r>
              <a:rPr lang="en-US" sz="2555">
                <a:solidFill>
                  <a:srgbClr val="000000"/>
                </a:solidFill>
                <a:latin typeface="Balsamiq Sans Bold"/>
              </a:rPr>
              <a:t>Título principal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288491" y="6444874"/>
            <a:ext cx="2427287" cy="62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825" spc="178">
                <a:solidFill>
                  <a:srgbClr val="000000"/>
                </a:solidFill>
                <a:latin typeface="Balsamiq Sans Italics"/>
              </a:rPr>
              <a:t>Breve descripción aquí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288491" y="7758243"/>
            <a:ext cx="2730292" cy="43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7"/>
              </a:lnSpc>
            </a:pPr>
            <a:r>
              <a:rPr lang="en-US" sz="2555">
                <a:solidFill>
                  <a:srgbClr val="000000"/>
                </a:solidFill>
                <a:latin typeface="Balsamiq Sans Bold"/>
              </a:rPr>
              <a:t>Título principal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288491" y="8172490"/>
            <a:ext cx="2427287" cy="62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825" spc="178">
                <a:solidFill>
                  <a:srgbClr val="000000"/>
                </a:solidFill>
                <a:latin typeface="Balsamiq Sans Italics"/>
              </a:rPr>
              <a:t>Breve descripción aquí</a:t>
            </a:r>
          </a:p>
        </p:txBody>
      </p:sp>
      <p:sp>
        <p:nvSpPr>
          <p:cNvPr id="56" name="Freeform 56"/>
          <p:cNvSpPr/>
          <p:nvPr/>
        </p:nvSpPr>
        <p:spPr>
          <a:xfrm>
            <a:off x="13343867" y="8510083"/>
            <a:ext cx="7830867" cy="3787292"/>
          </a:xfrm>
          <a:custGeom>
            <a:avLst/>
            <a:gdLst/>
            <a:ahLst/>
            <a:cxnLst/>
            <a:rect l="l" t="t" r="r" b="b"/>
            <a:pathLst>
              <a:path w="7830867" h="3787292">
                <a:moveTo>
                  <a:pt x="0" y="0"/>
                </a:moveTo>
                <a:lnTo>
                  <a:pt x="7830866" y="0"/>
                </a:lnTo>
                <a:lnTo>
                  <a:pt x="7830866" y="3787292"/>
                </a:lnTo>
                <a:lnTo>
                  <a:pt x="0" y="3787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13418958" y="2630739"/>
            <a:ext cx="1002595" cy="1053818"/>
            <a:chOff x="0" y="0"/>
            <a:chExt cx="304285" cy="319831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304285" cy="319831"/>
            </a:xfrm>
            <a:custGeom>
              <a:avLst/>
              <a:gdLst/>
              <a:ahLst/>
              <a:cxnLst/>
              <a:rect l="l" t="t" r="r" b="b"/>
              <a:pathLst>
                <a:path w="304285" h="319831">
                  <a:moveTo>
                    <a:pt x="0" y="0"/>
                  </a:moveTo>
                  <a:lnTo>
                    <a:pt x="304285" y="0"/>
                  </a:lnTo>
                  <a:lnTo>
                    <a:pt x="304285" y="319831"/>
                  </a:lnTo>
                  <a:lnTo>
                    <a:pt x="0" y="319831"/>
                  </a:ln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>
                  <a:solidFill>
                    <a:srgbClr val="FFFFFF"/>
                  </a:solidFill>
                  <a:latin typeface="Balsamiq Sans"/>
                </a:rPr>
                <a:t>9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3418958" y="4362903"/>
            <a:ext cx="1002595" cy="1053818"/>
            <a:chOff x="0" y="0"/>
            <a:chExt cx="304285" cy="319831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04285" cy="319831"/>
            </a:xfrm>
            <a:custGeom>
              <a:avLst/>
              <a:gdLst/>
              <a:ahLst/>
              <a:cxnLst/>
              <a:rect l="l" t="t" r="r" b="b"/>
              <a:pathLst>
                <a:path w="304285" h="319831">
                  <a:moveTo>
                    <a:pt x="0" y="0"/>
                  </a:moveTo>
                  <a:lnTo>
                    <a:pt x="304285" y="0"/>
                  </a:lnTo>
                  <a:lnTo>
                    <a:pt x="304285" y="319831"/>
                  </a:lnTo>
                  <a:lnTo>
                    <a:pt x="0" y="319831"/>
                  </a:ln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>
                  <a:solidFill>
                    <a:srgbClr val="FFFFFF"/>
                  </a:solidFill>
                  <a:latin typeface="Balsamiq Sans"/>
                </a:rPr>
                <a:t>10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3418958" y="6096872"/>
            <a:ext cx="1002595" cy="1053818"/>
            <a:chOff x="0" y="0"/>
            <a:chExt cx="304285" cy="319831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304285" cy="319831"/>
            </a:xfrm>
            <a:custGeom>
              <a:avLst/>
              <a:gdLst/>
              <a:ahLst/>
              <a:cxnLst/>
              <a:rect l="l" t="t" r="r" b="b"/>
              <a:pathLst>
                <a:path w="304285" h="319831">
                  <a:moveTo>
                    <a:pt x="0" y="0"/>
                  </a:moveTo>
                  <a:lnTo>
                    <a:pt x="304285" y="0"/>
                  </a:lnTo>
                  <a:lnTo>
                    <a:pt x="304285" y="319831"/>
                  </a:lnTo>
                  <a:lnTo>
                    <a:pt x="0" y="319831"/>
                  </a:ln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>
                  <a:solidFill>
                    <a:srgbClr val="FFFFFF"/>
                  </a:solidFill>
                  <a:latin typeface="Balsamiq Sans"/>
                </a:rPr>
                <a:t>11</a:t>
              </a:r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14529008" y="2570557"/>
            <a:ext cx="2730292" cy="43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7"/>
              </a:lnSpc>
            </a:pPr>
            <a:r>
              <a:rPr lang="en-US" sz="2555">
                <a:solidFill>
                  <a:srgbClr val="000000"/>
                </a:solidFill>
                <a:latin typeface="Balsamiq Sans Bold"/>
              </a:rPr>
              <a:t>Título principal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4529008" y="2984804"/>
            <a:ext cx="2427287" cy="62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825" spc="178">
                <a:solidFill>
                  <a:srgbClr val="000000"/>
                </a:solidFill>
                <a:latin typeface="Balsamiq Sans Italics"/>
              </a:rPr>
              <a:t>Breve descripción aquí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4529008" y="4304237"/>
            <a:ext cx="2730292" cy="43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7"/>
              </a:lnSpc>
            </a:pPr>
            <a:r>
              <a:rPr lang="en-US" sz="2555">
                <a:solidFill>
                  <a:srgbClr val="000000"/>
                </a:solidFill>
                <a:latin typeface="Balsamiq Sans Bold"/>
              </a:rPr>
              <a:t>Título principal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529008" y="4718485"/>
            <a:ext cx="2427287" cy="62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825" spc="178">
                <a:solidFill>
                  <a:srgbClr val="000000"/>
                </a:solidFill>
                <a:latin typeface="Balsamiq Sans Italics"/>
              </a:rPr>
              <a:t>Breve descripción aquí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4529008" y="6038206"/>
            <a:ext cx="2730292" cy="43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7"/>
              </a:lnSpc>
            </a:pPr>
            <a:r>
              <a:rPr lang="en-US" sz="2555">
                <a:solidFill>
                  <a:srgbClr val="000000"/>
                </a:solidFill>
                <a:latin typeface="Balsamiq Sans Bold"/>
              </a:rPr>
              <a:t>Título principal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4529008" y="6452454"/>
            <a:ext cx="2427287" cy="62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825" spc="178">
                <a:solidFill>
                  <a:srgbClr val="000000"/>
                </a:solidFill>
                <a:latin typeface="Balsamiq Sans Italics"/>
              </a:rPr>
              <a:t>Breve descripción aquí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t="-38888" b="-38888"/>
            </a:stretch>
          </a:blipFill>
        </p:spPr>
      </p:sp>
      <p:sp>
        <p:nvSpPr>
          <p:cNvPr id="3" name="AutoShape 3"/>
          <p:cNvSpPr/>
          <p:nvPr/>
        </p:nvSpPr>
        <p:spPr>
          <a:xfrm rot="-10800000">
            <a:off x="0" y="1075879"/>
            <a:ext cx="18288000" cy="0"/>
          </a:xfrm>
          <a:prstGeom prst="line">
            <a:avLst/>
          </a:prstGeom>
          <a:ln w="47625" cap="flat">
            <a:solidFill>
              <a:srgbClr val="D403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-10800000">
            <a:off x="0" y="851035"/>
            <a:ext cx="18288000" cy="0"/>
          </a:xfrm>
          <a:prstGeom prst="line">
            <a:avLst/>
          </a:prstGeom>
          <a:ln w="47625" cap="flat">
            <a:solidFill>
              <a:srgbClr val="D403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3845292" y="2832027"/>
            <a:ext cx="10597416" cy="5125296"/>
          </a:xfrm>
          <a:custGeom>
            <a:avLst/>
            <a:gdLst/>
            <a:ahLst/>
            <a:cxnLst/>
            <a:rect l="l" t="t" r="r" b="b"/>
            <a:pathLst>
              <a:path w="10597416" h="5125296">
                <a:moveTo>
                  <a:pt x="0" y="0"/>
                </a:moveTo>
                <a:lnTo>
                  <a:pt x="10597416" y="0"/>
                </a:lnTo>
                <a:lnTo>
                  <a:pt x="10597416" y="5125296"/>
                </a:lnTo>
                <a:lnTo>
                  <a:pt x="0" y="5125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21905" y="2139177"/>
            <a:ext cx="11844190" cy="1611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4"/>
              </a:lnSpc>
            </a:pPr>
            <a:r>
              <a:rPr lang="en-US" sz="9395">
                <a:solidFill>
                  <a:srgbClr val="003B6D"/>
                </a:solidFill>
                <a:latin typeface="Lilita One"/>
              </a:rPr>
              <a:t>INTRODUCCIÓN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23870" y="3987433"/>
            <a:ext cx="9240261" cy="2716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8"/>
              </a:lnSpc>
              <a:spcBef>
                <a:spcPct val="0"/>
              </a:spcBef>
            </a:pPr>
            <a:r>
              <a:rPr lang="en-US" sz="3113">
                <a:solidFill>
                  <a:srgbClr val="000000"/>
                </a:solidFill>
                <a:latin typeface="Balsamiq Sans"/>
              </a:rPr>
              <a:t>Lorem ipsum dolor sit amet, consectetur adipiscing elit. Etiam euismod id sem quis accumsan. Sed tempus placerat velit a placerat. Cras suscipit est at mauris blandit efficitur finibus non augue. Sed tempus placerat velit a placerat.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758192"/>
            <a:ext cx="4435909" cy="1674556"/>
          </a:xfrm>
          <a:custGeom>
            <a:avLst/>
            <a:gdLst/>
            <a:ahLst/>
            <a:cxnLst/>
            <a:rect l="l" t="t" r="r" b="b"/>
            <a:pathLst>
              <a:path w="4435909" h="1674556">
                <a:moveTo>
                  <a:pt x="0" y="0"/>
                </a:moveTo>
                <a:lnTo>
                  <a:pt x="4435909" y="0"/>
                </a:lnTo>
                <a:lnTo>
                  <a:pt x="4435909" y="1674556"/>
                </a:lnTo>
                <a:lnTo>
                  <a:pt x="0" y="1674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1028700"/>
            <a:ext cx="4114800" cy="8229600"/>
            <a:chOff x="0" y="0"/>
            <a:chExt cx="3331210" cy="66624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31210" cy="6662420"/>
            </a:xfrm>
            <a:custGeom>
              <a:avLst/>
              <a:gdLst/>
              <a:ahLst/>
              <a:cxnLst/>
              <a:rect l="l" t="t" r="r" b="b"/>
              <a:pathLst>
                <a:path w="3331210" h="6662420">
                  <a:moveTo>
                    <a:pt x="3331210" y="3331210"/>
                  </a:moveTo>
                  <a:lnTo>
                    <a:pt x="3331210" y="6662420"/>
                  </a:lnTo>
                  <a:cubicBezTo>
                    <a:pt x="1490980" y="6662420"/>
                    <a:pt x="0" y="5170170"/>
                    <a:pt x="0" y="3331210"/>
                  </a:cubicBezTo>
                  <a:cubicBezTo>
                    <a:pt x="0" y="149225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5"/>
              <a:stretch>
                <a:fillRect l="-21268" r="-178731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236267" y="8624307"/>
            <a:ext cx="5105352" cy="1927270"/>
          </a:xfrm>
          <a:custGeom>
            <a:avLst/>
            <a:gdLst/>
            <a:ahLst/>
            <a:cxnLst/>
            <a:rect l="l" t="t" r="r" b="b"/>
            <a:pathLst>
              <a:path w="5105352" h="1927270">
                <a:moveTo>
                  <a:pt x="0" y="0"/>
                </a:moveTo>
                <a:lnTo>
                  <a:pt x="5105353" y="0"/>
                </a:lnTo>
                <a:lnTo>
                  <a:pt x="5105353" y="1927271"/>
                </a:lnTo>
                <a:lnTo>
                  <a:pt x="0" y="19272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678251" y="885825"/>
            <a:ext cx="10908254" cy="127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1"/>
              </a:lnSpc>
            </a:pPr>
            <a:r>
              <a:rPr lang="en-US" sz="7494">
                <a:solidFill>
                  <a:srgbClr val="003B6D"/>
                </a:solidFill>
                <a:latin typeface="Lilita One"/>
              </a:rPr>
              <a:t>PAUTAS PRINCIPALES</a:t>
            </a:r>
          </a:p>
        </p:txBody>
      </p:sp>
      <p:sp>
        <p:nvSpPr>
          <p:cNvPr id="8" name="Freeform 8"/>
          <p:cNvSpPr/>
          <p:nvPr/>
        </p:nvSpPr>
        <p:spPr>
          <a:xfrm>
            <a:off x="5517573" y="2432748"/>
            <a:ext cx="1824046" cy="1422756"/>
          </a:xfrm>
          <a:custGeom>
            <a:avLst/>
            <a:gdLst/>
            <a:ahLst/>
            <a:cxnLst/>
            <a:rect l="l" t="t" r="r" b="b"/>
            <a:pathLst>
              <a:path w="1824046" h="1422756">
                <a:moveTo>
                  <a:pt x="0" y="0"/>
                </a:moveTo>
                <a:lnTo>
                  <a:pt x="1824047" y="0"/>
                </a:lnTo>
                <a:lnTo>
                  <a:pt x="1824047" y="1422756"/>
                </a:lnTo>
                <a:lnTo>
                  <a:pt x="0" y="14227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517573" y="4681896"/>
            <a:ext cx="1824046" cy="1422756"/>
          </a:xfrm>
          <a:custGeom>
            <a:avLst/>
            <a:gdLst/>
            <a:ahLst/>
            <a:cxnLst/>
            <a:rect l="l" t="t" r="r" b="b"/>
            <a:pathLst>
              <a:path w="1824046" h="1422756">
                <a:moveTo>
                  <a:pt x="0" y="0"/>
                </a:moveTo>
                <a:lnTo>
                  <a:pt x="1824047" y="0"/>
                </a:lnTo>
                <a:lnTo>
                  <a:pt x="1824047" y="1422756"/>
                </a:lnTo>
                <a:lnTo>
                  <a:pt x="0" y="14227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517573" y="6933327"/>
            <a:ext cx="1824046" cy="1422756"/>
          </a:xfrm>
          <a:custGeom>
            <a:avLst/>
            <a:gdLst/>
            <a:ahLst/>
            <a:cxnLst/>
            <a:rect l="l" t="t" r="r" b="b"/>
            <a:pathLst>
              <a:path w="1824046" h="1422756">
                <a:moveTo>
                  <a:pt x="0" y="0"/>
                </a:moveTo>
                <a:lnTo>
                  <a:pt x="1824047" y="0"/>
                </a:lnTo>
                <a:lnTo>
                  <a:pt x="1824047" y="1422756"/>
                </a:lnTo>
                <a:lnTo>
                  <a:pt x="0" y="14227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954461" y="2289873"/>
            <a:ext cx="950272" cy="127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7494">
                <a:solidFill>
                  <a:srgbClr val="FFFFFF"/>
                </a:solidFill>
                <a:latin typeface="Lilita One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54461" y="4539021"/>
            <a:ext cx="950272" cy="127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7494">
                <a:solidFill>
                  <a:srgbClr val="FFFFFF"/>
                </a:solidFill>
                <a:latin typeface="Lilita One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54461" y="6790452"/>
            <a:ext cx="950272" cy="127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7494">
                <a:solidFill>
                  <a:srgbClr val="FFFFFF"/>
                </a:solidFill>
                <a:latin typeface="Lilita One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19860" y="2385123"/>
            <a:ext cx="9066646" cy="16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  <a:spcBef>
                <a:spcPct val="0"/>
              </a:spcBef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Lorem ipsum dolor sit amet, consectetur adipiscing elit. Etiam euismod id sem quis accumsan. Sed tempus placerat velit a placerat. Cras suscipit est at mauris blandit efficitur finibus non augue.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19860" y="4634271"/>
            <a:ext cx="9066646" cy="16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  <a:spcBef>
                <a:spcPct val="0"/>
              </a:spcBef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Lorem ipsum dolor sit amet, consectetur adipiscing elit. Etiam euismod id sem quis accumsan. Sed tempus placerat velit a placerat. Cras suscipit est at mauris blandit efficitur finibus non augue.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19860" y="6885702"/>
            <a:ext cx="9066646" cy="16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  <a:spcBef>
                <a:spcPct val="0"/>
              </a:spcBef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Lorem ipsum dolor sit amet, consectetur adipiscing elit. Etiam euismod id sem quis accumsan. Sed tempus placerat velit a placerat. Cras suscipit est at mauris blandit efficitur finibus non augue.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27362" y="3411158"/>
            <a:ext cx="4729983" cy="5511769"/>
            <a:chOff x="0" y="0"/>
            <a:chExt cx="2266636" cy="2641272"/>
          </a:xfrm>
        </p:grpSpPr>
        <p:sp>
          <p:nvSpPr>
            <p:cNvPr id="4" name="Freeform 4"/>
            <p:cNvSpPr/>
            <p:nvPr/>
          </p:nvSpPr>
          <p:spPr>
            <a:xfrm>
              <a:off x="-3810" y="1270"/>
              <a:ext cx="2271716" cy="2640002"/>
            </a:xfrm>
            <a:custGeom>
              <a:avLst/>
              <a:gdLst/>
              <a:ahLst/>
              <a:cxnLst/>
              <a:rect l="l" t="t" r="r" b="b"/>
              <a:pathLst>
                <a:path w="2271716" h="2640002">
                  <a:moveTo>
                    <a:pt x="2267906" y="2272413"/>
                  </a:moveTo>
                  <a:cubicBezTo>
                    <a:pt x="2267906" y="2153719"/>
                    <a:pt x="2271716" y="2033013"/>
                    <a:pt x="2265366" y="1914319"/>
                  </a:cubicBezTo>
                  <a:cubicBezTo>
                    <a:pt x="2257746" y="1835860"/>
                    <a:pt x="2246316" y="288816"/>
                    <a:pt x="2246316" y="210358"/>
                  </a:cubicBezTo>
                  <a:cubicBezTo>
                    <a:pt x="2243776" y="156040"/>
                    <a:pt x="2242506" y="99711"/>
                    <a:pt x="2239966" y="54610"/>
                  </a:cubicBezTo>
                  <a:cubicBezTo>
                    <a:pt x="2239966" y="44450"/>
                    <a:pt x="2238696" y="34290"/>
                    <a:pt x="2237426" y="21590"/>
                  </a:cubicBezTo>
                  <a:cubicBezTo>
                    <a:pt x="2227266" y="19050"/>
                    <a:pt x="2218376" y="17780"/>
                    <a:pt x="2208216" y="16510"/>
                  </a:cubicBezTo>
                  <a:cubicBezTo>
                    <a:pt x="2198668" y="15240"/>
                    <a:pt x="2188379" y="16510"/>
                    <a:pt x="2179804" y="16510"/>
                  </a:cubicBezTo>
                  <a:cubicBezTo>
                    <a:pt x="2136931" y="13970"/>
                    <a:pt x="2094057" y="8890"/>
                    <a:pt x="2051183" y="7620"/>
                  </a:cubicBezTo>
                  <a:cubicBezTo>
                    <a:pt x="1970581" y="5080"/>
                    <a:pt x="1888264" y="3810"/>
                    <a:pt x="1807661" y="2540"/>
                  </a:cubicBezTo>
                  <a:cubicBezTo>
                    <a:pt x="1778507" y="2540"/>
                    <a:pt x="1747638" y="0"/>
                    <a:pt x="1718484" y="0"/>
                  </a:cubicBezTo>
                  <a:cubicBezTo>
                    <a:pt x="1648171" y="0"/>
                    <a:pt x="1579573" y="1270"/>
                    <a:pt x="1509261" y="1270"/>
                  </a:cubicBezTo>
                  <a:cubicBezTo>
                    <a:pt x="1468102" y="1270"/>
                    <a:pt x="1426943" y="3810"/>
                    <a:pt x="1384070" y="3810"/>
                  </a:cubicBezTo>
                  <a:cubicBezTo>
                    <a:pt x="1341196" y="5080"/>
                    <a:pt x="564326" y="7620"/>
                    <a:pt x="521452" y="7620"/>
                  </a:cubicBezTo>
                  <a:cubicBezTo>
                    <a:pt x="487153" y="7620"/>
                    <a:pt x="452854" y="6350"/>
                    <a:pt x="418556" y="7620"/>
                  </a:cubicBezTo>
                  <a:cubicBezTo>
                    <a:pt x="387687" y="8890"/>
                    <a:pt x="355103" y="11430"/>
                    <a:pt x="324234" y="12700"/>
                  </a:cubicBezTo>
                  <a:cubicBezTo>
                    <a:pt x="291650" y="15240"/>
                    <a:pt x="259066" y="16510"/>
                    <a:pt x="228197" y="19050"/>
                  </a:cubicBezTo>
                  <a:cubicBezTo>
                    <a:pt x="181893" y="21590"/>
                    <a:pt x="133875" y="24130"/>
                    <a:pt x="87571" y="27940"/>
                  </a:cubicBezTo>
                  <a:cubicBezTo>
                    <a:pt x="6013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546"/>
                    <a:pt x="10160" y="117817"/>
                    <a:pt x="8890" y="162075"/>
                  </a:cubicBezTo>
                  <a:cubicBezTo>
                    <a:pt x="7620" y="188228"/>
                    <a:pt x="8890" y="216393"/>
                    <a:pt x="7620" y="242546"/>
                  </a:cubicBezTo>
                  <a:cubicBezTo>
                    <a:pt x="0" y="375322"/>
                    <a:pt x="5080" y="2018931"/>
                    <a:pt x="7620" y="2153719"/>
                  </a:cubicBezTo>
                  <a:cubicBezTo>
                    <a:pt x="6350" y="2260342"/>
                    <a:pt x="11430" y="2364953"/>
                    <a:pt x="11430" y="2471577"/>
                  </a:cubicBezTo>
                  <a:cubicBezTo>
                    <a:pt x="11430" y="2521871"/>
                    <a:pt x="15240" y="2574177"/>
                    <a:pt x="7620" y="2609522"/>
                  </a:cubicBezTo>
                  <a:cubicBezTo>
                    <a:pt x="5080" y="2618412"/>
                    <a:pt x="10160" y="2624762"/>
                    <a:pt x="19050" y="2626032"/>
                  </a:cubicBezTo>
                  <a:cubicBezTo>
                    <a:pt x="29210" y="2627302"/>
                    <a:pt x="38100" y="2627302"/>
                    <a:pt x="48260" y="2627302"/>
                  </a:cubicBezTo>
                  <a:cubicBezTo>
                    <a:pt x="101291" y="2628572"/>
                    <a:pt x="156169" y="2628572"/>
                    <a:pt x="212762" y="2629842"/>
                  </a:cubicBezTo>
                  <a:cubicBezTo>
                    <a:pt x="243631" y="2631112"/>
                    <a:pt x="274500" y="2632382"/>
                    <a:pt x="303654" y="2633652"/>
                  </a:cubicBezTo>
                  <a:cubicBezTo>
                    <a:pt x="355103" y="2634922"/>
                    <a:pt x="404836" y="2634922"/>
                    <a:pt x="456284" y="2636192"/>
                  </a:cubicBezTo>
                  <a:cubicBezTo>
                    <a:pt x="476864" y="2636192"/>
                    <a:pt x="495728" y="2636192"/>
                    <a:pt x="516307" y="2634922"/>
                  </a:cubicBezTo>
                  <a:cubicBezTo>
                    <a:pt x="524882" y="2634922"/>
                    <a:pt x="535172" y="2633652"/>
                    <a:pt x="543747" y="2633652"/>
                  </a:cubicBezTo>
                  <a:cubicBezTo>
                    <a:pt x="578045" y="2634922"/>
                    <a:pt x="1264023" y="2626032"/>
                    <a:pt x="1298322" y="2627302"/>
                  </a:cubicBezTo>
                  <a:cubicBezTo>
                    <a:pt x="1346341" y="2628572"/>
                    <a:pt x="1478392" y="2628572"/>
                    <a:pt x="1526410" y="2628572"/>
                  </a:cubicBezTo>
                  <a:cubicBezTo>
                    <a:pt x="1545274" y="2628572"/>
                    <a:pt x="1562424" y="2627302"/>
                    <a:pt x="1581288" y="2627302"/>
                  </a:cubicBezTo>
                  <a:cubicBezTo>
                    <a:pt x="1612157" y="2628572"/>
                    <a:pt x="1643026" y="2629842"/>
                    <a:pt x="1673895" y="2631112"/>
                  </a:cubicBezTo>
                  <a:cubicBezTo>
                    <a:pt x="1740778" y="2633652"/>
                    <a:pt x="1805946" y="2631112"/>
                    <a:pt x="1872829" y="2634922"/>
                  </a:cubicBezTo>
                  <a:cubicBezTo>
                    <a:pt x="1984300" y="2640002"/>
                    <a:pt x="2097487" y="2633652"/>
                    <a:pt x="2208216" y="2638732"/>
                  </a:cubicBezTo>
                  <a:cubicBezTo>
                    <a:pt x="2228536" y="2640002"/>
                    <a:pt x="2248856" y="2638732"/>
                    <a:pt x="2271716" y="2638732"/>
                  </a:cubicBezTo>
                  <a:cubicBezTo>
                    <a:pt x="2271716" y="2614602"/>
                    <a:pt x="2271716" y="2601902"/>
                    <a:pt x="2271716" y="2576188"/>
                  </a:cubicBezTo>
                  <a:cubicBezTo>
                    <a:pt x="2270446" y="2473589"/>
                    <a:pt x="2267906" y="2377024"/>
                    <a:pt x="2267906" y="2272413"/>
                  </a:cubicBezTo>
                  <a:close/>
                </a:path>
              </a:pathLst>
            </a:custGeom>
            <a:solidFill>
              <a:srgbClr val="9CCEE9">
                <a:alpha val="48627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904817" y="3089409"/>
            <a:ext cx="3247001" cy="643497"/>
          </a:xfrm>
          <a:custGeom>
            <a:avLst/>
            <a:gdLst/>
            <a:ahLst/>
            <a:cxnLst/>
            <a:rect l="l" t="t" r="r" b="b"/>
            <a:pathLst>
              <a:path w="3247001" h="643497">
                <a:moveTo>
                  <a:pt x="0" y="0"/>
                </a:moveTo>
                <a:lnTo>
                  <a:pt x="3247002" y="0"/>
                </a:lnTo>
                <a:lnTo>
                  <a:pt x="3247002" y="643497"/>
                </a:lnTo>
                <a:lnTo>
                  <a:pt x="0" y="643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827784" y="3411158"/>
            <a:ext cx="4729983" cy="5511769"/>
            <a:chOff x="0" y="0"/>
            <a:chExt cx="2266636" cy="2641272"/>
          </a:xfrm>
        </p:grpSpPr>
        <p:sp>
          <p:nvSpPr>
            <p:cNvPr id="7" name="Freeform 7"/>
            <p:cNvSpPr/>
            <p:nvPr/>
          </p:nvSpPr>
          <p:spPr>
            <a:xfrm>
              <a:off x="-3810" y="1270"/>
              <a:ext cx="2271716" cy="2640002"/>
            </a:xfrm>
            <a:custGeom>
              <a:avLst/>
              <a:gdLst/>
              <a:ahLst/>
              <a:cxnLst/>
              <a:rect l="l" t="t" r="r" b="b"/>
              <a:pathLst>
                <a:path w="2271716" h="2640002">
                  <a:moveTo>
                    <a:pt x="2267906" y="2272413"/>
                  </a:moveTo>
                  <a:cubicBezTo>
                    <a:pt x="2267906" y="2153719"/>
                    <a:pt x="2271716" y="2033013"/>
                    <a:pt x="2265366" y="1914319"/>
                  </a:cubicBezTo>
                  <a:cubicBezTo>
                    <a:pt x="2257746" y="1835860"/>
                    <a:pt x="2246316" y="288816"/>
                    <a:pt x="2246316" y="210358"/>
                  </a:cubicBezTo>
                  <a:cubicBezTo>
                    <a:pt x="2243776" y="156040"/>
                    <a:pt x="2242506" y="99711"/>
                    <a:pt x="2239966" y="54610"/>
                  </a:cubicBezTo>
                  <a:cubicBezTo>
                    <a:pt x="2239966" y="44450"/>
                    <a:pt x="2238696" y="34290"/>
                    <a:pt x="2237426" y="21590"/>
                  </a:cubicBezTo>
                  <a:cubicBezTo>
                    <a:pt x="2227266" y="19050"/>
                    <a:pt x="2218376" y="17780"/>
                    <a:pt x="2208216" y="16510"/>
                  </a:cubicBezTo>
                  <a:cubicBezTo>
                    <a:pt x="2198668" y="15240"/>
                    <a:pt x="2188379" y="16510"/>
                    <a:pt x="2179804" y="16510"/>
                  </a:cubicBezTo>
                  <a:cubicBezTo>
                    <a:pt x="2136931" y="13970"/>
                    <a:pt x="2094057" y="8890"/>
                    <a:pt x="2051183" y="7620"/>
                  </a:cubicBezTo>
                  <a:cubicBezTo>
                    <a:pt x="1970581" y="5080"/>
                    <a:pt x="1888264" y="3810"/>
                    <a:pt x="1807661" y="2540"/>
                  </a:cubicBezTo>
                  <a:cubicBezTo>
                    <a:pt x="1778507" y="2540"/>
                    <a:pt x="1747638" y="0"/>
                    <a:pt x="1718484" y="0"/>
                  </a:cubicBezTo>
                  <a:cubicBezTo>
                    <a:pt x="1648171" y="0"/>
                    <a:pt x="1579573" y="1270"/>
                    <a:pt x="1509261" y="1270"/>
                  </a:cubicBezTo>
                  <a:cubicBezTo>
                    <a:pt x="1468102" y="1270"/>
                    <a:pt x="1426943" y="3810"/>
                    <a:pt x="1384070" y="3810"/>
                  </a:cubicBezTo>
                  <a:cubicBezTo>
                    <a:pt x="1341196" y="5080"/>
                    <a:pt x="564326" y="7620"/>
                    <a:pt x="521452" y="7620"/>
                  </a:cubicBezTo>
                  <a:cubicBezTo>
                    <a:pt x="487153" y="7620"/>
                    <a:pt x="452854" y="6350"/>
                    <a:pt x="418556" y="7620"/>
                  </a:cubicBezTo>
                  <a:cubicBezTo>
                    <a:pt x="387687" y="8890"/>
                    <a:pt x="355103" y="11430"/>
                    <a:pt x="324234" y="12700"/>
                  </a:cubicBezTo>
                  <a:cubicBezTo>
                    <a:pt x="291650" y="15240"/>
                    <a:pt x="259066" y="16510"/>
                    <a:pt x="228197" y="19050"/>
                  </a:cubicBezTo>
                  <a:cubicBezTo>
                    <a:pt x="181893" y="21590"/>
                    <a:pt x="133875" y="24130"/>
                    <a:pt x="87571" y="27940"/>
                  </a:cubicBezTo>
                  <a:cubicBezTo>
                    <a:pt x="6013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546"/>
                    <a:pt x="10160" y="117817"/>
                    <a:pt x="8890" y="162075"/>
                  </a:cubicBezTo>
                  <a:cubicBezTo>
                    <a:pt x="7620" y="188228"/>
                    <a:pt x="8890" y="216393"/>
                    <a:pt x="7620" y="242546"/>
                  </a:cubicBezTo>
                  <a:cubicBezTo>
                    <a:pt x="0" y="375322"/>
                    <a:pt x="5080" y="2018931"/>
                    <a:pt x="7620" y="2153719"/>
                  </a:cubicBezTo>
                  <a:cubicBezTo>
                    <a:pt x="6350" y="2260342"/>
                    <a:pt x="11430" y="2364953"/>
                    <a:pt x="11430" y="2471577"/>
                  </a:cubicBezTo>
                  <a:cubicBezTo>
                    <a:pt x="11430" y="2521871"/>
                    <a:pt x="15240" y="2574177"/>
                    <a:pt x="7620" y="2609522"/>
                  </a:cubicBezTo>
                  <a:cubicBezTo>
                    <a:pt x="5080" y="2618412"/>
                    <a:pt x="10160" y="2624762"/>
                    <a:pt x="19050" y="2626032"/>
                  </a:cubicBezTo>
                  <a:cubicBezTo>
                    <a:pt x="29210" y="2627302"/>
                    <a:pt x="38100" y="2627302"/>
                    <a:pt x="48260" y="2627302"/>
                  </a:cubicBezTo>
                  <a:cubicBezTo>
                    <a:pt x="101291" y="2628572"/>
                    <a:pt x="156169" y="2628572"/>
                    <a:pt x="212762" y="2629842"/>
                  </a:cubicBezTo>
                  <a:cubicBezTo>
                    <a:pt x="243631" y="2631112"/>
                    <a:pt x="274500" y="2632382"/>
                    <a:pt x="303654" y="2633652"/>
                  </a:cubicBezTo>
                  <a:cubicBezTo>
                    <a:pt x="355103" y="2634922"/>
                    <a:pt x="404836" y="2634922"/>
                    <a:pt x="456284" y="2636192"/>
                  </a:cubicBezTo>
                  <a:cubicBezTo>
                    <a:pt x="476864" y="2636192"/>
                    <a:pt x="495728" y="2636192"/>
                    <a:pt x="516307" y="2634922"/>
                  </a:cubicBezTo>
                  <a:cubicBezTo>
                    <a:pt x="524882" y="2634922"/>
                    <a:pt x="535172" y="2633652"/>
                    <a:pt x="543747" y="2633652"/>
                  </a:cubicBezTo>
                  <a:cubicBezTo>
                    <a:pt x="578045" y="2634922"/>
                    <a:pt x="1264023" y="2626032"/>
                    <a:pt x="1298322" y="2627302"/>
                  </a:cubicBezTo>
                  <a:cubicBezTo>
                    <a:pt x="1346341" y="2628572"/>
                    <a:pt x="1478392" y="2628572"/>
                    <a:pt x="1526410" y="2628572"/>
                  </a:cubicBezTo>
                  <a:cubicBezTo>
                    <a:pt x="1545274" y="2628572"/>
                    <a:pt x="1562424" y="2627302"/>
                    <a:pt x="1581288" y="2627302"/>
                  </a:cubicBezTo>
                  <a:cubicBezTo>
                    <a:pt x="1612157" y="2628572"/>
                    <a:pt x="1643026" y="2629842"/>
                    <a:pt x="1673895" y="2631112"/>
                  </a:cubicBezTo>
                  <a:cubicBezTo>
                    <a:pt x="1740778" y="2633652"/>
                    <a:pt x="1805946" y="2631112"/>
                    <a:pt x="1872829" y="2634922"/>
                  </a:cubicBezTo>
                  <a:cubicBezTo>
                    <a:pt x="1984300" y="2640002"/>
                    <a:pt x="2097487" y="2633652"/>
                    <a:pt x="2208216" y="2638732"/>
                  </a:cubicBezTo>
                  <a:cubicBezTo>
                    <a:pt x="2228536" y="2640002"/>
                    <a:pt x="2248856" y="2638732"/>
                    <a:pt x="2271716" y="2638732"/>
                  </a:cubicBezTo>
                  <a:cubicBezTo>
                    <a:pt x="2271716" y="2614602"/>
                    <a:pt x="2271716" y="2601902"/>
                    <a:pt x="2271716" y="2576188"/>
                  </a:cubicBezTo>
                  <a:cubicBezTo>
                    <a:pt x="2270446" y="2473589"/>
                    <a:pt x="2267906" y="2377024"/>
                    <a:pt x="2267906" y="2272413"/>
                  </a:cubicBezTo>
                  <a:close/>
                </a:path>
              </a:pathLst>
            </a:custGeom>
            <a:solidFill>
              <a:srgbClr val="9CCEE9">
                <a:alpha val="48627"/>
              </a:srgbClr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7605239" y="3089409"/>
            <a:ext cx="3247001" cy="643497"/>
          </a:xfrm>
          <a:custGeom>
            <a:avLst/>
            <a:gdLst/>
            <a:ahLst/>
            <a:cxnLst/>
            <a:rect l="l" t="t" r="r" b="b"/>
            <a:pathLst>
              <a:path w="3247001" h="643497">
                <a:moveTo>
                  <a:pt x="0" y="0"/>
                </a:moveTo>
                <a:lnTo>
                  <a:pt x="3247001" y="0"/>
                </a:lnTo>
                <a:lnTo>
                  <a:pt x="3247001" y="643497"/>
                </a:lnTo>
                <a:lnTo>
                  <a:pt x="0" y="643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529317" y="3411158"/>
            <a:ext cx="4729983" cy="5511769"/>
            <a:chOff x="0" y="0"/>
            <a:chExt cx="2266636" cy="2641272"/>
          </a:xfrm>
        </p:grpSpPr>
        <p:sp>
          <p:nvSpPr>
            <p:cNvPr id="10" name="Freeform 10"/>
            <p:cNvSpPr/>
            <p:nvPr/>
          </p:nvSpPr>
          <p:spPr>
            <a:xfrm>
              <a:off x="-3810" y="1270"/>
              <a:ext cx="2271716" cy="2640002"/>
            </a:xfrm>
            <a:custGeom>
              <a:avLst/>
              <a:gdLst/>
              <a:ahLst/>
              <a:cxnLst/>
              <a:rect l="l" t="t" r="r" b="b"/>
              <a:pathLst>
                <a:path w="2271716" h="2640002">
                  <a:moveTo>
                    <a:pt x="2267906" y="2272413"/>
                  </a:moveTo>
                  <a:cubicBezTo>
                    <a:pt x="2267906" y="2153719"/>
                    <a:pt x="2271716" y="2033013"/>
                    <a:pt x="2265366" y="1914319"/>
                  </a:cubicBezTo>
                  <a:cubicBezTo>
                    <a:pt x="2257746" y="1835860"/>
                    <a:pt x="2246316" y="288816"/>
                    <a:pt x="2246316" y="210358"/>
                  </a:cubicBezTo>
                  <a:cubicBezTo>
                    <a:pt x="2243776" y="156040"/>
                    <a:pt x="2242506" y="99711"/>
                    <a:pt x="2239966" y="54610"/>
                  </a:cubicBezTo>
                  <a:cubicBezTo>
                    <a:pt x="2239966" y="44450"/>
                    <a:pt x="2238696" y="34290"/>
                    <a:pt x="2237426" y="21590"/>
                  </a:cubicBezTo>
                  <a:cubicBezTo>
                    <a:pt x="2227266" y="19050"/>
                    <a:pt x="2218376" y="17780"/>
                    <a:pt x="2208216" y="16510"/>
                  </a:cubicBezTo>
                  <a:cubicBezTo>
                    <a:pt x="2198668" y="15240"/>
                    <a:pt x="2188379" y="16510"/>
                    <a:pt x="2179804" y="16510"/>
                  </a:cubicBezTo>
                  <a:cubicBezTo>
                    <a:pt x="2136931" y="13970"/>
                    <a:pt x="2094057" y="8890"/>
                    <a:pt x="2051183" y="7620"/>
                  </a:cubicBezTo>
                  <a:cubicBezTo>
                    <a:pt x="1970581" y="5080"/>
                    <a:pt x="1888264" y="3810"/>
                    <a:pt x="1807661" y="2540"/>
                  </a:cubicBezTo>
                  <a:cubicBezTo>
                    <a:pt x="1778507" y="2540"/>
                    <a:pt x="1747638" y="0"/>
                    <a:pt x="1718484" y="0"/>
                  </a:cubicBezTo>
                  <a:cubicBezTo>
                    <a:pt x="1648171" y="0"/>
                    <a:pt x="1579573" y="1270"/>
                    <a:pt x="1509261" y="1270"/>
                  </a:cubicBezTo>
                  <a:cubicBezTo>
                    <a:pt x="1468102" y="1270"/>
                    <a:pt x="1426943" y="3810"/>
                    <a:pt x="1384070" y="3810"/>
                  </a:cubicBezTo>
                  <a:cubicBezTo>
                    <a:pt x="1341196" y="5080"/>
                    <a:pt x="564326" y="7620"/>
                    <a:pt x="521452" y="7620"/>
                  </a:cubicBezTo>
                  <a:cubicBezTo>
                    <a:pt x="487153" y="7620"/>
                    <a:pt x="452854" y="6350"/>
                    <a:pt x="418556" y="7620"/>
                  </a:cubicBezTo>
                  <a:cubicBezTo>
                    <a:pt x="387687" y="8890"/>
                    <a:pt x="355103" y="11430"/>
                    <a:pt x="324234" y="12700"/>
                  </a:cubicBezTo>
                  <a:cubicBezTo>
                    <a:pt x="291650" y="15240"/>
                    <a:pt x="259066" y="16510"/>
                    <a:pt x="228197" y="19050"/>
                  </a:cubicBezTo>
                  <a:cubicBezTo>
                    <a:pt x="181893" y="21590"/>
                    <a:pt x="133875" y="24130"/>
                    <a:pt x="87571" y="27940"/>
                  </a:cubicBezTo>
                  <a:cubicBezTo>
                    <a:pt x="6013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546"/>
                    <a:pt x="10160" y="117817"/>
                    <a:pt x="8890" y="162075"/>
                  </a:cubicBezTo>
                  <a:cubicBezTo>
                    <a:pt x="7620" y="188228"/>
                    <a:pt x="8890" y="216393"/>
                    <a:pt x="7620" y="242546"/>
                  </a:cubicBezTo>
                  <a:cubicBezTo>
                    <a:pt x="0" y="375322"/>
                    <a:pt x="5080" y="2018931"/>
                    <a:pt x="7620" y="2153719"/>
                  </a:cubicBezTo>
                  <a:cubicBezTo>
                    <a:pt x="6350" y="2260342"/>
                    <a:pt x="11430" y="2364953"/>
                    <a:pt x="11430" y="2471577"/>
                  </a:cubicBezTo>
                  <a:cubicBezTo>
                    <a:pt x="11430" y="2521871"/>
                    <a:pt x="15240" y="2574177"/>
                    <a:pt x="7620" y="2609522"/>
                  </a:cubicBezTo>
                  <a:cubicBezTo>
                    <a:pt x="5080" y="2618412"/>
                    <a:pt x="10160" y="2624762"/>
                    <a:pt x="19050" y="2626032"/>
                  </a:cubicBezTo>
                  <a:cubicBezTo>
                    <a:pt x="29210" y="2627302"/>
                    <a:pt x="38100" y="2627302"/>
                    <a:pt x="48260" y="2627302"/>
                  </a:cubicBezTo>
                  <a:cubicBezTo>
                    <a:pt x="101291" y="2628572"/>
                    <a:pt x="156169" y="2628572"/>
                    <a:pt x="212762" y="2629842"/>
                  </a:cubicBezTo>
                  <a:cubicBezTo>
                    <a:pt x="243631" y="2631112"/>
                    <a:pt x="274500" y="2632382"/>
                    <a:pt x="303654" y="2633652"/>
                  </a:cubicBezTo>
                  <a:cubicBezTo>
                    <a:pt x="355103" y="2634922"/>
                    <a:pt x="404836" y="2634922"/>
                    <a:pt x="456284" y="2636192"/>
                  </a:cubicBezTo>
                  <a:cubicBezTo>
                    <a:pt x="476864" y="2636192"/>
                    <a:pt x="495728" y="2636192"/>
                    <a:pt x="516307" y="2634922"/>
                  </a:cubicBezTo>
                  <a:cubicBezTo>
                    <a:pt x="524882" y="2634922"/>
                    <a:pt x="535172" y="2633652"/>
                    <a:pt x="543747" y="2633652"/>
                  </a:cubicBezTo>
                  <a:cubicBezTo>
                    <a:pt x="578045" y="2634922"/>
                    <a:pt x="1264023" y="2626032"/>
                    <a:pt x="1298322" y="2627302"/>
                  </a:cubicBezTo>
                  <a:cubicBezTo>
                    <a:pt x="1346341" y="2628572"/>
                    <a:pt x="1478392" y="2628572"/>
                    <a:pt x="1526410" y="2628572"/>
                  </a:cubicBezTo>
                  <a:cubicBezTo>
                    <a:pt x="1545274" y="2628572"/>
                    <a:pt x="1562424" y="2627302"/>
                    <a:pt x="1581288" y="2627302"/>
                  </a:cubicBezTo>
                  <a:cubicBezTo>
                    <a:pt x="1612157" y="2628572"/>
                    <a:pt x="1643026" y="2629842"/>
                    <a:pt x="1673895" y="2631112"/>
                  </a:cubicBezTo>
                  <a:cubicBezTo>
                    <a:pt x="1740778" y="2633652"/>
                    <a:pt x="1805946" y="2631112"/>
                    <a:pt x="1872829" y="2634922"/>
                  </a:cubicBezTo>
                  <a:cubicBezTo>
                    <a:pt x="1984300" y="2640002"/>
                    <a:pt x="2097487" y="2633652"/>
                    <a:pt x="2208216" y="2638732"/>
                  </a:cubicBezTo>
                  <a:cubicBezTo>
                    <a:pt x="2228536" y="2640002"/>
                    <a:pt x="2248856" y="2638732"/>
                    <a:pt x="2271716" y="2638732"/>
                  </a:cubicBezTo>
                  <a:cubicBezTo>
                    <a:pt x="2271716" y="2614602"/>
                    <a:pt x="2271716" y="2601902"/>
                    <a:pt x="2271716" y="2576188"/>
                  </a:cubicBezTo>
                  <a:cubicBezTo>
                    <a:pt x="2270446" y="2473589"/>
                    <a:pt x="2267906" y="2377024"/>
                    <a:pt x="2267906" y="2272413"/>
                  </a:cubicBezTo>
                  <a:close/>
                </a:path>
              </a:pathLst>
            </a:custGeom>
            <a:solidFill>
              <a:srgbClr val="9CCEE9">
                <a:alpha val="48627"/>
              </a:srgbClr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3306772" y="3089409"/>
            <a:ext cx="3247001" cy="643497"/>
          </a:xfrm>
          <a:custGeom>
            <a:avLst/>
            <a:gdLst/>
            <a:ahLst/>
            <a:cxnLst/>
            <a:rect l="l" t="t" r="r" b="b"/>
            <a:pathLst>
              <a:path w="3247001" h="643497">
                <a:moveTo>
                  <a:pt x="0" y="0"/>
                </a:moveTo>
                <a:lnTo>
                  <a:pt x="3247002" y="0"/>
                </a:lnTo>
                <a:lnTo>
                  <a:pt x="3247002" y="643497"/>
                </a:lnTo>
                <a:lnTo>
                  <a:pt x="0" y="643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716056" y="1148353"/>
            <a:ext cx="10855889" cy="963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5"/>
              </a:lnSpc>
            </a:pPr>
            <a:r>
              <a:rPr lang="en-US" sz="5575">
                <a:solidFill>
                  <a:srgbClr val="003B6D"/>
                </a:solidFill>
                <a:latin typeface="Lilita One"/>
              </a:rPr>
              <a:t>INFORMACIÓN IMPORTANTE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6726" y="4589907"/>
            <a:ext cx="3735093" cy="384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  <a:spcBef>
                <a:spcPct val="0"/>
              </a:spcBef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Lorem ipsum dolor sit amet, consectetur adipiscing elit. Etiam euismod id sem quis accumsan. Sed tempus placerat velit a placerat. Cras suscipit est at mauris blandit efficitur finibus non augue.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16726" y="3924577"/>
            <a:ext cx="3998079" cy="46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7"/>
              </a:lnSpc>
              <a:spcBef>
                <a:spcPct val="0"/>
              </a:spcBef>
            </a:pPr>
            <a:r>
              <a:rPr lang="en-US" sz="2726">
                <a:solidFill>
                  <a:srgbClr val="000000"/>
                </a:solidFill>
                <a:latin typeface="Balsamiq Sans Bold"/>
              </a:rPr>
              <a:t>TÍTULO SECUNDARIO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29700" y="4589907"/>
            <a:ext cx="3735093" cy="384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  <a:spcBef>
                <a:spcPct val="0"/>
              </a:spcBef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Lorem ipsum dolor sit amet, consectetur adipiscing elit. Etiam euismod id sem quis accumsan. Sed tempus placerat velit a placerat. Cras suscipit est at mauris blandit efficitur finibus non augue.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29700" y="3924577"/>
            <a:ext cx="3998079" cy="46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7"/>
              </a:lnSpc>
              <a:spcBef>
                <a:spcPct val="0"/>
              </a:spcBef>
            </a:pPr>
            <a:r>
              <a:rPr lang="en-US" sz="2726">
                <a:solidFill>
                  <a:srgbClr val="000000"/>
                </a:solidFill>
                <a:latin typeface="Balsamiq Sans Bold"/>
              </a:rPr>
              <a:t>TÍTULO SECUNDARIO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67467" y="4589907"/>
            <a:ext cx="3735093" cy="384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6"/>
              </a:lnSpc>
              <a:spcBef>
                <a:spcPct val="0"/>
              </a:spcBef>
            </a:pPr>
            <a:r>
              <a:rPr lang="en-US" sz="2461">
                <a:solidFill>
                  <a:srgbClr val="000000"/>
                </a:solidFill>
                <a:latin typeface="Balsamiq Sans"/>
              </a:rPr>
              <a:t>Lorem ipsum dolor sit amet, consectetur adipiscing elit. Etiam euismod id sem quis accumsan. Sed tempus placerat velit a placerat. Cras suscipit est at mauris blandit efficitur finibus non augue.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67467" y="3924577"/>
            <a:ext cx="3998079" cy="46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7"/>
              </a:lnSpc>
              <a:spcBef>
                <a:spcPct val="0"/>
              </a:spcBef>
            </a:pPr>
            <a:r>
              <a:rPr lang="en-US" sz="2726">
                <a:solidFill>
                  <a:srgbClr val="000000"/>
                </a:solidFill>
                <a:latin typeface="Balsamiq Sans Bold"/>
              </a:rPr>
              <a:t>TÍTULO SECUNDARIO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81075" y="0"/>
            <a:ext cx="272469" cy="10287000"/>
            <a:chOff x="0" y="0"/>
            <a:chExt cx="363292" cy="13716000"/>
          </a:xfrm>
        </p:grpSpPr>
        <p:sp>
          <p:nvSpPr>
            <p:cNvPr id="4" name="AutoShape 4"/>
            <p:cNvSpPr/>
            <p:nvPr/>
          </p:nvSpPr>
          <p:spPr>
            <a:xfrm rot="-5400000">
              <a:off x="-6826250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rot="-5400000">
              <a:off x="-6526458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660540" y="1274114"/>
            <a:ext cx="532448" cy="53244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0540" y="4877276"/>
            <a:ext cx="532448" cy="53244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60540" y="8476774"/>
            <a:ext cx="532448" cy="53244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776638" y="4190821"/>
            <a:ext cx="3609980" cy="666552"/>
            <a:chOff x="0" y="0"/>
            <a:chExt cx="950777" cy="17555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0777" cy="175553"/>
            </a:xfrm>
            <a:custGeom>
              <a:avLst/>
              <a:gdLst/>
              <a:ahLst/>
              <a:cxnLst/>
              <a:rect l="l" t="t" r="r" b="b"/>
              <a:pathLst>
                <a:path w="950777" h="175553">
                  <a:moveTo>
                    <a:pt x="25735" y="0"/>
                  </a:moveTo>
                  <a:lnTo>
                    <a:pt x="925042" y="0"/>
                  </a:lnTo>
                  <a:cubicBezTo>
                    <a:pt x="939255" y="0"/>
                    <a:pt x="950777" y="11522"/>
                    <a:pt x="950777" y="25735"/>
                  </a:cubicBezTo>
                  <a:lnTo>
                    <a:pt x="950777" y="149818"/>
                  </a:lnTo>
                  <a:cubicBezTo>
                    <a:pt x="950777" y="164031"/>
                    <a:pt x="939255" y="175553"/>
                    <a:pt x="925042" y="175553"/>
                  </a:cubicBezTo>
                  <a:lnTo>
                    <a:pt x="25735" y="175553"/>
                  </a:lnTo>
                  <a:cubicBezTo>
                    <a:pt x="11522" y="175553"/>
                    <a:pt x="0" y="164031"/>
                    <a:pt x="0" y="149818"/>
                  </a:cubicBezTo>
                  <a:lnTo>
                    <a:pt x="0" y="25735"/>
                  </a:lnTo>
                  <a:cubicBezTo>
                    <a:pt x="0" y="11522"/>
                    <a:pt x="11522" y="0"/>
                    <a:pt x="25735" y="0"/>
                  </a:cubicBezTo>
                  <a:close/>
                </a:path>
              </a:pathLst>
            </a:custGeom>
            <a:solidFill>
              <a:srgbClr val="79D45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>
                  <a:solidFill>
                    <a:srgbClr val="FFFFFF"/>
                  </a:solidFill>
                  <a:latin typeface="Balsamiq Sans Bold"/>
                </a:rPr>
                <a:t>PRIMER OBJETIVO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2869588" y="4190821"/>
            <a:ext cx="765797" cy="666552"/>
          </a:xfrm>
          <a:custGeom>
            <a:avLst/>
            <a:gdLst/>
            <a:ahLst/>
            <a:cxnLst/>
            <a:rect l="l" t="t" r="r" b="b"/>
            <a:pathLst>
              <a:path w="765797" h="666552">
                <a:moveTo>
                  <a:pt x="0" y="0"/>
                </a:moveTo>
                <a:lnTo>
                  <a:pt x="765797" y="0"/>
                </a:lnTo>
                <a:lnTo>
                  <a:pt x="765797" y="666552"/>
                </a:lnTo>
                <a:lnTo>
                  <a:pt x="0" y="666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3776638" y="5134371"/>
            <a:ext cx="3609980" cy="666552"/>
            <a:chOff x="0" y="0"/>
            <a:chExt cx="950777" cy="17555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50777" cy="175553"/>
            </a:xfrm>
            <a:custGeom>
              <a:avLst/>
              <a:gdLst/>
              <a:ahLst/>
              <a:cxnLst/>
              <a:rect l="l" t="t" r="r" b="b"/>
              <a:pathLst>
                <a:path w="950777" h="175553">
                  <a:moveTo>
                    <a:pt x="25735" y="0"/>
                  </a:moveTo>
                  <a:lnTo>
                    <a:pt x="925042" y="0"/>
                  </a:lnTo>
                  <a:cubicBezTo>
                    <a:pt x="939255" y="0"/>
                    <a:pt x="950777" y="11522"/>
                    <a:pt x="950777" y="25735"/>
                  </a:cubicBezTo>
                  <a:lnTo>
                    <a:pt x="950777" y="149818"/>
                  </a:lnTo>
                  <a:cubicBezTo>
                    <a:pt x="950777" y="164031"/>
                    <a:pt x="939255" y="175553"/>
                    <a:pt x="925042" y="175553"/>
                  </a:cubicBezTo>
                  <a:lnTo>
                    <a:pt x="25735" y="175553"/>
                  </a:lnTo>
                  <a:cubicBezTo>
                    <a:pt x="11522" y="175553"/>
                    <a:pt x="0" y="164031"/>
                    <a:pt x="0" y="149818"/>
                  </a:cubicBezTo>
                  <a:lnTo>
                    <a:pt x="0" y="25735"/>
                  </a:lnTo>
                  <a:cubicBezTo>
                    <a:pt x="0" y="11522"/>
                    <a:pt x="11522" y="0"/>
                    <a:pt x="25735" y="0"/>
                  </a:cubicBezTo>
                  <a:close/>
                </a:path>
              </a:pathLst>
            </a:custGeom>
            <a:solidFill>
              <a:srgbClr val="79D45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>
                  <a:solidFill>
                    <a:srgbClr val="FFFFFF"/>
                  </a:solidFill>
                  <a:latin typeface="Balsamiq Sans Bold"/>
                </a:rPr>
                <a:t>SEGUNDO OBJETIVO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2869588" y="5134371"/>
            <a:ext cx="765797" cy="666552"/>
          </a:xfrm>
          <a:custGeom>
            <a:avLst/>
            <a:gdLst/>
            <a:ahLst/>
            <a:cxnLst/>
            <a:rect l="l" t="t" r="r" b="b"/>
            <a:pathLst>
              <a:path w="765797" h="666552">
                <a:moveTo>
                  <a:pt x="0" y="0"/>
                </a:moveTo>
                <a:lnTo>
                  <a:pt x="765797" y="0"/>
                </a:lnTo>
                <a:lnTo>
                  <a:pt x="765797" y="666552"/>
                </a:lnTo>
                <a:lnTo>
                  <a:pt x="0" y="666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76638" y="6000095"/>
            <a:ext cx="3609980" cy="666552"/>
            <a:chOff x="0" y="0"/>
            <a:chExt cx="950777" cy="17555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0777" cy="175553"/>
            </a:xfrm>
            <a:custGeom>
              <a:avLst/>
              <a:gdLst/>
              <a:ahLst/>
              <a:cxnLst/>
              <a:rect l="l" t="t" r="r" b="b"/>
              <a:pathLst>
                <a:path w="950777" h="175553">
                  <a:moveTo>
                    <a:pt x="25735" y="0"/>
                  </a:moveTo>
                  <a:lnTo>
                    <a:pt x="925042" y="0"/>
                  </a:lnTo>
                  <a:cubicBezTo>
                    <a:pt x="939255" y="0"/>
                    <a:pt x="950777" y="11522"/>
                    <a:pt x="950777" y="25735"/>
                  </a:cubicBezTo>
                  <a:lnTo>
                    <a:pt x="950777" y="149818"/>
                  </a:lnTo>
                  <a:cubicBezTo>
                    <a:pt x="950777" y="164031"/>
                    <a:pt x="939255" y="175553"/>
                    <a:pt x="925042" y="175553"/>
                  </a:cubicBezTo>
                  <a:lnTo>
                    <a:pt x="25735" y="175553"/>
                  </a:lnTo>
                  <a:cubicBezTo>
                    <a:pt x="11522" y="175553"/>
                    <a:pt x="0" y="164031"/>
                    <a:pt x="0" y="149818"/>
                  </a:cubicBezTo>
                  <a:lnTo>
                    <a:pt x="0" y="25735"/>
                  </a:lnTo>
                  <a:cubicBezTo>
                    <a:pt x="0" y="11522"/>
                    <a:pt x="11522" y="0"/>
                    <a:pt x="25735" y="0"/>
                  </a:cubicBezTo>
                  <a:close/>
                </a:path>
              </a:pathLst>
            </a:custGeom>
            <a:solidFill>
              <a:srgbClr val="79D452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>
                  <a:solidFill>
                    <a:srgbClr val="FFFFFF"/>
                  </a:solidFill>
                  <a:latin typeface="Balsamiq Sans Bold"/>
                </a:rPr>
                <a:t>TERCER OBJETIVO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2869588" y="6000095"/>
            <a:ext cx="765797" cy="666552"/>
          </a:xfrm>
          <a:custGeom>
            <a:avLst/>
            <a:gdLst/>
            <a:ahLst/>
            <a:cxnLst/>
            <a:rect l="l" t="t" r="r" b="b"/>
            <a:pathLst>
              <a:path w="765797" h="666552">
                <a:moveTo>
                  <a:pt x="0" y="0"/>
                </a:moveTo>
                <a:lnTo>
                  <a:pt x="765797" y="0"/>
                </a:lnTo>
                <a:lnTo>
                  <a:pt x="765797" y="666552"/>
                </a:lnTo>
                <a:lnTo>
                  <a:pt x="0" y="666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3776638" y="6943645"/>
            <a:ext cx="3609980" cy="666552"/>
            <a:chOff x="0" y="0"/>
            <a:chExt cx="950777" cy="17555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50777" cy="175553"/>
            </a:xfrm>
            <a:custGeom>
              <a:avLst/>
              <a:gdLst/>
              <a:ahLst/>
              <a:cxnLst/>
              <a:rect l="l" t="t" r="r" b="b"/>
              <a:pathLst>
                <a:path w="950777" h="175553">
                  <a:moveTo>
                    <a:pt x="25735" y="0"/>
                  </a:moveTo>
                  <a:lnTo>
                    <a:pt x="925042" y="0"/>
                  </a:lnTo>
                  <a:cubicBezTo>
                    <a:pt x="939255" y="0"/>
                    <a:pt x="950777" y="11522"/>
                    <a:pt x="950777" y="25735"/>
                  </a:cubicBezTo>
                  <a:lnTo>
                    <a:pt x="950777" y="149818"/>
                  </a:lnTo>
                  <a:cubicBezTo>
                    <a:pt x="950777" y="164031"/>
                    <a:pt x="939255" y="175553"/>
                    <a:pt x="925042" y="175553"/>
                  </a:cubicBezTo>
                  <a:lnTo>
                    <a:pt x="25735" y="175553"/>
                  </a:lnTo>
                  <a:cubicBezTo>
                    <a:pt x="11522" y="175553"/>
                    <a:pt x="0" y="164031"/>
                    <a:pt x="0" y="149818"/>
                  </a:cubicBezTo>
                  <a:lnTo>
                    <a:pt x="0" y="25735"/>
                  </a:lnTo>
                  <a:cubicBezTo>
                    <a:pt x="0" y="11522"/>
                    <a:pt x="11522" y="0"/>
                    <a:pt x="25735" y="0"/>
                  </a:cubicBezTo>
                  <a:close/>
                </a:path>
              </a:pathLst>
            </a:custGeom>
            <a:solidFill>
              <a:srgbClr val="79D452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>
                  <a:solidFill>
                    <a:srgbClr val="FFFFFF"/>
                  </a:solidFill>
                  <a:latin typeface="Balsamiq Sans Bold"/>
                </a:rPr>
                <a:t>CUARTO OBJETIVO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2869588" y="6943645"/>
            <a:ext cx="765797" cy="666552"/>
          </a:xfrm>
          <a:custGeom>
            <a:avLst/>
            <a:gdLst/>
            <a:ahLst/>
            <a:cxnLst/>
            <a:rect l="l" t="t" r="r" b="b"/>
            <a:pathLst>
              <a:path w="765797" h="666552">
                <a:moveTo>
                  <a:pt x="0" y="0"/>
                </a:moveTo>
                <a:lnTo>
                  <a:pt x="765797" y="0"/>
                </a:lnTo>
                <a:lnTo>
                  <a:pt x="765797" y="666552"/>
                </a:lnTo>
                <a:lnTo>
                  <a:pt x="0" y="666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3776638" y="7810222"/>
            <a:ext cx="3609980" cy="666552"/>
            <a:chOff x="0" y="0"/>
            <a:chExt cx="950777" cy="17555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50777" cy="175553"/>
            </a:xfrm>
            <a:custGeom>
              <a:avLst/>
              <a:gdLst/>
              <a:ahLst/>
              <a:cxnLst/>
              <a:rect l="l" t="t" r="r" b="b"/>
              <a:pathLst>
                <a:path w="950777" h="175553">
                  <a:moveTo>
                    <a:pt x="25735" y="0"/>
                  </a:moveTo>
                  <a:lnTo>
                    <a:pt x="925042" y="0"/>
                  </a:lnTo>
                  <a:cubicBezTo>
                    <a:pt x="939255" y="0"/>
                    <a:pt x="950777" y="11522"/>
                    <a:pt x="950777" y="25735"/>
                  </a:cubicBezTo>
                  <a:lnTo>
                    <a:pt x="950777" y="149818"/>
                  </a:lnTo>
                  <a:cubicBezTo>
                    <a:pt x="950777" y="164031"/>
                    <a:pt x="939255" y="175553"/>
                    <a:pt x="925042" y="175553"/>
                  </a:cubicBezTo>
                  <a:lnTo>
                    <a:pt x="25735" y="175553"/>
                  </a:lnTo>
                  <a:cubicBezTo>
                    <a:pt x="11522" y="175553"/>
                    <a:pt x="0" y="164031"/>
                    <a:pt x="0" y="149818"/>
                  </a:cubicBezTo>
                  <a:lnTo>
                    <a:pt x="0" y="25735"/>
                  </a:lnTo>
                  <a:cubicBezTo>
                    <a:pt x="0" y="11522"/>
                    <a:pt x="11522" y="0"/>
                    <a:pt x="25735" y="0"/>
                  </a:cubicBezTo>
                  <a:close/>
                </a:path>
              </a:pathLst>
            </a:custGeom>
            <a:solidFill>
              <a:srgbClr val="79D452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>
                  <a:solidFill>
                    <a:srgbClr val="FFFFFF"/>
                  </a:solidFill>
                  <a:latin typeface="Balsamiq Sans Bold"/>
                </a:rPr>
                <a:t>QUINTO OBJETIVO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2869588" y="7810222"/>
            <a:ext cx="765797" cy="666552"/>
          </a:xfrm>
          <a:custGeom>
            <a:avLst/>
            <a:gdLst/>
            <a:ahLst/>
            <a:cxnLst/>
            <a:rect l="l" t="t" r="r" b="b"/>
            <a:pathLst>
              <a:path w="765797" h="666552">
                <a:moveTo>
                  <a:pt x="0" y="0"/>
                </a:moveTo>
                <a:lnTo>
                  <a:pt x="765797" y="0"/>
                </a:lnTo>
                <a:lnTo>
                  <a:pt x="765797" y="666552"/>
                </a:lnTo>
                <a:lnTo>
                  <a:pt x="0" y="666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869588" y="1140764"/>
            <a:ext cx="7334003" cy="2307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90"/>
              </a:lnSpc>
            </a:pPr>
            <a:r>
              <a:rPr lang="en-US" sz="6636">
                <a:solidFill>
                  <a:srgbClr val="003B6D"/>
                </a:solidFill>
                <a:latin typeface="Lilita One"/>
              </a:rPr>
              <a:t>OBJETIVOS DE LA PRESENTACIÓN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9804498" y="4833491"/>
            <a:ext cx="5951328" cy="3619401"/>
            <a:chOff x="0" y="0"/>
            <a:chExt cx="1567428" cy="95325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567428" cy="953258"/>
            </a:xfrm>
            <a:custGeom>
              <a:avLst/>
              <a:gdLst/>
              <a:ahLst/>
              <a:cxnLst/>
              <a:rect l="l" t="t" r="r" b="b"/>
              <a:pathLst>
                <a:path w="1567428" h="953258">
                  <a:moveTo>
                    <a:pt x="15610" y="0"/>
                  </a:moveTo>
                  <a:lnTo>
                    <a:pt x="1551817" y="0"/>
                  </a:lnTo>
                  <a:cubicBezTo>
                    <a:pt x="1555958" y="0"/>
                    <a:pt x="1559928" y="1645"/>
                    <a:pt x="1562856" y="4572"/>
                  </a:cubicBezTo>
                  <a:cubicBezTo>
                    <a:pt x="1565783" y="7500"/>
                    <a:pt x="1567428" y="11470"/>
                    <a:pt x="1567428" y="15610"/>
                  </a:cubicBezTo>
                  <a:lnTo>
                    <a:pt x="1567428" y="937647"/>
                  </a:lnTo>
                  <a:cubicBezTo>
                    <a:pt x="1567428" y="941788"/>
                    <a:pt x="1565783" y="945758"/>
                    <a:pt x="1562856" y="948686"/>
                  </a:cubicBezTo>
                  <a:cubicBezTo>
                    <a:pt x="1559928" y="951613"/>
                    <a:pt x="1555958" y="953258"/>
                    <a:pt x="1551817" y="953258"/>
                  </a:cubicBezTo>
                  <a:lnTo>
                    <a:pt x="15610" y="953258"/>
                  </a:lnTo>
                  <a:cubicBezTo>
                    <a:pt x="11470" y="953258"/>
                    <a:pt x="7500" y="951613"/>
                    <a:pt x="4572" y="948686"/>
                  </a:cubicBezTo>
                  <a:cubicBezTo>
                    <a:pt x="1645" y="945758"/>
                    <a:pt x="0" y="941788"/>
                    <a:pt x="0" y="937647"/>
                  </a:cubicBezTo>
                  <a:lnTo>
                    <a:pt x="0" y="15610"/>
                  </a:lnTo>
                  <a:cubicBezTo>
                    <a:pt x="0" y="11470"/>
                    <a:pt x="1645" y="7500"/>
                    <a:pt x="4572" y="4572"/>
                  </a:cubicBezTo>
                  <a:cubicBezTo>
                    <a:pt x="7500" y="1645"/>
                    <a:pt x="11470" y="0"/>
                    <a:pt x="15610" y="0"/>
                  </a:cubicBezTo>
                  <a:close/>
                </a:path>
              </a:pathLst>
            </a:custGeom>
            <a:solidFill>
              <a:srgbClr val="EA6849">
                <a:alpha val="41961"/>
              </a:srgb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330102" y="4500215"/>
            <a:ext cx="3609980" cy="1114119"/>
            <a:chOff x="0" y="0"/>
            <a:chExt cx="950777" cy="29343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50777" cy="293430"/>
            </a:xfrm>
            <a:custGeom>
              <a:avLst/>
              <a:gdLst/>
              <a:ahLst/>
              <a:cxnLst/>
              <a:rect l="l" t="t" r="r" b="b"/>
              <a:pathLst>
                <a:path w="950777" h="293430">
                  <a:moveTo>
                    <a:pt x="25735" y="0"/>
                  </a:moveTo>
                  <a:lnTo>
                    <a:pt x="925042" y="0"/>
                  </a:lnTo>
                  <a:cubicBezTo>
                    <a:pt x="939255" y="0"/>
                    <a:pt x="950777" y="11522"/>
                    <a:pt x="950777" y="25735"/>
                  </a:cubicBezTo>
                  <a:lnTo>
                    <a:pt x="950777" y="267695"/>
                  </a:lnTo>
                  <a:cubicBezTo>
                    <a:pt x="950777" y="281908"/>
                    <a:pt x="939255" y="293430"/>
                    <a:pt x="925042" y="293430"/>
                  </a:cubicBezTo>
                  <a:lnTo>
                    <a:pt x="25735" y="293430"/>
                  </a:lnTo>
                  <a:cubicBezTo>
                    <a:pt x="11522" y="293430"/>
                    <a:pt x="0" y="281908"/>
                    <a:pt x="0" y="267695"/>
                  </a:cubicBezTo>
                  <a:lnTo>
                    <a:pt x="0" y="25735"/>
                  </a:lnTo>
                  <a:cubicBezTo>
                    <a:pt x="0" y="11522"/>
                    <a:pt x="11522" y="0"/>
                    <a:pt x="25735" y="0"/>
                  </a:cubicBezTo>
                  <a:close/>
                </a:path>
              </a:pathLst>
            </a:custGeom>
            <a:solidFill>
              <a:srgbClr val="8F00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r>
                <a:rPr lang="en-US" sz="2555">
                  <a:solidFill>
                    <a:srgbClr val="FFFFFF"/>
                  </a:solidFill>
                  <a:latin typeface="Balsamiq Sans Bold"/>
                </a:rPr>
                <a:t>NO ES NUESTRO OBJETIVO</a:t>
              </a:r>
            </a:p>
          </p:txBody>
        </p:sp>
      </p:grpSp>
      <p:sp>
        <p:nvSpPr>
          <p:cNvPr id="42" name="Freeform 42"/>
          <p:cNvSpPr/>
          <p:nvPr/>
        </p:nvSpPr>
        <p:spPr>
          <a:xfrm>
            <a:off x="14126636" y="4190821"/>
            <a:ext cx="1406366" cy="1252944"/>
          </a:xfrm>
          <a:custGeom>
            <a:avLst/>
            <a:gdLst/>
            <a:ahLst/>
            <a:cxnLst/>
            <a:rect l="l" t="t" r="r" b="b"/>
            <a:pathLst>
              <a:path w="1406366" h="1252944">
                <a:moveTo>
                  <a:pt x="0" y="0"/>
                </a:moveTo>
                <a:lnTo>
                  <a:pt x="1406366" y="0"/>
                </a:lnTo>
                <a:lnTo>
                  <a:pt x="1406366" y="1252944"/>
                </a:lnTo>
                <a:lnTo>
                  <a:pt x="0" y="12529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10300672" y="5781850"/>
            <a:ext cx="4954846" cy="2254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Balsamiq Sans"/>
              </a:rPr>
              <a:t>Lorem ipsum dolor sit amet, consectetur adipiscing elit. Etiam euismod id sem quis accumsan. Sed tempus placerat velit a placerat adipiscing.</a:t>
            </a:r>
          </a:p>
        </p:txBody>
      </p:sp>
      <p:sp>
        <p:nvSpPr>
          <p:cNvPr id="44" name="Freeform 44"/>
          <p:cNvSpPr/>
          <p:nvPr/>
        </p:nvSpPr>
        <p:spPr>
          <a:xfrm>
            <a:off x="13410882" y="8843417"/>
            <a:ext cx="6710974" cy="2533393"/>
          </a:xfrm>
          <a:custGeom>
            <a:avLst/>
            <a:gdLst/>
            <a:ahLst/>
            <a:cxnLst/>
            <a:rect l="l" t="t" r="r" b="b"/>
            <a:pathLst>
              <a:path w="6710974" h="2533393">
                <a:moveTo>
                  <a:pt x="0" y="0"/>
                </a:moveTo>
                <a:lnTo>
                  <a:pt x="6710974" y="0"/>
                </a:lnTo>
                <a:lnTo>
                  <a:pt x="6710974" y="2533393"/>
                </a:lnTo>
                <a:lnTo>
                  <a:pt x="0" y="2533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5425108"/>
            <a:ext cx="3698382" cy="3718665"/>
          </a:xfrm>
          <a:custGeom>
            <a:avLst/>
            <a:gdLst/>
            <a:ahLst/>
            <a:cxnLst/>
            <a:rect l="l" t="t" r="r" b="b"/>
            <a:pathLst>
              <a:path w="3698382" h="3718665">
                <a:moveTo>
                  <a:pt x="0" y="0"/>
                </a:moveTo>
                <a:lnTo>
                  <a:pt x="3698382" y="0"/>
                </a:lnTo>
                <a:lnTo>
                  <a:pt x="3698382" y="3718665"/>
                </a:lnTo>
                <a:lnTo>
                  <a:pt x="0" y="3718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rot="-10800000">
            <a:off x="0" y="1075879"/>
            <a:ext cx="18288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-10800000">
            <a:off x="0" y="851035"/>
            <a:ext cx="18288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5203152" y="5425108"/>
            <a:ext cx="3698382" cy="3718665"/>
          </a:xfrm>
          <a:custGeom>
            <a:avLst/>
            <a:gdLst/>
            <a:ahLst/>
            <a:cxnLst/>
            <a:rect l="l" t="t" r="r" b="b"/>
            <a:pathLst>
              <a:path w="3698382" h="3718665">
                <a:moveTo>
                  <a:pt x="0" y="0"/>
                </a:moveTo>
                <a:lnTo>
                  <a:pt x="3698381" y="0"/>
                </a:lnTo>
                <a:lnTo>
                  <a:pt x="3698381" y="3718665"/>
                </a:lnTo>
                <a:lnTo>
                  <a:pt x="0" y="3718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82035" y="5425108"/>
            <a:ext cx="3698382" cy="3718665"/>
          </a:xfrm>
          <a:custGeom>
            <a:avLst/>
            <a:gdLst/>
            <a:ahLst/>
            <a:cxnLst/>
            <a:rect l="l" t="t" r="r" b="b"/>
            <a:pathLst>
              <a:path w="3698382" h="3718665">
                <a:moveTo>
                  <a:pt x="0" y="0"/>
                </a:moveTo>
                <a:lnTo>
                  <a:pt x="3698382" y="0"/>
                </a:lnTo>
                <a:lnTo>
                  <a:pt x="3698382" y="3718665"/>
                </a:lnTo>
                <a:lnTo>
                  <a:pt x="0" y="3718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60918" y="5425108"/>
            <a:ext cx="3698382" cy="3718665"/>
          </a:xfrm>
          <a:custGeom>
            <a:avLst/>
            <a:gdLst/>
            <a:ahLst/>
            <a:cxnLst/>
            <a:rect l="l" t="t" r="r" b="b"/>
            <a:pathLst>
              <a:path w="3698382" h="3718665">
                <a:moveTo>
                  <a:pt x="0" y="0"/>
                </a:moveTo>
                <a:lnTo>
                  <a:pt x="3698382" y="0"/>
                </a:lnTo>
                <a:lnTo>
                  <a:pt x="3698382" y="3718665"/>
                </a:lnTo>
                <a:lnTo>
                  <a:pt x="0" y="3718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>
            <a:off x="5486400" y="2101170"/>
            <a:ext cx="7315200" cy="1889945"/>
          </a:xfrm>
          <a:custGeom>
            <a:avLst/>
            <a:gdLst/>
            <a:ahLst/>
            <a:cxnLst/>
            <a:rect l="l" t="t" r="r" b="b"/>
            <a:pathLst>
              <a:path w="7315200" h="1889945">
                <a:moveTo>
                  <a:pt x="7315200" y="0"/>
                </a:moveTo>
                <a:lnTo>
                  <a:pt x="0" y="0"/>
                </a:lnTo>
                <a:lnTo>
                  <a:pt x="0" y="1889945"/>
                </a:lnTo>
                <a:lnTo>
                  <a:pt x="7315200" y="1889945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73418">
            <a:off x="2898809" y="2967821"/>
            <a:ext cx="2090993" cy="2844889"/>
          </a:xfrm>
          <a:custGeom>
            <a:avLst/>
            <a:gdLst/>
            <a:ahLst/>
            <a:cxnLst/>
            <a:rect l="l" t="t" r="r" b="b"/>
            <a:pathLst>
              <a:path w="2090993" h="2844889">
                <a:moveTo>
                  <a:pt x="0" y="0"/>
                </a:moveTo>
                <a:lnTo>
                  <a:pt x="2090993" y="0"/>
                </a:lnTo>
                <a:lnTo>
                  <a:pt x="2090993" y="2844889"/>
                </a:lnTo>
                <a:lnTo>
                  <a:pt x="0" y="28448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38979" flipH="1">
            <a:off x="13348917" y="2750453"/>
            <a:ext cx="2090993" cy="2844889"/>
          </a:xfrm>
          <a:custGeom>
            <a:avLst/>
            <a:gdLst/>
            <a:ahLst/>
            <a:cxnLst/>
            <a:rect l="l" t="t" r="r" b="b"/>
            <a:pathLst>
              <a:path w="2090993" h="2844889">
                <a:moveTo>
                  <a:pt x="2090993" y="0"/>
                </a:moveTo>
                <a:lnTo>
                  <a:pt x="0" y="0"/>
                </a:lnTo>
                <a:lnTo>
                  <a:pt x="0" y="2844889"/>
                </a:lnTo>
                <a:lnTo>
                  <a:pt x="2090993" y="2844889"/>
                </a:lnTo>
                <a:lnTo>
                  <a:pt x="20909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855761">
            <a:off x="10720673" y="4366876"/>
            <a:ext cx="1516424" cy="1168561"/>
          </a:xfrm>
          <a:custGeom>
            <a:avLst/>
            <a:gdLst/>
            <a:ahLst/>
            <a:cxnLst/>
            <a:rect l="l" t="t" r="r" b="b"/>
            <a:pathLst>
              <a:path w="1516424" h="1168561">
                <a:moveTo>
                  <a:pt x="0" y="0"/>
                </a:moveTo>
                <a:lnTo>
                  <a:pt x="1516424" y="0"/>
                </a:lnTo>
                <a:lnTo>
                  <a:pt x="1516424" y="1168561"/>
                </a:lnTo>
                <a:lnTo>
                  <a:pt x="0" y="11685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3760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109333" y="1253782"/>
            <a:ext cx="4069335" cy="640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3714">
                <a:solidFill>
                  <a:srgbClr val="FFFFFF"/>
                </a:solidFill>
                <a:latin typeface="Lilita One"/>
              </a:rPr>
              <a:t>MAPA MENTAL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30350" y="2823984"/>
            <a:ext cx="6161450" cy="93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5"/>
              </a:lnSpc>
              <a:spcBef>
                <a:spcPct val="0"/>
              </a:spcBef>
            </a:pPr>
            <a:r>
              <a:rPr lang="en-US" sz="5439">
                <a:solidFill>
                  <a:srgbClr val="000000"/>
                </a:solidFill>
                <a:latin typeface="Balsamiq Sans"/>
              </a:rPr>
              <a:t>IDEA PRINCIPAL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71075" y="6061404"/>
            <a:ext cx="2413631" cy="238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  <a:spcBef>
                <a:spcPct val="0"/>
              </a:spcBef>
            </a:pPr>
            <a:r>
              <a:rPr lang="en-US" sz="2715">
                <a:solidFill>
                  <a:srgbClr val="000000"/>
                </a:solidFill>
                <a:latin typeface="Balsamiq Sans"/>
              </a:rPr>
              <a:t>Breve descripción y datos importantes aquí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02517" y="6061404"/>
            <a:ext cx="2413631" cy="238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  <a:spcBef>
                <a:spcPct val="0"/>
              </a:spcBef>
            </a:pPr>
            <a:r>
              <a:rPr lang="en-US" sz="2715">
                <a:solidFill>
                  <a:srgbClr val="000000"/>
                </a:solidFill>
                <a:latin typeface="Balsamiq Sans"/>
              </a:rPr>
              <a:t>Breve descripción y datos importantes aquí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15958" y="6061404"/>
            <a:ext cx="2413631" cy="238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  <a:spcBef>
                <a:spcPct val="0"/>
              </a:spcBef>
            </a:pPr>
            <a:r>
              <a:rPr lang="en-US" sz="2715">
                <a:solidFill>
                  <a:srgbClr val="000000"/>
                </a:solidFill>
                <a:latin typeface="Balsamiq Sans"/>
              </a:rPr>
              <a:t>Breve descripción y datos importantes aquí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203294" y="6061404"/>
            <a:ext cx="2413631" cy="238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  <a:spcBef>
                <a:spcPct val="0"/>
              </a:spcBef>
            </a:pPr>
            <a:r>
              <a:rPr lang="en-US" sz="2715">
                <a:solidFill>
                  <a:srgbClr val="000000"/>
                </a:solidFill>
                <a:latin typeface="Balsamiq Sans"/>
              </a:rPr>
              <a:t>Breve descripción y datos importantes aquí</a:t>
            </a:r>
          </a:p>
        </p:txBody>
      </p:sp>
      <p:sp>
        <p:nvSpPr>
          <p:cNvPr id="19" name="Freeform 19"/>
          <p:cNvSpPr/>
          <p:nvPr/>
        </p:nvSpPr>
        <p:spPr>
          <a:xfrm rot="-1995921" flipH="1">
            <a:off x="6676006" y="4366876"/>
            <a:ext cx="1516424" cy="1168561"/>
          </a:xfrm>
          <a:custGeom>
            <a:avLst/>
            <a:gdLst/>
            <a:ahLst/>
            <a:cxnLst/>
            <a:rect l="l" t="t" r="r" b="b"/>
            <a:pathLst>
              <a:path w="1516424" h="1168561">
                <a:moveTo>
                  <a:pt x="1516423" y="0"/>
                </a:moveTo>
                <a:lnTo>
                  <a:pt x="0" y="0"/>
                </a:lnTo>
                <a:lnTo>
                  <a:pt x="0" y="1168561"/>
                </a:lnTo>
                <a:lnTo>
                  <a:pt x="1516423" y="1168561"/>
                </a:lnTo>
                <a:lnTo>
                  <a:pt x="151642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37607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81075" y="0"/>
            <a:ext cx="272469" cy="10287000"/>
            <a:chOff x="0" y="0"/>
            <a:chExt cx="363292" cy="13716000"/>
          </a:xfrm>
        </p:grpSpPr>
        <p:sp>
          <p:nvSpPr>
            <p:cNvPr id="4" name="AutoShape 4"/>
            <p:cNvSpPr/>
            <p:nvPr/>
          </p:nvSpPr>
          <p:spPr>
            <a:xfrm rot="-5400000">
              <a:off x="-6826250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rot="-5400000">
              <a:off x="-6526458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660540" y="1274114"/>
            <a:ext cx="532448" cy="53244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0540" y="4877276"/>
            <a:ext cx="532448" cy="53244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60540" y="8476774"/>
            <a:ext cx="532448" cy="53244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B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225843" y="2224843"/>
            <a:ext cx="8062157" cy="8062157"/>
            <a:chOff x="0" y="0"/>
            <a:chExt cx="3331210" cy="33312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3"/>
              <a:stretch>
                <a:fillRect l="-24906" r="-24906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15725595" y="1540338"/>
            <a:ext cx="4180966" cy="1520351"/>
          </a:xfrm>
          <a:custGeom>
            <a:avLst/>
            <a:gdLst/>
            <a:ahLst/>
            <a:cxnLst/>
            <a:rect l="l" t="t" r="r" b="b"/>
            <a:pathLst>
              <a:path w="4180966" h="1520351">
                <a:moveTo>
                  <a:pt x="0" y="0"/>
                </a:moveTo>
                <a:lnTo>
                  <a:pt x="4180966" y="0"/>
                </a:lnTo>
                <a:lnTo>
                  <a:pt x="4180966" y="1520351"/>
                </a:lnTo>
                <a:lnTo>
                  <a:pt x="0" y="1520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144000" y="8476774"/>
            <a:ext cx="3396312" cy="2186376"/>
          </a:xfrm>
          <a:custGeom>
            <a:avLst/>
            <a:gdLst/>
            <a:ahLst/>
            <a:cxnLst/>
            <a:rect l="l" t="t" r="r" b="b"/>
            <a:pathLst>
              <a:path w="3396312" h="2186376">
                <a:moveTo>
                  <a:pt x="0" y="0"/>
                </a:moveTo>
                <a:lnTo>
                  <a:pt x="3396312" y="0"/>
                </a:lnTo>
                <a:lnTo>
                  <a:pt x="3396312" y="2186376"/>
                </a:lnTo>
                <a:lnTo>
                  <a:pt x="0" y="218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061625" y="1534587"/>
            <a:ext cx="10909469" cy="119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44"/>
              </a:lnSpc>
            </a:pPr>
            <a:r>
              <a:rPr lang="en-US" sz="6817">
                <a:solidFill>
                  <a:srgbClr val="003B6D"/>
                </a:solidFill>
                <a:latin typeface="Lilita One"/>
              </a:rPr>
              <a:t>DESARROLLO DEL TEMA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61625" y="2923303"/>
            <a:ext cx="8082280" cy="438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8"/>
              </a:lnSpc>
              <a:spcBef>
                <a:spcPct val="0"/>
              </a:spcBef>
            </a:pPr>
            <a:r>
              <a:rPr lang="en-US" sz="2806">
                <a:solidFill>
                  <a:srgbClr val="000000"/>
                </a:solidFill>
                <a:latin typeface="Balsamiq Sans"/>
              </a:rPr>
              <a:t>Lorem ipsum dolor sit amet, consectetur adipiscing elit. Etiam euismod id sem quis accumsan. Sed tempus placerat velit a placerat. Cras suscipit est at mauris blandit efficitur finibus non augue. Lorem ipsum dolor sit amet, consectetur adipiscing elit. Etiam euismod id sem quis accumsan. Sed tempus placerat velit a placerat. Cras suscipit est at mauris blandit efficitur finibus non augue.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81075" y="0"/>
            <a:ext cx="272469" cy="10287000"/>
            <a:chOff x="0" y="0"/>
            <a:chExt cx="363292" cy="13716000"/>
          </a:xfrm>
        </p:grpSpPr>
        <p:sp>
          <p:nvSpPr>
            <p:cNvPr id="4" name="AutoShape 4"/>
            <p:cNvSpPr/>
            <p:nvPr/>
          </p:nvSpPr>
          <p:spPr>
            <a:xfrm rot="-5400000">
              <a:off x="-6826250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rot="-5400000">
              <a:off x="-6526458" y="6826250"/>
              <a:ext cx="13716000" cy="0"/>
            </a:xfrm>
            <a:prstGeom prst="line">
              <a:avLst/>
            </a:prstGeom>
            <a:ln w="63500" cap="flat">
              <a:solidFill>
                <a:srgbClr val="D40303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097368" y="2315503"/>
            <a:ext cx="6161932" cy="6435632"/>
            <a:chOff x="-17780" y="-54610"/>
            <a:chExt cx="6404610" cy="6689090"/>
          </a:xfrm>
        </p:grpSpPr>
        <p:sp>
          <p:nvSpPr>
            <p:cNvPr id="7" name="Freeform 7"/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solidFill>
              <a:srgbClr val="009BD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2642322" y="885825"/>
            <a:ext cx="8809498" cy="244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48"/>
              </a:lnSpc>
            </a:pPr>
            <a:r>
              <a:rPr lang="en-US" sz="6963">
                <a:solidFill>
                  <a:srgbClr val="003B6D"/>
                </a:solidFill>
                <a:latin typeface="Lilita One"/>
              </a:rPr>
              <a:t>METODOLOGÍA DE LA PRESENTACIÓN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959224" y="2177358"/>
            <a:ext cx="6046944" cy="6315537"/>
            <a:chOff x="-17780" y="-54610"/>
            <a:chExt cx="6404610" cy="6689090"/>
          </a:xfrm>
        </p:grpSpPr>
        <p:sp>
          <p:nvSpPr>
            <p:cNvPr id="10" name="Freeform 10"/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blipFill>
              <a:blip r:embed="rId3"/>
              <a:stretch>
                <a:fillRect l="-25789" t="848" r="-26349" b="-848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642322" y="3618109"/>
            <a:ext cx="7974494" cy="2179591"/>
            <a:chOff x="0" y="0"/>
            <a:chExt cx="2100278" cy="5740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00278" cy="574049"/>
            </a:xfrm>
            <a:custGeom>
              <a:avLst/>
              <a:gdLst/>
              <a:ahLst/>
              <a:cxnLst/>
              <a:rect l="l" t="t" r="r" b="b"/>
              <a:pathLst>
                <a:path w="2100278" h="574049">
                  <a:moveTo>
                    <a:pt x="0" y="0"/>
                  </a:moveTo>
                  <a:lnTo>
                    <a:pt x="2100278" y="0"/>
                  </a:lnTo>
                  <a:lnTo>
                    <a:pt x="2100278" y="574049"/>
                  </a:lnTo>
                  <a:lnTo>
                    <a:pt x="0" y="574049"/>
                  </a:lnTo>
                  <a:close/>
                </a:path>
              </a:pathLst>
            </a:custGeom>
            <a:solidFill>
              <a:srgbClr val="9CCEE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71706" y="3853730"/>
            <a:ext cx="7515726" cy="1660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5"/>
              </a:lnSpc>
              <a:spcBef>
                <a:spcPct val="0"/>
              </a:spcBef>
            </a:pPr>
            <a:r>
              <a:rPr lang="en-US" sz="2404">
                <a:solidFill>
                  <a:srgbClr val="000000"/>
                </a:solidFill>
                <a:latin typeface="Balsamiq Sans"/>
              </a:rPr>
              <a:t>Lorem ipsum dolor sit amet, consectetur adipiscing elit. Etiam euismod id sem quis accumsan. Sed tempus placerat velit a placerat. Cras suscipit est at mauris blandit efficitur finibus non augue.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642322" y="6092975"/>
            <a:ext cx="7974494" cy="2179591"/>
            <a:chOff x="0" y="0"/>
            <a:chExt cx="2100278" cy="5740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00278" cy="574049"/>
            </a:xfrm>
            <a:custGeom>
              <a:avLst/>
              <a:gdLst/>
              <a:ahLst/>
              <a:cxnLst/>
              <a:rect l="l" t="t" r="r" b="b"/>
              <a:pathLst>
                <a:path w="2100278" h="574049">
                  <a:moveTo>
                    <a:pt x="0" y="0"/>
                  </a:moveTo>
                  <a:lnTo>
                    <a:pt x="2100278" y="0"/>
                  </a:lnTo>
                  <a:lnTo>
                    <a:pt x="2100278" y="574049"/>
                  </a:lnTo>
                  <a:lnTo>
                    <a:pt x="0" y="574049"/>
                  </a:lnTo>
                  <a:close/>
                </a:path>
              </a:pathLst>
            </a:custGeom>
            <a:solidFill>
              <a:srgbClr val="9CCEE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7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871706" y="6328596"/>
            <a:ext cx="7515726" cy="1660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5"/>
              </a:lnSpc>
              <a:spcBef>
                <a:spcPct val="0"/>
              </a:spcBef>
            </a:pPr>
            <a:r>
              <a:rPr lang="en-US" sz="2404">
                <a:solidFill>
                  <a:srgbClr val="000000"/>
                </a:solidFill>
                <a:latin typeface="Balsamiq Sans"/>
              </a:rPr>
              <a:t>Lorem ipsum dolor sit amet, consectetur adipiscing elit. Etiam euismod id sem quis accumsan. Sed tempus placerat velit a placerat. Cras suscipit est at mauris blandit efficitur finibus non augue. </a:t>
            </a:r>
          </a:p>
        </p:txBody>
      </p:sp>
      <p:sp>
        <p:nvSpPr>
          <p:cNvPr id="19" name="Freeform 19"/>
          <p:cNvSpPr/>
          <p:nvPr/>
        </p:nvSpPr>
        <p:spPr>
          <a:xfrm rot="-3054492">
            <a:off x="1191862" y="5036462"/>
            <a:ext cx="2057400" cy="1522476"/>
          </a:xfrm>
          <a:custGeom>
            <a:avLst/>
            <a:gdLst/>
            <a:ahLst/>
            <a:cxnLst/>
            <a:rect l="l" t="t" r="r" b="b"/>
            <a:pathLst>
              <a:path w="2057400" h="1522476">
                <a:moveTo>
                  <a:pt x="0" y="0"/>
                </a:moveTo>
                <a:lnTo>
                  <a:pt x="2057400" y="0"/>
                </a:lnTo>
                <a:lnTo>
                  <a:pt x="2057400" y="1522476"/>
                </a:lnTo>
                <a:lnTo>
                  <a:pt x="0" y="1522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6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Office PowerPoint</Application>
  <PresentationFormat>Personalizado</PresentationFormat>
  <Paragraphs>79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Balsamiq Sans Bold</vt:lpstr>
      <vt:lpstr>Arial</vt:lpstr>
      <vt:lpstr>Balsamiq Sans Italics</vt:lpstr>
      <vt:lpstr>Balsamiq Sans</vt:lpstr>
      <vt:lpstr>Calibri</vt:lpstr>
      <vt:lpstr>Lilita One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gratis proyecto universidad academico azul</dc:title>
  <cp:lastModifiedBy>eduardo</cp:lastModifiedBy>
  <cp:revision>2</cp:revision>
  <dcterms:created xsi:type="dcterms:W3CDTF">2006-08-16T00:00:00Z</dcterms:created>
  <dcterms:modified xsi:type="dcterms:W3CDTF">2023-12-11T06:56:00Z</dcterms:modified>
  <dc:identifier>DAFt1wYcx1I</dc:identifier>
</cp:coreProperties>
</file>