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497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29731E-08F2-50CF-9DD0-5405067CF8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62E16609-C5A1-833A-E846-82DC9F171584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2E16609-C5A1-833A-E846-82DC9F1715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2525619C-1C80-9C60-392F-1848906B8D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Table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AF782289-86AC-7D82-444B-DDC43B2BB51A}"/>
              </a:ext>
            </a:extLst>
          </p:cNvPr>
          <p:cNvSpPr txBox="1">
            <a:spLocks/>
          </p:cNvSpPr>
          <p:nvPr/>
        </p:nvSpPr>
        <p:spPr>
          <a:xfrm>
            <a:off x="11583868" y="6649668"/>
            <a:ext cx="357188" cy="193144"/>
          </a:xfrm>
          <a:prstGeom prst="rect">
            <a:avLst/>
          </a:prstGeom>
        </p:spPr>
        <p:txBody>
          <a:bodyPr lIns="0" tIns="0" rIns="0" bIns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 sz="1200" smtClean="0">
                <a:solidFill>
                  <a:schemeClr val="bg1"/>
                </a:solidFill>
              </a:rPr>
              <a:pPr algn="ctr"/>
              <a:t>1</a:t>
            </a:fld>
            <a:endParaRPr lang="en-US" sz="1200" dirty="0">
              <a:solidFill>
                <a:schemeClr val="bg1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BD98E0B-965A-F068-B1E6-6F60DC1B2AAA}"/>
              </a:ext>
            </a:extLst>
          </p:cNvPr>
          <p:cNvSpPr/>
          <p:nvPr/>
        </p:nvSpPr>
        <p:spPr>
          <a:xfrm>
            <a:off x="1974872" y="1666562"/>
            <a:ext cx="2334236" cy="453295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7211" tIns="33605" rIns="67211" bIns="33605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7261FCF-E8A9-DAD6-F07A-53EBC9F594F9}"/>
              </a:ext>
            </a:extLst>
          </p:cNvPr>
          <p:cNvSpPr/>
          <p:nvPr/>
        </p:nvSpPr>
        <p:spPr>
          <a:xfrm>
            <a:off x="4357932" y="1666562"/>
            <a:ext cx="2334236" cy="453295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7211" tIns="33605" rIns="67211" bIns="33605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3E97877-3BB0-9DCC-C754-713731B653B0}"/>
              </a:ext>
            </a:extLst>
          </p:cNvPr>
          <p:cNvSpPr/>
          <p:nvPr/>
        </p:nvSpPr>
        <p:spPr>
          <a:xfrm>
            <a:off x="6740993" y="1666562"/>
            <a:ext cx="2334236" cy="453295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7211" tIns="33605" rIns="67211" bIns="33605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969D86B-FA31-B1A6-81D8-6F0E42F9A040}"/>
              </a:ext>
            </a:extLst>
          </p:cNvPr>
          <p:cNvSpPr/>
          <p:nvPr/>
        </p:nvSpPr>
        <p:spPr>
          <a:xfrm>
            <a:off x="9124055" y="1666562"/>
            <a:ext cx="2334236" cy="4532958"/>
          </a:xfrm>
          <a:prstGeom prst="rect">
            <a:avLst/>
          </a:prstGeom>
          <a:solidFill>
            <a:schemeClr val="bg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7211" tIns="33605" rIns="67211" bIns="33605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</a:endParaRPr>
          </a:p>
        </p:txBody>
      </p:sp>
      <p:grpSp>
        <p:nvGrpSpPr>
          <p:cNvPr id="62" name="Group 61">
            <a:extLst>
              <a:ext uri="{FF2B5EF4-FFF2-40B4-BE49-F238E27FC236}">
                <a16:creationId xmlns:a16="http://schemas.microsoft.com/office/drawing/2014/main" id="{AFABEDFB-FAE7-3B03-20CA-0286B46B118D}"/>
              </a:ext>
            </a:extLst>
          </p:cNvPr>
          <p:cNvGrpSpPr/>
          <p:nvPr/>
        </p:nvGrpSpPr>
        <p:grpSpPr>
          <a:xfrm>
            <a:off x="733710" y="1067888"/>
            <a:ext cx="10724581" cy="5103661"/>
            <a:chOff x="942945" y="1108623"/>
            <a:chExt cx="10306111" cy="4953564"/>
          </a:xfrm>
        </p:grpSpPr>
        <p:sp>
          <p:nvSpPr>
            <p:cNvPr id="6" name="Round Same Side Corner Rectangle 19">
              <a:extLst>
                <a:ext uri="{FF2B5EF4-FFF2-40B4-BE49-F238E27FC236}">
                  <a16:creationId xmlns:a16="http://schemas.microsoft.com/office/drawing/2014/main" id="{08960295-1177-4BD5-C7BF-5FAF4AD9B8AC}"/>
                </a:ext>
              </a:extLst>
            </p:cNvPr>
            <p:cNvSpPr/>
            <p:nvPr/>
          </p:nvSpPr>
          <p:spPr>
            <a:xfrm>
              <a:off x="2135677" y="1108623"/>
              <a:ext cx="2243155" cy="581068"/>
            </a:xfrm>
            <a:prstGeom prst="rect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7211" tIns="33605" rIns="67211" bIns="33605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eaLnBrk="0" hangingPunct="0"/>
              <a:r>
                <a:rPr lang="en-US" sz="1200" b="1" dirty="0">
                  <a:solidFill>
                    <a:schemeClr val="bg1"/>
                  </a:solidFill>
                  <a:latin typeface="+mn-lt"/>
                </a:rPr>
                <a:t>Insert heading</a:t>
              </a:r>
            </a:p>
          </p:txBody>
        </p:sp>
        <p:sp>
          <p:nvSpPr>
            <p:cNvPr id="8" name="Round Same Side Corner Rectangle 19">
              <a:extLst>
                <a:ext uri="{FF2B5EF4-FFF2-40B4-BE49-F238E27FC236}">
                  <a16:creationId xmlns:a16="http://schemas.microsoft.com/office/drawing/2014/main" id="{43A55037-C6A7-B219-EDF8-6208CF75092F}"/>
                </a:ext>
              </a:extLst>
            </p:cNvPr>
            <p:cNvSpPr/>
            <p:nvPr/>
          </p:nvSpPr>
          <p:spPr>
            <a:xfrm>
              <a:off x="4425751" y="1108623"/>
              <a:ext cx="2243155" cy="581068"/>
            </a:xfrm>
            <a:prstGeom prst="rect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7211" tIns="33605" rIns="67211" bIns="33605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eaLnBrk="0" hangingPunct="0"/>
              <a:r>
                <a:rPr lang="en-US" sz="1200" b="1" dirty="0">
                  <a:solidFill>
                    <a:schemeClr val="bg1"/>
                  </a:solidFill>
                  <a:latin typeface="+mn-lt"/>
                </a:rPr>
                <a:t>Insert heading</a:t>
              </a:r>
            </a:p>
          </p:txBody>
        </p:sp>
        <p:sp>
          <p:nvSpPr>
            <p:cNvPr id="10" name="Round Same Side Corner Rectangle 19">
              <a:extLst>
                <a:ext uri="{FF2B5EF4-FFF2-40B4-BE49-F238E27FC236}">
                  <a16:creationId xmlns:a16="http://schemas.microsoft.com/office/drawing/2014/main" id="{3099815E-85C9-6DC3-82E8-39E1690E253D}"/>
                </a:ext>
              </a:extLst>
            </p:cNvPr>
            <p:cNvSpPr/>
            <p:nvPr/>
          </p:nvSpPr>
          <p:spPr>
            <a:xfrm>
              <a:off x="6715826" y="1108623"/>
              <a:ext cx="2243155" cy="581068"/>
            </a:xfrm>
            <a:prstGeom prst="rect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7211" tIns="33605" rIns="67211" bIns="33605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eaLnBrk="0" hangingPunct="0"/>
              <a:r>
                <a:rPr lang="en-US" sz="1200" b="1" dirty="0">
                  <a:solidFill>
                    <a:schemeClr val="bg1"/>
                  </a:solidFill>
                  <a:latin typeface="+mn-lt"/>
                </a:rPr>
                <a:t>Insert heading</a:t>
              </a:r>
            </a:p>
          </p:txBody>
        </p:sp>
        <p:sp>
          <p:nvSpPr>
            <p:cNvPr id="12" name="Round Same Side Corner Rectangle 19">
              <a:extLst>
                <a:ext uri="{FF2B5EF4-FFF2-40B4-BE49-F238E27FC236}">
                  <a16:creationId xmlns:a16="http://schemas.microsoft.com/office/drawing/2014/main" id="{B4FDF370-8B48-E671-003E-9E5A11E7DC83}"/>
                </a:ext>
              </a:extLst>
            </p:cNvPr>
            <p:cNvSpPr/>
            <p:nvPr/>
          </p:nvSpPr>
          <p:spPr>
            <a:xfrm>
              <a:off x="9005901" y="1108623"/>
              <a:ext cx="2243155" cy="581068"/>
            </a:xfrm>
            <a:prstGeom prst="rect">
              <a:avLst/>
            </a:prstGeom>
            <a:solidFill>
              <a:schemeClr val="accent1"/>
            </a:solidFill>
            <a:ln w="19050" cap="flat" cmpd="sng" algn="ctr">
              <a:solidFill>
                <a:schemeClr val="accent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67211" tIns="33605" rIns="67211" bIns="33605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pPr eaLnBrk="0" hangingPunct="0"/>
              <a:r>
                <a:rPr lang="en-US" sz="1200" b="1" dirty="0">
                  <a:solidFill>
                    <a:schemeClr val="bg1"/>
                  </a:solidFill>
                  <a:latin typeface="+mn-lt"/>
                </a:rPr>
                <a:t>Insert heading</a:t>
              </a: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77DA5B10-0371-F93A-BAA3-24EDE2CDA259}"/>
                </a:ext>
              </a:extLst>
            </p:cNvPr>
            <p:cNvCxnSpPr/>
            <p:nvPr/>
          </p:nvCxnSpPr>
          <p:spPr>
            <a:xfrm flipV="1">
              <a:off x="2216076" y="2560755"/>
              <a:ext cx="2082358" cy="0"/>
            </a:xfrm>
            <a:prstGeom prst="line">
              <a:avLst/>
            </a:prstGeom>
            <a:ln w="12700">
              <a:gradFill flip="none" rotWithShape="1">
                <a:gsLst>
                  <a:gs pos="0">
                    <a:schemeClr val="bg1"/>
                  </a:gs>
                  <a:gs pos="64000">
                    <a:schemeClr val="bg1">
                      <a:lumMod val="75000"/>
                    </a:schemeClr>
                  </a:gs>
                  <a:gs pos="3000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B763F5E4-F98F-A641-31F5-50312489A854}"/>
                </a:ext>
              </a:extLst>
            </p:cNvPr>
            <p:cNvCxnSpPr/>
            <p:nvPr/>
          </p:nvCxnSpPr>
          <p:spPr>
            <a:xfrm flipV="1">
              <a:off x="4506150" y="2560755"/>
              <a:ext cx="2082358" cy="0"/>
            </a:xfrm>
            <a:prstGeom prst="line">
              <a:avLst/>
            </a:prstGeom>
            <a:ln w="12700">
              <a:gradFill flip="none" rotWithShape="1">
                <a:gsLst>
                  <a:gs pos="0">
                    <a:schemeClr val="bg1"/>
                  </a:gs>
                  <a:gs pos="64000">
                    <a:schemeClr val="bg1">
                      <a:lumMod val="75000"/>
                    </a:schemeClr>
                  </a:gs>
                  <a:gs pos="3000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11FAC453-F113-142D-9241-5EA7D337B794}"/>
                </a:ext>
              </a:extLst>
            </p:cNvPr>
            <p:cNvCxnSpPr/>
            <p:nvPr/>
          </p:nvCxnSpPr>
          <p:spPr>
            <a:xfrm flipV="1">
              <a:off x="6796225" y="2560755"/>
              <a:ext cx="2082358" cy="0"/>
            </a:xfrm>
            <a:prstGeom prst="line">
              <a:avLst/>
            </a:prstGeom>
            <a:ln w="12700">
              <a:gradFill flip="none" rotWithShape="1">
                <a:gsLst>
                  <a:gs pos="0">
                    <a:schemeClr val="bg1"/>
                  </a:gs>
                  <a:gs pos="64000">
                    <a:schemeClr val="bg1">
                      <a:lumMod val="75000"/>
                    </a:schemeClr>
                  </a:gs>
                  <a:gs pos="3000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574AF9C0-AF96-FBE3-A59C-6FCD3DA2828D}"/>
                </a:ext>
              </a:extLst>
            </p:cNvPr>
            <p:cNvCxnSpPr/>
            <p:nvPr/>
          </p:nvCxnSpPr>
          <p:spPr>
            <a:xfrm flipV="1">
              <a:off x="9086299" y="2560755"/>
              <a:ext cx="2082358" cy="0"/>
            </a:xfrm>
            <a:prstGeom prst="line">
              <a:avLst/>
            </a:prstGeom>
            <a:ln w="12700">
              <a:gradFill flip="none" rotWithShape="1">
                <a:gsLst>
                  <a:gs pos="0">
                    <a:schemeClr val="bg1"/>
                  </a:gs>
                  <a:gs pos="64000">
                    <a:schemeClr val="bg1">
                      <a:lumMod val="75000"/>
                    </a:schemeClr>
                  </a:gs>
                  <a:gs pos="3000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Round Same Side Corner Rectangle 19">
              <a:extLst>
                <a:ext uri="{FF2B5EF4-FFF2-40B4-BE49-F238E27FC236}">
                  <a16:creationId xmlns:a16="http://schemas.microsoft.com/office/drawing/2014/main" id="{D27FE75B-8297-5A60-2795-5BA1BC3D3844}"/>
                </a:ext>
              </a:extLst>
            </p:cNvPr>
            <p:cNvSpPr/>
            <p:nvPr/>
          </p:nvSpPr>
          <p:spPr>
            <a:xfrm rot="16200000">
              <a:off x="1125158" y="1561744"/>
              <a:ext cx="781390" cy="1145815"/>
            </a:xfrm>
            <a:prstGeom prst="rect">
              <a:avLst/>
            </a:prstGeom>
            <a:solidFill>
              <a:schemeClr val="accent2"/>
            </a:solidFill>
            <a:ln w="190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" wrap="square" lIns="67211" tIns="33605" rIns="0" bIns="33605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Insert heading</a:t>
              </a:r>
            </a:p>
          </p:txBody>
        </p:sp>
        <p:sp>
          <p:nvSpPr>
            <p:cNvPr id="18" name="Content Placeholder 1">
              <a:extLst>
                <a:ext uri="{FF2B5EF4-FFF2-40B4-BE49-F238E27FC236}">
                  <a16:creationId xmlns:a16="http://schemas.microsoft.com/office/drawing/2014/main" id="{BFDA4768-45E7-2A9E-5391-74078D197528}"/>
                </a:ext>
              </a:extLst>
            </p:cNvPr>
            <p:cNvSpPr txBox="1">
              <a:spLocks/>
            </p:cNvSpPr>
            <p:nvPr/>
          </p:nvSpPr>
          <p:spPr>
            <a:xfrm>
              <a:off x="2216076" y="1743956"/>
              <a:ext cx="2082358" cy="184666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defPPr>
                <a:defRPr lang="en-US"/>
              </a:defPPr>
              <a:lvl1pPr marL="228600" indent="-228600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b="1">
                  <a:solidFill>
                    <a:schemeClr val="tx2"/>
                  </a:solidFill>
                  <a:latin typeface="Trebuchet MS" panose="020B0603020202020204" pitchFamily="34" charset="0"/>
                </a:defRPr>
              </a:lvl1pPr>
              <a:lvl2pPr marL="269875" lvl="1" indent="-265113" eaLnBrk="0" hangingPunct="0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 sz="1200" b="0" kern="0">
                  <a:latin typeface="+mn-lt"/>
                </a:defRPr>
              </a:lvl2pPr>
              <a:lvl3pPr marL="801688" indent="-173038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sz="1400">
                  <a:latin typeface="Trebuchet MS" panose="020B0603020202020204" pitchFamily="34" charset="0"/>
                </a:defRPr>
              </a:lvl3pPr>
              <a:lvl4pPr marL="1143000" indent="-168275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sz="1400">
                  <a:latin typeface="Trebuchet MS" panose="020B0603020202020204" pitchFamily="34" charset="0"/>
                </a:defRPr>
              </a:lvl4pPr>
              <a:lvl5pPr marL="1484313" indent="-17145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sz="1200">
                  <a:latin typeface="Trebuchet MS" panose="020B0603020202020204" pitchFamily="34" charset="0"/>
                </a:defRPr>
              </a:lvl5pPr>
              <a:lvl6pPr marL="25146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6pPr>
              <a:lvl7pPr marL="2971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7pPr>
              <a:lvl8pPr marL="3429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8pPr>
              <a:lvl9pPr marL="3886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9pPr>
            </a:lstStyle>
            <a:p>
              <a:pPr lvl="1"/>
              <a:r>
                <a:rPr lang="en-US" dirty="0"/>
                <a:t>Insert your text here</a:t>
              </a:r>
            </a:p>
          </p:txBody>
        </p:sp>
        <p:sp>
          <p:nvSpPr>
            <p:cNvPr id="19" name="Content Placeholder 1">
              <a:extLst>
                <a:ext uri="{FF2B5EF4-FFF2-40B4-BE49-F238E27FC236}">
                  <a16:creationId xmlns:a16="http://schemas.microsoft.com/office/drawing/2014/main" id="{31B723CE-FC79-908D-9C58-AA3F3C96C522}"/>
                </a:ext>
              </a:extLst>
            </p:cNvPr>
            <p:cNvSpPr txBox="1">
              <a:spLocks/>
            </p:cNvSpPr>
            <p:nvPr/>
          </p:nvSpPr>
          <p:spPr>
            <a:xfrm>
              <a:off x="4506150" y="1743956"/>
              <a:ext cx="2082358" cy="184666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defPPr>
                <a:defRPr lang="en-US"/>
              </a:defPPr>
              <a:lvl1pPr marL="228600" indent="-228600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b="1">
                  <a:solidFill>
                    <a:schemeClr val="tx2"/>
                  </a:solidFill>
                  <a:latin typeface="Trebuchet MS" panose="020B0603020202020204" pitchFamily="34" charset="0"/>
                </a:defRPr>
              </a:lvl1pPr>
              <a:lvl2pPr marL="269875" lvl="1" indent="-265113" eaLnBrk="0" hangingPunct="0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 sz="1200" b="0" kern="0">
                  <a:latin typeface="+mn-lt"/>
                </a:defRPr>
              </a:lvl2pPr>
              <a:lvl3pPr marL="801688" indent="-173038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sz="1400">
                  <a:latin typeface="Trebuchet MS" panose="020B0603020202020204" pitchFamily="34" charset="0"/>
                </a:defRPr>
              </a:lvl3pPr>
              <a:lvl4pPr marL="1143000" indent="-168275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sz="1400">
                  <a:latin typeface="Trebuchet MS" panose="020B0603020202020204" pitchFamily="34" charset="0"/>
                </a:defRPr>
              </a:lvl4pPr>
              <a:lvl5pPr marL="1484313" indent="-17145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sz="1200">
                  <a:latin typeface="Trebuchet MS" panose="020B0603020202020204" pitchFamily="34" charset="0"/>
                </a:defRPr>
              </a:lvl5pPr>
              <a:lvl6pPr marL="25146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6pPr>
              <a:lvl7pPr marL="2971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7pPr>
              <a:lvl8pPr marL="3429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8pPr>
              <a:lvl9pPr marL="3886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9pPr>
            </a:lstStyle>
            <a:p>
              <a:pPr lvl="1"/>
              <a:r>
                <a:rPr lang="en-US" dirty="0"/>
                <a:t>Insert your text here</a:t>
              </a:r>
            </a:p>
          </p:txBody>
        </p:sp>
        <p:sp>
          <p:nvSpPr>
            <p:cNvPr id="20" name="Content Placeholder 1">
              <a:extLst>
                <a:ext uri="{FF2B5EF4-FFF2-40B4-BE49-F238E27FC236}">
                  <a16:creationId xmlns:a16="http://schemas.microsoft.com/office/drawing/2014/main" id="{817E2707-446B-5C7B-A831-98B8842A51D2}"/>
                </a:ext>
              </a:extLst>
            </p:cNvPr>
            <p:cNvSpPr txBox="1">
              <a:spLocks/>
            </p:cNvSpPr>
            <p:nvPr/>
          </p:nvSpPr>
          <p:spPr>
            <a:xfrm>
              <a:off x="6796225" y="1743956"/>
              <a:ext cx="2082358" cy="184666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defPPr>
                <a:defRPr lang="en-US"/>
              </a:defPPr>
              <a:lvl1pPr marL="228600" indent="-228600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b="1">
                  <a:solidFill>
                    <a:schemeClr val="tx2"/>
                  </a:solidFill>
                  <a:latin typeface="Trebuchet MS" panose="020B0603020202020204" pitchFamily="34" charset="0"/>
                </a:defRPr>
              </a:lvl1pPr>
              <a:lvl2pPr marL="269875" lvl="1" indent="-265113" eaLnBrk="0" hangingPunct="0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 sz="1200" b="0" kern="0">
                  <a:latin typeface="+mn-lt"/>
                </a:defRPr>
              </a:lvl2pPr>
              <a:lvl3pPr marL="801688" indent="-173038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sz="1400">
                  <a:latin typeface="Trebuchet MS" panose="020B0603020202020204" pitchFamily="34" charset="0"/>
                </a:defRPr>
              </a:lvl3pPr>
              <a:lvl4pPr marL="1143000" indent="-168275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sz="1400">
                  <a:latin typeface="Trebuchet MS" panose="020B0603020202020204" pitchFamily="34" charset="0"/>
                </a:defRPr>
              </a:lvl4pPr>
              <a:lvl5pPr marL="1484313" indent="-17145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sz="1200">
                  <a:latin typeface="Trebuchet MS" panose="020B0603020202020204" pitchFamily="34" charset="0"/>
                </a:defRPr>
              </a:lvl5pPr>
              <a:lvl6pPr marL="25146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6pPr>
              <a:lvl7pPr marL="2971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7pPr>
              <a:lvl8pPr marL="3429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8pPr>
              <a:lvl9pPr marL="3886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9pPr>
            </a:lstStyle>
            <a:p>
              <a:pPr lvl="1"/>
              <a:r>
                <a:rPr lang="en-US" dirty="0"/>
                <a:t>Insert your text here</a:t>
              </a:r>
            </a:p>
          </p:txBody>
        </p:sp>
        <p:sp>
          <p:nvSpPr>
            <p:cNvPr id="21" name="Content Placeholder 1">
              <a:extLst>
                <a:ext uri="{FF2B5EF4-FFF2-40B4-BE49-F238E27FC236}">
                  <a16:creationId xmlns:a16="http://schemas.microsoft.com/office/drawing/2014/main" id="{05A289CA-8B87-DB30-9C13-EAE7E34E3F4E}"/>
                </a:ext>
              </a:extLst>
            </p:cNvPr>
            <p:cNvSpPr txBox="1">
              <a:spLocks/>
            </p:cNvSpPr>
            <p:nvPr/>
          </p:nvSpPr>
          <p:spPr>
            <a:xfrm>
              <a:off x="9086299" y="1743957"/>
              <a:ext cx="2082358" cy="184666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defPPr>
                <a:defRPr lang="en-US"/>
              </a:defPPr>
              <a:lvl1pPr marL="228600" indent="-228600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b="1">
                  <a:solidFill>
                    <a:schemeClr val="tx2"/>
                  </a:solidFill>
                  <a:latin typeface="Trebuchet MS" panose="020B0603020202020204" pitchFamily="34" charset="0"/>
                </a:defRPr>
              </a:lvl1pPr>
              <a:lvl2pPr marL="269875" lvl="1" indent="-265113" eaLnBrk="0" hangingPunct="0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 sz="1200" b="0" kern="0">
                  <a:latin typeface="+mn-lt"/>
                </a:defRPr>
              </a:lvl2pPr>
              <a:lvl3pPr marL="801688" indent="-173038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sz="1400">
                  <a:latin typeface="Trebuchet MS" panose="020B0603020202020204" pitchFamily="34" charset="0"/>
                </a:defRPr>
              </a:lvl3pPr>
              <a:lvl4pPr marL="1143000" indent="-168275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sz="1400">
                  <a:latin typeface="Trebuchet MS" panose="020B0603020202020204" pitchFamily="34" charset="0"/>
                </a:defRPr>
              </a:lvl4pPr>
              <a:lvl5pPr marL="1484313" indent="-17145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sz="1200">
                  <a:latin typeface="Trebuchet MS" panose="020B0603020202020204" pitchFamily="34" charset="0"/>
                </a:defRPr>
              </a:lvl5pPr>
              <a:lvl6pPr marL="25146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6pPr>
              <a:lvl7pPr marL="2971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7pPr>
              <a:lvl8pPr marL="3429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8pPr>
              <a:lvl9pPr marL="3886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9pPr>
            </a:lstStyle>
            <a:p>
              <a:pPr lvl="1"/>
              <a:r>
                <a:rPr lang="en-US" dirty="0"/>
                <a:t>Insert your text here</a:t>
              </a:r>
            </a:p>
          </p:txBody>
        </p:sp>
        <p:sp>
          <p:nvSpPr>
            <p:cNvPr id="22" name="Round Same Side Corner Rectangle 19">
              <a:extLst>
                <a:ext uri="{FF2B5EF4-FFF2-40B4-BE49-F238E27FC236}">
                  <a16:creationId xmlns:a16="http://schemas.microsoft.com/office/drawing/2014/main" id="{09697870-E845-A6E6-4BBB-B8C807A82644}"/>
                </a:ext>
              </a:extLst>
            </p:cNvPr>
            <p:cNvSpPr/>
            <p:nvPr/>
          </p:nvSpPr>
          <p:spPr>
            <a:xfrm rot="16200000">
              <a:off x="1125159" y="2413951"/>
              <a:ext cx="781390" cy="1145815"/>
            </a:xfrm>
            <a:prstGeom prst="rect">
              <a:avLst/>
            </a:prstGeom>
            <a:solidFill>
              <a:schemeClr val="accent2"/>
            </a:solidFill>
            <a:ln w="190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" wrap="square" lIns="67211" tIns="33605" rIns="0" bIns="33605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Insert heading</a:t>
              </a:r>
            </a:p>
          </p:txBody>
        </p:sp>
        <p:sp>
          <p:nvSpPr>
            <p:cNvPr id="23" name="Content Placeholder 1">
              <a:extLst>
                <a:ext uri="{FF2B5EF4-FFF2-40B4-BE49-F238E27FC236}">
                  <a16:creationId xmlns:a16="http://schemas.microsoft.com/office/drawing/2014/main" id="{6FB39435-7771-47BB-B1B8-204F293F025B}"/>
                </a:ext>
              </a:extLst>
            </p:cNvPr>
            <p:cNvSpPr txBox="1">
              <a:spLocks/>
            </p:cNvSpPr>
            <p:nvPr/>
          </p:nvSpPr>
          <p:spPr>
            <a:xfrm>
              <a:off x="2216074" y="2596166"/>
              <a:ext cx="2082358" cy="605294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defPPr>
                <a:defRPr lang="en-US"/>
              </a:defPPr>
              <a:lvl1pPr marL="228600" indent="-228600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b="1">
                  <a:solidFill>
                    <a:schemeClr val="tx2"/>
                  </a:solidFill>
                  <a:latin typeface="Trebuchet MS" panose="020B0603020202020204" pitchFamily="34" charset="0"/>
                </a:defRPr>
              </a:lvl1pPr>
              <a:lvl2pPr marL="269875" lvl="1" indent="-265113" eaLnBrk="0" hangingPunct="0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chemeClr val="tx2"/>
                </a:buClr>
                <a:buSzPct val="80000"/>
                <a:buFont typeface="Arial" panose="020B0604020202020204" pitchFamily="34" charset="0"/>
                <a:buChar char="►"/>
                <a:defRPr sz="1150" b="0" kern="0">
                  <a:latin typeface="Trebuchet MS" panose="020B0603020202020204" pitchFamily="34" charset="0"/>
                </a:defRPr>
              </a:lvl2pPr>
              <a:lvl3pPr marL="801688" indent="-173038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sz="1400">
                  <a:latin typeface="Trebuchet MS" panose="020B0603020202020204" pitchFamily="34" charset="0"/>
                </a:defRPr>
              </a:lvl3pPr>
              <a:lvl4pPr marL="1143000" indent="-168275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sz="1400">
                  <a:latin typeface="Trebuchet MS" panose="020B0603020202020204" pitchFamily="34" charset="0"/>
                </a:defRPr>
              </a:lvl4pPr>
              <a:lvl5pPr marL="1484313" indent="-17145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sz="1200">
                  <a:latin typeface="Trebuchet MS" panose="020B0603020202020204" pitchFamily="34" charset="0"/>
                </a:defRPr>
              </a:lvl5pPr>
              <a:lvl6pPr marL="25146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6pPr>
              <a:lvl7pPr marL="2971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7pPr>
              <a:lvl8pPr marL="3429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8pPr>
              <a:lvl9pPr marL="3886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9pPr>
            </a:lstStyle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</p:txBody>
        </p:sp>
        <p:sp>
          <p:nvSpPr>
            <p:cNvPr id="24" name="Content Placeholder 1">
              <a:extLst>
                <a:ext uri="{FF2B5EF4-FFF2-40B4-BE49-F238E27FC236}">
                  <a16:creationId xmlns:a16="http://schemas.microsoft.com/office/drawing/2014/main" id="{1F148967-E3A3-DC69-DC61-9BB752B64CE5}"/>
                </a:ext>
              </a:extLst>
            </p:cNvPr>
            <p:cNvSpPr txBox="1">
              <a:spLocks/>
            </p:cNvSpPr>
            <p:nvPr/>
          </p:nvSpPr>
          <p:spPr>
            <a:xfrm>
              <a:off x="4506148" y="2596166"/>
              <a:ext cx="2082358" cy="579646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lvl1pPr marL="228600" indent="-228600" algn="l" defTabSz="914400" rtl="0" eaLnBrk="1" latinLnBrk="0" hangingPunct="1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lang="en-US" sz="1800" b="1" kern="1200" dirty="0" smtClean="0">
                  <a:solidFill>
                    <a:schemeClr val="tx2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1pPr>
              <a:lvl2pPr marL="460375" indent="-166688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Tx/>
                <a:buFont typeface="Wingdings" pitchFamily="2" charset="2"/>
                <a:buChar char="§"/>
                <a:defRPr lang="en-US" sz="1600" b="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2pPr>
              <a:lvl3pPr marL="801688" indent="-173038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lang="en-US" sz="140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3pPr>
              <a:lvl4pPr marL="1143000" indent="-168275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lang="en-US" sz="140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4pPr>
              <a:lvl5pPr marL="1484313" indent="-171450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lang="en-US" sz="1200" kern="1200" dirty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</p:txBody>
        </p:sp>
        <p:sp>
          <p:nvSpPr>
            <p:cNvPr id="25" name="Content Placeholder 1">
              <a:extLst>
                <a:ext uri="{FF2B5EF4-FFF2-40B4-BE49-F238E27FC236}">
                  <a16:creationId xmlns:a16="http://schemas.microsoft.com/office/drawing/2014/main" id="{B1835AB0-7750-0AF3-056E-922A4F84CC32}"/>
                </a:ext>
              </a:extLst>
            </p:cNvPr>
            <p:cNvSpPr txBox="1">
              <a:spLocks/>
            </p:cNvSpPr>
            <p:nvPr/>
          </p:nvSpPr>
          <p:spPr>
            <a:xfrm>
              <a:off x="6796222" y="2596166"/>
              <a:ext cx="2082358" cy="605294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defPPr>
                <a:defRPr lang="en-US"/>
              </a:defPPr>
              <a:lvl1pPr marL="228600" indent="-228600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b="1">
                  <a:solidFill>
                    <a:schemeClr val="tx2"/>
                  </a:solidFill>
                  <a:latin typeface="Trebuchet MS" panose="020B0603020202020204" pitchFamily="34" charset="0"/>
                </a:defRPr>
              </a:lvl1pPr>
              <a:lvl2pPr marL="269875" lvl="1" indent="-265113" eaLnBrk="0" hangingPunct="0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chemeClr val="tx2"/>
                </a:buClr>
                <a:buSzPct val="80000"/>
                <a:buFont typeface="Arial" panose="020B0604020202020204" pitchFamily="34" charset="0"/>
                <a:buChar char="►"/>
                <a:defRPr sz="1150" b="0" kern="0">
                  <a:latin typeface="Trebuchet MS" panose="020B0603020202020204" pitchFamily="34" charset="0"/>
                </a:defRPr>
              </a:lvl2pPr>
              <a:lvl3pPr marL="801688" indent="-173038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sz="1400">
                  <a:latin typeface="Trebuchet MS" panose="020B0603020202020204" pitchFamily="34" charset="0"/>
                </a:defRPr>
              </a:lvl3pPr>
              <a:lvl4pPr marL="1143000" indent="-168275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sz="1400">
                  <a:latin typeface="Trebuchet MS" panose="020B0603020202020204" pitchFamily="34" charset="0"/>
                </a:defRPr>
              </a:lvl4pPr>
              <a:lvl5pPr marL="1484313" indent="-17145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sz="1200">
                  <a:latin typeface="Trebuchet MS" panose="020B0603020202020204" pitchFamily="34" charset="0"/>
                </a:defRPr>
              </a:lvl5pPr>
              <a:lvl6pPr marL="25146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6pPr>
              <a:lvl7pPr marL="2971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7pPr>
              <a:lvl8pPr marL="3429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8pPr>
              <a:lvl9pPr marL="3886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9pPr>
            </a:lstStyle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</p:txBody>
        </p:sp>
        <p:sp>
          <p:nvSpPr>
            <p:cNvPr id="26" name="Content Placeholder 1">
              <a:extLst>
                <a:ext uri="{FF2B5EF4-FFF2-40B4-BE49-F238E27FC236}">
                  <a16:creationId xmlns:a16="http://schemas.microsoft.com/office/drawing/2014/main" id="{E06AABD5-718E-FF16-5DA8-B1AD6BB702D5}"/>
                </a:ext>
              </a:extLst>
            </p:cNvPr>
            <p:cNvSpPr txBox="1">
              <a:spLocks/>
            </p:cNvSpPr>
            <p:nvPr/>
          </p:nvSpPr>
          <p:spPr>
            <a:xfrm>
              <a:off x="9086297" y="2596166"/>
              <a:ext cx="2082358" cy="579646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lvl1pPr marL="228600" indent="-228600" algn="l" defTabSz="914400" rtl="0" eaLnBrk="1" latinLnBrk="0" hangingPunct="1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lang="en-US" sz="1800" b="1" kern="1200" dirty="0" smtClean="0">
                  <a:solidFill>
                    <a:schemeClr val="tx2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1pPr>
              <a:lvl2pPr marL="460375" indent="-166688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Tx/>
                <a:buFont typeface="Wingdings" pitchFamily="2" charset="2"/>
                <a:buChar char="§"/>
                <a:defRPr lang="en-US" sz="1600" b="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2pPr>
              <a:lvl3pPr marL="801688" indent="-173038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lang="en-US" sz="140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3pPr>
              <a:lvl4pPr marL="1143000" indent="-168275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lang="en-US" sz="140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4pPr>
              <a:lvl5pPr marL="1484313" indent="-171450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lang="en-US" sz="1200" kern="1200" dirty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</p:txBody>
        </p: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D49EFD88-2EB8-7794-D0D7-8D943D8369BB}"/>
                </a:ext>
              </a:extLst>
            </p:cNvPr>
            <p:cNvCxnSpPr/>
            <p:nvPr/>
          </p:nvCxnSpPr>
          <p:spPr>
            <a:xfrm flipV="1">
              <a:off x="2216076" y="3412962"/>
              <a:ext cx="2082358" cy="0"/>
            </a:xfrm>
            <a:prstGeom prst="line">
              <a:avLst/>
            </a:prstGeom>
            <a:ln w="12700">
              <a:gradFill flip="none" rotWithShape="1">
                <a:gsLst>
                  <a:gs pos="0">
                    <a:schemeClr val="bg1"/>
                  </a:gs>
                  <a:gs pos="64000">
                    <a:schemeClr val="bg1">
                      <a:lumMod val="75000"/>
                    </a:schemeClr>
                  </a:gs>
                  <a:gs pos="3000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7EAB93F7-0D57-77E8-A7FB-3635601F8501}"/>
                </a:ext>
              </a:extLst>
            </p:cNvPr>
            <p:cNvCxnSpPr/>
            <p:nvPr/>
          </p:nvCxnSpPr>
          <p:spPr>
            <a:xfrm flipV="1">
              <a:off x="4506150" y="3412962"/>
              <a:ext cx="2082358" cy="0"/>
            </a:xfrm>
            <a:prstGeom prst="line">
              <a:avLst/>
            </a:prstGeom>
            <a:ln w="12700">
              <a:gradFill flip="none" rotWithShape="1">
                <a:gsLst>
                  <a:gs pos="0">
                    <a:schemeClr val="bg1"/>
                  </a:gs>
                  <a:gs pos="64000">
                    <a:schemeClr val="bg1">
                      <a:lumMod val="75000"/>
                    </a:schemeClr>
                  </a:gs>
                  <a:gs pos="3000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0131A2A1-4BA2-7F1F-B46C-A715A3328B4F}"/>
                </a:ext>
              </a:extLst>
            </p:cNvPr>
            <p:cNvCxnSpPr/>
            <p:nvPr/>
          </p:nvCxnSpPr>
          <p:spPr>
            <a:xfrm flipV="1">
              <a:off x="6796225" y="3412962"/>
              <a:ext cx="2082358" cy="0"/>
            </a:xfrm>
            <a:prstGeom prst="line">
              <a:avLst/>
            </a:prstGeom>
            <a:ln w="12700">
              <a:gradFill flip="none" rotWithShape="1">
                <a:gsLst>
                  <a:gs pos="0">
                    <a:schemeClr val="bg1"/>
                  </a:gs>
                  <a:gs pos="64000">
                    <a:schemeClr val="bg1">
                      <a:lumMod val="75000"/>
                    </a:schemeClr>
                  </a:gs>
                  <a:gs pos="3000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9DAAA21A-EF75-997D-70E1-F62D5B598F56}"/>
                </a:ext>
              </a:extLst>
            </p:cNvPr>
            <p:cNvCxnSpPr/>
            <p:nvPr/>
          </p:nvCxnSpPr>
          <p:spPr>
            <a:xfrm flipV="1">
              <a:off x="9086299" y="3412962"/>
              <a:ext cx="2082358" cy="0"/>
            </a:xfrm>
            <a:prstGeom prst="line">
              <a:avLst/>
            </a:prstGeom>
            <a:ln w="12700">
              <a:gradFill flip="none" rotWithShape="1">
                <a:gsLst>
                  <a:gs pos="0">
                    <a:schemeClr val="bg1"/>
                  </a:gs>
                  <a:gs pos="64000">
                    <a:schemeClr val="bg1">
                      <a:lumMod val="75000"/>
                    </a:schemeClr>
                  </a:gs>
                  <a:gs pos="3000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2A304293-30D7-2995-A79B-C82CC1750A6C}"/>
                </a:ext>
              </a:extLst>
            </p:cNvPr>
            <p:cNvCxnSpPr/>
            <p:nvPr/>
          </p:nvCxnSpPr>
          <p:spPr>
            <a:xfrm flipV="1">
              <a:off x="2216076" y="4419031"/>
              <a:ext cx="2082358" cy="0"/>
            </a:xfrm>
            <a:prstGeom prst="line">
              <a:avLst/>
            </a:prstGeom>
            <a:ln w="12700">
              <a:gradFill flip="none" rotWithShape="1">
                <a:gsLst>
                  <a:gs pos="0">
                    <a:schemeClr val="bg1"/>
                  </a:gs>
                  <a:gs pos="64000">
                    <a:schemeClr val="bg1">
                      <a:lumMod val="75000"/>
                    </a:schemeClr>
                  </a:gs>
                  <a:gs pos="3000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6347DD13-CAF9-0657-5A04-D2D16F426D6F}"/>
                </a:ext>
              </a:extLst>
            </p:cNvPr>
            <p:cNvCxnSpPr/>
            <p:nvPr/>
          </p:nvCxnSpPr>
          <p:spPr>
            <a:xfrm flipV="1">
              <a:off x="4506150" y="4419031"/>
              <a:ext cx="2082358" cy="0"/>
            </a:xfrm>
            <a:prstGeom prst="line">
              <a:avLst/>
            </a:prstGeom>
            <a:ln w="12700">
              <a:gradFill flip="none" rotWithShape="1">
                <a:gsLst>
                  <a:gs pos="0">
                    <a:schemeClr val="bg1"/>
                  </a:gs>
                  <a:gs pos="64000">
                    <a:schemeClr val="bg1">
                      <a:lumMod val="75000"/>
                    </a:schemeClr>
                  </a:gs>
                  <a:gs pos="3000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7B99ACE0-538B-E787-B5B8-908860E19BDA}"/>
                </a:ext>
              </a:extLst>
            </p:cNvPr>
            <p:cNvCxnSpPr/>
            <p:nvPr/>
          </p:nvCxnSpPr>
          <p:spPr>
            <a:xfrm flipV="1">
              <a:off x="6796225" y="4419031"/>
              <a:ext cx="2082358" cy="0"/>
            </a:xfrm>
            <a:prstGeom prst="line">
              <a:avLst/>
            </a:prstGeom>
            <a:ln w="12700">
              <a:gradFill flip="none" rotWithShape="1">
                <a:gsLst>
                  <a:gs pos="0">
                    <a:schemeClr val="bg1"/>
                  </a:gs>
                  <a:gs pos="64000">
                    <a:schemeClr val="bg1">
                      <a:lumMod val="75000"/>
                    </a:schemeClr>
                  </a:gs>
                  <a:gs pos="3000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D5066CAC-6AE1-54F1-C706-4B30D91F5341}"/>
                </a:ext>
              </a:extLst>
            </p:cNvPr>
            <p:cNvCxnSpPr/>
            <p:nvPr/>
          </p:nvCxnSpPr>
          <p:spPr>
            <a:xfrm flipV="1">
              <a:off x="9086299" y="4419031"/>
              <a:ext cx="2082358" cy="0"/>
            </a:xfrm>
            <a:prstGeom prst="line">
              <a:avLst/>
            </a:prstGeom>
            <a:ln w="12700">
              <a:gradFill flip="none" rotWithShape="1">
                <a:gsLst>
                  <a:gs pos="0">
                    <a:schemeClr val="bg1"/>
                  </a:gs>
                  <a:gs pos="64000">
                    <a:schemeClr val="bg1">
                      <a:lumMod val="75000"/>
                    </a:schemeClr>
                  </a:gs>
                  <a:gs pos="30000">
                    <a:schemeClr val="bg1">
                      <a:lumMod val="75000"/>
                    </a:schemeClr>
                  </a:gs>
                  <a:gs pos="100000">
                    <a:schemeClr val="bg1"/>
                  </a:gs>
                </a:gsLst>
                <a:lin ang="0" scaled="1"/>
                <a:tileRect/>
              </a:gra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Content Placeholder 1">
              <a:extLst>
                <a:ext uri="{FF2B5EF4-FFF2-40B4-BE49-F238E27FC236}">
                  <a16:creationId xmlns:a16="http://schemas.microsoft.com/office/drawing/2014/main" id="{CC8F93B2-143E-FF00-B81C-B7B27B45CCBF}"/>
                </a:ext>
              </a:extLst>
            </p:cNvPr>
            <p:cNvSpPr txBox="1">
              <a:spLocks/>
            </p:cNvSpPr>
            <p:nvPr/>
          </p:nvSpPr>
          <p:spPr>
            <a:xfrm>
              <a:off x="2216074" y="3448374"/>
              <a:ext cx="2082358" cy="605294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defPPr>
                <a:defRPr lang="en-US"/>
              </a:defPPr>
              <a:lvl1pPr marL="228600" indent="-228600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b="1">
                  <a:solidFill>
                    <a:schemeClr val="tx2"/>
                  </a:solidFill>
                  <a:latin typeface="Trebuchet MS" panose="020B0603020202020204" pitchFamily="34" charset="0"/>
                </a:defRPr>
              </a:lvl1pPr>
              <a:lvl2pPr marL="269875" lvl="1" indent="-265113" eaLnBrk="0" hangingPunct="0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chemeClr val="tx2"/>
                </a:buClr>
                <a:buSzPct val="80000"/>
                <a:buFont typeface="Arial" panose="020B0604020202020204" pitchFamily="34" charset="0"/>
                <a:buChar char="►"/>
                <a:defRPr sz="1150" b="0" kern="0">
                  <a:latin typeface="Trebuchet MS" panose="020B0603020202020204" pitchFamily="34" charset="0"/>
                </a:defRPr>
              </a:lvl2pPr>
              <a:lvl3pPr marL="801688" indent="-173038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sz="1400">
                  <a:latin typeface="Trebuchet MS" panose="020B0603020202020204" pitchFamily="34" charset="0"/>
                </a:defRPr>
              </a:lvl3pPr>
              <a:lvl4pPr marL="1143000" indent="-168275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sz="1400">
                  <a:latin typeface="Trebuchet MS" panose="020B0603020202020204" pitchFamily="34" charset="0"/>
                </a:defRPr>
              </a:lvl4pPr>
              <a:lvl5pPr marL="1484313" indent="-17145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sz="1200">
                  <a:latin typeface="Trebuchet MS" panose="020B0603020202020204" pitchFamily="34" charset="0"/>
                </a:defRPr>
              </a:lvl5pPr>
              <a:lvl6pPr marL="25146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6pPr>
              <a:lvl7pPr marL="2971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7pPr>
              <a:lvl8pPr marL="3429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8pPr>
              <a:lvl9pPr marL="3886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9pPr>
            </a:lstStyle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</p:txBody>
        </p:sp>
        <p:sp>
          <p:nvSpPr>
            <p:cNvPr id="36" name="Content Placeholder 1">
              <a:extLst>
                <a:ext uri="{FF2B5EF4-FFF2-40B4-BE49-F238E27FC236}">
                  <a16:creationId xmlns:a16="http://schemas.microsoft.com/office/drawing/2014/main" id="{ECEDBD66-0713-D715-CDDC-EFDE4AD193B8}"/>
                </a:ext>
              </a:extLst>
            </p:cNvPr>
            <p:cNvSpPr txBox="1">
              <a:spLocks/>
            </p:cNvSpPr>
            <p:nvPr/>
          </p:nvSpPr>
          <p:spPr>
            <a:xfrm>
              <a:off x="4506148" y="3448374"/>
              <a:ext cx="2082358" cy="579646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lvl1pPr marL="228600" indent="-228600" algn="l" defTabSz="914400" rtl="0" eaLnBrk="1" latinLnBrk="0" hangingPunct="1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lang="en-US" sz="1800" b="1" kern="1200" dirty="0" smtClean="0">
                  <a:solidFill>
                    <a:schemeClr val="tx2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1pPr>
              <a:lvl2pPr marL="460375" indent="-166688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Tx/>
                <a:buFont typeface="Wingdings" pitchFamily="2" charset="2"/>
                <a:buChar char="§"/>
                <a:defRPr lang="en-US" sz="1600" b="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2pPr>
              <a:lvl3pPr marL="801688" indent="-173038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lang="en-US" sz="140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3pPr>
              <a:lvl4pPr marL="1143000" indent="-168275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lang="en-US" sz="140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4pPr>
              <a:lvl5pPr marL="1484313" indent="-171450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lang="en-US" sz="1200" kern="1200" dirty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</p:txBody>
        </p:sp>
        <p:sp>
          <p:nvSpPr>
            <p:cNvPr id="37" name="Content Placeholder 1">
              <a:extLst>
                <a:ext uri="{FF2B5EF4-FFF2-40B4-BE49-F238E27FC236}">
                  <a16:creationId xmlns:a16="http://schemas.microsoft.com/office/drawing/2014/main" id="{BFAB9C43-030A-CB88-9C31-076CFAD04146}"/>
                </a:ext>
              </a:extLst>
            </p:cNvPr>
            <p:cNvSpPr txBox="1">
              <a:spLocks/>
            </p:cNvSpPr>
            <p:nvPr/>
          </p:nvSpPr>
          <p:spPr>
            <a:xfrm>
              <a:off x="6796222" y="3448374"/>
              <a:ext cx="2082358" cy="605294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defPPr>
                <a:defRPr lang="en-US"/>
              </a:defPPr>
              <a:lvl1pPr marL="228600" indent="-228600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b="1">
                  <a:solidFill>
                    <a:schemeClr val="tx2"/>
                  </a:solidFill>
                  <a:latin typeface="Trebuchet MS" panose="020B0603020202020204" pitchFamily="34" charset="0"/>
                </a:defRPr>
              </a:lvl1pPr>
              <a:lvl2pPr marL="269875" lvl="1" indent="-265113" eaLnBrk="0" hangingPunct="0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chemeClr val="tx2"/>
                </a:buClr>
                <a:buSzPct val="80000"/>
                <a:buFont typeface="Arial" panose="020B0604020202020204" pitchFamily="34" charset="0"/>
                <a:buChar char="►"/>
                <a:defRPr sz="1150" b="0" kern="0">
                  <a:latin typeface="Trebuchet MS" panose="020B0603020202020204" pitchFamily="34" charset="0"/>
                </a:defRPr>
              </a:lvl2pPr>
              <a:lvl3pPr marL="801688" indent="-173038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sz="1400">
                  <a:latin typeface="Trebuchet MS" panose="020B0603020202020204" pitchFamily="34" charset="0"/>
                </a:defRPr>
              </a:lvl3pPr>
              <a:lvl4pPr marL="1143000" indent="-168275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sz="1400">
                  <a:latin typeface="Trebuchet MS" panose="020B0603020202020204" pitchFamily="34" charset="0"/>
                </a:defRPr>
              </a:lvl4pPr>
              <a:lvl5pPr marL="1484313" indent="-17145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sz="1200">
                  <a:latin typeface="Trebuchet MS" panose="020B0603020202020204" pitchFamily="34" charset="0"/>
                </a:defRPr>
              </a:lvl5pPr>
              <a:lvl6pPr marL="25146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6pPr>
              <a:lvl7pPr marL="2971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7pPr>
              <a:lvl8pPr marL="3429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8pPr>
              <a:lvl9pPr marL="3886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9pPr>
            </a:lstStyle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</p:txBody>
        </p:sp>
        <p:sp>
          <p:nvSpPr>
            <p:cNvPr id="38" name="Content Placeholder 1">
              <a:extLst>
                <a:ext uri="{FF2B5EF4-FFF2-40B4-BE49-F238E27FC236}">
                  <a16:creationId xmlns:a16="http://schemas.microsoft.com/office/drawing/2014/main" id="{040C3BB5-61D8-AE23-B003-D26C7E636253}"/>
                </a:ext>
              </a:extLst>
            </p:cNvPr>
            <p:cNvSpPr txBox="1">
              <a:spLocks/>
            </p:cNvSpPr>
            <p:nvPr/>
          </p:nvSpPr>
          <p:spPr>
            <a:xfrm>
              <a:off x="9086297" y="3448374"/>
              <a:ext cx="2082358" cy="579646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lvl1pPr marL="228600" indent="-228600" algn="l" defTabSz="914400" rtl="0" eaLnBrk="1" latinLnBrk="0" hangingPunct="1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lang="en-US" sz="1800" b="1" kern="1200" dirty="0" smtClean="0">
                  <a:solidFill>
                    <a:schemeClr val="tx2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1pPr>
              <a:lvl2pPr marL="460375" indent="-166688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Tx/>
                <a:buFont typeface="Wingdings" pitchFamily="2" charset="2"/>
                <a:buChar char="§"/>
                <a:defRPr lang="en-US" sz="1600" b="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2pPr>
              <a:lvl3pPr marL="801688" indent="-173038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lang="en-US" sz="140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3pPr>
              <a:lvl4pPr marL="1143000" indent="-168275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lang="en-US" sz="140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4pPr>
              <a:lvl5pPr marL="1484313" indent="-171450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lang="en-US" sz="1200" kern="1200" dirty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</p:txBody>
        </p:sp>
        <p:sp>
          <p:nvSpPr>
            <p:cNvPr id="39" name="Round Same Side Corner Rectangle 19">
              <a:extLst>
                <a:ext uri="{FF2B5EF4-FFF2-40B4-BE49-F238E27FC236}">
                  <a16:creationId xmlns:a16="http://schemas.microsoft.com/office/drawing/2014/main" id="{68F00EBE-617C-179E-75B2-F1680DB1FD61}"/>
                </a:ext>
              </a:extLst>
            </p:cNvPr>
            <p:cNvSpPr/>
            <p:nvPr/>
          </p:nvSpPr>
          <p:spPr>
            <a:xfrm rot="16200000">
              <a:off x="1048227" y="3343089"/>
              <a:ext cx="935252" cy="1145815"/>
            </a:xfrm>
            <a:prstGeom prst="rect">
              <a:avLst/>
            </a:prstGeom>
            <a:solidFill>
              <a:schemeClr val="accent2"/>
            </a:solidFill>
            <a:ln w="190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" wrap="square" lIns="67211" tIns="33605" rIns="0" bIns="33605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Insert heading</a:t>
              </a:r>
            </a:p>
          </p:txBody>
        </p:sp>
        <p:sp>
          <p:nvSpPr>
            <p:cNvPr id="40" name="Content Placeholder 1">
              <a:extLst>
                <a:ext uri="{FF2B5EF4-FFF2-40B4-BE49-F238E27FC236}">
                  <a16:creationId xmlns:a16="http://schemas.microsoft.com/office/drawing/2014/main" id="{38BA11C4-CA24-D579-4F2D-E63B675CBDE3}"/>
                </a:ext>
              </a:extLst>
            </p:cNvPr>
            <p:cNvSpPr txBox="1">
              <a:spLocks/>
            </p:cNvSpPr>
            <p:nvPr/>
          </p:nvSpPr>
          <p:spPr>
            <a:xfrm>
              <a:off x="2216076" y="4454445"/>
              <a:ext cx="2082358" cy="605294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defPPr>
                <a:defRPr lang="en-US"/>
              </a:defPPr>
              <a:lvl1pPr marL="228600" indent="-228600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b="1">
                  <a:solidFill>
                    <a:schemeClr val="tx2"/>
                  </a:solidFill>
                  <a:latin typeface="Trebuchet MS" panose="020B0603020202020204" pitchFamily="34" charset="0"/>
                </a:defRPr>
              </a:lvl1pPr>
              <a:lvl2pPr marL="269875" lvl="1" indent="-265113" eaLnBrk="0" hangingPunct="0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chemeClr val="tx2"/>
                </a:buClr>
                <a:buSzPct val="80000"/>
                <a:buFont typeface="Arial" panose="020B0604020202020204" pitchFamily="34" charset="0"/>
                <a:buChar char="►"/>
                <a:defRPr sz="1150" b="0" kern="0">
                  <a:latin typeface="Trebuchet MS" panose="020B0603020202020204" pitchFamily="34" charset="0"/>
                </a:defRPr>
              </a:lvl2pPr>
              <a:lvl3pPr marL="801688" indent="-173038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sz="1400">
                  <a:latin typeface="Trebuchet MS" panose="020B0603020202020204" pitchFamily="34" charset="0"/>
                </a:defRPr>
              </a:lvl3pPr>
              <a:lvl4pPr marL="1143000" indent="-168275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sz="1400">
                  <a:latin typeface="Trebuchet MS" panose="020B0603020202020204" pitchFamily="34" charset="0"/>
                </a:defRPr>
              </a:lvl4pPr>
              <a:lvl5pPr marL="1484313" indent="-17145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sz="1200">
                  <a:latin typeface="Trebuchet MS" panose="020B0603020202020204" pitchFamily="34" charset="0"/>
                </a:defRPr>
              </a:lvl5pPr>
              <a:lvl6pPr marL="25146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6pPr>
              <a:lvl7pPr marL="2971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7pPr>
              <a:lvl8pPr marL="3429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8pPr>
              <a:lvl9pPr marL="3886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9pPr>
            </a:lstStyle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</p:txBody>
        </p:sp>
        <p:sp>
          <p:nvSpPr>
            <p:cNvPr id="41" name="Content Placeholder 1">
              <a:extLst>
                <a:ext uri="{FF2B5EF4-FFF2-40B4-BE49-F238E27FC236}">
                  <a16:creationId xmlns:a16="http://schemas.microsoft.com/office/drawing/2014/main" id="{C181E1ED-FD7E-A431-B068-A81D67A5647A}"/>
                </a:ext>
              </a:extLst>
            </p:cNvPr>
            <p:cNvSpPr txBox="1">
              <a:spLocks/>
            </p:cNvSpPr>
            <p:nvPr/>
          </p:nvSpPr>
          <p:spPr>
            <a:xfrm>
              <a:off x="4506150" y="4454445"/>
              <a:ext cx="2082358" cy="579646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lvl1pPr marL="228600" indent="-228600" algn="l" defTabSz="914400" rtl="0" eaLnBrk="1" latinLnBrk="0" hangingPunct="1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lang="en-US" sz="1800" b="1" kern="1200" dirty="0" smtClean="0">
                  <a:solidFill>
                    <a:schemeClr val="tx2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1pPr>
              <a:lvl2pPr marL="460375" indent="-166688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Tx/>
                <a:buFont typeface="Wingdings" pitchFamily="2" charset="2"/>
                <a:buChar char="§"/>
                <a:defRPr lang="en-US" sz="1600" b="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2pPr>
              <a:lvl3pPr marL="801688" indent="-173038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lang="en-US" sz="140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3pPr>
              <a:lvl4pPr marL="1143000" indent="-168275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lang="en-US" sz="140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4pPr>
              <a:lvl5pPr marL="1484313" indent="-171450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lang="en-US" sz="1200" kern="1200" dirty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</p:txBody>
        </p:sp>
        <p:sp>
          <p:nvSpPr>
            <p:cNvPr id="42" name="Content Placeholder 1">
              <a:extLst>
                <a:ext uri="{FF2B5EF4-FFF2-40B4-BE49-F238E27FC236}">
                  <a16:creationId xmlns:a16="http://schemas.microsoft.com/office/drawing/2014/main" id="{74C84542-E6DE-50EB-D545-7DA9DD2144E6}"/>
                </a:ext>
              </a:extLst>
            </p:cNvPr>
            <p:cNvSpPr txBox="1">
              <a:spLocks/>
            </p:cNvSpPr>
            <p:nvPr/>
          </p:nvSpPr>
          <p:spPr>
            <a:xfrm>
              <a:off x="6796225" y="4454445"/>
              <a:ext cx="2082358" cy="605294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defPPr>
                <a:defRPr lang="en-US"/>
              </a:defPPr>
              <a:lvl1pPr marL="228600" indent="-228600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b="1">
                  <a:solidFill>
                    <a:schemeClr val="tx2"/>
                  </a:solidFill>
                  <a:latin typeface="Trebuchet MS" panose="020B0603020202020204" pitchFamily="34" charset="0"/>
                </a:defRPr>
              </a:lvl1pPr>
              <a:lvl2pPr marL="269875" lvl="1" indent="-265113" eaLnBrk="0" hangingPunct="0">
                <a:lnSpc>
                  <a:spcPct val="100000"/>
                </a:lnSpc>
                <a:spcBef>
                  <a:spcPts val="200"/>
                </a:spcBef>
                <a:spcAft>
                  <a:spcPts val="0"/>
                </a:spcAft>
                <a:buClr>
                  <a:schemeClr val="tx2"/>
                </a:buClr>
                <a:buSzPct val="80000"/>
                <a:buFont typeface="Arial" panose="020B0604020202020204" pitchFamily="34" charset="0"/>
                <a:buChar char="►"/>
                <a:defRPr sz="1150" b="0" kern="0">
                  <a:latin typeface="Trebuchet MS" panose="020B0603020202020204" pitchFamily="34" charset="0"/>
                </a:defRPr>
              </a:lvl2pPr>
              <a:lvl3pPr marL="801688" indent="-173038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sz="1400">
                  <a:latin typeface="Trebuchet MS" panose="020B0603020202020204" pitchFamily="34" charset="0"/>
                </a:defRPr>
              </a:lvl3pPr>
              <a:lvl4pPr marL="1143000" indent="-168275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sz="1400">
                  <a:latin typeface="Trebuchet MS" panose="020B0603020202020204" pitchFamily="34" charset="0"/>
                </a:defRPr>
              </a:lvl4pPr>
              <a:lvl5pPr marL="1484313" indent="-171450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sz="1200">
                  <a:latin typeface="Trebuchet MS" panose="020B0603020202020204" pitchFamily="34" charset="0"/>
                </a:defRPr>
              </a:lvl5pPr>
              <a:lvl6pPr marL="25146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6pPr>
              <a:lvl7pPr marL="29718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7pPr>
              <a:lvl8pPr marL="34290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8pPr>
              <a:lvl9pPr marL="3886200" indent="-228600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</a:lvl9pPr>
            </a:lstStyle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  <a:p>
              <a:pPr lvl="1"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dirty="0">
                  <a:latin typeface="+mn-lt"/>
                </a:rPr>
                <a:t>Insert bullet text</a:t>
              </a:r>
            </a:p>
          </p:txBody>
        </p:sp>
        <p:sp>
          <p:nvSpPr>
            <p:cNvPr id="43" name="Content Placeholder 1">
              <a:extLst>
                <a:ext uri="{FF2B5EF4-FFF2-40B4-BE49-F238E27FC236}">
                  <a16:creationId xmlns:a16="http://schemas.microsoft.com/office/drawing/2014/main" id="{1FBAB46C-8BF4-0EE3-F520-B79EEC0A99ED}"/>
                </a:ext>
              </a:extLst>
            </p:cNvPr>
            <p:cNvSpPr txBox="1">
              <a:spLocks/>
            </p:cNvSpPr>
            <p:nvPr/>
          </p:nvSpPr>
          <p:spPr>
            <a:xfrm>
              <a:off x="9086299" y="4454445"/>
              <a:ext cx="2082358" cy="579646"/>
            </a:xfrm>
            <a:prstGeom prst="rect">
              <a:avLst/>
            </a:prstGeom>
          </p:spPr>
          <p:txBody>
            <a:bodyPr lIns="0" tIns="0" rIns="0" bIns="0">
              <a:spAutoFit/>
            </a:bodyPr>
            <a:lstStyle>
              <a:lvl1pPr marL="228600" indent="-228600" algn="l" defTabSz="914400" rtl="0" eaLnBrk="1" latinLnBrk="0" hangingPunct="1">
                <a:lnSpc>
                  <a:spcPct val="100000"/>
                </a:lnSpc>
                <a:spcBef>
                  <a:spcPts val="1800"/>
                </a:spcBef>
                <a:spcAft>
                  <a:spcPts val="0"/>
                </a:spcAft>
                <a:buClrTx/>
                <a:buSzPct val="80000"/>
                <a:buFont typeface="Arial" panose="020B0604020202020204" pitchFamily="34" charset="0"/>
                <a:buChar char="►"/>
                <a:defRPr lang="en-US" sz="1800" b="1" kern="1200" dirty="0" smtClean="0">
                  <a:solidFill>
                    <a:schemeClr val="tx2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1pPr>
              <a:lvl2pPr marL="460375" indent="-166688" algn="l" defTabSz="914400" rtl="0" eaLnBrk="1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0"/>
                </a:spcAft>
                <a:buClrTx/>
                <a:buFont typeface="Wingdings" pitchFamily="2" charset="2"/>
                <a:buChar char="§"/>
                <a:defRPr lang="en-US" sz="1600" b="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2pPr>
              <a:lvl3pPr marL="801688" indent="-173038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6">
                    <a:lumMod val="75000"/>
                  </a:schemeClr>
                </a:buClr>
                <a:buFont typeface="Trebuchet MS" panose="020B0603020202020204" pitchFamily="34" charset="0"/>
                <a:buChar char="—"/>
                <a:defRPr lang="en-US" sz="140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3pPr>
              <a:lvl4pPr marL="1143000" indent="-168275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Clr>
                  <a:schemeClr val="accent3"/>
                </a:buClr>
                <a:buFont typeface="Wingdings" pitchFamily="2" charset="2"/>
                <a:buChar char="§"/>
                <a:defRPr lang="en-US" sz="1400" kern="1200" dirty="0" smtClean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4pPr>
              <a:lvl5pPr marL="1484313" indent="-171450" algn="l" defTabSz="914400" rtl="0" eaLnBrk="1" latinLnBrk="0" hangingPunct="1">
                <a:lnSpc>
                  <a:spcPct val="100000"/>
                </a:lnSpc>
                <a:spcBef>
                  <a:spcPts val="300"/>
                </a:spcBef>
                <a:spcAft>
                  <a:spcPts val="0"/>
                </a:spcAft>
                <a:buFont typeface="Trebuchet MS" pitchFamily="34" charset="0"/>
                <a:buChar char="—"/>
                <a:tabLst/>
                <a:defRPr lang="en-US" sz="1200" kern="1200" dirty="0">
                  <a:solidFill>
                    <a:schemeClr val="tx1"/>
                  </a:solidFill>
                  <a:latin typeface="Trebuchet MS" panose="020B0603020202020204" pitchFamily="34" charset="0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  <a:p>
              <a:pPr marL="198358" lvl="1" indent="-194858" eaLnBrk="0" hangingPunct="0">
                <a:spcBef>
                  <a:spcPts val="147"/>
                </a:spcBef>
                <a:buClr>
                  <a:schemeClr val="tx1"/>
                </a:buClr>
                <a:buSzPct val="120000"/>
                <a:buFont typeface="Arial" panose="020B0604020202020204" pitchFamily="34" charset="0"/>
                <a:buChar char="•"/>
                <a:defRPr/>
              </a:pPr>
              <a:r>
                <a:rPr lang="en-US" sz="1200" kern="0" dirty="0">
                  <a:latin typeface="+mn-lt"/>
                </a:rPr>
                <a:t>Insert bullet text</a:t>
              </a:r>
            </a:p>
          </p:txBody>
        </p:sp>
        <p:sp>
          <p:nvSpPr>
            <p:cNvPr id="44" name="Round Same Side Corner Rectangle 19">
              <a:extLst>
                <a:ext uri="{FF2B5EF4-FFF2-40B4-BE49-F238E27FC236}">
                  <a16:creationId xmlns:a16="http://schemas.microsoft.com/office/drawing/2014/main" id="{5FA38EC8-7713-F8C7-4C9C-57F3B3F42B20}"/>
                </a:ext>
              </a:extLst>
            </p:cNvPr>
            <p:cNvSpPr/>
            <p:nvPr/>
          </p:nvSpPr>
          <p:spPr>
            <a:xfrm rot="16200000">
              <a:off x="711981" y="4685407"/>
              <a:ext cx="1607744" cy="1145815"/>
            </a:xfrm>
            <a:prstGeom prst="rect">
              <a:avLst/>
            </a:prstGeom>
            <a:solidFill>
              <a:schemeClr val="accent2"/>
            </a:solidFill>
            <a:ln w="19050" cap="flat" cmpd="sng" algn="ctr">
              <a:solidFill>
                <a:schemeClr val="accent2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vert" wrap="square" lIns="0" tIns="0" rIns="0" bIns="0" numCol="1" rtlCol="0" anchor="ctr" anchorCtr="0" compatLnSpc="1">
              <a:prstTxWarp prst="textNoShape">
                <a:avLst/>
              </a:prstTxWarp>
              <a:noAutofit/>
            </a:bodyPr>
            <a:lstStyle/>
            <a:p>
              <a:r>
                <a:rPr lang="en-US" sz="1200" dirty="0">
                  <a:solidFill>
                    <a:schemeClr val="bg1"/>
                  </a:solidFill>
                  <a:latin typeface="+mn-lt"/>
                </a:rPr>
                <a:t>Insert heading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0741519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7981</TotalTime>
  <Words>142</Words>
  <Application>Microsoft Office PowerPoint</Application>
  <PresentationFormat>Widescreen</PresentationFormat>
  <Paragraphs>50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Table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395</cp:revision>
  <dcterms:created xsi:type="dcterms:W3CDTF">2021-03-31T02:49:57Z</dcterms:created>
  <dcterms:modified xsi:type="dcterms:W3CDTF">2025-10-16T10:43:20Z</dcterms:modified>
  <cp:category/>
</cp:coreProperties>
</file>