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21-06-2025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353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541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6622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72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758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0441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3420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பலிபீடமே</a:t>
            </a:r>
            <a:r>
              <a:rPr lang="ta-IN" dirty="0"/>
              <a:t> </a:t>
            </a:r>
            <a:r>
              <a:rPr lang="ta-IN" dirty="0" err="1"/>
              <a:t>பலிபீடமே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எங்கள் தேசம்</a:t>
            </a:r>
          </a:p>
          <a:p>
            <a:r>
              <a:rPr lang="en-US" dirty="0"/>
              <a:t>Slide 3 - </a:t>
            </a:r>
            <a:r>
              <a:rPr lang="ta-IN" dirty="0" err="1"/>
              <a:t>கர்த்தரே</a:t>
            </a:r>
            <a:r>
              <a:rPr lang="ta-IN" dirty="0"/>
              <a:t> தெய்வம்</a:t>
            </a:r>
          </a:p>
          <a:p>
            <a:r>
              <a:rPr lang="en-US" dirty="0"/>
              <a:t>Slide 4 - </a:t>
            </a:r>
            <a:r>
              <a:rPr lang="ta-IN" dirty="0" err="1"/>
              <a:t>பின்மாறி</a:t>
            </a:r>
            <a:r>
              <a:rPr lang="ta-IN" dirty="0"/>
              <a:t> </a:t>
            </a:r>
            <a:r>
              <a:rPr lang="ta-IN" dirty="0" err="1"/>
              <a:t>மழைக்காக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endParaRPr lang="ta-IN" dirty="0"/>
          </a:p>
          <a:p>
            <a:r>
              <a:rPr lang="en-US" dirty="0"/>
              <a:t>Slide 6 - </a:t>
            </a:r>
            <a:r>
              <a:rPr lang="ta-IN" dirty="0"/>
              <a:t>அதிக </a:t>
            </a:r>
            <a:r>
              <a:rPr lang="ta-IN" dirty="0" err="1"/>
              <a:t>பயத்தோடும்</a:t>
            </a:r>
            <a:r>
              <a:rPr lang="ta-IN" dirty="0"/>
              <a:t> (தொடர்ச்சி)</a:t>
            </a:r>
          </a:p>
          <a:p>
            <a:r>
              <a:rPr lang="en-US" dirty="0"/>
              <a:t>Slide 7 -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endParaRPr lang="ta-IN" dirty="0"/>
          </a:p>
          <a:p>
            <a:r>
              <a:rPr lang="en-US" dirty="0"/>
              <a:t>Slide 8 - </a:t>
            </a:r>
            <a:r>
              <a:rPr lang="ta-IN" dirty="0"/>
              <a:t>பூரண </a:t>
            </a:r>
            <a:r>
              <a:rPr lang="ta-IN" dirty="0" err="1"/>
              <a:t>கிருபையை</a:t>
            </a:r>
            <a:r>
              <a:rPr lang="ta-IN" dirty="0"/>
              <a:t> (தொடர்ச்சி)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21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99601A-84D9-CBB1-75BE-1C84DF7573C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C575A8E-D115-7168-DC06-8270A0D7010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366E084-93F3-C9E4-57B9-EE7170562C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C66B9E6-001B-B000-C576-8204B3D0068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ED96161-992E-27F2-D74B-CD4F6612C4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459AE-6D50-27D9-BF94-AA34DCFD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684A69C-A8EC-32BF-06B5-8181163E01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054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7C05A-6DD7-5D7A-102E-541363C64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481B1BA-FC8D-8B12-883D-8A8D52F28C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48508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591BE-5991-866D-12AE-C5EC32568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49F8E2-7764-CB11-96C0-A08FA25077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52269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BDCA0-8128-60E4-AF67-D1C0EFADD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4660CA8-9C0B-5E35-4F0C-C6DA5BD499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6801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Widescreen</PresentationFormat>
  <Paragraphs>72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2025-06-21T04:15:55Z</dcterms:modified>
</cp:coreProperties>
</file>