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48" r:id="rId2"/>
    <p:sldId id="1077" r:id="rId3"/>
    <p:sldId id="1073" r:id="rId4"/>
    <p:sldId id="1111" r:id="rId5"/>
    <p:sldId id="1116" r:id="rId6"/>
    <p:sldId id="1106" r:id="rId7"/>
    <p:sldId id="1104" r:id="rId8"/>
    <p:sldId id="1112" r:id="rId9"/>
    <p:sldId id="1098" r:id="rId10"/>
    <p:sldId id="1089" r:id="rId11"/>
    <p:sldId id="1102" r:id="rId12"/>
    <p:sldId id="1108" r:id="rId13"/>
    <p:sldId id="1105" r:id="rId14"/>
    <p:sldId id="1099" r:id="rId15"/>
    <p:sldId id="1101" r:id="rId16"/>
    <p:sldId id="1107" r:id="rId17"/>
    <p:sldId id="1103" r:id="rId18"/>
    <p:sldId id="1110" r:id="rId19"/>
    <p:sldId id="1100" r:id="rId20"/>
    <p:sldId id="1109" r:id="rId21"/>
    <p:sldId id="1117" r:id="rId22"/>
    <p:sldId id="1113" r:id="rId23"/>
    <p:sldId id="1114" r:id="rId24"/>
    <p:sldId id="1115" r:id="rId25"/>
    <p:sldId id="1097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 autoAdjust="0"/>
    <p:restoredTop sz="50000" autoAdjust="0"/>
  </p:normalViewPr>
  <p:slideViewPr>
    <p:cSldViewPr>
      <p:cViewPr varScale="1">
        <p:scale>
          <a:sx n="171" d="100"/>
          <a:sy n="171" d="100"/>
        </p:scale>
        <p:origin x="4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9C-4BC2-9EE8-B448531BDA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C-4BC2-9EE8-B448531BDA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9C-4BC2-9EE8-B448531BDA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C-4BC2-9EE8-B448531BDA1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9C-4BC2-9EE8-B448531BDA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C-4BC2-9EE8-B448531BDA1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9C-4BC2-9EE8-B448531BDA1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C-4BC2-9EE8-B448531BDA1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D9C-4BC2-9EE8-B448531BD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200" b="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2.2999999999999998</c:v>
                </c:pt>
                <c:pt idx="5">
                  <c:v>1.8</c:v>
                </c:pt>
                <c:pt idx="6">
                  <c:v>3.6</c:v>
                </c:pt>
                <c:pt idx="7">
                  <c:v>4.5</c:v>
                </c:pt>
                <c:pt idx="8">
                  <c:v>3.8</c:v>
                </c:pt>
                <c:pt idx="9">
                  <c:v>5.3</c:v>
                </c:pt>
                <c:pt idx="10">
                  <c:v>6.2</c:v>
                </c:pt>
                <c:pt idx="1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9C-4BC2-9EE8-B448531BD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16352"/>
        <c:axId val="142117888"/>
      </c:barChart>
      <c:catAx>
        <c:axId val="1421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tr-TR"/>
          </a:p>
        </c:txPr>
        <c:crossAx val="142117888"/>
        <c:crosses val="autoZero"/>
        <c:auto val="1"/>
        <c:lblAlgn val="ctr"/>
        <c:lblOffset val="100"/>
        <c:tickMarkSkip val="1"/>
        <c:noMultiLvlLbl val="0"/>
      </c:catAx>
      <c:valAx>
        <c:axId val="14211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116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83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4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4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AE0C-31C0-47D9-9906-9E43F95D984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8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6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7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3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067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65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93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1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97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72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8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8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2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0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1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3436" cy="5143184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35496" y="248018"/>
            <a:ext cx="6851103" cy="507206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36296" y="47319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0707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  <p:sldLayoutId id="2147483673" r:id="rId4"/>
    <p:sldLayoutId id="2147483674" r:id="rId5"/>
  </p:sldLayoutIdLst>
  <p:transition/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257649-985A-4C1B-9DB0-3804FE39A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259631" y="2102386"/>
            <a:ext cx="66247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r-TR" altLang="zh-CN" sz="4400" b="1" cap="all" dirty="0">
                <a:solidFill>
                  <a:schemeClr val="bg1"/>
                </a:solidFill>
                <a:latin typeface="+mj-lt"/>
                <a:ea typeface="方正粗谭黑简体" panose="02000000000000000000" pitchFamily="2" charset="-122"/>
                <a:cs typeface="Arial" panose="020B0604020202020204" pitchFamily="34" charset="0"/>
              </a:rPr>
              <a:t>TECHNOLOGY REPORT</a:t>
            </a:r>
            <a:endParaRPr lang="zh-CN" altLang="en-US" sz="4400" b="1" cap="all" dirty="0">
              <a:solidFill>
                <a:schemeClr val="bg1"/>
              </a:solidFill>
              <a:latin typeface="+mj-lt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149616" y="2715766"/>
            <a:ext cx="4844765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tr-TR" altLang="zh-CN" sz="1400" spc="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TEMPLATE</a:t>
            </a:r>
            <a:endParaRPr lang="zh-CN" altLang="en-US" sz="1400" spc="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03848" y="483518"/>
            <a:ext cx="3024336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cap="all" spc="300" dirty="0">
                <a:solidFill>
                  <a:schemeClr val="bg1"/>
                </a:solidFill>
                <a:latin typeface="+mj-lt"/>
                <a:ea typeface="Malgun Gothic" pitchFamily="34" charset="-127"/>
                <a:cs typeface="Arial" panose="020B0604020202020204" pitchFamily="34" charset="0"/>
              </a:rPr>
              <a:t>20</a:t>
            </a:r>
            <a:r>
              <a:rPr lang="en-US" altLang="zh-CN" sz="8000" cap="all" spc="300" dirty="0">
                <a:solidFill>
                  <a:schemeClr val="bg1"/>
                </a:solidFill>
                <a:latin typeface="+mj-lt"/>
                <a:ea typeface="Malgun Gothic" pitchFamily="34" charset="-127"/>
                <a:cs typeface="Arial" panose="020B0604020202020204" pitchFamily="34" charset="0"/>
              </a:rPr>
              <a:t>XX</a:t>
            </a:r>
            <a:endParaRPr lang="zh-CN" altLang="en-US" sz="8000" cap="all" spc="300" dirty="0">
              <a:solidFill>
                <a:schemeClr val="bg1"/>
              </a:solidFill>
              <a:latin typeface="+mj-lt"/>
              <a:ea typeface="Dotu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>
            <a:grpSpLocks noChangeAspect="1"/>
          </p:cNvGrpSpPr>
          <p:nvPr/>
        </p:nvGrpSpPr>
        <p:grpSpPr bwMode="auto">
          <a:xfrm>
            <a:off x="3177827" y="1444151"/>
            <a:ext cx="2788346" cy="2790275"/>
            <a:chOff x="2270" y="588"/>
            <a:chExt cx="3140" cy="3142"/>
          </a:xfrm>
          <a:effectLst/>
        </p:grpSpPr>
        <p:sp>
          <p:nvSpPr>
            <p:cNvPr id="7" name="Freeform 164"/>
            <p:cNvSpPr>
              <a:spLocks/>
            </p:cNvSpPr>
            <p:nvPr/>
          </p:nvSpPr>
          <p:spPr bwMode="auto">
            <a:xfrm>
              <a:off x="4375" y="2778"/>
              <a:ext cx="590" cy="585"/>
            </a:xfrm>
            <a:custGeom>
              <a:avLst/>
              <a:gdLst>
                <a:gd name="T0" fmla="*/ 135 w 249"/>
                <a:gd name="T1" fmla="*/ 111 h 247"/>
                <a:gd name="T2" fmla="*/ 42 w 249"/>
                <a:gd name="T3" fmla="*/ 0 h 247"/>
                <a:gd name="T4" fmla="*/ 13 w 249"/>
                <a:gd name="T5" fmla="*/ 29 h 247"/>
                <a:gd name="T6" fmla="*/ 91 w 249"/>
                <a:gd name="T7" fmla="*/ 155 h 247"/>
                <a:gd name="T8" fmla="*/ 217 w 249"/>
                <a:gd name="T9" fmla="*/ 234 h 247"/>
                <a:gd name="T10" fmla="*/ 249 w 249"/>
                <a:gd name="T11" fmla="*/ 201 h 247"/>
                <a:gd name="T12" fmla="*/ 135 w 249"/>
                <a:gd name="T13" fmla="*/ 11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35" y="111"/>
                  </a:moveTo>
                  <a:cubicBezTo>
                    <a:pt x="79" y="55"/>
                    <a:pt x="29" y="13"/>
                    <a:pt x="42" y="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42"/>
                    <a:pt x="35" y="99"/>
                    <a:pt x="91" y="155"/>
                  </a:cubicBezTo>
                  <a:cubicBezTo>
                    <a:pt x="147" y="212"/>
                    <a:pt x="204" y="247"/>
                    <a:pt x="217" y="234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36" y="214"/>
                    <a:pt x="192" y="167"/>
                    <a:pt x="135" y="1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65"/>
            <p:cNvSpPr>
              <a:spLocks/>
            </p:cNvSpPr>
            <p:nvPr/>
          </p:nvSpPr>
          <p:spPr bwMode="auto">
            <a:xfrm>
              <a:off x="4368" y="2856"/>
              <a:ext cx="511" cy="512"/>
            </a:xfrm>
            <a:custGeom>
              <a:avLst/>
              <a:gdLst>
                <a:gd name="T0" fmla="*/ 97 w 216"/>
                <a:gd name="T1" fmla="*/ 119 h 216"/>
                <a:gd name="T2" fmla="*/ 26 w 216"/>
                <a:gd name="T3" fmla="*/ 14 h 216"/>
                <a:gd name="T4" fmla="*/ 12 w 216"/>
                <a:gd name="T5" fmla="*/ 0 h 216"/>
                <a:gd name="T6" fmla="*/ 91 w 216"/>
                <a:gd name="T7" fmla="*/ 125 h 216"/>
                <a:gd name="T8" fmla="*/ 216 w 216"/>
                <a:gd name="T9" fmla="*/ 204 h 216"/>
                <a:gd name="T10" fmla="*/ 202 w 216"/>
                <a:gd name="T11" fmla="*/ 190 h 216"/>
                <a:gd name="T12" fmla="*/ 97 w 216"/>
                <a:gd name="T13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119"/>
                  </a:moveTo>
                  <a:cubicBezTo>
                    <a:pt x="49" y="71"/>
                    <a:pt x="18" y="24"/>
                    <a:pt x="2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35" y="69"/>
                    <a:pt x="91" y="125"/>
                  </a:cubicBezTo>
                  <a:cubicBezTo>
                    <a:pt x="147" y="181"/>
                    <a:pt x="202" y="216"/>
                    <a:pt x="216" y="2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192" y="199"/>
                    <a:pt x="145" y="167"/>
                    <a:pt x="97" y="11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66"/>
            <p:cNvSpPr>
              <a:spLocks/>
            </p:cNvSpPr>
            <p:nvPr/>
          </p:nvSpPr>
          <p:spPr bwMode="auto">
            <a:xfrm>
              <a:off x="3885" y="2934"/>
              <a:ext cx="919" cy="640"/>
            </a:xfrm>
            <a:custGeom>
              <a:avLst/>
              <a:gdLst>
                <a:gd name="T0" fmla="*/ 388 w 388"/>
                <a:gd name="T1" fmla="*/ 78 h 270"/>
                <a:gd name="T2" fmla="*/ 309 w 388"/>
                <a:gd name="T3" fmla="*/ 0 h 270"/>
                <a:gd name="T4" fmla="*/ 82 w 388"/>
                <a:gd name="T5" fmla="*/ 125 h 270"/>
                <a:gd name="T6" fmla="*/ 82 w 388"/>
                <a:gd name="T7" fmla="*/ 107 h 270"/>
                <a:gd name="T8" fmla="*/ 61 w 388"/>
                <a:gd name="T9" fmla="*/ 98 h 270"/>
                <a:gd name="T10" fmla="*/ 12 w 388"/>
                <a:gd name="T11" fmla="*/ 153 h 270"/>
                <a:gd name="T12" fmla="*/ 12 w 388"/>
                <a:gd name="T13" fmla="*/ 202 h 270"/>
                <a:gd name="T14" fmla="*/ 61 w 388"/>
                <a:gd name="T15" fmla="*/ 257 h 270"/>
                <a:gd name="T16" fmla="*/ 82 w 388"/>
                <a:gd name="T17" fmla="*/ 248 h 270"/>
                <a:gd name="T18" fmla="*/ 82 w 388"/>
                <a:gd name="T19" fmla="*/ 238 h 270"/>
                <a:gd name="T20" fmla="*/ 388 w 388"/>
                <a:gd name="T21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88" y="78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48" y="61"/>
                    <a:pt x="170" y="105"/>
                    <a:pt x="82" y="12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89"/>
                    <a:pt x="73" y="85"/>
                    <a:pt x="61" y="9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0" y="167"/>
                    <a:pt x="0" y="189"/>
                    <a:pt x="12" y="202"/>
                  </a:cubicBezTo>
                  <a:cubicBezTo>
                    <a:pt x="61" y="257"/>
                    <a:pt x="61" y="257"/>
                    <a:pt x="61" y="257"/>
                  </a:cubicBezTo>
                  <a:cubicBezTo>
                    <a:pt x="73" y="270"/>
                    <a:pt x="82" y="266"/>
                    <a:pt x="82" y="248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201" y="217"/>
                    <a:pt x="306" y="160"/>
                    <a:pt x="388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0" name="Picture 1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" y="2926"/>
              <a:ext cx="10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68"/>
            <p:cNvSpPr>
              <a:spLocks/>
            </p:cNvSpPr>
            <p:nvPr/>
          </p:nvSpPr>
          <p:spPr bwMode="auto">
            <a:xfrm>
              <a:off x="4053" y="3148"/>
              <a:ext cx="109" cy="82"/>
            </a:xfrm>
            <a:custGeom>
              <a:avLst/>
              <a:gdLst>
                <a:gd name="T0" fmla="*/ 4 w 46"/>
                <a:gd name="T1" fmla="*/ 0 h 35"/>
                <a:gd name="T2" fmla="*/ 0 w 46"/>
                <a:gd name="T3" fmla="*/ 1 h 35"/>
                <a:gd name="T4" fmla="*/ 3 w 46"/>
                <a:gd name="T5" fmla="*/ 0 h 35"/>
                <a:gd name="T6" fmla="*/ 11 w 46"/>
                <a:gd name="T7" fmla="*/ 17 h 35"/>
                <a:gd name="T8" fmla="*/ 11 w 46"/>
                <a:gd name="T9" fmla="*/ 35 h 35"/>
                <a:gd name="T10" fmla="*/ 46 w 46"/>
                <a:gd name="T11" fmla="*/ 26 h 35"/>
                <a:gd name="T12" fmla="*/ 12 w 46"/>
                <a:gd name="T13" fmla="*/ 34 h 35"/>
                <a:gd name="T14" fmla="*/ 12 w 46"/>
                <a:gd name="T15" fmla="*/ 16 h 35"/>
                <a:gd name="T16" fmla="*/ 4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1" y="6"/>
                    <a:pt x="11" y="1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3" y="32"/>
                    <a:pt x="35" y="29"/>
                    <a:pt x="46" y="26"/>
                  </a:cubicBezTo>
                  <a:cubicBezTo>
                    <a:pt x="35" y="29"/>
                    <a:pt x="24" y="32"/>
                    <a:pt x="12" y="3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6"/>
                    <a:pt x="9" y="0"/>
                    <a:pt x="4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69"/>
            <p:cNvSpPr>
              <a:spLocks/>
            </p:cNvSpPr>
            <p:nvPr/>
          </p:nvSpPr>
          <p:spPr bwMode="auto">
            <a:xfrm>
              <a:off x="3890" y="2934"/>
              <a:ext cx="817" cy="455"/>
            </a:xfrm>
            <a:custGeom>
              <a:avLst/>
              <a:gdLst>
                <a:gd name="T0" fmla="*/ 308 w 345"/>
                <a:gd name="T1" fmla="*/ 0 h 192"/>
                <a:gd name="T2" fmla="*/ 115 w 345"/>
                <a:gd name="T3" fmla="*/ 116 h 192"/>
                <a:gd name="T4" fmla="*/ 80 w 345"/>
                <a:gd name="T5" fmla="*/ 125 h 192"/>
                <a:gd name="T6" fmla="*/ 80 w 345"/>
                <a:gd name="T7" fmla="*/ 107 h 192"/>
                <a:gd name="T8" fmla="*/ 72 w 345"/>
                <a:gd name="T9" fmla="*/ 90 h 192"/>
                <a:gd name="T10" fmla="*/ 69 w 345"/>
                <a:gd name="T11" fmla="*/ 91 h 192"/>
                <a:gd name="T12" fmla="*/ 60 w 345"/>
                <a:gd name="T13" fmla="*/ 98 h 192"/>
                <a:gd name="T14" fmla="*/ 11 w 345"/>
                <a:gd name="T15" fmla="*/ 153 h 192"/>
                <a:gd name="T16" fmla="*/ 5 w 345"/>
                <a:gd name="T17" fmla="*/ 192 h 192"/>
                <a:gd name="T18" fmla="*/ 345 w 345"/>
                <a:gd name="T19" fmla="*/ 37 h 192"/>
                <a:gd name="T20" fmla="*/ 308 w 345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192">
                  <a:moveTo>
                    <a:pt x="308" y="0"/>
                  </a:moveTo>
                  <a:cubicBezTo>
                    <a:pt x="255" y="53"/>
                    <a:pt x="189" y="93"/>
                    <a:pt x="115" y="116"/>
                  </a:cubicBezTo>
                  <a:cubicBezTo>
                    <a:pt x="104" y="119"/>
                    <a:pt x="92" y="122"/>
                    <a:pt x="80" y="12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96"/>
                    <a:pt x="77" y="90"/>
                    <a:pt x="72" y="90"/>
                  </a:cubicBezTo>
                  <a:cubicBezTo>
                    <a:pt x="71" y="90"/>
                    <a:pt x="70" y="90"/>
                    <a:pt x="69" y="91"/>
                  </a:cubicBezTo>
                  <a:cubicBezTo>
                    <a:pt x="66" y="92"/>
                    <a:pt x="63" y="94"/>
                    <a:pt x="60" y="98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2" y="163"/>
                    <a:pt x="0" y="179"/>
                    <a:pt x="5" y="192"/>
                  </a:cubicBezTo>
                  <a:cubicBezTo>
                    <a:pt x="138" y="185"/>
                    <a:pt x="257" y="127"/>
                    <a:pt x="345" y="37"/>
                  </a:cubicBezTo>
                  <a:cubicBezTo>
                    <a:pt x="308" y="0"/>
                    <a:pt x="308" y="0"/>
                    <a:pt x="30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70"/>
            <p:cNvSpPr>
              <a:spLocks/>
            </p:cNvSpPr>
            <p:nvPr/>
          </p:nvSpPr>
          <p:spPr bwMode="auto">
            <a:xfrm>
              <a:off x="2270" y="1992"/>
              <a:ext cx="684" cy="189"/>
            </a:xfrm>
            <a:custGeom>
              <a:avLst/>
              <a:gdLst>
                <a:gd name="T0" fmla="*/ 144 w 289"/>
                <a:gd name="T1" fmla="*/ 63 h 80"/>
                <a:gd name="T2" fmla="*/ 289 w 289"/>
                <a:gd name="T3" fmla="*/ 75 h 80"/>
                <a:gd name="T4" fmla="*/ 289 w 289"/>
                <a:gd name="T5" fmla="*/ 34 h 80"/>
                <a:gd name="T6" fmla="*/ 144 w 289"/>
                <a:gd name="T7" fmla="*/ 0 h 80"/>
                <a:gd name="T8" fmla="*/ 0 w 289"/>
                <a:gd name="T9" fmla="*/ 34 h 80"/>
                <a:gd name="T10" fmla="*/ 0 w 289"/>
                <a:gd name="T11" fmla="*/ 80 h 80"/>
                <a:gd name="T12" fmla="*/ 144 w 289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4" y="63"/>
                  </a:moveTo>
                  <a:cubicBezTo>
                    <a:pt x="224" y="63"/>
                    <a:pt x="289" y="56"/>
                    <a:pt x="289" y="75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1"/>
                    <a:pt x="65" y="63"/>
                    <a:pt x="144" y="6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71"/>
            <p:cNvSpPr>
              <a:spLocks/>
            </p:cNvSpPr>
            <p:nvPr/>
          </p:nvSpPr>
          <p:spPr bwMode="auto">
            <a:xfrm>
              <a:off x="2270" y="1980"/>
              <a:ext cx="684" cy="81"/>
            </a:xfrm>
            <a:custGeom>
              <a:avLst/>
              <a:gdLst>
                <a:gd name="T0" fmla="*/ 145 w 289"/>
                <a:gd name="T1" fmla="*/ 10 h 34"/>
                <a:gd name="T2" fmla="*/ 269 w 289"/>
                <a:gd name="T3" fmla="*/ 34 h 34"/>
                <a:gd name="T4" fmla="*/ 289 w 289"/>
                <a:gd name="T5" fmla="*/ 34 h 34"/>
                <a:gd name="T6" fmla="*/ 145 w 289"/>
                <a:gd name="T7" fmla="*/ 0 h 34"/>
                <a:gd name="T8" fmla="*/ 0 w 289"/>
                <a:gd name="T9" fmla="*/ 34 h 34"/>
                <a:gd name="T10" fmla="*/ 20 w 289"/>
                <a:gd name="T11" fmla="*/ 34 h 34"/>
                <a:gd name="T12" fmla="*/ 145 w 289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4">
                  <a:moveTo>
                    <a:pt x="145" y="10"/>
                  </a:moveTo>
                  <a:cubicBezTo>
                    <a:pt x="213" y="10"/>
                    <a:pt x="268" y="20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8" y="15"/>
                    <a:pt x="224" y="0"/>
                    <a:pt x="145" y="0"/>
                  </a:cubicBezTo>
                  <a:cubicBezTo>
                    <a:pt x="66" y="0"/>
                    <a:pt x="1" y="15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0"/>
                    <a:pt x="77" y="10"/>
                    <a:pt x="14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72"/>
            <p:cNvSpPr>
              <a:spLocks/>
            </p:cNvSpPr>
            <p:nvPr/>
          </p:nvSpPr>
          <p:spPr bwMode="auto">
            <a:xfrm>
              <a:off x="2481" y="1308"/>
              <a:ext cx="504" cy="850"/>
            </a:xfrm>
            <a:custGeom>
              <a:avLst/>
              <a:gdLst>
                <a:gd name="T0" fmla="*/ 212 w 213"/>
                <a:gd name="T1" fmla="*/ 113 h 359"/>
                <a:gd name="T2" fmla="*/ 208 w 213"/>
                <a:gd name="T3" fmla="*/ 39 h 359"/>
                <a:gd name="T4" fmla="*/ 173 w 213"/>
                <a:gd name="T5" fmla="*/ 5 h 359"/>
                <a:gd name="T6" fmla="*/ 100 w 213"/>
                <a:gd name="T7" fmla="*/ 1 h 359"/>
                <a:gd name="T8" fmla="*/ 91 w 213"/>
                <a:gd name="T9" fmla="*/ 22 h 359"/>
                <a:gd name="T10" fmla="*/ 102 w 213"/>
                <a:gd name="T11" fmla="*/ 33 h 359"/>
                <a:gd name="T12" fmla="*/ 0 w 213"/>
                <a:gd name="T13" fmla="*/ 359 h 359"/>
                <a:gd name="T14" fmla="*/ 111 w 213"/>
                <a:gd name="T15" fmla="*/ 359 h 359"/>
                <a:gd name="T16" fmla="*/ 182 w 213"/>
                <a:gd name="T17" fmla="*/ 113 h 359"/>
                <a:gd name="T18" fmla="*/ 191 w 213"/>
                <a:gd name="T19" fmla="*/ 122 h 359"/>
                <a:gd name="T20" fmla="*/ 212 w 213"/>
                <a:gd name="T21" fmla="*/ 11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59">
                  <a:moveTo>
                    <a:pt x="212" y="113"/>
                  </a:moveTo>
                  <a:cubicBezTo>
                    <a:pt x="208" y="39"/>
                    <a:pt x="208" y="39"/>
                    <a:pt x="208" y="39"/>
                  </a:cubicBezTo>
                  <a:cubicBezTo>
                    <a:pt x="207" y="21"/>
                    <a:pt x="191" y="6"/>
                    <a:pt x="173" y="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2" y="0"/>
                    <a:pt x="78" y="9"/>
                    <a:pt x="91" y="22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38" y="126"/>
                    <a:pt x="0" y="238"/>
                    <a:pt x="0" y="359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11" y="269"/>
                    <a:pt x="137" y="184"/>
                    <a:pt x="182" y="113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203" y="135"/>
                    <a:pt x="213" y="130"/>
                    <a:pt x="212" y="1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73"/>
            <p:cNvSpPr>
              <a:spLocks/>
            </p:cNvSpPr>
            <p:nvPr/>
          </p:nvSpPr>
          <p:spPr bwMode="auto">
            <a:xfrm>
              <a:off x="2943" y="1341"/>
              <a:ext cx="42" cy="272"/>
            </a:xfrm>
            <a:custGeom>
              <a:avLst/>
              <a:gdLst>
                <a:gd name="T0" fmla="*/ 1 w 18"/>
                <a:gd name="T1" fmla="*/ 0 h 115"/>
                <a:gd name="T2" fmla="*/ 0 w 18"/>
                <a:gd name="T3" fmla="*/ 0 h 115"/>
                <a:gd name="T4" fmla="*/ 13 w 18"/>
                <a:gd name="T5" fmla="*/ 25 h 115"/>
                <a:gd name="T6" fmla="*/ 17 w 18"/>
                <a:gd name="T7" fmla="*/ 99 h 115"/>
                <a:gd name="T8" fmla="*/ 11 w 18"/>
                <a:gd name="T9" fmla="*/ 115 h 115"/>
                <a:gd name="T10" fmla="*/ 18 w 18"/>
                <a:gd name="T11" fmla="*/ 98 h 115"/>
                <a:gd name="T12" fmla="*/ 14 w 18"/>
                <a:gd name="T13" fmla="*/ 25 h 115"/>
                <a:gd name="T14" fmla="*/ 1 w 18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3" y="25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8"/>
                    <a:pt x="15" y="113"/>
                    <a:pt x="11" y="115"/>
                  </a:cubicBezTo>
                  <a:cubicBezTo>
                    <a:pt x="16" y="114"/>
                    <a:pt x="18" y="108"/>
                    <a:pt x="18" y="9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15"/>
                    <a:pt x="8" y="6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74"/>
            <p:cNvSpPr>
              <a:spLocks/>
            </p:cNvSpPr>
            <p:nvPr/>
          </p:nvSpPr>
          <p:spPr bwMode="auto">
            <a:xfrm>
              <a:off x="2755" y="1840"/>
              <a:ext cx="36" cy="150"/>
            </a:xfrm>
            <a:custGeom>
              <a:avLst/>
              <a:gdLst>
                <a:gd name="T0" fmla="*/ 15 w 15"/>
                <a:gd name="T1" fmla="*/ 0 h 63"/>
                <a:gd name="T2" fmla="*/ 0 w 15"/>
                <a:gd name="T3" fmla="*/ 63 h 63"/>
                <a:gd name="T4" fmla="*/ 1 w 15"/>
                <a:gd name="T5" fmla="*/ 63 h 63"/>
                <a:gd name="T6" fmla="*/ 15 w 15"/>
                <a:gd name="T7" fmla="*/ 1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cubicBezTo>
                    <a:pt x="9" y="21"/>
                    <a:pt x="4" y="41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5" y="42"/>
                    <a:pt x="9" y="2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5"/>
            <p:cNvSpPr>
              <a:spLocks/>
            </p:cNvSpPr>
            <p:nvPr/>
          </p:nvSpPr>
          <p:spPr bwMode="auto">
            <a:xfrm>
              <a:off x="2791" y="1575"/>
              <a:ext cx="121" cy="268"/>
            </a:xfrm>
            <a:custGeom>
              <a:avLst/>
              <a:gdLst>
                <a:gd name="T0" fmla="*/ 51 w 51"/>
                <a:gd name="T1" fmla="*/ 0 h 113"/>
                <a:gd name="T2" fmla="*/ 0 w 51"/>
                <a:gd name="T3" fmla="*/ 112 h 113"/>
                <a:gd name="T4" fmla="*/ 0 w 51"/>
                <a:gd name="T5" fmla="*/ 113 h 113"/>
                <a:gd name="T6" fmla="*/ 51 w 51"/>
                <a:gd name="T7" fmla="*/ 0 h 113"/>
                <a:gd name="T8" fmla="*/ 51 w 5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29" y="35"/>
                    <a:pt x="12" y="72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2" y="73"/>
                    <a:pt x="29" y="3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6"/>
            <p:cNvSpPr>
              <a:spLocks/>
            </p:cNvSpPr>
            <p:nvPr/>
          </p:nvSpPr>
          <p:spPr bwMode="auto">
            <a:xfrm>
              <a:off x="2744" y="2139"/>
              <a:ext cx="2" cy="19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77"/>
            <p:cNvSpPr>
              <a:spLocks/>
            </p:cNvSpPr>
            <p:nvPr/>
          </p:nvSpPr>
          <p:spPr bwMode="auto">
            <a:xfrm>
              <a:off x="2744" y="2011"/>
              <a:ext cx="11" cy="128"/>
            </a:xfrm>
            <a:custGeom>
              <a:avLst/>
              <a:gdLst>
                <a:gd name="T0" fmla="*/ 4 w 5"/>
                <a:gd name="T1" fmla="*/ 0 h 54"/>
                <a:gd name="T2" fmla="*/ 0 w 5"/>
                <a:gd name="T3" fmla="*/ 54 h 54"/>
                <a:gd name="T4" fmla="*/ 1 w 5"/>
                <a:gd name="T5" fmla="*/ 54 h 54"/>
                <a:gd name="T6" fmla="*/ 5 w 5"/>
                <a:gd name="T7" fmla="*/ 0 h 54"/>
                <a:gd name="T8" fmla="*/ 4 w 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4">
                  <a:moveTo>
                    <a:pt x="4" y="0"/>
                  </a:moveTo>
                  <a:cubicBezTo>
                    <a:pt x="2" y="17"/>
                    <a:pt x="0" y="35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35"/>
                    <a:pt x="3" y="17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8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78"/>
            <p:cNvSpPr>
              <a:spLocks/>
            </p:cNvSpPr>
            <p:nvPr/>
          </p:nvSpPr>
          <p:spPr bwMode="auto">
            <a:xfrm>
              <a:off x="2753" y="1990"/>
              <a:ext cx="5" cy="21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1 w 2"/>
                <a:gd name="T5" fmla="*/ 9 h 9"/>
                <a:gd name="T6" fmla="*/ 2 w 2"/>
                <a:gd name="T7" fmla="*/ 0 h 9"/>
                <a:gd name="T8" fmla="*/ 1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2" y="3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9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79"/>
            <p:cNvSpPr>
              <a:spLocks/>
            </p:cNvSpPr>
            <p:nvPr/>
          </p:nvSpPr>
          <p:spPr bwMode="auto">
            <a:xfrm>
              <a:off x="2618" y="1341"/>
              <a:ext cx="365" cy="817"/>
            </a:xfrm>
            <a:custGeom>
              <a:avLst/>
              <a:gdLst>
                <a:gd name="T0" fmla="*/ 137 w 154"/>
                <a:gd name="T1" fmla="*/ 0 h 345"/>
                <a:gd name="T2" fmla="*/ 0 w 154"/>
                <a:gd name="T3" fmla="*/ 345 h 345"/>
                <a:gd name="T4" fmla="*/ 53 w 154"/>
                <a:gd name="T5" fmla="*/ 345 h 345"/>
                <a:gd name="T6" fmla="*/ 53 w 154"/>
                <a:gd name="T7" fmla="*/ 337 h 345"/>
                <a:gd name="T8" fmla="*/ 57 w 154"/>
                <a:gd name="T9" fmla="*/ 283 h 345"/>
                <a:gd name="T10" fmla="*/ 58 w 154"/>
                <a:gd name="T11" fmla="*/ 274 h 345"/>
                <a:gd name="T12" fmla="*/ 73 w 154"/>
                <a:gd name="T13" fmla="*/ 211 h 345"/>
                <a:gd name="T14" fmla="*/ 124 w 154"/>
                <a:gd name="T15" fmla="*/ 99 h 345"/>
                <a:gd name="T16" fmla="*/ 124 w 154"/>
                <a:gd name="T17" fmla="*/ 99 h 345"/>
                <a:gd name="T18" fmla="*/ 125 w 154"/>
                <a:gd name="T19" fmla="*/ 99 h 345"/>
                <a:gd name="T20" fmla="*/ 134 w 154"/>
                <a:gd name="T21" fmla="*/ 108 h 345"/>
                <a:gd name="T22" fmla="*/ 146 w 154"/>
                <a:gd name="T23" fmla="*/ 115 h 345"/>
                <a:gd name="T24" fmla="*/ 148 w 154"/>
                <a:gd name="T25" fmla="*/ 115 h 345"/>
                <a:gd name="T26" fmla="*/ 154 w 154"/>
                <a:gd name="T27" fmla="*/ 99 h 345"/>
                <a:gd name="T28" fmla="*/ 150 w 154"/>
                <a:gd name="T29" fmla="*/ 25 h 345"/>
                <a:gd name="T30" fmla="*/ 137 w 154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45">
                  <a:moveTo>
                    <a:pt x="137" y="0"/>
                  </a:moveTo>
                  <a:cubicBezTo>
                    <a:pt x="53" y="91"/>
                    <a:pt x="2" y="212"/>
                    <a:pt x="0" y="345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2"/>
                    <a:pt x="53" y="340"/>
                    <a:pt x="53" y="337"/>
                  </a:cubicBezTo>
                  <a:cubicBezTo>
                    <a:pt x="53" y="318"/>
                    <a:pt x="55" y="300"/>
                    <a:pt x="57" y="283"/>
                  </a:cubicBezTo>
                  <a:cubicBezTo>
                    <a:pt x="58" y="280"/>
                    <a:pt x="58" y="277"/>
                    <a:pt x="58" y="274"/>
                  </a:cubicBezTo>
                  <a:cubicBezTo>
                    <a:pt x="62" y="252"/>
                    <a:pt x="67" y="232"/>
                    <a:pt x="73" y="211"/>
                  </a:cubicBezTo>
                  <a:cubicBezTo>
                    <a:pt x="85" y="171"/>
                    <a:pt x="102" y="134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5" y="9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8" y="113"/>
                    <a:pt x="143" y="115"/>
                    <a:pt x="146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2" y="113"/>
                    <a:pt x="154" y="108"/>
                    <a:pt x="154" y="99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15"/>
                    <a:pt x="144" y="6"/>
                    <a:pt x="13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80"/>
            <p:cNvSpPr>
              <a:spLocks/>
            </p:cNvSpPr>
            <p:nvPr/>
          </p:nvSpPr>
          <p:spPr bwMode="auto">
            <a:xfrm>
              <a:off x="2637" y="2693"/>
              <a:ext cx="585" cy="592"/>
            </a:xfrm>
            <a:custGeom>
              <a:avLst/>
              <a:gdLst>
                <a:gd name="T0" fmla="*/ 136 w 247"/>
                <a:gd name="T1" fmla="*/ 136 h 250"/>
                <a:gd name="T2" fmla="*/ 247 w 247"/>
                <a:gd name="T3" fmla="*/ 43 h 250"/>
                <a:gd name="T4" fmla="*/ 217 w 247"/>
                <a:gd name="T5" fmla="*/ 13 h 250"/>
                <a:gd name="T6" fmla="*/ 92 w 247"/>
                <a:gd name="T7" fmla="*/ 92 h 250"/>
                <a:gd name="T8" fmla="*/ 14 w 247"/>
                <a:gd name="T9" fmla="*/ 218 h 250"/>
                <a:gd name="T10" fmla="*/ 46 w 247"/>
                <a:gd name="T11" fmla="*/ 250 h 250"/>
                <a:gd name="T12" fmla="*/ 136 w 247"/>
                <a:gd name="T13" fmla="*/ 1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36" y="136"/>
                  </a:moveTo>
                  <a:cubicBezTo>
                    <a:pt x="192" y="80"/>
                    <a:pt x="233" y="30"/>
                    <a:pt x="247" y="4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8" y="35"/>
                    <a:pt x="92" y="92"/>
                  </a:cubicBezTo>
                  <a:cubicBezTo>
                    <a:pt x="35" y="148"/>
                    <a:pt x="0" y="204"/>
                    <a:pt x="14" y="218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3" y="237"/>
                    <a:pt x="80" y="192"/>
                    <a:pt x="136" y="13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81"/>
            <p:cNvSpPr>
              <a:spLocks/>
            </p:cNvSpPr>
            <p:nvPr/>
          </p:nvSpPr>
          <p:spPr bwMode="auto">
            <a:xfrm>
              <a:off x="2641" y="2688"/>
              <a:ext cx="512" cy="512"/>
            </a:xfrm>
            <a:custGeom>
              <a:avLst/>
              <a:gdLst>
                <a:gd name="T0" fmla="*/ 97 w 216"/>
                <a:gd name="T1" fmla="*/ 97 h 216"/>
                <a:gd name="T2" fmla="*/ 202 w 216"/>
                <a:gd name="T3" fmla="*/ 26 h 216"/>
                <a:gd name="T4" fmla="*/ 216 w 216"/>
                <a:gd name="T5" fmla="*/ 12 h 216"/>
                <a:gd name="T6" fmla="*/ 91 w 216"/>
                <a:gd name="T7" fmla="*/ 91 h 216"/>
                <a:gd name="T8" fmla="*/ 12 w 216"/>
                <a:gd name="T9" fmla="*/ 216 h 216"/>
                <a:gd name="T10" fmla="*/ 26 w 216"/>
                <a:gd name="T11" fmla="*/ 202 h 216"/>
                <a:gd name="T12" fmla="*/ 97 w 216"/>
                <a:gd name="T13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97"/>
                  </a:moveTo>
                  <a:cubicBezTo>
                    <a:pt x="145" y="49"/>
                    <a:pt x="192" y="17"/>
                    <a:pt x="202" y="2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2" y="0"/>
                    <a:pt x="146" y="35"/>
                    <a:pt x="91" y="91"/>
                  </a:cubicBezTo>
                  <a:cubicBezTo>
                    <a:pt x="35" y="146"/>
                    <a:pt x="0" y="202"/>
                    <a:pt x="12" y="216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17" y="192"/>
                    <a:pt x="49" y="145"/>
                    <a:pt x="97" y="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82"/>
            <p:cNvSpPr>
              <a:spLocks/>
            </p:cNvSpPr>
            <p:nvPr/>
          </p:nvSpPr>
          <p:spPr bwMode="auto">
            <a:xfrm>
              <a:off x="2424" y="2191"/>
              <a:ext cx="644" cy="928"/>
            </a:xfrm>
            <a:custGeom>
              <a:avLst/>
              <a:gdLst>
                <a:gd name="T0" fmla="*/ 272 w 272"/>
                <a:gd name="T1" fmla="*/ 314 h 392"/>
                <a:gd name="T2" fmla="*/ 146 w 272"/>
                <a:gd name="T3" fmla="*/ 83 h 392"/>
                <a:gd name="T4" fmla="*/ 163 w 272"/>
                <a:gd name="T5" fmla="*/ 83 h 392"/>
                <a:gd name="T6" fmla="*/ 171 w 272"/>
                <a:gd name="T7" fmla="*/ 61 h 392"/>
                <a:gd name="T8" fmla="*/ 116 w 272"/>
                <a:gd name="T9" fmla="*/ 12 h 392"/>
                <a:gd name="T10" fmla="*/ 68 w 272"/>
                <a:gd name="T11" fmla="*/ 12 h 392"/>
                <a:gd name="T12" fmla="*/ 13 w 272"/>
                <a:gd name="T13" fmla="*/ 61 h 392"/>
                <a:gd name="T14" fmla="*/ 21 w 272"/>
                <a:gd name="T15" fmla="*/ 83 h 392"/>
                <a:gd name="T16" fmla="*/ 34 w 272"/>
                <a:gd name="T17" fmla="*/ 83 h 392"/>
                <a:gd name="T18" fmla="*/ 193 w 272"/>
                <a:gd name="T19" fmla="*/ 392 h 392"/>
                <a:gd name="T20" fmla="*/ 272 w 272"/>
                <a:gd name="T21" fmla="*/ 31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72" y="314"/>
                  </a:moveTo>
                  <a:cubicBezTo>
                    <a:pt x="210" y="252"/>
                    <a:pt x="165" y="172"/>
                    <a:pt x="146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81" y="83"/>
                    <a:pt x="184" y="73"/>
                    <a:pt x="171" y="61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3" y="0"/>
                    <a:pt x="81" y="0"/>
                    <a:pt x="68" y="1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73"/>
                    <a:pt x="3" y="83"/>
                    <a:pt x="2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54" y="203"/>
                    <a:pt x="111" y="310"/>
                    <a:pt x="193" y="392"/>
                  </a:cubicBezTo>
                  <a:cubicBezTo>
                    <a:pt x="272" y="314"/>
                    <a:pt x="272" y="314"/>
                    <a:pt x="272" y="314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616" y="2198"/>
              <a:ext cx="64" cy="9"/>
            </a:xfrm>
            <a:custGeom>
              <a:avLst/>
              <a:gdLst>
                <a:gd name="T0" fmla="*/ 11 w 27"/>
                <a:gd name="T1" fmla="*/ 0 h 4"/>
                <a:gd name="T2" fmla="*/ 0 w 27"/>
                <a:gd name="T3" fmla="*/ 2 h 4"/>
                <a:gd name="T4" fmla="*/ 0 w 27"/>
                <a:gd name="T5" fmla="*/ 2 h 4"/>
                <a:gd name="T6" fmla="*/ 11 w 27"/>
                <a:gd name="T7" fmla="*/ 0 h 4"/>
                <a:gd name="T8" fmla="*/ 27 w 27"/>
                <a:gd name="T9" fmla="*/ 4 h 4"/>
                <a:gd name="T10" fmla="*/ 11 w 2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">
                  <a:moveTo>
                    <a:pt x="11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22" y="1"/>
                    <a:pt x="16" y="0"/>
                    <a:pt x="1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84"/>
            <p:cNvSpPr>
              <a:spLocks/>
            </p:cNvSpPr>
            <p:nvPr/>
          </p:nvSpPr>
          <p:spPr bwMode="auto">
            <a:xfrm>
              <a:off x="2616" y="2198"/>
              <a:ext cx="450" cy="831"/>
            </a:xfrm>
            <a:custGeom>
              <a:avLst/>
              <a:gdLst>
                <a:gd name="T0" fmla="*/ 11 w 190"/>
                <a:gd name="T1" fmla="*/ 0 h 351"/>
                <a:gd name="T2" fmla="*/ 0 w 190"/>
                <a:gd name="T3" fmla="*/ 2 h 351"/>
                <a:gd name="T4" fmla="*/ 149 w 190"/>
                <a:gd name="T5" fmla="*/ 351 h 351"/>
                <a:gd name="T6" fmla="*/ 190 w 190"/>
                <a:gd name="T7" fmla="*/ 311 h 351"/>
                <a:gd name="T8" fmla="*/ 190 w 190"/>
                <a:gd name="T9" fmla="*/ 311 h 351"/>
                <a:gd name="T10" fmla="*/ 65 w 190"/>
                <a:gd name="T11" fmla="*/ 80 h 351"/>
                <a:gd name="T12" fmla="*/ 81 w 190"/>
                <a:gd name="T13" fmla="*/ 80 h 351"/>
                <a:gd name="T14" fmla="*/ 90 w 190"/>
                <a:gd name="T15" fmla="*/ 58 h 351"/>
                <a:gd name="T16" fmla="*/ 35 w 190"/>
                <a:gd name="T17" fmla="*/ 9 h 351"/>
                <a:gd name="T18" fmla="*/ 27 w 190"/>
                <a:gd name="T19" fmla="*/ 4 h 351"/>
                <a:gd name="T20" fmla="*/ 11 w 190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351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3" y="138"/>
                    <a:pt x="60" y="261"/>
                    <a:pt x="149" y="3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28" y="248"/>
                    <a:pt x="84" y="169"/>
                    <a:pt x="65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99" y="80"/>
                    <a:pt x="103" y="70"/>
                    <a:pt x="90" y="5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7"/>
                    <a:pt x="30" y="5"/>
                    <a:pt x="27" y="4"/>
                  </a:cubicBezTo>
                  <a:cubicBezTo>
                    <a:pt x="22" y="1"/>
                    <a:pt x="17" y="0"/>
                    <a:pt x="1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85"/>
            <p:cNvSpPr>
              <a:spLocks/>
            </p:cNvSpPr>
            <p:nvPr/>
          </p:nvSpPr>
          <p:spPr bwMode="auto">
            <a:xfrm>
              <a:off x="3674" y="3046"/>
              <a:ext cx="187" cy="684"/>
            </a:xfrm>
            <a:custGeom>
              <a:avLst/>
              <a:gdLst>
                <a:gd name="T0" fmla="*/ 62 w 79"/>
                <a:gd name="T1" fmla="*/ 145 h 289"/>
                <a:gd name="T2" fmla="*/ 75 w 79"/>
                <a:gd name="T3" fmla="*/ 0 h 289"/>
                <a:gd name="T4" fmla="*/ 33 w 79"/>
                <a:gd name="T5" fmla="*/ 0 h 289"/>
                <a:gd name="T6" fmla="*/ 0 w 79"/>
                <a:gd name="T7" fmla="*/ 145 h 289"/>
                <a:gd name="T8" fmla="*/ 33 w 79"/>
                <a:gd name="T9" fmla="*/ 289 h 289"/>
                <a:gd name="T10" fmla="*/ 79 w 79"/>
                <a:gd name="T11" fmla="*/ 289 h 289"/>
                <a:gd name="T12" fmla="*/ 62 w 79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9">
                  <a:moveTo>
                    <a:pt x="62" y="145"/>
                  </a:moveTo>
                  <a:cubicBezTo>
                    <a:pt x="62" y="65"/>
                    <a:pt x="56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65"/>
                    <a:pt x="0" y="145"/>
                  </a:cubicBezTo>
                  <a:cubicBezTo>
                    <a:pt x="0" y="224"/>
                    <a:pt x="15" y="289"/>
                    <a:pt x="33" y="289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61" y="289"/>
                    <a:pt x="62" y="224"/>
                    <a:pt x="62" y="14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86"/>
            <p:cNvSpPr>
              <a:spLocks/>
            </p:cNvSpPr>
            <p:nvPr/>
          </p:nvSpPr>
          <p:spPr bwMode="auto">
            <a:xfrm>
              <a:off x="3662" y="3046"/>
              <a:ext cx="79" cy="684"/>
            </a:xfrm>
            <a:custGeom>
              <a:avLst/>
              <a:gdLst>
                <a:gd name="T0" fmla="*/ 9 w 33"/>
                <a:gd name="T1" fmla="*/ 144 h 289"/>
                <a:gd name="T2" fmla="*/ 33 w 33"/>
                <a:gd name="T3" fmla="*/ 20 h 289"/>
                <a:gd name="T4" fmla="*/ 33 w 33"/>
                <a:gd name="T5" fmla="*/ 0 h 289"/>
                <a:gd name="T6" fmla="*/ 0 w 33"/>
                <a:gd name="T7" fmla="*/ 144 h 289"/>
                <a:gd name="T8" fmla="*/ 33 w 33"/>
                <a:gd name="T9" fmla="*/ 289 h 289"/>
                <a:gd name="T10" fmla="*/ 33 w 33"/>
                <a:gd name="T11" fmla="*/ 269 h 289"/>
                <a:gd name="T12" fmla="*/ 9 w 33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9">
                  <a:moveTo>
                    <a:pt x="9" y="144"/>
                  </a:moveTo>
                  <a:cubicBezTo>
                    <a:pt x="9" y="76"/>
                    <a:pt x="2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1"/>
                    <a:pt x="0" y="65"/>
                    <a:pt x="0" y="144"/>
                  </a:cubicBezTo>
                  <a:cubicBezTo>
                    <a:pt x="0" y="224"/>
                    <a:pt x="15" y="288"/>
                    <a:pt x="33" y="289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20" y="268"/>
                    <a:pt x="9" y="213"/>
                    <a:pt x="9" y="14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87"/>
            <p:cNvSpPr>
              <a:spLocks/>
            </p:cNvSpPr>
            <p:nvPr/>
          </p:nvSpPr>
          <p:spPr bwMode="auto">
            <a:xfrm>
              <a:off x="3821" y="3254"/>
              <a:ext cx="24" cy="135"/>
            </a:xfrm>
            <a:custGeom>
              <a:avLst/>
              <a:gdLst>
                <a:gd name="T0" fmla="*/ 0 w 10"/>
                <a:gd name="T1" fmla="*/ 0 h 57"/>
                <a:gd name="T2" fmla="*/ 0 w 10"/>
                <a:gd name="T3" fmla="*/ 1 h 57"/>
                <a:gd name="T4" fmla="*/ 9 w 10"/>
                <a:gd name="T5" fmla="*/ 1 h 57"/>
                <a:gd name="T6" fmla="*/ 9 w 10"/>
                <a:gd name="T7" fmla="*/ 57 h 57"/>
                <a:gd name="T8" fmla="*/ 10 w 10"/>
                <a:gd name="T9" fmla="*/ 57 h 57"/>
                <a:gd name="T10" fmla="*/ 10 w 10"/>
                <a:gd name="T11" fmla="*/ 0 h 57"/>
                <a:gd name="T12" fmla="*/ 0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88"/>
            <p:cNvSpPr>
              <a:spLocks/>
            </p:cNvSpPr>
            <p:nvPr/>
          </p:nvSpPr>
          <p:spPr bwMode="auto">
            <a:xfrm>
              <a:off x="4726" y="2136"/>
              <a:ext cx="684" cy="190"/>
            </a:xfrm>
            <a:custGeom>
              <a:avLst/>
              <a:gdLst>
                <a:gd name="T0" fmla="*/ 145 w 289"/>
                <a:gd name="T1" fmla="*/ 17 h 80"/>
                <a:gd name="T2" fmla="*/ 0 w 289"/>
                <a:gd name="T3" fmla="*/ 5 h 80"/>
                <a:gd name="T4" fmla="*/ 0 w 289"/>
                <a:gd name="T5" fmla="*/ 46 h 80"/>
                <a:gd name="T6" fmla="*/ 145 w 289"/>
                <a:gd name="T7" fmla="*/ 80 h 80"/>
                <a:gd name="T8" fmla="*/ 289 w 289"/>
                <a:gd name="T9" fmla="*/ 46 h 80"/>
                <a:gd name="T10" fmla="*/ 289 w 289"/>
                <a:gd name="T11" fmla="*/ 0 h 80"/>
                <a:gd name="T12" fmla="*/ 145 w 289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5" y="17"/>
                  </a:moveTo>
                  <a:cubicBezTo>
                    <a:pt x="65" y="17"/>
                    <a:pt x="0" y="23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5"/>
                    <a:pt x="65" y="80"/>
                    <a:pt x="145" y="80"/>
                  </a:cubicBezTo>
                  <a:cubicBezTo>
                    <a:pt x="224" y="80"/>
                    <a:pt x="289" y="65"/>
                    <a:pt x="289" y="4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17"/>
                    <a:pt x="14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89"/>
            <p:cNvSpPr>
              <a:spLocks/>
            </p:cNvSpPr>
            <p:nvPr/>
          </p:nvSpPr>
          <p:spPr bwMode="auto">
            <a:xfrm>
              <a:off x="4726" y="2257"/>
              <a:ext cx="684" cy="78"/>
            </a:xfrm>
            <a:custGeom>
              <a:avLst/>
              <a:gdLst>
                <a:gd name="T0" fmla="*/ 144 w 289"/>
                <a:gd name="T1" fmla="*/ 24 h 33"/>
                <a:gd name="T2" fmla="*/ 20 w 289"/>
                <a:gd name="T3" fmla="*/ 0 h 33"/>
                <a:gd name="T4" fmla="*/ 0 w 289"/>
                <a:gd name="T5" fmla="*/ 0 h 33"/>
                <a:gd name="T6" fmla="*/ 144 w 289"/>
                <a:gd name="T7" fmla="*/ 33 h 33"/>
                <a:gd name="T8" fmla="*/ 289 w 289"/>
                <a:gd name="T9" fmla="*/ 0 h 33"/>
                <a:gd name="T10" fmla="*/ 269 w 289"/>
                <a:gd name="T11" fmla="*/ 0 h 33"/>
                <a:gd name="T12" fmla="*/ 144 w 289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3">
                  <a:moveTo>
                    <a:pt x="144" y="24"/>
                  </a:moveTo>
                  <a:cubicBezTo>
                    <a:pt x="76" y="24"/>
                    <a:pt x="21" y="13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65" y="33"/>
                    <a:pt x="144" y="33"/>
                  </a:cubicBezTo>
                  <a:cubicBezTo>
                    <a:pt x="223" y="33"/>
                    <a:pt x="288" y="18"/>
                    <a:pt x="28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13"/>
                    <a:pt x="212" y="24"/>
                    <a:pt x="144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90"/>
            <p:cNvSpPr>
              <a:spLocks/>
            </p:cNvSpPr>
            <p:nvPr/>
          </p:nvSpPr>
          <p:spPr bwMode="auto">
            <a:xfrm>
              <a:off x="4697" y="2158"/>
              <a:ext cx="505" cy="852"/>
            </a:xfrm>
            <a:custGeom>
              <a:avLst/>
              <a:gdLst>
                <a:gd name="T0" fmla="*/ 111 w 213"/>
                <a:gd name="T1" fmla="*/ 326 h 360"/>
                <a:gd name="T2" fmla="*/ 213 w 213"/>
                <a:gd name="T3" fmla="*/ 0 h 360"/>
                <a:gd name="T4" fmla="*/ 102 w 213"/>
                <a:gd name="T5" fmla="*/ 0 h 360"/>
                <a:gd name="T6" fmla="*/ 31 w 213"/>
                <a:gd name="T7" fmla="*/ 246 h 360"/>
                <a:gd name="T8" fmla="*/ 22 w 213"/>
                <a:gd name="T9" fmla="*/ 237 h 360"/>
                <a:gd name="T10" fmla="*/ 1 w 213"/>
                <a:gd name="T11" fmla="*/ 247 h 360"/>
                <a:gd name="T12" fmla="*/ 5 w 213"/>
                <a:gd name="T13" fmla="*/ 320 h 360"/>
                <a:gd name="T14" fmla="*/ 40 w 213"/>
                <a:gd name="T15" fmla="*/ 354 h 360"/>
                <a:gd name="T16" fmla="*/ 113 w 213"/>
                <a:gd name="T17" fmla="*/ 359 h 360"/>
                <a:gd name="T18" fmla="*/ 122 w 213"/>
                <a:gd name="T19" fmla="*/ 337 h 360"/>
                <a:gd name="T20" fmla="*/ 111 w 213"/>
                <a:gd name="T21" fmla="*/ 3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60">
                  <a:moveTo>
                    <a:pt x="111" y="326"/>
                  </a:moveTo>
                  <a:cubicBezTo>
                    <a:pt x="175" y="233"/>
                    <a:pt x="213" y="121"/>
                    <a:pt x="21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91"/>
                    <a:pt x="76" y="175"/>
                    <a:pt x="31" y="24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25"/>
                    <a:pt x="0" y="229"/>
                    <a:pt x="1" y="247"/>
                  </a:cubicBezTo>
                  <a:cubicBezTo>
                    <a:pt x="5" y="320"/>
                    <a:pt x="5" y="320"/>
                    <a:pt x="5" y="320"/>
                  </a:cubicBezTo>
                  <a:cubicBezTo>
                    <a:pt x="6" y="338"/>
                    <a:pt x="22" y="353"/>
                    <a:pt x="40" y="354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31" y="360"/>
                    <a:pt x="135" y="350"/>
                    <a:pt x="122" y="337"/>
                  </a:cubicBezTo>
                  <a:cubicBezTo>
                    <a:pt x="111" y="326"/>
                    <a:pt x="111" y="326"/>
                    <a:pt x="111" y="326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91"/>
            <p:cNvSpPr>
              <a:spLocks/>
            </p:cNvSpPr>
            <p:nvPr/>
          </p:nvSpPr>
          <p:spPr bwMode="auto">
            <a:xfrm>
              <a:off x="4941" y="2158"/>
              <a:ext cx="111" cy="0"/>
            </a:xfrm>
            <a:custGeom>
              <a:avLst/>
              <a:gdLst>
                <a:gd name="T0" fmla="*/ 47 w 47"/>
                <a:gd name="T1" fmla="*/ 0 w 47"/>
                <a:gd name="T2" fmla="*/ 0 w 47"/>
                <a:gd name="T3" fmla="*/ 47 w 47"/>
                <a:gd name="T4" fmla="*/ 47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C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5" name="Picture 1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" y="2693"/>
              <a:ext cx="7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193"/>
            <p:cNvSpPr>
              <a:spLocks/>
            </p:cNvSpPr>
            <p:nvPr/>
          </p:nvSpPr>
          <p:spPr bwMode="auto">
            <a:xfrm>
              <a:off x="4702" y="2158"/>
              <a:ext cx="350" cy="821"/>
            </a:xfrm>
            <a:custGeom>
              <a:avLst/>
              <a:gdLst>
                <a:gd name="T0" fmla="*/ 148 w 148"/>
                <a:gd name="T1" fmla="*/ 0 h 347"/>
                <a:gd name="T2" fmla="*/ 101 w 148"/>
                <a:gd name="T3" fmla="*/ 0 h 347"/>
                <a:gd name="T4" fmla="*/ 30 w 148"/>
                <a:gd name="T5" fmla="*/ 246 h 347"/>
                <a:gd name="T6" fmla="*/ 30 w 148"/>
                <a:gd name="T7" fmla="*/ 246 h 347"/>
                <a:gd name="T8" fmla="*/ 29 w 148"/>
                <a:gd name="T9" fmla="*/ 246 h 347"/>
                <a:gd name="T10" fmla="*/ 20 w 148"/>
                <a:gd name="T11" fmla="*/ 237 h 347"/>
                <a:gd name="T12" fmla="*/ 7 w 148"/>
                <a:gd name="T13" fmla="*/ 230 h 347"/>
                <a:gd name="T14" fmla="*/ 6 w 148"/>
                <a:gd name="T15" fmla="*/ 230 h 347"/>
                <a:gd name="T16" fmla="*/ 0 w 148"/>
                <a:gd name="T17" fmla="*/ 246 h 347"/>
                <a:gd name="T18" fmla="*/ 4 w 148"/>
                <a:gd name="T19" fmla="*/ 320 h 347"/>
                <a:gd name="T20" fmla="*/ 19 w 148"/>
                <a:gd name="T21" fmla="*/ 347 h 347"/>
                <a:gd name="T22" fmla="*/ 148 w 148"/>
                <a:gd name="T23" fmla="*/ 5 h 347"/>
                <a:gd name="T24" fmla="*/ 148 w 148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347">
                  <a:moveTo>
                    <a:pt x="14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0"/>
                    <a:pt x="75" y="175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29" y="246"/>
                  </a:cubicBezTo>
                  <a:cubicBezTo>
                    <a:pt x="20" y="237"/>
                    <a:pt x="20" y="237"/>
                    <a:pt x="20" y="237"/>
                  </a:cubicBezTo>
                  <a:cubicBezTo>
                    <a:pt x="15" y="232"/>
                    <a:pt x="11" y="230"/>
                    <a:pt x="7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2" y="232"/>
                    <a:pt x="0" y="237"/>
                    <a:pt x="0" y="246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5" y="331"/>
                    <a:pt x="11" y="340"/>
                    <a:pt x="19" y="347"/>
                  </a:cubicBezTo>
                  <a:cubicBezTo>
                    <a:pt x="100" y="256"/>
                    <a:pt x="148" y="136"/>
                    <a:pt x="148" y="5"/>
                  </a:cubicBezTo>
                  <a:cubicBezTo>
                    <a:pt x="148" y="3"/>
                    <a:pt x="148" y="2"/>
                    <a:pt x="14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94"/>
            <p:cNvSpPr>
              <a:spLocks/>
            </p:cNvSpPr>
            <p:nvPr/>
          </p:nvSpPr>
          <p:spPr bwMode="auto">
            <a:xfrm>
              <a:off x="4458" y="1030"/>
              <a:ext cx="585" cy="592"/>
            </a:xfrm>
            <a:custGeom>
              <a:avLst/>
              <a:gdLst>
                <a:gd name="T0" fmla="*/ 111 w 247"/>
                <a:gd name="T1" fmla="*/ 114 h 250"/>
                <a:gd name="T2" fmla="*/ 0 w 247"/>
                <a:gd name="T3" fmla="*/ 208 h 250"/>
                <a:gd name="T4" fmla="*/ 30 w 247"/>
                <a:gd name="T5" fmla="*/ 237 h 250"/>
                <a:gd name="T6" fmla="*/ 155 w 247"/>
                <a:gd name="T7" fmla="*/ 159 h 250"/>
                <a:gd name="T8" fmla="*/ 234 w 247"/>
                <a:gd name="T9" fmla="*/ 33 h 250"/>
                <a:gd name="T10" fmla="*/ 201 w 247"/>
                <a:gd name="T11" fmla="*/ 0 h 250"/>
                <a:gd name="T12" fmla="*/ 111 w 247"/>
                <a:gd name="T13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11" y="114"/>
                  </a:moveTo>
                  <a:cubicBezTo>
                    <a:pt x="55" y="171"/>
                    <a:pt x="14" y="221"/>
                    <a:pt x="0" y="208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43" y="250"/>
                    <a:pt x="99" y="215"/>
                    <a:pt x="155" y="159"/>
                  </a:cubicBezTo>
                  <a:cubicBezTo>
                    <a:pt x="212" y="102"/>
                    <a:pt x="247" y="46"/>
                    <a:pt x="234" y="3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13"/>
                    <a:pt x="167" y="58"/>
                    <a:pt x="111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95"/>
            <p:cNvSpPr>
              <a:spLocks/>
            </p:cNvSpPr>
            <p:nvPr/>
          </p:nvSpPr>
          <p:spPr bwMode="auto">
            <a:xfrm>
              <a:off x="4536" y="1116"/>
              <a:ext cx="512" cy="514"/>
            </a:xfrm>
            <a:custGeom>
              <a:avLst/>
              <a:gdLst>
                <a:gd name="T0" fmla="*/ 119 w 216"/>
                <a:gd name="T1" fmla="*/ 119 h 217"/>
                <a:gd name="T2" fmla="*/ 14 w 216"/>
                <a:gd name="T3" fmla="*/ 191 h 217"/>
                <a:gd name="T4" fmla="*/ 0 w 216"/>
                <a:gd name="T5" fmla="*/ 205 h 217"/>
                <a:gd name="T6" fmla="*/ 125 w 216"/>
                <a:gd name="T7" fmla="*/ 126 h 217"/>
                <a:gd name="T8" fmla="*/ 204 w 216"/>
                <a:gd name="T9" fmla="*/ 0 h 217"/>
                <a:gd name="T10" fmla="*/ 190 w 216"/>
                <a:gd name="T11" fmla="*/ 14 h 217"/>
                <a:gd name="T12" fmla="*/ 119 w 216"/>
                <a:gd name="T1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119"/>
                  </a:moveTo>
                  <a:cubicBezTo>
                    <a:pt x="71" y="168"/>
                    <a:pt x="24" y="199"/>
                    <a:pt x="14" y="19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4" y="217"/>
                    <a:pt x="70" y="182"/>
                    <a:pt x="125" y="126"/>
                  </a:cubicBezTo>
                  <a:cubicBezTo>
                    <a:pt x="181" y="70"/>
                    <a:pt x="216" y="14"/>
                    <a:pt x="204" y="0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9" y="25"/>
                    <a:pt x="167" y="71"/>
                    <a:pt x="119" y="11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96"/>
            <p:cNvSpPr>
              <a:spLocks/>
            </p:cNvSpPr>
            <p:nvPr/>
          </p:nvSpPr>
          <p:spPr bwMode="auto">
            <a:xfrm>
              <a:off x="4614" y="1196"/>
              <a:ext cx="644" cy="929"/>
            </a:xfrm>
            <a:custGeom>
              <a:avLst/>
              <a:gdLst>
                <a:gd name="T0" fmla="*/ 251 w 272"/>
                <a:gd name="T1" fmla="*/ 309 h 392"/>
                <a:gd name="T2" fmla="*/ 238 w 272"/>
                <a:gd name="T3" fmla="*/ 309 h 392"/>
                <a:gd name="T4" fmla="*/ 79 w 272"/>
                <a:gd name="T5" fmla="*/ 0 h 392"/>
                <a:gd name="T6" fmla="*/ 0 w 272"/>
                <a:gd name="T7" fmla="*/ 78 h 392"/>
                <a:gd name="T8" fmla="*/ 126 w 272"/>
                <a:gd name="T9" fmla="*/ 309 h 392"/>
                <a:gd name="T10" fmla="*/ 109 w 272"/>
                <a:gd name="T11" fmla="*/ 309 h 392"/>
                <a:gd name="T12" fmla="*/ 101 w 272"/>
                <a:gd name="T13" fmla="*/ 331 h 392"/>
                <a:gd name="T14" fmla="*/ 156 w 272"/>
                <a:gd name="T15" fmla="*/ 380 h 392"/>
                <a:gd name="T16" fmla="*/ 204 w 272"/>
                <a:gd name="T17" fmla="*/ 380 h 392"/>
                <a:gd name="T18" fmla="*/ 259 w 272"/>
                <a:gd name="T19" fmla="*/ 331 h 392"/>
                <a:gd name="T20" fmla="*/ 251 w 272"/>
                <a:gd name="T21" fmla="*/ 3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51" y="309"/>
                  </a:moveTo>
                  <a:cubicBezTo>
                    <a:pt x="238" y="309"/>
                    <a:pt x="238" y="309"/>
                    <a:pt x="238" y="309"/>
                  </a:cubicBezTo>
                  <a:cubicBezTo>
                    <a:pt x="218" y="190"/>
                    <a:pt x="161" y="82"/>
                    <a:pt x="79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3" y="141"/>
                    <a:pt x="107" y="220"/>
                    <a:pt x="126" y="309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91" y="309"/>
                    <a:pt x="88" y="319"/>
                    <a:pt x="101" y="33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69" y="392"/>
                    <a:pt x="191" y="392"/>
                    <a:pt x="204" y="380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72" y="319"/>
                    <a:pt x="269" y="309"/>
                    <a:pt x="251" y="3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97"/>
            <p:cNvSpPr>
              <a:spLocks/>
            </p:cNvSpPr>
            <p:nvPr/>
          </p:nvSpPr>
          <p:spPr bwMode="auto">
            <a:xfrm>
              <a:off x="4853" y="1928"/>
              <a:ext cx="60" cy="2"/>
            </a:xfrm>
            <a:custGeom>
              <a:avLst/>
              <a:gdLst>
                <a:gd name="T0" fmla="*/ 25 w 25"/>
                <a:gd name="T1" fmla="*/ 0 h 1"/>
                <a:gd name="T2" fmla="*/ 9 w 25"/>
                <a:gd name="T3" fmla="*/ 0 h 1"/>
                <a:gd name="T4" fmla="*/ 0 w 25"/>
                <a:gd name="T5" fmla="*/ 1 h 1"/>
                <a:gd name="T6" fmla="*/ 8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98"/>
            <p:cNvSpPr>
              <a:spLocks/>
            </p:cNvSpPr>
            <p:nvPr/>
          </p:nvSpPr>
          <p:spPr bwMode="auto">
            <a:xfrm>
              <a:off x="4617" y="1305"/>
              <a:ext cx="435" cy="812"/>
            </a:xfrm>
            <a:custGeom>
              <a:avLst/>
              <a:gdLst>
                <a:gd name="T0" fmla="*/ 32 w 184"/>
                <a:gd name="T1" fmla="*/ 0 h 343"/>
                <a:gd name="T2" fmla="*/ 0 w 184"/>
                <a:gd name="T3" fmla="*/ 32 h 343"/>
                <a:gd name="T4" fmla="*/ 126 w 184"/>
                <a:gd name="T5" fmla="*/ 263 h 343"/>
                <a:gd name="T6" fmla="*/ 125 w 184"/>
                <a:gd name="T7" fmla="*/ 263 h 343"/>
                <a:gd name="T8" fmla="*/ 125 w 184"/>
                <a:gd name="T9" fmla="*/ 263 h 343"/>
                <a:gd name="T10" fmla="*/ 108 w 184"/>
                <a:gd name="T11" fmla="*/ 263 h 343"/>
                <a:gd name="T12" fmla="*/ 100 w 184"/>
                <a:gd name="T13" fmla="*/ 264 h 343"/>
                <a:gd name="T14" fmla="*/ 101 w 184"/>
                <a:gd name="T15" fmla="*/ 285 h 343"/>
                <a:gd name="T16" fmla="*/ 156 w 184"/>
                <a:gd name="T17" fmla="*/ 334 h 343"/>
                <a:gd name="T18" fmla="*/ 180 w 184"/>
                <a:gd name="T19" fmla="*/ 343 h 343"/>
                <a:gd name="T20" fmla="*/ 184 w 184"/>
                <a:gd name="T21" fmla="*/ 342 h 343"/>
                <a:gd name="T22" fmla="*/ 32 w 184"/>
                <a:gd name="T2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43">
                  <a:moveTo>
                    <a:pt x="3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2" y="94"/>
                    <a:pt x="107" y="174"/>
                    <a:pt x="126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5" y="263"/>
                    <a:pt x="102" y="264"/>
                    <a:pt x="100" y="264"/>
                  </a:cubicBezTo>
                  <a:cubicBezTo>
                    <a:pt x="90" y="267"/>
                    <a:pt x="90" y="275"/>
                    <a:pt x="101" y="285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62" y="340"/>
                    <a:pt x="171" y="343"/>
                    <a:pt x="180" y="343"/>
                  </a:cubicBezTo>
                  <a:cubicBezTo>
                    <a:pt x="181" y="343"/>
                    <a:pt x="183" y="343"/>
                    <a:pt x="184" y="342"/>
                  </a:cubicBezTo>
                  <a:cubicBezTo>
                    <a:pt x="178" y="209"/>
                    <a:pt x="121" y="88"/>
                    <a:pt x="32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99"/>
            <p:cNvSpPr>
              <a:spLocks/>
            </p:cNvSpPr>
            <p:nvPr/>
          </p:nvSpPr>
          <p:spPr bwMode="auto">
            <a:xfrm>
              <a:off x="2715" y="955"/>
              <a:ext cx="590" cy="582"/>
            </a:xfrm>
            <a:custGeom>
              <a:avLst/>
              <a:gdLst>
                <a:gd name="T0" fmla="*/ 114 w 249"/>
                <a:gd name="T1" fmla="*/ 135 h 246"/>
                <a:gd name="T2" fmla="*/ 207 w 249"/>
                <a:gd name="T3" fmla="*/ 246 h 246"/>
                <a:gd name="T4" fmla="*/ 236 w 249"/>
                <a:gd name="T5" fmla="*/ 217 h 246"/>
                <a:gd name="T6" fmla="*/ 158 w 249"/>
                <a:gd name="T7" fmla="*/ 91 h 246"/>
                <a:gd name="T8" fmla="*/ 32 w 249"/>
                <a:gd name="T9" fmla="*/ 13 h 246"/>
                <a:gd name="T10" fmla="*/ 0 w 249"/>
                <a:gd name="T11" fmla="*/ 46 h 246"/>
                <a:gd name="T12" fmla="*/ 114 w 249"/>
                <a:gd name="T13" fmla="*/ 1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6">
                  <a:moveTo>
                    <a:pt x="114" y="135"/>
                  </a:moveTo>
                  <a:cubicBezTo>
                    <a:pt x="170" y="192"/>
                    <a:pt x="220" y="233"/>
                    <a:pt x="207" y="246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49" y="204"/>
                    <a:pt x="214" y="148"/>
                    <a:pt x="158" y="91"/>
                  </a:cubicBezTo>
                  <a:cubicBezTo>
                    <a:pt x="102" y="35"/>
                    <a:pt x="45" y="0"/>
                    <a:pt x="32" y="1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32"/>
                    <a:pt x="57" y="79"/>
                    <a:pt x="114" y="1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00"/>
            <p:cNvSpPr>
              <a:spLocks/>
            </p:cNvSpPr>
            <p:nvPr/>
          </p:nvSpPr>
          <p:spPr bwMode="auto">
            <a:xfrm>
              <a:off x="2800" y="948"/>
              <a:ext cx="512" cy="513"/>
            </a:xfrm>
            <a:custGeom>
              <a:avLst/>
              <a:gdLst>
                <a:gd name="T0" fmla="*/ 119 w 216"/>
                <a:gd name="T1" fmla="*/ 98 h 217"/>
                <a:gd name="T2" fmla="*/ 190 w 216"/>
                <a:gd name="T3" fmla="*/ 203 h 217"/>
                <a:gd name="T4" fmla="*/ 204 w 216"/>
                <a:gd name="T5" fmla="*/ 217 h 217"/>
                <a:gd name="T6" fmla="*/ 125 w 216"/>
                <a:gd name="T7" fmla="*/ 91 h 217"/>
                <a:gd name="T8" fmla="*/ 0 w 216"/>
                <a:gd name="T9" fmla="*/ 12 h 217"/>
                <a:gd name="T10" fmla="*/ 14 w 216"/>
                <a:gd name="T11" fmla="*/ 26 h 217"/>
                <a:gd name="T12" fmla="*/ 119 w 216"/>
                <a:gd name="T13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98"/>
                  </a:moveTo>
                  <a:cubicBezTo>
                    <a:pt x="167" y="146"/>
                    <a:pt x="198" y="193"/>
                    <a:pt x="190" y="203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16" y="203"/>
                    <a:pt x="181" y="147"/>
                    <a:pt x="125" y="91"/>
                  </a:cubicBezTo>
                  <a:cubicBezTo>
                    <a:pt x="69" y="35"/>
                    <a:pt x="14" y="0"/>
                    <a:pt x="0" y="1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4" y="18"/>
                    <a:pt x="71" y="49"/>
                    <a:pt x="119" y="98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201"/>
            <p:cNvSpPr>
              <a:spLocks/>
            </p:cNvSpPr>
            <p:nvPr/>
          </p:nvSpPr>
          <p:spPr bwMode="auto">
            <a:xfrm>
              <a:off x="2879" y="742"/>
              <a:ext cx="918" cy="639"/>
            </a:xfrm>
            <a:custGeom>
              <a:avLst/>
              <a:gdLst>
                <a:gd name="T0" fmla="*/ 376 w 388"/>
                <a:gd name="T1" fmla="*/ 68 h 270"/>
                <a:gd name="T2" fmla="*/ 327 w 388"/>
                <a:gd name="T3" fmla="*/ 13 h 270"/>
                <a:gd name="T4" fmla="*/ 306 w 388"/>
                <a:gd name="T5" fmla="*/ 22 h 270"/>
                <a:gd name="T6" fmla="*/ 306 w 388"/>
                <a:gd name="T7" fmla="*/ 33 h 270"/>
                <a:gd name="T8" fmla="*/ 0 w 388"/>
                <a:gd name="T9" fmla="*/ 192 h 270"/>
                <a:gd name="T10" fmla="*/ 79 w 388"/>
                <a:gd name="T11" fmla="*/ 270 h 270"/>
                <a:gd name="T12" fmla="*/ 306 w 388"/>
                <a:gd name="T13" fmla="*/ 145 h 270"/>
                <a:gd name="T14" fmla="*/ 306 w 388"/>
                <a:gd name="T15" fmla="*/ 163 h 270"/>
                <a:gd name="T16" fmla="*/ 327 w 388"/>
                <a:gd name="T17" fmla="*/ 172 h 270"/>
                <a:gd name="T18" fmla="*/ 376 w 388"/>
                <a:gd name="T19" fmla="*/ 117 h 270"/>
                <a:gd name="T20" fmla="*/ 376 w 388"/>
                <a:gd name="T21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76" y="68"/>
                  </a:moveTo>
                  <a:cubicBezTo>
                    <a:pt x="327" y="13"/>
                    <a:pt x="327" y="13"/>
                    <a:pt x="327" y="13"/>
                  </a:cubicBezTo>
                  <a:cubicBezTo>
                    <a:pt x="315" y="0"/>
                    <a:pt x="306" y="4"/>
                    <a:pt x="306" y="22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187" y="53"/>
                    <a:pt x="82" y="111"/>
                    <a:pt x="0" y="1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140" y="209"/>
                    <a:pt x="218" y="165"/>
                    <a:pt x="306" y="14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6" y="181"/>
                    <a:pt x="315" y="185"/>
                    <a:pt x="327" y="17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88" y="104"/>
                    <a:pt x="388" y="82"/>
                    <a:pt x="376" y="6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02"/>
            <p:cNvSpPr>
              <a:spLocks/>
            </p:cNvSpPr>
            <p:nvPr/>
          </p:nvSpPr>
          <p:spPr bwMode="auto">
            <a:xfrm>
              <a:off x="3629" y="952"/>
              <a:ext cx="166" cy="213"/>
            </a:xfrm>
            <a:custGeom>
              <a:avLst/>
              <a:gdLst>
                <a:gd name="T0" fmla="*/ 69 w 70"/>
                <a:gd name="T1" fmla="*/ 0 h 90"/>
                <a:gd name="T2" fmla="*/ 68 w 70"/>
                <a:gd name="T3" fmla="*/ 0 h 90"/>
                <a:gd name="T4" fmla="*/ 59 w 70"/>
                <a:gd name="T5" fmla="*/ 28 h 90"/>
                <a:gd name="T6" fmla="*/ 10 w 70"/>
                <a:gd name="T7" fmla="*/ 83 h 90"/>
                <a:gd name="T8" fmla="*/ 0 w 70"/>
                <a:gd name="T9" fmla="*/ 90 h 90"/>
                <a:gd name="T10" fmla="*/ 11 w 70"/>
                <a:gd name="T11" fmla="*/ 82 h 90"/>
                <a:gd name="T12" fmla="*/ 60 w 70"/>
                <a:gd name="T13" fmla="*/ 28 h 90"/>
                <a:gd name="T14" fmla="*/ 69 w 70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9" y="10"/>
                    <a:pt x="66" y="20"/>
                    <a:pt x="59" y="28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" y="87"/>
                    <a:pt x="3" y="89"/>
                    <a:pt x="0" y="90"/>
                  </a:cubicBezTo>
                  <a:cubicBezTo>
                    <a:pt x="4" y="89"/>
                    <a:pt x="7" y="87"/>
                    <a:pt x="11" y="8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7" y="20"/>
                    <a:pt x="70" y="10"/>
                    <a:pt x="69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203"/>
            <p:cNvSpPr>
              <a:spLocks/>
            </p:cNvSpPr>
            <p:nvPr/>
          </p:nvSpPr>
          <p:spPr bwMode="auto">
            <a:xfrm>
              <a:off x="3194" y="1189"/>
              <a:ext cx="127" cy="83"/>
            </a:xfrm>
            <a:custGeom>
              <a:avLst/>
              <a:gdLst>
                <a:gd name="T0" fmla="*/ 54 w 54"/>
                <a:gd name="T1" fmla="*/ 0 h 35"/>
                <a:gd name="T2" fmla="*/ 0 w 54"/>
                <a:gd name="T3" fmla="*/ 35 h 35"/>
                <a:gd name="T4" fmla="*/ 0 w 54"/>
                <a:gd name="T5" fmla="*/ 35 h 35"/>
                <a:gd name="T6" fmla="*/ 54 w 54"/>
                <a:gd name="T7" fmla="*/ 1 h 35"/>
                <a:gd name="T8" fmla="*/ 54 w 5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5">
                  <a:moveTo>
                    <a:pt x="54" y="0"/>
                  </a:moveTo>
                  <a:cubicBezTo>
                    <a:pt x="35" y="11"/>
                    <a:pt x="17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" y="22"/>
                    <a:pt x="35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04"/>
            <p:cNvSpPr>
              <a:spLocks/>
            </p:cNvSpPr>
            <p:nvPr/>
          </p:nvSpPr>
          <p:spPr bwMode="auto">
            <a:xfrm>
              <a:off x="3321" y="1109"/>
              <a:ext cx="199" cy="82"/>
            </a:xfrm>
            <a:custGeom>
              <a:avLst/>
              <a:gdLst>
                <a:gd name="T0" fmla="*/ 84 w 84"/>
                <a:gd name="T1" fmla="*/ 0 h 35"/>
                <a:gd name="T2" fmla="*/ 0 w 84"/>
                <a:gd name="T3" fmla="*/ 34 h 35"/>
                <a:gd name="T4" fmla="*/ 0 w 84"/>
                <a:gd name="T5" fmla="*/ 35 h 35"/>
                <a:gd name="T6" fmla="*/ 84 w 8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cubicBezTo>
                    <a:pt x="55" y="8"/>
                    <a:pt x="27" y="2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20"/>
                    <a:pt x="55" y="9"/>
                    <a:pt x="84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5"/>
            <p:cNvSpPr>
              <a:spLocks/>
            </p:cNvSpPr>
            <p:nvPr/>
          </p:nvSpPr>
          <p:spPr bwMode="auto">
            <a:xfrm>
              <a:off x="3066" y="1367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1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3080" y="1284"/>
              <a:ext cx="97" cy="85"/>
            </a:xfrm>
            <a:custGeom>
              <a:avLst/>
              <a:gdLst>
                <a:gd name="T0" fmla="*/ 41 w 41"/>
                <a:gd name="T1" fmla="*/ 0 h 36"/>
                <a:gd name="T2" fmla="*/ 0 w 41"/>
                <a:gd name="T3" fmla="*/ 35 h 36"/>
                <a:gd name="T4" fmla="*/ 0 w 41"/>
                <a:gd name="T5" fmla="*/ 36 h 36"/>
                <a:gd name="T6" fmla="*/ 41 w 41"/>
                <a:gd name="T7" fmla="*/ 0 h 36"/>
                <a:gd name="T8" fmla="*/ 41 w 4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26" y="11"/>
                    <a:pt x="13" y="23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3"/>
                    <a:pt x="27" y="1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43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07"/>
            <p:cNvSpPr>
              <a:spLocks/>
            </p:cNvSpPr>
            <p:nvPr/>
          </p:nvSpPr>
          <p:spPr bwMode="auto">
            <a:xfrm>
              <a:off x="3177" y="1272"/>
              <a:ext cx="17" cy="12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A7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208"/>
            <p:cNvSpPr>
              <a:spLocks/>
            </p:cNvSpPr>
            <p:nvPr/>
          </p:nvSpPr>
          <p:spPr bwMode="auto">
            <a:xfrm>
              <a:off x="2985" y="952"/>
              <a:ext cx="808" cy="429"/>
            </a:xfrm>
            <a:custGeom>
              <a:avLst/>
              <a:gdLst>
                <a:gd name="T0" fmla="*/ 340 w 341"/>
                <a:gd name="T1" fmla="*/ 0 h 181"/>
                <a:gd name="T2" fmla="*/ 0 w 341"/>
                <a:gd name="T3" fmla="*/ 146 h 181"/>
                <a:gd name="T4" fmla="*/ 34 w 341"/>
                <a:gd name="T5" fmla="*/ 181 h 181"/>
                <a:gd name="T6" fmla="*/ 40 w 341"/>
                <a:gd name="T7" fmla="*/ 175 h 181"/>
                <a:gd name="T8" fmla="*/ 81 w 341"/>
                <a:gd name="T9" fmla="*/ 140 h 181"/>
                <a:gd name="T10" fmla="*/ 88 w 341"/>
                <a:gd name="T11" fmla="*/ 135 h 181"/>
                <a:gd name="T12" fmla="*/ 142 w 341"/>
                <a:gd name="T13" fmla="*/ 100 h 181"/>
                <a:gd name="T14" fmla="*/ 226 w 341"/>
                <a:gd name="T15" fmla="*/ 66 h 181"/>
                <a:gd name="T16" fmla="*/ 262 w 341"/>
                <a:gd name="T17" fmla="*/ 56 h 181"/>
                <a:gd name="T18" fmla="*/ 262 w 341"/>
                <a:gd name="T19" fmla="*/ 74 h 181"/>
                <a:gd name="T20" fmla="*/ 270 w 341"/>
                <a:gd name="T21" fmla="*/ 91 h 181"/>
                <a:gd name="T22" fmla="*/ 272 w 341"/>
                <a:gd name="T23" fmla="*/ 90 h 181"/>
                <a:gd name="T24" fmla="*/ 282 w 341"/>
                <a:gd name="T25" fmla="*/ 83 h 181"/>
                <a:gd name="T26" fmla="*/ 331 w 341"/>
                <a:gd name="T27" fmla="*/ 28 h 181"/>
                <a:gd name="T28" fmla="*/ 340 w 341"/>
                <a:gd name="T2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1">
                  <a:moveTo>
                    <a:pt x="340" y="0"/>
                  </a:moveTo>
                  <a:cubicBezTo>
                    <a:pt x="208" y="5"/>
                    <a:pt x="88" y="60"/>
                    <a:pt x="0" y="146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6" y="179"/>
                    <a:pt x="38" y="177"/>
                    <a:pt x="40" y="175"/>
                  </a:cubicBezTo>
                  <a:cubicBezTo>
                    <a:pt x="53" y="163"/>
                    <a:pt x="66" y="151"/>
                    <a:pt x="81" y="140"/>
                  </a:cubicBezTo>
                  <a:cubicBezTo>
                    <a:pt x="83" y="138"/>
                    <a:pt x="86" y="136"/>
                    <a:pt x="88" y="135"/>
                  </a:cubicBezTo>
                  <a:cubicBezTo>
                    <a:pt x="105" y="122"/>
                    <a:pt x="123" y="111"/>
                    <a:pt x="142" y="100"/>
                  </a:cubicBezTo>
                  <a:cubicBezTo>
                    <a:pt x="169" y="86"/>
                    <a:pt x="197" y="74"/>
                    <a:pt x="226" y="66"/>
                  </a:cubicBezTo>
                  <a:cubicBezTo>
                    <a:pt x="238" y="62"/>
                    <a:pt x="249" y="59"/>
                    <a:pt x="262" y="56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85"/>
                    <a:pt x="265" y="91"/>
                    <a:pt x="270" y="91"/>
                  </a:cubicBezTo>
                  <a:cubicBezTo>
                    <a:pt x="271" y="91"/>
                    <a:pt x="272" y="90"/>
                    <a:pt x="272" y="90"/>
                  </a:cubicBezTo>
                  <a:cubicBezTo>
                    <a:pt x="275" y="89"/>
                    <a:pt x="279" y="87"/>
                    <a:pt x="282" y="83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8" y="20"/>
                    <a:pt x="341" y="10"/>
                    <a:pt x="3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209"/>
            <p:cNvSpPr>
              <a:spLocks/>
            </p:cNvSpPr>
            <p:nvPr/>
          </p:nvSpPr>
          <p:spPr bwMode="auto">
            <a:xfrm>
              <a:off x="3819" y="588"/>
              <a:ext cx="187" cy="682"/>
            </a:xfrm>
            <a:custGeom>
              <a:avLst/>
              <a:gdLst>
                <a:gd name="T0" fmla="*/ 17 w 79"/>
                <a:gd name="T1" fmla="*/ 144 h 288"/>
                <a:gd name="T2" fmla="*/ 4 w 79"/>
                <a:gd name="T3" fmla="*/ 288 h 288"/>
                <a:gd name="T4" fmla="*/ 46 w 79"/>
                <a:gd name="T5" fmla="*/ 288 h 288"/>
                <a:gd name="T6" fmla="*/ 79 w 79"/>
                <a:gd name="T7" fmla="*/ 144 h 288"/>
                <a:gd name="T8" fmla="*/ 46 w 79"/>
                <a:gd name="T9" fmla="*/ 0 h 288"/>
                <a:gd name="T10" fmla="*/ 0 w 79"/>
                <a:gd name="T11" fmla="*/ 0 h 288"/>
                <a:gd name="T12" fmla="*/ 17 w 79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8">
                  <a:moveTo>
                    <a:pt x="17" y="144"/>
                  </a:moveTo>
                  <a:cubicBezTo>
                    <a:pt x="17" y="224"/>
                    <a:pt x="23" y="288"/>
                    <a:pt x="4" y="288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64" y="288"/>
                    <a:pt x="79" y="224"/>
                    <a:pt x="79" y="144"/>
                  </a:cubicBezTo>
                  <a:cubicBezTo>
                    <a:pt x="79" y="64"/>
                    <a:pt x="6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7" y="64"/>
                    <a:pt x="17" y="1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210"/>
            <p:cNvSpPr>
              <a:spLocks/>
            </p:cNvSpPr>
            <p:nvPr/>
          </p:nvSpPr>
          <p:spPr bwMode="auto">
            <a:xfrm>
              <a:off x="3939" y="588"/>
              <a:ext cx="79" cy="682"/>
            </a:xfrm>
            <a:custGeom>
              <a:avLst/>
              <a:gdLst>
                <a:gd name="T0" fmla="*/ 24 w 33"/>
                <a:gd name="T1" fmla="*/ 144 h 288"/>
                <a:gd name="T2" fmla="*/ 0 w 33"/>
                <a:gd name="T3" fmla="*/ 269 h 288"/>
                <a:gd name="T4" fmla="*/ 0 w 33"/>
                <a:gd name="T5" fmla="*/ 288 h 288"/>
                <a:gd name="T6" fmla="*/ 33 w 33"/>
                <a:gd name="T7" fmla="*/ 144 h 288"/>
                <a:gd name="T8" fmla="*/ 0 w 33"/>
                <a:gd name="T9" fmla="*/ 0 h 288"/>
                <a:gd name="T10" fmla="*/ 0 w 33"/>
                <a:gd name="T11" fmla="*/ 19 h 288"/>
                <a:gd name="T12" fmla="*/ 24 w 33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8">
                  <a:moveTo>
                    <a:pt x="24" y="144"/>
                  </a:moveTo>
                  <a:cubicBezTo>
                    <a:pt x="24" y="212"/>
                    <a:pt x="13" y="267"/>
                    <a:pt x="0" y="269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8" y="287"/>
                    <a:pt x="33" y="223"/>
                    <a:pt x="33" y="144"/>
                  </a:cubicBezTo>
                  <a:cubicBezTo>
                    <a:pt x="33" y="65"/>
                    <a:pt x="18" y="1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0"/>
                    <a:pt x="24" y="76"/>
                    <a:pt x="24" y="14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211"/>
            <p:cNvSpPr>
              <a:spLocks/>
            </p:cNvSpPr>
            <p:nvPr/>
          </p:nvSpPr>
          <p:spPr bwMode="auto">
            <a:xfrm>
              <a:off x="3840" y="798"/>
              <a:ext cx="874" cy="517"/>
            </a:xfrm>
            <a:custGeom>
              <a:avLst/>
              <a:gdLst>
                <a:gd name="T0" fmla="*/ 346 w 369"/>
                <a:gd name="T1" fmla="*/ 96 h 218"/>
                <a:gd name="T2" fmla="*/ 335 w 369"/>
                <a:gd name="T3" fmla="*/ 108 h 218"/>
                <a:gd name="T4" fmla="*/ 0 w 369"/>
                <a:gd name="T5" fmla="*/ 0 h 218"/>
                <a:gd name="T6" fmla="*/ 0 w 369"/>
                <a:gd name="T7" fmla="*/ 110 h 218"/>
                <a:gd name="T8" fmla="*/ 255 w 369"/>
                <a:gd name="T9" fmla="*/ 187 h 218"/>
                <a:gd name="T10" fmla="*/ 246 w 369"/>
                <a:gd name="T11" fmla="*/ 196 h 218"/>
                <a:gd name="T12" fmla="*/ 256 w 369"/>
                <a:gd name="T13" fmla="*/ 217 h 218"/>
                <a:gd name="T14" fmla="*/ 329 w 369"/>
                <a:gd name="T15" fmla="*/ 213 h 218"/>
                <a:gd name="T16" fmla="*/ 363 w 369"/>
                <a:gd name="T17" fmla="*/ 178 h 218"/>
                <a:gd name="T18" fmla="*/ 368 w 369"/>
                <a:gd name="T19" fmla="*/ 105 h 218"/>
                <a:gd name="T20" fmla="*/ 346 w 369"/>
                <a:gd name="T2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18">
                  <a:moveTo>
                    <a:pt x="346" y="96"/>
                  </a:moveTo>
                  <a:cubicBezTo>
                    <a:pt x="335" y="108"/>
                    <a:pt x="335" y="108"/>
                    <a:pt x="335" y="108"/>
                  </a:cubicBezTo>
                  <a:cubicBezTo>
                    <a:pt x="240" y="40"/>
                    <a:pt x="125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11"/>
                    <a:pt x="182" y="139"/>
                    <a:pt x="255" y="187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34" y="208"/>
                    <a:pt x="238" y="218"/>
                    <a:pt x="256" y="217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47" y="212"/>
                    <a:pt x="362" y="196"/>
                    <a:pt x="363" y="178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9" y="87"/>
                    <a:pt x="359" y="83"/>
                    <a:pt x="346" y="9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212"/>
            <p:cNvSpPr>
              <a:spLocks/>
            </p:cNvSpPr>
            <p:nvPr/>
          </p:nvSpPr>
          <p:spPr bwMode="auto">
            <a:xfrm>
              <a:off x="4640" y="1281"/>
              <a:ext cx="31" cy="17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7 h 7"/>
                <a:gd name="T4" fmla="*/ 13 w 13"/>
                <a:gd name="T5" fmla="*/ 0 h 7"/>
                <a:gd name="T6" fmla="*/ 12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9" y="3"/>
                    <a:pt x="4" y="6"/>
                    <a:pt x="0" y="7"/>
                  </a:cubicBezTo>
                  <a:cubicBezTo>
                    <a:pt x="4" y="6"/>
                    <a:pt x="9" y="3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3842" y="950"/>
              <a:ext cx="827" cy="362"/>
            </a:xfrm>
            <a:custGeom>
              <a:avLst/>
              <a:gdLst>
                <a:gd name="T0" fmla="*/ 0 w 349"/>
                <a:gd name="T1" fmla="*/ 0 h 153"/>
                <a:gd name="T2" fmla="*/ 0 w 349"/>
                <a:gd name="T3" fmla="*/ 46 h 153"/>
                <a:gd name="T4" fmla="*/ 255 w 349"/>
                <a:gd name="T5" fmla="*/ 123 h 153"/>
                <a:gd name="T6" fmla="*/ 246 w 349"/>
                <a:gd name="T7" fmla="*/ 132 h 153"/>
                <a:gd name="T8" fmla="*/ 253 w 349"/>
                <a:gd name="T9" fmla="*/ 153 h 153"/>
                <a:gd name="T10" fmla="*/ 256 w 349"/>
                <a:gd name="T11" fmla="*/ 153 h 153"/>
                <a:gd name="T12" fmla="*/ 329 w 349"/>
                <a:gd name="T13" fmla="*/ 149 h 153"/>
                <a:gd name="T14" fmla="*/ 337 w 349"/>
                <a:gd name="T15" fmla="*/ 147 h 153"/>
                <a:gd name="T16" fmla="*/ 349 w 349"/>
                <a:gd name="T17" fmla="*/ 140 h 153"/>
                <a:gd name="T18" fmla="*/ 0 w 34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53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4" y="46"/>
                    <a:pt x="182" y="74"/>
                    <a:pt x="255" y="1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4" y="144"/>
                    <a:pt x="237" y="153"/>
                    <a:pt x="253" y="153"/>
                  </a:cubicBezTo>
                  <a:cubicBezTo>
                    <a:pt x="254" y="153"/>
                    <a:pt x="255" y="153"/>
                    <a:pt x="256" y="153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8"/>
                    <a:pt x="334" y="148"/>
                    <a:pt x="337" y="147"/>
                  </a:cubicBezTo>
                  <a:cubicBezTo>
                    <a:pt x="341" y="146"/>
                    <a:pt x="346" y="143"/>
                    <a:pt x="349" y="140"/>
                  </a:cubicBezTo>
                  <a:cubicBezTo>
                    <a:pt x="258" y="54"/>
                    <a:pt x="135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214"/>
            <p:cNvSpPr>
              <a:spLocks/>
            </p:cNvSpPr>
            <p:nvPr/>
          </p:nvSpPr>
          <p:spPr bwMode="auto">
            <a:xfrm>
              <a:off x="3710" y="588"/>
              <a:ext cx="229" cy="682"/>
            </a:xfrm>
            <a:custGeom>
              <a:avLst/>
              <a:gdLst>
                <a:gd name="T0" fmla="*/ 63 w 97"/>
                <a:gd name="T1" fmla="*/ 144 h 288"/>
                <a:gd name="T2" fmla="*/ 97 w 97"/>
                <a:gd name="T3" fmla="*/ 0 h 288"/>
                <a:gd name="T4" fmla="*/ 34 w 97"/>
                <a:gd name="T5" fmla="*/ 0 h 288"/>
                <a:gd name="T6" fmla="*/ 0 w 97"/>
                <a:gd name="T7" fmla="*/ 144 h 288"/>
                <a:gd name="T8" fmla="*/ 34 w 97"/>
                <a:gd name="T9" fmla="*/ 288 h 288"/>
                <a:gd name="T10" fmla="*/ 97 w 97"/>
                <a:gd name="T11" fmla="*/ 288 h 288"/>
                <a:gd name="T12" fmla="*/ 63 w 97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8">
                  <a:moveTo>
                    <a:pt x="63" y="144"/>
                  </a:moveTo>
                  <a:cubicBezTo>
                    <a:pt x="63" y="64"/>
                    <a:pt x="78" y="0"/>
                    <a:pt x="9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64"/>
                    <a:pt x="0" y="144"/>
                  </a:cubicBezTo>
                  <a:cubicBezTo>
                    <a:pt x="0" y="224"/>
                    <a:pt x="15" y="288"/>
                    <a:pt x="34" y="288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8" y="288"/>
                    <a:pt x="63" y="224"/>
                    <a:pt x="63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15"/>
            <p:cNvSpPr>
              <a:spLocks/>
            </p:cNvSpPr>
            <p:nvPr/>
          </p:nvSpPr>
          <p:spPr bwMode="auto">
            <a:xfrm>
              <a:off x="3857" y="588"/>
              <a:ext cx="82" cy="682"/>
            </a:xfrm>
            <a:custGeom>
              <a:avLst/>
              <a:gdLst>
                <a:gd name="T0" fmla="*/ 35 w 35"/>
                <a:gd name="T1" fmla="*/ 269 h 288"/>
                <a:gd name="T2" fmla="*/ 34 w 35"/>
                <a:gd name="T3" fmla="*/ 269 h 288"/>
                <a:gd name="T4" fmla="*/ 10 w 35"/>
                <a:gd name="T5" fmla="*/ 144 h 288"/>
                <a:gd name="T6" fmla="*/ 34 w 35"/>
                <a:gd name="T7" fmla="*/ 19 h 288"/>
                <a:gd name="T8" fmla="*/ 35 w 35"/>
                <a:gd name="T9" fmla="*/ 19 h 288"/>
                <a:gd name="T10" fmla="*/ 35 w 35"/>
                <a:gd name="T11" fmla="*/ 0 h 288"/>
                <a:gd name="T12" fmla="*/ 34 w 35"/>
                <a:gd name="T13" fmla="*/ 0 h 288"/>
                <a:gd name="T14" fmla="*/ 0 w 35"/>
                <a:gd name="T15" fmla="*/ 144 h 288"/>
                <a:gd name="T16" fmla="*/ 34 w 35"/>
                <a:gd name="T17" fmla="*/ 288 h 288"/>
                <a:gd name="T18" fmla="*/ 35 w 35"/>
                <a:gd name="T19" fmla="*/ 288 h 288"/>
                <a:gd name="T20" fmla="*/ 35 w 35"/>
                <a:gd name="T21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8">
                  <a:moveTo>
                    <a:pt x="35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1" y="269"/>
                    <a:pt x="10" y="213"/>
                    <a:pt x="10" y="144"/>
                  </a:cubicBezTo>
                  <a:cubicBezTo>
                    <a:pt x="10" y="75"/>
                    <a:pt x="21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64"/>
                    <a:pt x="0" y="144"/>
                  </a:cubicBezTo>
                  <a:cubicBezTo>
                    <a:pt x="0" y="224"/>
                    <a:pt x="16" y="288"/>
                    <a:pt x="34" y="288"/>
                  </a:cubicBezTo>
                  <a:cubicBezTo>
                    <a:pt x="35" y="288"/>
                    <a:pt x="35" y="288"/>
                    <a:pt x="35" y="288"/>
                  </a:cubicBezTo>
                  <a:lnTo>
                    <a:pt x="35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216"/>
            <p:cNvSpPr>
              <a:spLocks/>
            </p:cNvSpPr>
            <p:nvPr/>
          </p:nvSpPr>
          <p:spPr bwMode="auto">
            <a:xfrm>
              <a:off x="2663" y="976"/>
              <a:ext cx="620" cy="620"/>
            </a:xfrm>
            <a:custGeom>
              <a:avLst/>
              <a:gdLst>
                <a:gd name="T0" fmla="*/ 136 w 262"/>
                <a:gd name="T1" fmla="*/ 126 h 262"/>
                <a:gd name="T2" fmla="*/ 58 w 262"/>
                <a:gd name="T3" fmla="*/ 0 h 262"/>
                <a:gd name="T4" fmla="*/ 14 w 262"/>
                <a:gd name="T5" fmla="*/ 45 h 262"/>
                <a:gd name="T6" fmla="*/ 92 w 262"/>
                <a:gd name="T7" fmla="*/ 171 h 262"/>
                <a:gd name="T8" fmla="*/ 217 w 262"/>
                <a:gd name="T9" fmla="*/ 249 h 262"/>
                <a:gd name="T10" fmla="*/ 262 w 262"/>
                <a:gd name="T11" fmla="*/ 205 h 262"/>
                <a:gd name="T12" fmla="*/ 136 w 262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36" y="126"/>
                  </a:moveTo>
                  <a:cubicBezTo>
                    <a:pt x="80" y="70"/>
                    <a:pt x="45" y="14"/>
                    <a:pt x="58" y="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58"/>
                    <a:pt x="35" y="114"/>
                    <a:pt x="92" y="171"/>
                  </a:cubicBezTo>
                  <a:cubicBezTo>
                    <a:pt x="148" y="227"/>
                    <a:pt x="204" y="262"/>
                    <a:pt x="217" y="249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49" y="218"/>
                    <a:pt x="192" y="183"/>
                    <a:pt x="136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217"/>
            <p:cNvSpPr>
              <a:spLocks/>
            </p:cNvSpPr>
            <p:nvPr/>
          </p:nvSpPr>
          <p:spPr bwMode="auto">
            <a:xfrm>
              <a:off x="2767" y="976"/>
              <a:ext cx="516" cy="516"/>
            </a:xfrm>
            <a:custGeom>
              <a:avLst/>
              <a:gdLst>
                <a:gd name="T0" fmla="*/ 204 w 218"/>
                <a:gd name="T1" fmla="*/ 191 h 218"/>
                <a:gd name="T2" fmla="*/ 204 w 218"/>
                <a:gd name="T3" fmla="*/ 191 h 218"/>
                <a:gd name="T4" fmla="*/ 98 w 218"/>
                <a:gd name="T5" fmla="*/ 120 h 218"/>
                <a:gd name="T6" fmla="*/ 27 w 218"/>
                <a:gd name="T7" fmla="*/ 15 h 218"/>
                <a:gd name="T8" fmla="*/ 28 w 218"/>
                <a:gd name="T9" fmla="*/ 14 h 218"/>
                <a:gd name="T10" fmla="*/ 14 w 218"/>
                <a:gd name="T11" fmla="*/ 0 h 218"/>
                <a:gd name="T12" fmla="*/ 13 w 218"/>
                <a:gd name="T13" fmla="*/ 1 h 218"/>
                <a:gd name="T14" fmla="*/ 92 w 218"/>
                <a:gd name="T15" fmla="*/ 127 h 218"/>
                <a:gd name="T16" fmla="*/ 217 w 218"/>
                <a:gd name="T17" fmla="*/ 205 h 218"/>
                <a:gd name="T18" fmla="*/ 218 w 218"/>
                <a:gd name="T19" fmla="*/ 205 h 218"/>
                <a:gd name="T20" fmla="*/ 204 w 218"/>
                <a:gd name="T21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204" y="191"/>
                  </a:moveTo>
                  <a:cubicBezTo>
                    <a:pt x="204" y="191"/>
                    <a:pt x="204" y="191"/>
                    <a:pt x="204" y="191"/>
                  </a:cubicBezTo>
                  <a:cubicBezTo>
                    <a:pt x="194" y="201"/>
                    <a:pt x="147" y="169"/>
                    <a:pt x="98" y="120"/>
                  </a:cubicBezTo>
                  <a:cubicBezTo>
                    <a:pt x="49" y="72"/>
                    <a:pt x="18" y="24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4"/>
                    <a:pt x="35" y="70"/>
                    <a:pt x="92" y="127"/>
                  </a:cubicBezTo>
                  <a:cubicBezTo>
                    <a:pt x="148" y="183"/>
                    <a:pt x="204" y="218"/>
                    <a:pt x="217" y="205"/>
                  </a:cubicBezTo>
                  <a:cubicBezTo>
                    <a:pt x="218" y="205"/>
                    <a:pt x="218" y="205"/>
                    <a:pt x="218" y="205"/>
                  </a:cubicBezTo>
                  <a:lnTo>
                    <a:pt x="204" y="19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218"/>
            <p:cNvSpPr>
              <a:spLocks/>
            </p:cNvSpPr>
            <p:nvPr/>
          </p:nvSpPr>
          <p:spPr bwMode="auto">
            <a:xfrm>
              <a:off x="2270" y="2061"/>
              <a:ext cx="684" cy="227"/>
            </a:xfrm>
            <a:custGeom>
              <a:avLst/>
              <a:gdLst>
                <a:gd name="T0" fmla="*/ 145 w 289"/>
                <a:gd name="T1" fmla="*/ 33 h 96"/>
                <a:gd name="T2" fmla="*/ 0 w 289"/>
                <a:gd name="T3" fmla="*/ 0 h 96"/>
                <a:gd name="T4" fmla="*/ 0 w 289"/>
                <a:gd name="T5" fmla="*/ 62 h 96"/>
                <a:gd name="T6" fmla="*/ 145 w 289"/>
                <a:gd name="T7" fmla="*/ 96 h 96"/>
                <a:gd name="T8" fmla="*/ 289 w 289"/>
                <a:gd name="T9" fmla="*/ 62 h 96"/>
                <a:gd name="T10" fmla="*/ 289 w 289"/>
                <a:gd name="T11" fmla="*/ 0 h 96"/>
                <a:gd name="T12" fmla="*/ 145 w 289"/>
                <a:gd name="T1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5" y="33"/>
                  </a:moveTo>
                  <a:cubicBezTo>
                    <a:pt x="65" y="33"/>
                    <a:pt x="0" y="18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65" y="96"/>
                    <a:pt x="145" y="96"/>
                  </a:cubicBezTo>
                  <a:cubicBezTo>
                    <a:pt x="224" y="96"/>
                    <a:pt x="289" y="81"/>
                    <a:pt x="289" y="6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33"/>
                    <a:pt x="145" y="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219"/>
            <p:cNvSpPr>
              <a:spLocks/>
            </p:cNvSpPr>
            <p:nvPr/>
          </p:nvSpPr>
          <p:spPr bwMode="auto">
            <a:xfrm>
              <a:off x="2270" y="2061"/>
              <a:ext cx="684" cy="80"/>
            </a:xfrm>
            <a:custGeom>
              <a:avLst/>
              <a:gdLst>
                <a:gd name="T0" fmla="*/ 269 w 289"/>
                <a:gd name="T1" fmla="*/ 0 h 34"/>
                <a:gd name="T2" fmla="*/ 269 w 289"/>
                <a:gd name="T3" fmla="*/ 0 h 34"/>
                <a:gd name="T4" fmla="*/ 145 w 289"/>
                <a:gd name="T5" fmla="*/ 25 h 34"/>
                <a:gd name="T6" fmla="*/ 20 w 289"/>
                <a:gd name="T7" fmla="*/ 0 h 34"/>
                <a:gd name="T8" fmla="*/ 20 w 289"/>
                <a:gd name="T9" fmla="*/ 0 h 34"/>
                <a:gd name="T10" fmla="*/ 0 w 289"/>
                <a:gd name="T11" fmla="*/ 0 h 34"/>
                <a:gd name="T12" fmla="*/ 0 w 289"/>
                <a:gd name="T13" fmla="*/ 0 h 34"/>
                <a:gd name="T14" fmla="*/ 145 w 289"/>
                <a:gd name="T15" fmla="*/ 34 h 34"/>
                <a:gd name="T16" fmla="*/ 289 w 289"/>
                <a:gd name="T17" fmla="*/ 0 h 34"/>
                <a:gd name="T18" fmla="*/ 289 w 289"/>
                <a:gd name="T19" fmla="*/ 0 h 34"/>
                <a:gd name="T20" fmla="*/ 269 w 28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14"/>
                    <a:pt x="213" y="25"/>
                    <a:pt x="145" y="25"/>
                  </a:cubicBezTo>
                  <a:cubicBezTo>
                    <a:pt x="76" y="25"/>
                    <a:pt x="20" y="14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65" y="34"/>
                    <a:pt x="145" y="34"/>
                  </a:cubicBezTo>
                  <a:cubicBezTo>
                    <a:pt x="224" y="34"/>
                    <a:pt x="289" y="19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220"/>
            <p:cNvSpPr>
              <a:spLocks/>
            </p:cNvSpPr>
            <p:nvPr/>
          </p:nvSpPr>
          <p:spPr bwMode="auto">
            <a:xfrm>
              <a:off x="2670" y="2717"/>
              <a:ext cx="514" cy="516"/>
            </a:xfrm>
            <a:custGeom>
              <a:avLst/>
              <a:gdLst>
                <a:gd name="T0" fmla="*/ 190 w 217"/>
                <a:gd name="T1" fmla="*/ 14 h 218"/>
                <a:gd name="T2" fmla="*/ 190 w 217"/>
                <a:gd name="T3" fmla="*/ 14 h 218"/>
                <a:gd name="T4" fmla="*/ 120 w 217"/>
                <a:gd name="T5" fmla="*/ 120 h 218"/>
                <a:gd name="T6" fmla="*/ 14 w 217"/>
                <a:gd name="T7" fmla="*/ 191 h 218"/>
                <a:gd name="T8" fmla="*/ 14 w 217"/>
                <a:gd name="T9" fmla="*/ 190 h 218"/>
                <a:gd name="T10" fmla="*/ 0 w 217"/>
                <a:gd name="T11" fmla="*/ 204 h 218"/>
                <a:gd name="T12" fmla="*/ 0 w 217"/>
                <a:gd name="T13" fmla="*/ 204 h 218"/>
                <a:gd name="T14" fmla="*/ 126 w 217"/>
                <a:gd name="T15" fmla="*/ 126 h 218"/>
                <a:gd name="T16" fmla="*/ 204 w 217"/>
                <a:gd name="T17" fmla="*/ 0 h 218"/>
                <a:gd name="T18" fmla="*/ 204 w 217"/>
                <a:gd name="T19" fmla="*/ 0 h 218"/>
                <a:gd name="T20" fmla="*/ 190 w 217"/>
                <a:gd name="T21" fmla="*/ 1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200" y="24"/>
                    <a:pt x="168" y="71"/>
                    <a:pt x="120" y="120"/>
                  </a:cubicBezTo>
                  <a:cubicBezTo>
                    <a:pt x="71" y="168"/>
                    <a:pt x="24" y="200"/>
                    <a:pt x="14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3" y="218"/>
                    <a:pt x="70" y="183"/>
                    <a:pt x="126" y="126"/>
                  </a:cubicBezTo>
                  <a:cubicBezTo>
                    <a:pt x="182" y="70"/>
                    <a:pt x="217" y="13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90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221"/>
            <p:cNvSpPr>
              <a:spLocks/>
            </p:cNvSpPr>
            <p:nvPr/>
          </p:nvSpPr>
          <p:spPr bwMode="auto">
            <a:xfrm>
              <a:off x="3741" y="3046"/>
              <a:ext cx="229" cy="684"/>
            </a:xfrm>
            <a:custGeom>
              <a:avLst/>
              <a:gdLst>
                <a:gd name="T0" fmla="*/ 34 w 97"/>
                <a:gd name="T1" fmla="*/ 144 h 289"/>
                <a:gd name="T2" fmla="*/ 0 w 97"/>
                <a:gd name="T3" fmla="*/ 289 h 289"/>
                <a:gd name="T4" fmla="*/ 63 w 97"/>
                <a:gd name="T5" fmla="*/ 289 h 289"/>
                <a:gd name="T6" fmla="*/ 97 w 97"/>
                <a:gd name="T7" fmla="*/ 144 h 289"/>
                <a:gd name="T8" fmla="*/ 63 w 97"/>
                <a:gd name="T9" fmla="*/ 0 h 289"/>
                <a:gd name="T10" fmla="*/ 0 w 97"/>
                <a:gd name="T11" fmla="*/ 0 h 289"/>
                <a:gd name="T12" fmla="*/ 34 w 97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9">
                  <a:moveTo>
                    <a:pt x="34" y="144"/>
                  </a:moveTo>
                  <a:cubicBezTo>
                    <a:pt x="34" y="224"/>
                    <a:pt x="19" y="289"/>
                    <a:pt x="0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82" y="289"/>
                    <a:pt x="97" y="224"/>
                    <a:pt x="97" y="144"/>
                  </a:cubicBezTo>
                  <a:cubicBezTo>
                    <a:pt x="97" y="65"/>
                    <a:pt x="82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4" y="65"/>
                    <a:pt x="34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222"/>
            <p:cNvSpPr>
              <a:spLocks/>
            </p:cNvSpPr>
            <p:nvPr/>
          </p:nvSpPr>
          <p:spPr bwMode="auto">
            <a:xfrm>
              <a:off x="4396" y="2719"/>
              <a:ext cx="621" cy="620"/>
            </a:xfrm>
            <a:custGeom>
              <a:avLst/>
              <a:gdLst>
                <a:gd name="T0" fmla="*/ 126 w 262"/>
                <a:gd name="T1" fmla="*/ 136 h 262"/>
                <a:gd name="T2" fmla="*/ 204 w 262"/>
                <a:gd name="T3" fmla="*/ 262 h 262"/>
                <a:gd name="T4" fmla="*/ 248 w 262"/>
                <a:gd name="T5" fmla="*/ 218 h 262"/>
                <a:gd name="T6" fmla="*/ 170 w 262"/>
                <a:gd name="T7" fmla="*/ 92 h 262"/>
                <a:gd name="T8" fmla="*/ 45 w 262"/>
                <a:gd name="T9" fmla="*/ 13 h 262"/>
                <a:gd name="T10" fmla="*/ 0 w 262"/>
                <a:gd name="T11" fmla="*/ 58 h 262"/>
                <a:gd name="T12" fmla="*/ 126 w 262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26" y="136"/>
                  </a:moveTo>
                  <a:cubicBezTo>
                    <a:pt x="182" y="192"/>
                    <a:pt x="217" y="249"/>
                    <a:pt x="204" y="262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62" y="205"/>
                    <a:pt x="227" y="148"/>
                    <a:pt x="170" y="92"/>
                  </a:cubicBezTo>
                  <a:cubicBezTo>
                    <a:pt x="114" y="35"/>
                    <a:pt x="58" y="0"/>
                    <a:pt x="45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45"/>
                    <a:pt x="70" y="80"/>
                    <a:pt x="126" y="1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223"/>
            <p:cNvSpPr>
              <a:spLocks/>
            </p:cNvSpPr>
            <p:nvPr/>
          </p:nvSpPr>
          <p:spPr bwMode="auto">
            <a:xfrm>
              <a:off x="4396" y="2823"/>
              <a:ext cx="517" cy="516"/>
            </a:xfrm>
            <a:custGeom>
              <a:avLst/>
              <a:gdLst>
                <a:gd name="T0" fmla="*/ 14 w 218"/>
                <a:gd name="T1" fmla="*/ 28 h 218"/>
                <a:gd name="T2" fmla="*/ 14 w 218"/>
                <a:gd name="T3" fmla="*/ 27 h 218"/>
                <a:gd name="T4" fmla="*/ 120 w 218"/>
                <a:gd name="T5" fmla="*/ 98 h 218"/>
                <a:gd name="T6" fmla="*/ 191 w 218"/>
                <a:gd name="T7" fmla="*/ 204 h 218"/>
                <a:gd name="T8" fmla="*/ 190 w 218"/>
                <a:gd name="T9" fmla="*/ 204 h 218"/>
                <a:gd name="T10" fmla="*/ 204 w 218"/>
                <a:gd name="T11" fmla="*/ 218 h 218"/>
                <a:gd name="T12" fmla="*/ 205 w 218"/>
                <a:gd name="T13" fmla="*/ 218 h 218"/>
                <a:gd name="T14" fmla="*/ 126 w 218"/>
                <a:gd name="T15" fmla="*/ 92 h 218"/>
                <a:gd name="T16" fmla="*/ 1 w 218"/>
                <a:gd name="T17" fmla="*/ 13 h 218"/>
                <a:gd name="T18" fmla="*/ 0 w 218"/>
                <a:gd name="T19" fmla="*/ 14 h 218"/>
                <a:gd name="T20" fmla="*/ 14 w 218"/>
                <a:gd name="T21" fmla="*/ 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24" y="18"/>
                    <a:pt x="71" y="49"/>
                    <a:pt x="120" y="98"/>
                  </a:cubicBezTo>
                  <a:cubicBezTo>
                    <a:pt x="168" y="147"/>
                    <a:pt x="200" y="194"/>
                    <a:pt x="191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18" y="205"/>
                    <a:pt x="183" y="148"/>
                    <a:pt x="126" y="92"/>
                  </a:cubicBezTo>
                  <a:cubicBezTo>
                    <a:pt x="70" y="35"/>
                    <a:pt x="14" y="0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4726" y="2038"/>
              <a:ext cx="684" cy="227"/>
            </a:xfrm>
            <a:custGeom>
              <a:avLst/>
              <a:gdLst>
                <a:gd name="T0" fmla="*/ 144 w 289"/>
                <a:gd name="T1" fmla="*/ 62 h 96"/>
                <a:gd name="T2" fmla="*/ 289 w 289"/>
                <a:gd name="T3" fmla="*/ 96 h 96"/>
                <a:gd name="T4" fmla="*/ 289 w 289"/>
                <a:gd name="T5" fmla="*/ 33 h 96"/>
                <a:gd name="T6" fmla="*/ 144 w 289"/>
                <a:gd name="T7" fmla="*/ 0 h 96"/>
                <a:gd name="T8" fmla="*/ 0 w 289"/>
                <a:gd name="T9" fmla="*/ 33 h 96"/>
                <a:gd name="T10" fmla="*/ 0 w 289"/>
                <a:gd name="T11" fmla="*/ 96 h 96"/>
                <a:gd name="T12" fmla="*/ 144 w 289"/>
                <a:gd name="T13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4" y="62"/>
                  </a:moveTo>
                  <a:cubicBezTo>
                    <a:pt x="224" y="62"/>
                    <a:pt x="289" y="77"/>
                    <a:pt x="289" y="96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77"/>
                    <a:pt x="65" y="62"/>
                    <a:pt x="144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225"/>
            <p:cNvSpPr>
              <a:spLocks/>
            </p:cNvSpPr>
            <p:nvPr/>
          </p:nvSpPr>
          <p:spPr bwMode="auto">
            <a:xfrm>
              <a:off x="4726" y="2177"/>
              <a:ext cx="684" cy="80"/>
            </a:xfrm>
            <a:custGeom>
              <a:avLst/>
              <a:gdLst>
                <a:gd name="T0" fmla="*/ 20 w 289"/>
                <a:gd name="T1" fmla="*/ 34 h 34"/>
                <a:gd name="T2" fmla="*/ 20 w 289"/>
                <a:gd name="T3" fmla="*/ 33 h 34"/>
                <a:gd name="T4" fmla="*/ 144 w 289"/>
                <a:gd name="T5" fmla="*/ 9 h 34"/>
                <a:gd name="T6" fmla="*/ 269 w 289"/>
                <a:gd name="T7" fmla="*/ 33 h 34"/>
                <a:gd name="T8" fmla="*/ 269 w 289"/>
                <a:gd name="T9" fmla="*/ 34 h 34"/>
                <a:gd name="T10" fmla="*/ 289 w 289"/>
                <a:gd name="T11" fmla="*/ 34 h 34"/>
                <a:gd name="T12" fmla="*/ 289 w 289"/>
                <a:gd name="T13" fmla="*/ 33 h 34"/>
                <a:gd name="T14" fmla="*/ 144 w 289"/>
                <a:gd name="T15" fmla="*/ 0 h 34"/>
                <a:gd name="T16" fmla="*/ 0 w 289"/>
                <a:gd name="T17" fmla="*/ 33 h 34"/>
                <a:gd name="T18" fmla="*/ 0 w 289"/>
                <a:gd name="T19" fmla="*/ 34 h 34"/>
                <a:gd name="T20" fmla="*/ 20 w 289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0" y="34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20"/>
                    <a:pt x="76" y="9"/>
                    <a:pt x="144" y="9"/>
                  </a:cubicBezTo>
                  <a:cubicBezTo>
                    <a:pt x="213" y="9"/>
                    <a:pt x="269" y="20"/>
                    <a:pt x="269" y="33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226"/>
            <p:cNvSpPr>
              <a:spLocks/>
            </p:cNvSpPr>
            <p:nvPr/>
          </p:nvSpPr>
          <p:spPr bwMode="auto">
            <a:xfrm>
              <a:off x="4401" y="981"/>
              <a:ext cx="618" cy="620"/>
            </a:xfrm>
            <a:custGeom>
              <a:avLst/>
              <a:gdLst>
                <a:gd name="T0" fmla="*/ 135 w 261"/>
                <a:gd name="T1" fmla="*/ 136 h 262"/>
                <a:gd name="T2" fmla="*/ 261 w 261"/>
                <a:gd name="T3" fmla="*/ 57 h 262"/>
                <a:gd name="T4" fmla="*/ 217 w 261"/>
                <a:gd name="T5" fmla="*/ 13 h 262"/>
                <a:gd name="T6" fmla="*/ 91 w 261"/>
                <a:gd name="T7" fmla="*/ 91 h 262"/>
                <a:gd name="T8" fmla="*/ 13 w 261"/>
                <a:gd name="T9" fmla="*/ 217 h 262"/>
                <a:gd name="T10" fmla="*/ 57 w 261"/>
                <a:gd name="T11" fmla="*/ 262 h 262"/>
                <a:gd name="T12" fmla="*/ 135 w 261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35" y="136"/>
                  </a:moveTo>
                  <a:cubicBezTo>
                    <a:pt x="192" y="79"/>
                    <a:pt x="248" y="44"/>
                    <a:pt x="261" y="5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44" y="248"/>
                    <a:pt x="79" y="192"/>
                    <a:pt x="13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227"/>
            <p:cNvSpPr>
              <a:spLocks/>
            </p:cNvSpPr>
            <p:nvPr/>
          </p:nvSpPr>
          <p:spPr bwMode="auto">
            <a:xfrm>
              <a:off x="4505" y="1085"/>
              <a:ext cx="514" cy="516"/>
            </a:xfrm>
            <a:custGeom>
              <a:avLst/>
              <a:gdLst>
                <a:gd name="T0" fmla="*/ 27 w 217"/>
                <a:gd name="T1" fmla="*/ 204 h 218"/>
                <a:gd name="T2" fmla="*/ 27 w 217"/>
                <a:gd name="T3" fmla="*/ 203 h 218"/>
                <a:gd name="T4" fmla="*/ 97 w 217"/>
                <a:gd name="T5" fmla="*/ 98 h 218"/>
                <a:gd name="T6" fmla="*/ 203 w 217"/>
                <a:gd name="T7" fmla="*/ 27 h 218"/>
                <a:gd name="T8" fmla="*/ 203 w 217"/>
                <a:gd name="T9" fmla="*/ 27 h 218"/>
                <a:gd name="T10" fmla="*/ 217 w 217"/>
                <a:gd name="T11" fmla="*/ 13 h 218"/>
                <a:gd name="T12" fmla="*/ 217 w 217"/>
                <a:gd name="T13" fmla="*/ 13 h 218"/>
                <a:gd name="T14" fmla="*/ 91 w 217"/>
                <a:gd name="T15" fmla="*/ 91 h 218"/>
                <a:gd name="T16" fmla="*/ 13 w 217"/>
                <a:gd name="T17" fmla="*/ 217 h 218"/>
                <a:gd name="T18" fmla="*/ 13 w 217"/>
                <a:gd name="T19" fmla="*/ 218 h 218"/>
                <a:gd name="T20" fmla="*/ 27 w 217"/>
                <a:gd name="T2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27" y="204"/>
                  </a:moveTo>
                  <a:cubicBezTo>
                    <a:pt x="27" y="203"/>
                    <a:pt x="27" y="203"/>
                    <a:pt x="27" y="203"/>
                  </a:cubicBezTo>
                  <a:cubicBezTo>
                    <a:pt x="17" y="194"/>
                    <a:pt x="49" y="147"/>
                    <a:pt x="97" y="98"/>
                  </a:cubicBezTo>
                  <a:cubicBezTo>
                    <a:pt x="146" y="49"/>
                    <a:pt x="193" y="1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3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13" y="218"/>
                    <a:pt x="13" y="218"/>
                    <a:pt x="13" y="218"/>
                  </a:cubicBezTo>
                  <a:lnTo>
                    <a:pt x="27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228"/>
            <p:cNvSpPr>
              <a:spLocks/>
            </p:cNvSpPr>
            <p:nvPr/>
          </p:nvSpPr>
          <p:spPr bwMode="auto">
            <a:xfrm>
              <a:off x="2969" y="2991"/>
              <a:ext cx="850" cy="535"/>
            </a:xfrm>
            <a:custGeom>
              <a:avLst/>
              <a:gdLst>
                <a:gd name="T0" fmla="*/ 355 w 359"/>
                <a:gd name="T1" fmla="*/ 226 h 226"/>
                <a:gd name="T2" fmla="*/ 359 w 359"/>
                <a:gd name="T3" fmla="*/ 115 h 226"/>
                <a:gd name="T4" fmla="*/ 113 w 359"/>
                <a:gd name="T5" fmla="*/ 34 h 226"/>
                <a:gd name="T6" fmla="*/ 126 w 359"/>
                <a:gd name="T7" fmla="*/ 21 h 226"/>
                <a:gd name="T8" fmla="*/ 118 w 359"/>
                <a:gd name="T9" fmla="*/ 0 h 226"/>
                <a:gd name="T10" fmla="*/ 44 w 359"/>
                <a:gd name="T11" fmla="*/ 1 h 226"/>
                <a:gd name="T12" fmla="*/ 9 w 359"/>
                <a:gd name="T13" fmla="*/ 35 h 226"/>
                <a:gd name="T14" fmla="*/ 2 w 359"/>
                <a:gd name="T15" fmla="*/ 108 h 226"/>
                <a:gd name="T16" fmla="*/ 22 w 359"/>
                <a:gd name="T17" fmla="*/ 117 h 226"/>
                <a:gd name="T18" fmla="*/ 30 w 359"/>
                <a:gd name="T19" fmla="*/ 110 h 226"/>
                <a:gd name="T20" fmla="*/ 355 w 35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226">
                  <a:moveTo>
                    <a:pt x="355" y="226"/>
                  </a:moveTo>
                  <a:cubicBezTo>
                    <a:pt x="359" y="115"/>
                    <a:pt x="359" y="115"/>
                    <a:pt x="359" y="115"/>
                  </a:cubicBezTo>
                  <a:cubicBezTo>
                    <a:pt x="272" y="112"/>
                    <a:pt x="187" y="85"/>
                    <a:pt x="113" y="34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39" y="9"/>
                    <a:pt x="136" y="0"/>
                    <a:pt x="118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26" y="2"/>
                    <a:pt x="10" y="17"/>
                    <a:pt x="9" y="35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0" y="126"/>
                    <a:pt x="9" y="129"/>
                    <a:pt x="22" y="11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26" y="183"/>
                    <a:pt x="239" y="222"/>
                    <a:pt x="355" y="22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229"/>
            <p:cNvSpPr>
              <a:spLocks/>
            </p:cNvSpPr>
            <p:nvPr/>
          </p:nvSpPr>
          <p:spPr bwMode="auto">
            <a:xfrm>
              <a:off x="2997" y="2991"/>
              <a:ext cx="822" cy="398"/>
            </a:xfrm>
            <a:custGeom>
              <a:avLst/>
              <a:gdLst>
                <a:gd name="T0" fmla="*/ 347 w 347"/>
                <a:gd name="T1" fmla="*/ 116 h 168"/>
                <a:gd name="T2" fmla="*/ 131 w 347"/>
                <a:gd name="T3" fmla="*/ 53 h 168"/>
                <a:gd name="T4" fmla="*/ 101 w 347"/>
                <a:gd name="T5" fmla="*/ 34 h 168"/>
                <a:gd name="T6" fmla="*/ 114 w 347"/>
                <a:gd name="T7" fmla="*/ 21 h 168"/>
                <a:gd name="T8" fmla="*/ 121 w 347"/>
                <a:gd name="T9" fmla="*/ 4 h 168"/>
                <a:gd name="T10" fmla="*/ 118 w 347"/>
                <a:gd name="T11" fmla="*/ 2 h 168"/>
                <a:gd name="T12" fmla="*/ 107 w 347"/>
                <a:gd name="T13" fmla="*/ 1 h 168"/>
                <a:gd name="T14" fmla="*/ 33 w 347"/>
                <a:gd name="T15" fmla="*/ 2 h 168"/>
                <a:gd name="T16" fmla="*/ 0 w 347"/>
                <a:gd name="T17" fmla="*/ 24 h 168"/>
                <a:gd name="T18" fmla="*/ 345 w 347"/>
                <a:gd name="T19" fmla="*/ 168 h 168"/>
                <a:gd name="T20" fmla="*/ 347 w 347"/>
                <a:gd name="T21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68">
                  <a:moveTo>
                    <a:pt x="347" y="116"/>
                  </a:moveTo>
                  <a:cubicBezTo>
                    <a:pt x="272" y="113"/>
                    <a:pt x="198" y="92"/>
                    <a:pt x="131" y="53"/>
                  </a:cubicBezTo>
                  <a:cubicBezTo>
                    <a:pt x="121" y="47"/>
                    <a:pt x="111" y="40"/>
                    <a:pt x="101" y="3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2" y="14"/>
                    <a:pt x="124" y="8"/>
                    <a:pt x="121" y="4"/>
                  </a:cubicBezTo>
                  <a:cubicBezTo>
                    <a:pt x="120" y="3"/>
                    <a:pt x="119" y="2"/>
                    <a:pt x="118" y="2"/>
                  </a:cubicBezTo>
                  <a:cubicBezTo>
                    <a:pt x="115" y="1"/>
                    <a:pt x="112" y="0"/>
                    <a:pt x="107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0" y="2"/>
                    <a:pt x="7" y="12"/>
                    <a:pt x="0" y="24"/>
                  </a:cubicBezTo>
                  <a:cubicBezTo>
                    <a:pt x="96" y="117"/>
                    <a:pt x="219" y="165"/>
                    <a:pt x="345" y="168"/>
                  </a:cubicBezTo>
                  <a:cubicBezTo>
                    <a:pt x="347" y="116"/>
                    <a:pt x="347" y="116"/>
                    <a:pt x="347" y="1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230"/>
            <p:cNvSpPr>
              <a:spLocks/>
            </p:cNvSpPr>
            <p:nvPr/>
          </p:nvSpPr>
          <p:spPr bwMode="auto">
            <a:xfrm>
              <a:off x="3741" y="3046"/>
              <a:ext cx="82" cy="684"/>
            </a:xfrm>
            <a:custGeom>
              <a:avLst/>
              <a:gdLst>
                <a:gd name="T0" fmla="*/ 0 w 35"/>
                <a:gd name="T1" fmla="*/ 20 h 289"/>
                <a:gd name="T2" fmla="*/ 1 w 35"/>
                <a:gd name="T3" fmla="*/ 20 h 289"/>
                <a:gd name="T4" fmla="*/ 25 w 35"/>
                <a:gd name="T5" fmla="*/ 144 h 289"/>
                <a:gd name="T6" fmla="*/ 1 w 35"/>
                <a:gd name="T7" fmla="*/ 269 h 289"/>
                <a:gd name="T8" fmla="*/ 0 w 35"/>
                <a:gd name="T9" fmla="*/ 269 h 289"/>
                <a:gd name="T10" fmla="*/ 0 w 35"/>
                <a:gd name="T11" fmla="*/ 289 h 289"/>
                <a:gd name="T12" fmla="*/ 1 w 35"/>
                <a:gd name="T13" fmla="*/ 289 h 289"/>
                <a:gd name="T14" fmla="*/ 35 w 35"/>
                <a:gd name="T15" fmla="*/ 144 h 289"/>
                <a:gd name="T16" fmla="*/ 1 w 35"/>
                <a:gd name="T17" fmla="*/ 0 h 289"/>
                <a:gd name="T18" fmla="*/ 0 w 35"/>
                <a:gd name="T19" fmla="*/ 0 h 289"/>
                <a:gd name="T20" fmla="*/ 0 w 35"/>
                <a:gd name="T21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9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4" y="20"/>
                    <a:pt x="25" y="76"/>
                    <a:pt x="25" y="144"/>
                  </a:cubicBezTo>
                  <a:cubicBezTo>
                    <a:pt x="25" y="213"/>
                    <a:pt x="14" y="269"/>
                    <a:pt x="1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9" y="289"/>
                    <a:pt x="35" y="224"/>
                    <a:pt x="35" y="144"/>
                  </a:cubicBezTo>
                  <a:cubicBezTo>
                    <a:pt x="35" y="6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231"/>
            <p:cNvSpPr>
              <a:spLocks/>
            </p:cNvSpPr>
            <p:nvPr/>
          </p:nvSpPr>
          <p:spPr bwMode="auto">
            <a:xfrm>
              <a:off x="2661" y="2717"/>
              <a:ext cx="618" cy="620"/>
            </a:xfrm>
            <a:custGeom>
              <a:avLst/>
              <a:gdLst>
                <a:gd name="T0" fmla="*/ 126 w 261"/>
                <a:gd name="T1" fmla="*/ 126 h 262"/>
                <a:gd name="T2" fmla="*/ 0 w 261"/>
                <a:gd name="T3" fmla="*/ 204 h 262"/>
                <a:gd name="T4" fmla="*/ 44 w 261"/>
                <a:gd name="T5" fmla="*/ 248 h 262"/>
                <a:gd name="T6" fmla="*/ 170 w 261"/>
                <a:gd name="T7" fmla="*/ 170 h 262"/>
                <a:gd name="T8" fmla="*/ 248 w 261"/>
                <a:gd name="T9" fmla="*/ 44 h 262"/>
                <a:gd name="T10" fmla="*/ 204 w 261"/>
                <a:gd name="T11" fmla="*/ 0 h 262"/>
                <a:gd name="T12" fmla="*/ 126 w 261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26" y="126"/>
                  </a:moveTo>
                  <a:cubicBezTo>
                    <a:pt x="69" y="182"/>
                    <a:pt x="13" y="217"/>
                    <a:pt x="0" y="204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57" y="262"/>
                    <a:pt x="114" y="226"/>
                    <a:pt x="170" y="170"/>
                  </a:cubicBezTo>
                  <a:cubicBezTo>
                    <a:pt x="226" y="114"/>
                    <a:pt x="261" y="57"/>
                    <a:pt x="248" y="4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13"/>
                    <a:pt x="182" y="69"/>
                    <a:pt x="12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1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1426825" y="1877574"/>
            <a:ext cx="14741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26825" y="1678515"/>
            <a:ext cx="1115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426825" y="2536996"/>
            <a:ext cx="14741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26825" y="2337936"/>
            <a:ext cx="1115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426825" y="3196418"/>
            <a:ext cx="14741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26825" y="2997357"/>
            <a:ext cx="1115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26825" y="3855839"/>
            <a:ext cx="14741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26825" y="3656779"/>
            <a:ext cx="1115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185544" y="1877574"/>
            <a:ext cx="151047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85543" y="1678515"/>
            <a:ext cx="10548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6185544" y="2536996"/>
            <a:ext cx="151047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5543" y="2337936"/>
            <a:ext cx="10548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185544" y="3196418"/>
            <a:ext cx="151047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85543" y="2997357"/>
            <a:ext cx="10548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6185544" y="3855839"/>
            <a:ext cx="151047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6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5543" y="3656779"/>
            <a:ext cx="10548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zh-CN" sz="1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id-ID" sz="10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对角圆角矩形 41"/>
          <p:cNvSpPr/>
          <p:nvPr/>
        </p:nvSpPr>
        <p:spPr>
          <a:xfrm>
            <a:off x="2214476" y="1200541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latin typeface="+mj-lt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1444957" y="1079803"/>
            <a:ext cx="1202611" cy="1050442"/>
            <a:chOff x="7109111" y="2548965"/>
            <a:chExt cx="2397222" cy="2093640"/>
          </a:xfrm>
        </p:grpSpPr>
        <p:grpSp>
          <p:nvGrpSpPr>
            <p:cNvPr id="4" name="组合 13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4095" tIns="47047" rIns="94095" bIns="4704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2581" y="3142962"/>
              <a:ext cx="1010286" cy="6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8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2852051" y="1324784"/>
            <a:ext cx="3681352" cy="4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800" dirty="0">
                <a:solidFill>
                  <a:schemeClr val="bg2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2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0" name="对角圆角矩形 59"/>
          <p:cNvSpPr/>
          <p:nvPr/>
        </p:nvSpPr>
        <p:spPr>
          <a:xfrm>
            <a:off x="2231025" y="2427369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latin typeface="+mj-lt"/>
            </a:endParaRPr>
          </a:p>
        </p:txBody>
      </p:sp>
      <p:sp>
        <p:nvSpPr>
          <p:cNvPr id="67" name="矩形 30"/>
          <p:cNvSpPr>
            <a:spLocks noChangeArrowheads="1"/>
          </p:cNvSpPr>
          <p:nvPr/>
        </p:nvSpPr>
        <p:spPr bwMode="auto">
          <a:xfrm>
            <a:off x="2779802" y="2489489"/>
            <a:ext cx="3681352" cy="4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939" tIns="51970" rIns="103939" bIns="5197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en-US" altLang="zh-CN" sz="800" dirty="0">
                <a:solidFill>
                  <a:schemeClr val="bg2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2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5" name="组合 67"/>
          <p:cNvGrpSpPr/>
          <p:nvPr/>
        </p:nvGrpSpPr>
        <p:grpSpPr>
          <a:xfrm>
            <a:off x="6834128" y="2306632"/>
            <a:ext cx="1202611" cy="1050442"/>
            <a:chOff x="7109111" y="2548965"/>
            <a:chExt cx="2397222" cy="2093640"/>
          </a:xfrm>
        </p:grpSpPr>
        <p:grpSp>
          <p:nvGrpSpPr>
            <p:cNvPr id="6" name="组合 68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</p:grp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4095" tIns="47047" rIns="94095" bIns="4704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2581" y="3142962"/>
              <a:ext cx="1010286" cy="6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8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对角圆角矩形 73"/>
          <p:cNvSpPr/>
          <p:nvPr/>
        </p:nvSpPr>
        <p:spPr>
          <a:xfrm>
            <a:off x="2214476" y="3534296"/>
            <a:ext cx="4956503" cy="78718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latin typeface="+mj-lt"/>
            </a:endParaRPr>
          </a:p>
        </p:txBody>
      </p:sp>
      <p:grpSp>
        <p:nvGrpSpPr>
          <p:cNvPr id="7" name="组合 74"/>
          <p:cNvGrpSpPr/>
          <p:nvPr/>
        </p:nvGrpSpPr>
        <p:grpSpPr>
          <a:xfrm>
            <a:off x="1444957" y="3413559"/>
            <a:ext cx="1202611" cy="1050442"/>
            <a:chOff x="7109111" y="2548965"/>
            <a:chExt cx="2397222" cy="2093640"/>
          </a:xfrm>
        </p:grpSpPr>
        <p:grpSp>
          <p:nvGrpSpPr>
            <p:cNvPr id="8" name="组合 75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4095" tIns="47047" rIns="94095" bIns="4704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+mj-lt"/>
                </a:endParaRPr>
              </a:p>
            </p:txBody>
          </p:sp>
        </p:grp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4095" tIns="47047" rIns="94095" bIns="4704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02581" y="3142962"/>
              <a:ext cx="1010286" cy="6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8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矩形 30"/>
          <p:cNvSpPr>
            <a:spLocks noChangeArrowheads="1"/>
          </p:cNvSpPr>
          <p:nvPr/>
        </p:nvSpPr>
        <p:spPr bwMode="auto">
          <a:xfrm>
            <a:off x="2852051" y="3592961"/>
            <a:ext cx="3681352" cy="4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9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/>
      <p:bldP spid="60" grpId="0" animBg="1"/>
      <p:bldP spid="67" grpId="0"/>
      <p:bldP spid="74" grpId="0" animBg="1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"/>
          <p:cNvGrpSpPr/>
          <p:nvPr/>
        </p:nvGrpSpPr>
        <p:grpSpPr>
          <a:xfrm>
            <a:off x="4879889" y="2654053"/>
            <a:ext cx="581924" cy="582003"/>
            <a:chOff x="6253939" y="2516220"/>
            <a:chExt cx="831273" cy="831273"/>
          </a:xfrm>
        </p:grpSpPr>
        <p:sp>
          <p:nvSpPr>
            <p:cNvPr id="27" name="Oval 11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AutoShape 117"/>
            <p:cNvSpPr>
              <a:spLocks/>
            </p:cNvSpPr>
            <p:nvPr/>
          </p:nvSpPr>
          <p:spPr bwMode="auto">
            <a:xfrm>
              <a:off x="6437403" y="2772142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defTabSz="128566" hangingPunct="0"/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79889" y="3333717"/>
            <a:ext cx="581924" cy="582003"/>
            <a:chOff x="5716910" y="3464598"/>
            <a:chExt cx="831273" cy="831273"/>
          </a:xfrm>
        </p:grpSpPr>
        <p:sp>
          <p:nvSpPr>
            <p:cNvPr id="30" name="Oval 14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32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4" tIns="19044" rIns="19044" bIns="19044" anchor="ctr"/>
              <a:lstStyle/>
              <a:p>
                <a:pPr algn="ctr" defTabSz="128566" hangingPunct="0"/>
                <a:endPara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Gill Sans" charset="0"/>
                </a:endParaRPr>
              </a:p>
            </p:txBody>
          </p:sp>
          <p:sp>
            <p:nvSpPr>
              <p:cNvPr id="33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4" tIns="19044" rIns="19044" bIns="19044" anchor="ctr"/>
              <a:lstStyle/>
              <a:p>
                <a:pPr algn="ctr" defTabSz="128566" hangingPunct="0"/>
                <a:endPara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Gill Sans" charset="0"/>
                </a:endParaRPr>
              </a:p>
            </p:txBody>
          </p:sp>
          <p:sp>
            <p:nvSpPr>
              <p:cNvPr id="34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4" tIns="19044" rIns="19044" bIns="19044" anchor="ctr"/>
              <a:lstStyle/>
              <a:p>
                <a:pPr algn="ctr" defTabSz="128566" hangingPunct="0"/>
                <a:endPara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sym typeface="Gill Sans" charset="0"/>
                </a:endParaRPr>
              </a:p>
            </p:txBody>
          </p:sp>
        </p:grpSp>
      </p:grpSp>
      <p:grpSp>
        <p:nvGrpSpPr>
          <p:cNvPr id="15" name="Group 19"/>
          <p:cNvGrpSpPr/>
          <p:nvPr/>
        </p:nvGrpSpPr>
        <p:grpSpPr>
          <a:xfrm>
            <a:off x="4879889" y="1975463"/>
            <a:ext cx="581924" cy="582003"/>
            <a:chOff x="6678551" y="1578185"/>
            <a:chExt cx="831273" cy="831273"/>
          </a:xfrm>
        </p:grpSpPr>
        <p:sp>
          <p:nvSpPr>
            <p:cNvPr id="36" name="Oval 20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7" name="AutoShape 139"/>
            <p:cNvSpPr>
              <a:spLocks/>
            </p:cNvSpPr>
            <p:nvPr/>
          </p:nvSpPr>
          <p:spPr bwMode="auto">
            <a:xfrm>
              <a:off x="6862015" y="1768792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4" tIns="19044" rIns="19044" bIns="19044" anchor="ctr"/>
            <a:lstStyle/>
            <a:p>
              <a:pPr algn="ctr" defTabSz="128566" hangingPunct="0"/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13716" y="1945846"/>
            <a:ext cx="1321464" cy="253900"/>
          </a:xfrm>
          <a:prstGeom prst="rect">
            <a:avLst/>
          </a:prstGeom>
          <a:noFill/>
        </p:spPr>
        <p:txBody>
          <a:bodyPr wrap="square" lIns="68565" tIns="34282" rIns="68565" bIns="34282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Rectangle 24"/>
          <p:cNvSpPr/>
          <p:nvPr/>
        </p:nvSpPr>
        <p:spPr>
          <a:xfrm>
            <a:off x="5413718" y="2158992"/>
            <a:ext cx="2712876" cy="438565"/>
          </a:xfrm>
          <a:prstGeom prst="rect">
            <a:avLst/>
          </a:prstGeom>
        </p:spPr>
        <p:txBody>
          <a:bodyPr wrap="square" lIns="68565" tIns="34282" rIns="68565" bIns="34282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3716" y="2628698"/>
            <a:ext cx="1321464" cy="253900"/>
          </a:xfrm>
          <a:prstGeom prst="rect">
            <a:avLst/>
          </a:prstGeom>
          <a:noFill/>
        </p:spPr>
        <p:txBody>
          <a:bodyPr wrap="square" lIns="68565" tIns="34282" rIns="68565" bIns="34282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Rectangle 24"/>
          <p:cNvSpPr/>
          <p:nvPr/>
        </p:nvSpPr>
        <p:spPr>
          <a:xfrm>
            <a:off x="5413718" y="2813268"/>
            <a:ext cx="2712876" cy="438565"/>
          </a:xfrm>
          <a:prstGeom prst="rect">
            <a:avLst/>
          </a:prstGeom>
        </p:spPr>
        <p:txBody>
          <a:bodyPr wrap="square" lIns="68565" tIns="34282" rIns="68565" bIns="34282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3716" y="3282102"/>
            <a:ext cx="1321464" cy="253900"/>
          </a:xfrm>
          <a:prstGeom prst="rect">
            <a:avLst/>
          </a:prstGeom>
          <a:noFill/>
        </p:spPr>
        <p:txBody>
          <a:bodyPr wrap="square" lIns="68565" tIns="34282" rIns="68565" bIns="34282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Rectangle 24"/>
          <p:cNvSpPr/>
          <p:nvPr/>
        </p:nvSpPr>
        <p:spPr>
          <a:xfrm>
            <a:off x="5413718" y="3495246"/>
            <a:ext cx="2712876" cy="438565"/>
          </a:xfrm>
          <a:prstGeom prst="rect">
            <a:avLst/>
          </a:prstGeom>
        </p:spPr>
        <p:txBody>
          <a:bodyPr wrap="square" lIns="68565" tIns="34282" rIns="68565" bIns="34282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4" name="矩形 43"/>
          <p:cNvSpPr/>
          <p:nvPr/>
        </p:nvSpPr>
        <p:spPr>
          <a:xfrm>
            <a:off x="1100181" y="1952154"/>
            <a:ext cx="3242215" cy="200496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2" rIns="68565" bIns="34282" rtlCol="0" anchor="ctr"/>
          <a:lstStyle/>
          <a:p>
            <a:pPr algn="ctr"/>
            <a:endParaRPr lang="zh-CN" altLang="en-US" sz="17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图表 41"/>
          <p:cNvGraphicFramePr/>
          <p:nvPr>
            <p:extLst>
              <p:ext uri="{D42A27DB-BD31-4B8C-83A1-F6EECF244321}">
                <p14:modId xmlns:p14="http://schemas.microsoft.com/office/powerpoint/2010/main" val="48592366"/>
              </p:ext>
            </p:extLst>
          </p:nvPr>
        </p:nvGraphicFramePr>
        <p:xfrm>
          <a:off x="828090" y="1012957"/>
          <a:ext cx="7487822" cy="239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3" name="直接连接符 42"/>
          <p:cNvCxnSpPr/>
          <p:nvPr/>
        </p:nvCxnSpPr>
        <p:spPr>
          <a:xfrm>
            <a:off x="684093" y="3088010"/>
            <a:ext cx="777581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-1869" y="3563475"/>
            <a:ext cx="9145253" cy="8635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zh-CN" altLang="en-US" sz="1799">
              <a:latin typeface="+mj-lt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1014801" y="3705583"/>
            <a:ext cx="3449292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tr-TR" altLang="zh-CN" sz="1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TITLE HERE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4665282" y="3705583"/>
            <a:ext cx="3449292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tr-TR" altLang="zh-CN" sz="1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TITLE HERE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</p:spTree>
    <p:extLst>
      <p:ext uri="{BB962C8B-B14F-4D97-AF65-F5344CB8AC3E}">
        <p14:creationId xmlns:p14="http://schemas.microsoft.com/office/powerpoint/2010/main" val="21271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P spid="44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F2200FE-B20F-4D67-A588-1EAFA916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43018" y="2018804"/>
            <a:ext cx="1221423" cy="41960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tr-TR" altLang="zh-CN" sz="2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TABLET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317085" y="1705229"/>
            <a:ext cx="0" cy="142041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3063301" y="2879475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组合 25"/>
          <p:cNvGrpSpPr/>
          <p:nvPr/>
        </p:nvGrpSpPr>
        <p:grpSpPr>
          <a:xfrm>
            <a:off x="2915816" y="1679070"/>
            <a:ext cx="1050058" cy="1050116"/>
            <a:chOff x="304800" y="673100"/>
            <a:chExt cx="4000500" cy="4000500"/>
          </a:xfrm>
          <a:effectLst/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80808"/>
                </a:solidFill>
                <a:latin typeface="+mj-lt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3045068" y="1843980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03</a:t>
            </a:r>
            <a:endParaRPr lang="zh-CN" altLang="en-US" sz="5000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93142" y="2832721"/>
            <a:ext cx="1369048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3005704" y="1551783"/>
            <a:ext cx="3201851" cy="2765425"/>
            <a:chOff x="2926910" y="1304925"/>
            <a:chExt cx="3202283" cy="2765425"/>
          </a:xfrm>
        </p:grpSpPr>
        <p:grpSp>
          <p:nvGrpSpPr>
            <p:cNvPr id="5" name="组合 5"/>
            <p:cNvGrpSpPr/>
            <p:nvPr/>
          </p:nvGrpSpPr>
          <p:grpSpPr>
            <a:xfrm>
              <a:off x="3498850" y="1304925"/>
              <a:ext cx="876300" cy="876300"/>
              <a:chOff x="3327400" y="1304925"/>
              <a:chExt cx="876300" cy="876300"/>
            </a:xfrm>
          </p:grpSpPr>
          <p:grpSp>
            <p:nvGrpSpPr>
              <p:cNvPr id="6" name="组合 31"/>
              <p:cNvGrpSpPr/>
              <p:nvPr/>
            </p:nvGrpSpPr>
            <p:grpSpPr>
              <a:xfrm>
                <a:off x="3327400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3556220" y="1456391"/>
                <a:ext cx="149321" cy="200025"/>
              </a:xfrm>
              <a:custGeom>
                <a:avLst/>
                <a:gdLst>
                  <a:gd name="T0" fmla="*/ 180 w 269"/>
                  <a:gd name="T1" fmla="*/ 320 h 361"/>
                  <a:gd name="T2" fmla="*/ 180 w 269"/>
                  <a:gd name="T3" fmla="*/ 328 h 361"/>
                  <a:gd name="T4" fmla="*/ 163 w 269"/>
                  <a:gd name="T5" fmla="*/ 354 h 361"/>
                  <a:gd name="T6" fmla="*/ 134 w 269"/>
                  <a:gd name="T7" fmla="*/ 361 h 361"/>
                  <a:gd name="T8" fmla="*/ 106 w 269"/>
                  <a:gd name="T9" fmla="*/ 355 h 361"/>
                  <a:gd name="T10" fmla="*/ 93 w 269"/>
                  <a:gd name="T11" fmla="*/ 343 h 361"/>
                  <a:gd name="T12" fmla="*/ 91 w 269"/>
                  <a:gd name="T13" fmla="*/ 326 h 361"/>
                  <a:gd name="T14" fmla="*/ 180 w 269"/>
                  <a:gd name="T15" fmla="*/ 316 h 361"/>
                  <a:gd name="T16" fmla="*/ 268 w 269"/>
                  <a:gd name="T17" fmla="*/ 122 h 361"/>
                  <a:gd name="T18" fmla="*/ 256 w 269"/>
                  <a:gd name="T19" fmla="*/ 187 h 361"/>
                  <a:gd name="T20" fmla="*/ 228 w 269"/>
                  <a:gd name="T21" fmla="*/ 226 h 361"/>
                  <a:gd name="T22" fmla="*/ 212 w 269"/>
                  <a:gd name="T23" fmla="*/ 239 h 361"/>
                  <a:gd name="T24" fmla="*/ 202 w 269"/>
                  <a:gd name="T25" fmla="*/ 244 h 361"/>
                  <a:gd name="T26" fmla="*/ 191 w 269"/>
                  <a:gd name="T27" fmla="*/ 262 h 361"/>
                  <a:gd name="T28" fmla="*/ 183 w 269"/>
                  <a:gd name="T29" fmla="*/ 283 h 361"/>
                  <a:gd name="T30" fmla="*/ 172 w 269"/>
                  <a:gd name="T31" fmla="*/ 293 h 361"/>
                  <a:gd name="T32" fmla="*/ 88 w 269"/>
                  <a:gd name="T33" fmla="*/ 289 h 361"/>
                  <a:gd name="T34" fmla="*/ 79 w 269"/>
                  <a:gd name="T35" fmla="*/ 272 h 361"/>
                  <a:gd name="T36" fmla="*/ 57 w 269"/>
                  <a:gd name="T37" fmla="*/ 243 h 361"/>
                  <a:gd name="T38" fmla="*/ 29 w 269"/>
                  <a:gd name="T39" fmla="*/ 215 h 361"/>
                  <a:gd name="T40" fmla="*/ 5 w 269"/>
                  <a:gd name="T41" fmla="*/ 167 h 361"/>
                  <a:gd name="T42" fmla="*/ 3 w 269"/>
                  <a:gd name="T43" fmla="*/ 102 h 361"/>
                  <a:gd name="T44" fmla="*/ 58 w 269"/>
                  <a:gd name="T45" fmla="*/ 22 h 361"/>
                  <a:gd name="T46" fmla="*/ 133 w 269"/>
                  <a:gd name="T47" fmla="*/ 0 h 361"/>
                  <a:gd name="T48" fmla="*/ 203 w 269"/>
                  <a:gd name="T49" fmla="*/ 19 h 361"/>
                  <a:gd name="T50" fmla="*/ 258 w 269"/>
                  <a:gd name="T51" fmla="*/ 81 h 361"/>
                  <a:gd name="T52" fmla="*/ 181 w 269"/>
                  <a:gd name="T53" fmla="*/ 59 h 361"/>
                  <a:gd name="T54" fmla="*/ 134 w 269"/>
                  <a:gd name="T55" fmla="*/ 46 h 361"/>
                  <a:gd name="T56" fmla="*/ 86 w 269"/>
                  <a:gd name="T57" fmla="*/ 60 h 361"/>
                  <a:gd name="T58" fmla="*/ 45 w 269"/>
                  <a:gd name="T59" fmla="*/ 138 h 361"/>
                  <a:gd name="T60" fmla="*/ 58 w 269"/>
                  <a:gd name="T61" fmla="*/ 177 h 361"/>
                  <a:gd name="T62" fmla="*/ 79 w 269"/>
                  <a:gd name="T63" fmla="*/ 202 h 361"/>
                  <a:gd name="T64" fmla="*/ 105 w 269"/>
                  <a:gd name="T65" fmla="*/ 236 h 361"/>
                  <a:gd name="T66" fmla="*/ 133 w 269"/>
                  <a:gd name="T67" fmla="*/ 251 h 361"/>
                  <a:gd name="T68" fmla="*/ 163 w 269"/>
                  <a:gd name="T69" fmla="*/ 234 h 361"/>
                  <a:gd name="T70" fmla="*/ 187 w 269"/>
                  <a:gd name="T71" fmla="*/ 202 h 361"/>
                  <a:gd name="T72" fmla="*/ 208 w 269"/>
                  <a:gd name="T73" fmla="*/ 180 h 361"/>
                  <a:gd name="T74" fmla="*/ 221 w 269"/>
                  <a:gd name="T75" fmla="*/ 154 h 361"/>
                  <a:gd name="T76" fmla="*/ 221 w 269"/>
                  <a:gd name="T77" fmla="*/ 15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9" h="361">
                    <a:moveTo>
                      <a:pt x="180" y="316"/>
                    </a:moveTo>
                    <a:cubicBezTo>
                      <a:pt x="180" y="320"/>
                      <a:pt x="180" y="320"/>
                      <a:pt x="180" y="320"/>
                    </a:cubicBezTo>
                    <a:cubicBezTo>
                      <a:pt x="180" y="321"/>
                      <a:pt x="180" y="322"/>
                      <a:pt x="180" y="324"/>
                    </a:cubicBezTo>
                    <a:cubicBezTo>
                      <a:pt x="180" y="325"/>
                      <a:pt x="180" y="326"/>
                      <a:pt x="180" y="328"/>
                    </a:cubicBezTo>
                    <a:cubicBezTo>
                      <a:pt x="180" y="332"/>
                      <a:pt x="179" y="337"/>
                      <a:pt x="176" y="343"/>
                    </a:cubicBezTo>
                    <a:cubicBezTo>
                      <a:pt x="174" y="348"/>
                      <a:pt x="170" y="352"/>
                      <a:pt x="163" y="354"/>
                    </a:cubicBezTo>
                    <a:cubicBezTo>
                      <a:pt x="161" y="355"/>
                      <a:pt x="157" y="357"/>
                      <a:pt x="153" y="359"/>
                    </a:cubicBezTo>
                    <a:cubicBezTo>
                      <a:pt x="149" y="360"/>
                      <a:pt x="143" y="361"/>
                      <a:pt x="134" y="361"/>
                    </a:cubicBezTo>
                    <a:cubicBezTo>
                      <a:pt x="127" y="361"/>
                      <a:pt x="121" y="360"/>
                      <a:pt x="117" y="359"/>
                    </a:cubicBezTo>
                    <a:cubicBezTo>
                      <a:pt x="112" y="357"/>
                      <a:pt x="108" y="356"/>
                      <a:pt x="106" y="355"/>
                    </a:cubicBezTo>
                    <a:cubicBezTo>
                      <a:pt x="102" y="355"/>
                      <a:pt x="100" y="353"/>
                      <a:pt x="98" y="351"/>
                    </a:cubicBezTo>
                    <a:cubicBezTo>
                      <a:pt x="96" y="349"/>
                      <a:pt x="94" y="346"/>
                      <a:pt x="93" y="343"/>
                    </a:cubicBezTo>
                    <a:cubicBezTo>
                      <a:pt x="92" y="340"/>
                      <a:pt x="91" y="337"/>
                      <a:pt x="91" y="334"/>
                    </a:cubicBezTo>
                    <a:cubicBezTo>
                      <a:pt x="91" y="331"/>
                      <a:pt x="91" y="329"/>
                      <a:pt x="91" y="326"/>
                    </a:cubicBezTo>
                    <a:cubicBezTo>
                      <a:pt x="91" y="315"/>
                      <a:pt x="91" y="315"/>
                      <a:pt x="91" y="315"/>
                    </a:cubicBezTo>
                    <a:lnTo>
                      <a:pt x="180" y="316"/>
                    </a:lnTo>
                    <a:close/>
                    <a:moveTo>
                      <a:pt x="258" y="81"/>
                    </a:moveTo>
                    <a:cubicBezTo>
                      <a:pt x="264" y="96"/>
                      <a:pt x="267" y="110"/>
                      <a:pt x="268" y="122"/>
                    </a:cubicBezTo>
                    <a:cubicBezTo>
                      <a:pt x="269" y="135"/>
                      <a:pt x="269" y="147"/>
                      <a:pt x="266" y="158"/>
                    </a:cubicBezTo>
                    <a:cubicBezTo>
                      <a:pt x="264" y="169"/>
                      <a:pt x="260" y="179"/>
                      <a:pt x="256" y="187"/>
                    </a:cubicBezTo>
                    <a:cubicBezTo>
                      <a:pt x="251" y="196"/>
                      <a:pt x="247" y="203"/>
                      <a:pt x="242" y="210"/>
                    </a:cubicBezTo>
                    <a:cubicBezTo>
                      <a:pt x="237" y="216"/>
                      <a:pt x="232" y="222"/>
                      <a:pt x="228" y="226"/>
                    </a:cubicBezTo>
                    <a:cubicBezTo>
                      <a:pt x="224" y="230"/>
                      <a:pt x="221" y="233"/>
                      <a:pt x="219" y="234"/>
                    </a:cubicBezTo>
                    <a:cubicBezTo>
                      <a:pt x="217" y="236"/>
                      <a:pt x="214" y="238"/>
                      <a:pt x="212" y="239"/>
                    </a:cubicBezTo>
                    <a:cubicBezTo>
                      <a:pt x="210" y="240"/>
                      <a:pt x="208" y="241"/>
                      <a:pt x="207" y="242"/>
                    </a:cubicBezTo>
                    <a:cubicBezTo>
                      <a:pt x="205" y="243"/>
                      <a:pt x="204" y="243"/>
                      <a:pt x="202" y="244"/>
                    </a:cubicBezTo>
                    <a:cubicBezTo>
                      <a:pt x="201" y="245"/>
                      <a:pt x="200" y="247"/>
                      <a:pt x="198" y="249"/>
                    </a:cubicBezTo>
                    <a:cubicBezTo>
                      <a:pt x="195" y="254"/>
                      <a:pt x="193" y="258"/>
                      <a:pt x="191" y="262"/>
                    </a:cubicBezTo>
                    <a:cubicBezTo>
                      <a:pt x="189" y="267"/>
                      <a:pt x="188" y="271"/>
                      <a:pt x="187" y="275"/>
                    </a:cubicBezTo>
                    <a:cubicBezTo>
                      <a:pt x="185" y="278"/>
                      <a:pt x="184" y="281"/>
                      <a:pt x="183" y="283"/>
                    </a:cubicBezTo>
                    <a:cubicBezTo>
                      <a:pt x="181" y="285"/>
                      <a:pt x="180" y="287"/>
                      <a:pt x="178" y="289"/>
                    </a:cubicBezTo>
                    <a:cubicBezTo>
                      <a:pt x="176" y="291"/>
                      <a:pt x="174" y="292"/>
                      <a:pt x="172" y="293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2" y="292"/>
                      <a:pt x="90" y="291"/>
                      <a:pt x="88" y="289"/>
                    </a:cubicBezTo>
                    <a:cubicBezTo>
                      <a:pt x="86" y="287"/>
                      <a:pt x="85" y="285"/>
                      <a:pt x="83" y="282"/>
                    </a:cubicBezTo>
                    <a:cubicBezTo>
                      <a:pt x="81" y="280"/>
                      <a:pt x="80" y="276"/>
                      <a:pt x="79" y="272"/>
                    </a:cubicBezTo>
                    <a:cubicBezTo>
                      <a:pt x="76" y="265"/>
                      <a:pt x="73" y="260"/>
                      <a:pt x="70" y="256"/>
                    </a:cubicBezTo>
                    <a:cubicBezTo>
                      <a:pt x="66" y="251"/>
                      <a:pt x="62" y="247"/>
                      <a:pt x="57" y="243"/>
                    </a:cubicBezTo>
                    <a:cubicBezTo>
                      <a:pt x="53" y="240"/>
                      <a:pt x="48" y="237"/>
                      <a:pt x="43" y="232"/>
                    </a:cubicBezTo>
                    <a:cubicBezTo>
                      <a:pt x="39" y="227"/>
                      <a:pt x="34" y="221"/>
                      <a:pt x="29" y="215"/>
                    </a:cubicBezTo>
                    <a:cubicBezTo>
                      <a:pt x="24" y="208"/>
                      <a:pt x="20" y="201"/>
                      <a:pt x="15" y="193"/>
                    </a:cubicBezTo>
                    <a:cubicBezTo>
                      <a:pt x="11" y="185"/>
                      <a:pt x="8" y="176"/>
                      <a:pt x="5" y="167"/>
                    </a:cubicBezTo>
                    <a:cubicBezTo>
                      <a:pt x="2" y="157"/>
                      <a:pt x="1" y="147"/>
                      <a:pt x="0" y="136"/>
                    </a:cubicBezTo>
                    <a:cubicBezTo>
                      <a:pt x="0" y="125"/>
                      <a:pt x="1" y="114"/>
                      <a:pt x="3" y="102"/>
                    </a:cubicBezTo>
                    <a:cubicBezTo>
                      <a:pt x="8" y="83"/>
                      <a:pt x="15" y="67"/>
                      <a:pt x="25" y="54"/>
                    </a:cubicBezTo>
                    <a:cubicBezTo>
                      <a:pt x="35" y="41"/>
                      <a:pt x="46" y="30"/>
                      <a:pt x="58" y="22"/>
                    </a:cubicBezTo>
                    <a:cubicBezTo>
                      <a:pt x="71" y="15"/>
                      <a:pt x="84" y="9"/>
                      <a:pt x="97" y="5"/>
                    </a:cubicBezTo>
                    <a:cubicBezTo>
                      <a:pt x="110" y="2"/>
                      <a:pt x="122" y="0"/>
                      <a:pt x="133" y="0"/>
                    </a:cubicBezTo>
                    <a:cubicBezTo>
                      <a:pt x="144" y="0"/>
                      <a:pt x="156" y="2"/>
                      <a:pt x="168" y="5"/>
                    </a:cubicBezTo>
                    <a:cubicBezTo>
                      <a:pt x="180" y="8"/>
                      <a:pt x="192" y="13"/>
                      <a:pt x="203" y="19"/>
                    </a:cubicBezTo>
                    <a:cubicBezTo>
                      <a:pt x="215" y="26"/>
                      <a:pt x="225" y="34"/>
                      <a:pt x="234" y="45"/>
                    </a:cubicBezTo>
                    <a:cubicBezTo>
                      <a:pt x="244" y="55"/>
                      <a:pt x="252" y="67"/>
                      <a:pt x="258" y="81"/>
                    </a:cubicBezTo>
                    <a:close/>
                    <a:moveTo>
                      <a:pt x="221" y="154"/>
                    </a:moveTo>
                    <a:cubicBezTo>
                      <a:pt x="232" y="113"/>
                      <a:pt x="218" y="81"/>
                      <a:pt x="181" y="59"/>
                    </a:cubicBezTo>
                    <a:cubicBezTo>
                      <a:pt x="175" y="55"/>
                      <a:pt x="168" y="52"/>
                      <a:pt x="160" y="50"/>
                    </a:cubicBezTo>
                    <a:cubicBezTo>
                      <a:pt x="151" y="48"/>
                      <a:pt x="143" y="46"/>
                      <a:pt x="134" y="46"/>
                    </a:cubicBezTo>
                    <a:cubicBezTo>
                      <a:pt x="126" y="46"/>
                      <a:pt x="117" y="48"/>
                      <a:pt x="109" y="50"/>
                    </a:cubicBezTo>
                    <a:cubicBezTo>
                      <a:pt x="100" y="52"/>
                      <a:pt x="93" y="55"/>
                      <a:pt x="86" y="60"/>
                    </a:cubicBezTo>
                    <a:cubicBezTo>
                      <a:pt x="70" y="71"/>
                      <a:pt x="59" y="83"/>
                      <a:pt x="53" y="96"/>
                    </a:cubicBezTo>
                    <a:cubicBezTo>
                      <a:pt x="47" y="109"/>
                      <a:pt x="45" y="123"/>
                      <a:pt x="45" y="138"/>
                    </a:cubicBezTo>
                    <a:cubicBezTo>
                      <a:pt x="45" y="146"/>
                      <a:pt x="47" y="153"/>
                      <a:pt x="49" y="160"/>
                    </a:cubicBezTo>
                    <a:cubicBezTo>
                      <a:pt x="52" y="166"/>
                      <a:pt x="55" y="172"/>
                      <a:pt x="58" y="177"/>
                    </a:cubicBezTo>
                    <a:cubicBezTo>
                      <a:pt x="62" y="183"/>
                      <a:pt x="65" y="187"/>
                      <a:pt x="69" y="191"/>
                    </a:cubicBezTo>
                    <a:cubicBezTo>
                      <a:pt x="73" y="195"/>
                      <a:pt x="76" y="199"/>
                      <a:pt x="79" y="202"/>
                    </a:cubicBezTo>
                    <a:cubicBezTo>
                      <a:pt x="85" y="208"/>
                      <a:pt x="90" y="213"/>
                      <a:pt x="95" y="218"/>
                    </a:cubicBezTo>
                    <a:cubicBezTo>
                      <a:pt x="99" y="223"/>
                      <a:pt x="103" y="229"/>
                      <a:pt x="105" y="236"/>
                    </a:cubicBezTo>
                    <a:cubicBezTo>
                      <a:pt x="108" y="243"/>
                      <a:pt x="112" y="247"/>
                      <a:pt x="118" y="248"/>
                    </a:cubicBezTo>
                    <a:cubicBezTo>
                      <a:pt x="123" y="250"/>
                      <a:pt x="128" y="251"/>
                      <a:pt x="133" y="251"/>
                    </a:cubicBezTo>
                    <a:cubicBezTo>
                      <a:pt x="139" y="251"/>
                      <a:pt x="145" y="249"/>
                      <a:pt x="151" y="247"/>
                    </a:cubicBezTo>
                    <a:cubicBezTo>
                      <a:pt x="157" y="244"/>
                      <a:pt x="161" y="240"/>
                      <a:pt x="163" y="234"/>
                    </a:cubicBezTo>
                    <a:cubicBezTo>
                      <a:pt x="165" y="231"/>
                      <a:pt x="167" y="227"/>
                      <a:pt x="171" y="222"/>
                    </a:cubicBezTo>
                    <a:cubicBezTo>
                      <a:pt x="174" y="217"/>
                      <a:pt x="180" y="210"/>
                      <a:pt x="187" y="202"/>
                    </a:cubicBezTo>
                    <a:cubicBezTo>
                      <a:pt x="191" y="197"/>
                      <a:pt x="195" y="193"/>
                      <a:pt x="198" y="190"/>
                    </a:cubicBezTo>
                    <a:cubicBezTo>
                      <a:pt x="202" y="187"/>
                      <a:pt x="205" y="183"/>
                      <a:pt x="208" y="180"/>
                    </a:cubicBezTo>
                    <a:cubicBezTo>
                      <a:pt x="211" y="176"/>
                      <a:pt x="214" y="173"/>
                      <a:pt x="216" y="169"/>
                    </a:cubicBezTo>
                    <a:cubicBezTo>
                      <a:pt x="218" y="165"/>
                      <a:pt x="220" y="160"/>
                      <a:pt x="221" y="154"/>
                    </a:cubicBezTo>
                    <a:close/>
                    <a:moveTo>
                      <a:pt x="221" y="154"/>
                    </a:moveTo>
                    <a:cubicBezTo>
                      <a:pt x="221" y="154"/>
                      <a:pt x="221" y="154"/>
                      <a:pt x="221" y="1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651375" y="1304925"/>
              <a:ext cx="876300" cy="876300"/>
              <a:chOff x="4479925" y="1304925"/>
              <a:chExt cx="876300" cy="876300"/>
            </a:xfrm>
          </p:grpSpPr>
          <p:grpSp>
            <p:nvGrpSpPr>
              <p:cNvPr id="8" name="组合 27"/>
              <p:cNvGrpSpPr/>
              <p:nvPr/>
            </p:nvGrpSpPr>
            <p:grpSpPr>
              <a:xfrm rot="3600000">
                <a:off x="4479925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30" name="任意多边形 29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4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980524" y="1477491"/>
                <a:ext cx="160850" cy="153666"/>
              </a:xfrm>
              <a:custGeom>
                <a:avLst/>
                <a:gdLst>
                  <a:gd name="T0" fmla="*/ 257 w 345"/>
                  <a:gd name="T1" fmla="*/ 155 h 330"/>
                  <a:gd name="T2" fmla="*/ 173 w 345"/>
                  <a:gd name="T3" fmla="*/ 243 h 330"/>
                  <a:gd name="T4" fmla="*/ 89 w 345"/>
                  <a:gd name="T5" fmla="*/ 155 h 330"/>
                  <a:gd name="T6" fmla="*/ 76 w 345"/>
                  <a:gd name="T7" fmla="*/ 140 h 330"/>
                  <a:gd name="T8" fmla="*/ 76 w 345"/>
                  <a:gd name="T9" fmla="*/ 103 h 330"/>
                  <a:gd name="T10" fmla="*/ 89 w 345"/>
                  <a:gd name="T11" fmla="*/ 90 h 330"/>
                  <a:gd name="T12" fmla="*/ 89 w 345"/>
                  <a:gd name="T13" fmla="*/ 90 h 330"/>
                  <a:gd name="T14" fmla="*/ 89 w 345"/>
                  <a:gd name="T15" fmla="*/ 90 h 330"/>
                  <a:gd name="T16" fmla="*/ 87 w 345"/>
                  <a:gd name="T17" fmla="*/ 62 h 330"/>
                  <a:gd name="T18" fmla="*/ 103 w 345"/>
                  <a:gd name="T19" fmla="*/ 50 h 330"/>
                  <a:gd name="T20" fmla="*/ 115 w 345"/>
                  <a:gd name="T21" fmla="*/ 2 h 330"/>
                  <a:gd name="T22" fmla="*/ 170 w 345"/>
                  <a:gd name="T23" fmla="*/ 11 h 330"/>
                  <a:gd name="T24" fmla="*/ 228 w 345"/>
                  <a:gd name="T25" fmla="*/ 19 h 330"/>
                  <a:gd name="T26" fmla="*/ 244 w 345"/>
                  <a:gd name="T27" fmla="*/ 43 h 330"/>
                  <a:gd name="T28" fmla="*/ 262 w 345"/>
                  <a:gd name="T29" fmla="*/ 50 h 330"/>
                  <a:gd name="T30" fmla="*/ 257 w 345"/>
                  <a:gd name="T31" fmla="*/ 90 h 330"/>
                  <a:gd name="T32" fmla="*/ 256 w 345"/>
                  <a:gd name="T33" fmla="*/ 90 h 330"/>
                  <a:gd name="T34" fmla="*/ 257 w 345"/>
                  <a:gd name="T35" fmla="*/ 90 h 330"/>
                  <a:gd name="T36" fmla="*/ 270 w 345"/>
                  <a:gd name="T37" fmla="*/ 103 h 330"/>
                  <a:gd name="T38" fmla="*/ 270 w 345"/>
                  <a:gd name="T39" fmla="*/ 140 h 330"/>
                  <a:gd name="T40" fmla="*/ 257 w 345"/>
                  <a:gd name="T41" fmla="*/ 155 h 330"/>
                  <a:gd name="T42" fmla="*/ 195 w 345"/>
                  <a:gd name="T43" fmla="*/ 330 h 330"/>
                  <a:gd name="T44" fmla="*/ 195 w 345"/>
                  <a:gd name="T45" fmla="*/ 308 h 330"/>
                  <a:gd name="T46" fmla="*/ 173 w 345"/>
                  <a:gd name="T47" fmla="*/ 276 h 330"/>
                  <a:gd name="T48" fmla="*/ 151 w 345"/>
                  <a:gd name="T49" fmla="*/ 308 h 330"/>
                  <a:gd name="T50" fmla="*/ 151 w 345"/>
                  <a:gd name="T51" fmla="*/ 330 h 330"/>
                  <a:gd name="T52" fmla="*/ 0 w 345"/>
                  <a:gd name="T53" fmla="*/ 330 h 330"/>
                  <a:gd name="T54" fmla="*/ 65 w 345"/>
                  <a:gd name="T55" fmla="*/ 243 h 330"/>
                  <a:gd name="T56" fmla="*/ 151 w 345"/>
                  <a:gd name="T57" fmla="*/ 243 h 330"/>
                  <a:gd name="T58" fmla="*/ 162 w 345"/>
                  <a:gd name="T59" fmla="*/ 243 h 330"/>
                  <a:gd name="T60" fmla="*/ 151 w 345"/>
                  <a:gd name="T61" fmla="*/ 254 h 330"/>
                  <a:gd name="T62" fmla="*/ 162 w 345"/>
                  <a:gd name="T63" fmla="*/ 265 h 330"/>
                  <a:gd name="T64" fmla="*/ 184 w 345"/>
                  <a:gd name="T65" fmla="*/ 265 h 330"/>
                  <a:gd name="T66" fmla="*/ 195 w 345"/>
                  <a:gd name="T67" fmla="*/ 254 h 330"/>
                  <a:gd name="T68" fmla="*/ 184 w 345"/>
                  <a:gd name="T69" fmla="*/ 243 h 330"/>
                  <a:gd name="T70" fmla="*/ 195 w 345"/>
                  <a:gd name="T71" fmla="*/ 243 h 330"/>
                  <a:gd name="T72" fmla="*/ 281 w 345"/>
                  <a:gd name="T73" fmla="*/ 243 h 330"/>
                  <a:gd name="T74" fmla="*/ 345 w 345"/>
                  <a:gd name="T75" fmla="*/ 330 h 330"/>
                  <a:gd name="T76" fmla="*/ 195 w 345"/>
                  <a:gd name="T77" fmla="*/ 330 h 330"/>
                  <a:gd name="T78" fmla="*/ 195 w 345"/>
                  <a:gd name="T79" fmla="*/ 330 h 330"/>
                  <a:gd name="T80" fmla="*/ 195 w 345"/>
                  <a:gd name="T8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30">
                    <a:moveTo>
                      <a:pt x="257" y="155"/>
                    </a:moveTo>
                    <a:cubicBezTo>
                      <a:pt x="247" y="198"/>
                      <a:pt x="210" y="243"/>
                      <a:pt x="173" y="243"/>
                    </a:cubicBezTo>
                    <a:cubicBezTo>
                      <a:pt x="136" y="243"/>
                      <a:pt x="99" y="198"/>
                      <a:pt x="89" y="155"/>
                    </a:cubicBezTo>
                    <a:cubicBezTo>
                      <a:pt x="81" y="153"/>
                      <a:pt x="76" y="150"/>
                      <a:pt x="76" y="140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6" y="94"/>
                      <a:pt x="81" y="91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3" y="67"/>
                      <a:pt x="87" y="62"/>
                    </a:cubicBezTo>
                    <a:cubicBezTo>
                      <a:pt x="91" y="57"/>
                      <a:pt x="101" y="56"/>
                      <a:pt x="103" y="50"/>
                    </a:cubicBezTo>
                    <a:cubicBezTo>
                      <a:pt x="105" y="45"/>
                      <a:pt x="108" y="3"/>
                      <a:pt x="115" y="2"/>
                    </a:cubicBezTo>
                    <a:cubicBezTo>
                      <a:pt x="123" y="0"/>
                      <a:pt x="159" y="10"/>
                      <a:pt x="170" y="11"/>
                    </a:cubicBezTo>
                    <a:cubicBezTo>
                      <a:pt x="181" y="13"/>
                      <a:pt x="222" y="15"/>
                      <a:pt x="228" y="19"/>
                    </a:cubicBezTo>
                    <a:cubicBezTo>
                      <a:pt x="234" y="23"/>
                      <a:pt x="239" y="38"/>
                      <a:pt x="244" y="43"/>
                    </a:cubicBezTo>
                    <a:cubicBezTo>
                      <a:pt x="249" y="49"/>
                      <a:pt x="259" y="44"/>
                      <a:pt x="262" y="50"/>
                    </a:cubicBezTo>
                    <a:cubicBezTo>
                      <a:pt x="265" y="56"/>
                      <a:pt x="257" y="90"/>
                      <a:pt x="257" y="90"/>
                    </a:cubicBezTo>
                    <a:cubicBezTo>
                      <a:pt x="256" y="90"/>
                      <a:pt x="256" y="90"/>
                      <a:pt x="256" y="90"/>
                    </a:cubicBezTo>
                    <a:cubicBezTo>
                      <a:pt x="257" y="90"/>
                      <a:pt x="257" y="90"/>
                      <a:pt x="257" y="90"/>
                    </a:cubicBezTo>
                    <a:cubicBezTo>
                      <a:pt x="264" y="91"/>
                      <a:pt x="270" y="94"/>
                      <a:pt x="270" y="103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149"/>
                      <a:pt x="264" y="153"/>
                      <a:pt x="257" y="155"/>
                    </a:cubicBezTo>
                    <a:close/>
                    <a:moveTo>
                      <a:pt x="195" y="330"/>
                    </a:move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5" y="296"/>
                      <a:pt x="185" y="276"/>
                      <a:pt x="173" y="276"/>
                    </a:cubicBezTo>
                    <a:cubicBezTo>
                      <a:pt x="161" y="276"/>
                      <a:pt x="151" y="296"/>
                      <a:pt x="151" y="308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0"/>
                      <a:pt x="53" y="243"/>
                      <a:pt x="65" y="243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62" y="243"/>
                      <a:pt x="162" y="243"/>
                      <a:pt x="162" y="243"/>
                    </a:cubicBezTo>
                    <a:cubicBezTo>
                      <a:pt x="156" y="243"/>
                      <a:pt x="151" y="248"/>
                      <a:pt x="151" y="254"/>
                    </a:cubicBezTo>
                    <a:cubicBezTo>
                      <a:pt x="151" y="260"/>
                      <a:pt x="156" y="265"/>
                      <a:pt x="162" y="265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90" y="265"/>
                      <a:pt x="195" y="260"/>
                      <a:pt x="195" y="254"/>
                    </a:cubicBezTo>
                    <a:cubicBezTo>
                      <a:pt x="195" y="248"/>
                      <a:pt x="190" y="243"/>
                      <a:pt x="184" y="243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281" y="243"/>
                      <a:pt x="281" y="243"/>
                      <a:pt x="281" y="243"/>
                    </a:cubicBezTo>
                    <a:cubicBezTo>
                      <a:pt x="292" y="243"/>
                      <a:pt x="345" y="330"/>
                      <a:pt x="345" y="330"/>
                    </a:cubicBezTo>
                    <a:cubicBezTo>
                      <a:pt x="195" y="330"/>
                      <a:pt x="195" y="330"/>
                      <a:pt x="195" y="330"/>
                    </a:cubicBezTo>
                    <a:close/>
                    <a:moveTo>
                      <a:pt x="195" y="330"/>
                    </a:moveTo>
                    <a:cubicBezTo>
                      <a:pt x="195" y="330"/>
                      <a:pt x="195" y="330"/>
                      <a:pt x="195" y="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7"/>
            <p:cNvGrpSpPr/>
            <p:nvPr/>
          </p:nvGrpSpPr>
          <p:grpSpPr>
            <a:xfrm>
              <a:off x="5252893" y="2200276"/>
              <a:ext cx="876300" cy="876300"/>
              <a:chOff x="5081443" y="2200276"/>
              <a:chExt cx="876300" cy="876300"/>
            </a:xfrm>
          </p:grpSpPr>
          <p:grpSp>
            <p:nvGrpSpPr>
              <p:cNvPr id="10" name="组合 23"/>
              <p:cNvGrpSpPr/>
              <p:nvPr/>
            </p:nvGrpSpPr>
            <p:grpSpPr>
              <a:xfrm rot="7200000">
                <a:off x="5081443" y="2200276"/>
                <a:ext cx="876300" cy="876300"/>
                <a:chOff x="2613025" y="1343025"/>
                <a:chExt cx="876300" cy="876300"/>
              </a:xfrm>
            </p:grpSpPr>
            <p:sp>
              <p:nvSpPr>
                <p:cNvPr id="26" name="任意多边形 2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Freeform 13"/>
              <p:cNvSpPr>
                <a:spLocks noEditPoints="1"/>
              </p:cNvSpPr>
              <p:nvPr/>
            </p:nvSpPr>
            <p:spPr bwMode="auto">
              <a:xfrm>
                <a:off x="5672116" y="2555231"/>
                <a:ext cx="195284" cy="195284"/>
              </a:xfrm>
              <a:custGeom>
                <a:avLst/>
                <a:gdLst>
                  <a:gd name="T0" fmla="*/ 349 w 360"/>
                  <a:gd name="T1" fmla="*/ 70 h 360"/>
                  <a:gd name="T2" fmla="*/ 349 w 360"/>
                  <a:gd name="T3" fmla="*/ 290 h 360"/>
                  <a:gd name="T4" fmla="*/ 290 w 360"/>
                  <a:gd name="T5" fmla="*/ 350 h 360"/>
                  <a:gd name="T6" fmla="*/ 70 w 360"/>
                  <a:gd name="T7" fmla="*/ 349 h 360"/>
                  <a:gd name="T8" fmla="*/ 11 w 360"/>
                  <a:gd name="T9" fmla="*/ 290 h 360"/>
                  <a:gd name="T10" fmla="*/ 11 w 360"/>
                  <a:gd name="T11" fmla="*/ 70 h 360"/>
                  <a:gd name="T12" fmla="*/ 70 w 360"/>
                  <a:gd name="T13" fmla="*/ 11 h 360"/>
                  <a:gd name="T14" fmla="*/ 290 w 360"/>
                  <a:gd name="T15" fmla="*/ 11 h 360"/>
                  <a:gd name="T16" fmla="*/ 349 w 360"/>
                  <a:gd name="T17" fmla="*/ 70 h 360"/>
                  <a:gd name="T18" fmla="*/ 349 w 360"/>
                  <a:gd name="T19" fmla="*/ 70 h 360"/>
                  <a:gd name="T20" fmla="*/ 125 w 360"/>
                  <a:gd name="T21" fmla="*/ 49 h 360"/>
                  <a:gd name="T22" fmla="*/ 90 w 360"/>
                  <a:gd name="T23" fmla="*/ 84 h 360"/>
                  <a:gd name="T24" fmla="*/ 125 w 360"/>
                  <a:gd name="T25" fmla="*/ 118 h 360"/>
                  <a:gd name="T26" fmla="*/ 142 w 360"/>
                  <a:gd name="T27" fmla="*/ 114 h 360"/>
                  <a:gd name="T28" fmla="*/ 219 w 360"/>
                  <a:gd name="T29" fmla="*/ 114 h 360"/>
                  <a:gd name="T30" fmla="*/ 236 w 360"/>
                  <a:gd name="T31" fmla="*/ 119 h 360"/>
                  <a:gd name="T32" fmla="*/ 270 w 360"/>
                  <a:gd name="T33" fmla="*/ 84 h 360"/>
                  <a:gd name="T34" fmla="*/ 236 w 360"/>
                  <a:gd name="T35" fmla="*/ 49 h 360"/>
                  <a:gd name="T36" fmla="*/ 219 w 360"/>
                  <a:gd name="T37" fmla="*/ 54 h 360"/>
                  <a:gd name="T38" fmla="*/ 142 w 360"/>
                  <a:gd name="T39" fmla="*/ 54 h 360"/>
                  <a:gd name="T40" fmla="*/ 125 w 360"/>
                  <a:gd name="T41" fmla="*/ 49 h 360"/>
                  <a:gd name="T42" fmla="*/ 125 w 360"/>
                  <a:gd name="T43" fmla="*/ 49 h 360"/>
                  <a:gd name="T44" fmla="*/ 291 w 360"/>
                  <a:gd name="T45" fmla="*/ 215 h 360"/>
                  <a:gd name="T46" fmla="*/ 326 w 360"/>
                  <a:gd name="T47" fmla="*/ 180 h 360"/>
                  <a:gd name="T48" fmla="*/ 291 w 360"/>
                  <a:gd name="T49" fmla="*/ 146 h 360"/>
                  <a:gd name="T50" fmla="*/ 274 w 360"/>
                  <a:gd name="T51" fmla="*/ 150 h 360"/>
                  <a:gd name="T52" fmla="*/ 192 w 360"/>
                  <a:gd name="T53" fmla="*/ 155 h 360"/>
                  <a:gd name="T54" fmla="*/ 188 w 360"/>
                  <a:gd name="T55" fmla="*/ 154 h 360"/>
                  <a:gd name="T56" fmla="*/ 180 w 360"/>
                  <a:gd name="T57" fmla="*/ 152 h 360"/>
                  <a:gd name="T58" fmla="*/ 173 w 360"/>
                  <a:gd name="T59" fmla="*/ 153 h 360"/>
                  <a:gd name="T60" fmla="*/ 168 w 360"/>
                  <a:gd name="T61" fmla="*/ 155 h 360"/>
                  <a:gd name="T62" fmla="*/ 86 w 360"/>
                  <a:gd name="T63" fmla="*/ 150 h 360"/>
                  <a:gd name="T64" fmla="*/ 69 w 360"/>
                  <a:gd name="T65" fmla="*/ 145 h 360"/>
                  <a:gd name="T66" fmla="*/ 35 w 360"/>
                  <a:gd name="T67" fmla="*/ 180 h 360"/>
                  <a:gd name="T68" fmla="*/ 69 w 360"/>
                  <a:gd name="T69" fmla="*/ 215 h 360"/>
                  <a:gd name="T70" fmla="*/ 86 w 360"/>
                  <a:gd name="T71" fmla="*/ 210 h 360"/>
                  <a:gd name="T72" fmla="*/ 147 w 360"/>
                  <a:gd name="T73" fmla="*/ 198 h 360"/>
                  <a:gd name="T74" fmla="*/ 141 w 360"/>
                  <a:gd name="T75" fmla="*/ 209 h 360"/>
                  <a:gd name="T76" fmla="*/ 96 w 360"/>
                  <a:gd name="T77" fmla="*/ 251 h 360"/>
                  <a:gd name="T78" fmla="*/ 86 w 360"/>
                  <a:gd name="T79" fmla="*/ 276 h 360"/>
                  <a:gd name="T80" fmla="*/ 120 w 360"/>
                  <a:gd name="T81" fmla="*/ 311 h 360"/>
                  <a:gd name="T82" fmla="*/ 133 w 360"/>
                  <a:gd name="T83" fmla="*/ 309 h 360"/>
                  <a:gd name="T84" fmla="*/ 211 w 360"/>
                  <a:gd name="T85" fmla="*/ 275 h 360"/>
                  <a:gd name="T86" fmla="*/ 217 w 360"/>
                  <a:gd name="T87" fmla="*/ 288 h 360"/>
                  <a:gd name="T88" fmla="*/ 246 w 360"/>
                  <a:gd name="T89" fmla="*/ 311 h 360"/>
                  <a:gd name="T90" fmla="*/ 276 w 360"/>
                  <a:gd name="T91" fmla="*/ 275 h 360"/>
                  <a:gd name="T92" fmla="*/ 223 w 360"/>
                  <a:gd name="T93" fmla="*/ 246 h 360"/>
                  <a:gd name="T94" fmla="*/ 149 w 360"/>
                  <a:gd name="T95" fmla="*/ 262 h 360"/>
                  <a:gd name="T96" fmla="*/ 146 w 360"/>
                  <a:gd name="T97" fmla="*/ 257 h 360"/>
                  <a:gd name="T98" fmla="*/ 191 w 360"/>
                  <a:gd name="T99" fmla="*/ 201 h 360"/>
                  <a:gd name="T100" fmla="*/ 274 w 360"/>
                  <a:gd name="T101" fmla="*/ 210 h 360"/>
                  <a:gd name="T102" fmla="*/ 291 w 360"/>
                  <a:gd name="T103" fmla="*/ 215 h 360"/>
                  <a:gd name="T104" fmla="*/ 291 w 360"/>
                  <a:gd name="T105" fmla="*/ 215 h 360"/>
                  <a:gd name="T106" fmla="*/ 291 w 360"/>
                  <a:gd name="T107" fmla="*/ 21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60">
                    <a:moveTo>
                      <a:pt x="349" y="70"/>
                    </a:moveTo>
                    <a:cubicBezTo>
                      <a:pt x="360" y="129"/>
                      <a:pt x="360" y="230"/>
                      <a:pt x="349" y="290"/>
                    </a:cubicBezTo>
                    <a:cubicBezTo>
                      <a:pt x="342" y="332"/>
                      <a:pt x="333" y="342"/>
                      <a:pt x="290" y="350"/>
                    </a:cubicBezTo>
                    <a:cubicBezTo>
                      <a:pt x="231" y="359"/>
                      <a:pt x="131" y="360"/>
                      <a:pt x="70" y="349"/>
                    </a:cubicBezTo>
                    <a:cubicBezTo>
                      <a:pt x="28" y="342"/>
                      <a:pt x="18" y="333"/>
                      <a:pt x="11" y="290"/>
                    </a:cubicBezTo>
                    <a:cubicBezTo>
                      <a:pt x="0" y="231"/>
                      <a:pt x="0" y="130"/>
                      <a:pt x="11" y="70"/>
                    </a:cubicBezTo>
                    <a:cubicBezTo>
                      <a:pt x="18" y="28"/>
                      <a:pt x="27" y="18"/>
                      <a:pt x="70" y="11"/>
                    </a:cubicBezTo>
                    <a:cubicBezTo>
                      <a:pt x="129" y="0"/>
                      <a:pt x="230" y="1"/>
                      <a:pt x="290" y="11"/>
                    </a:cubicBezTo>
                    <a:cubicBezTo>
                      <a:pt x="333" y="19"/>
                      <a:pt x="342" y="27"/>
                      <a:pt x="349" y="70"/>
                    </a:cubicBezTo>
                    <a:cubicBezTo>
                      <a:pt x="349" y="70"/>
                      <a:pt x="349" y="70"/>
                      <a:pt x="349" y="70"/>
                    </a:cubicBezTo>
                    <a:close/>
                    <a:moveTo>
                      <a:pt x="125" y="49"/>
                    </a:moveTo>
                    <a:cubicBezTo>
                      <a:pt x="106" y="49"/>
                      <a:pt x="90" y="65"/>
                      <a:pt x="90" y="84"/>
                    </a:cubicBezTo>
                    <a:cubicBezTo>
                      <a:pt x="90" y="103"/>
                      <a:pt x="106" y="118"/>
                      <a:pt x="125" y="118"/>
                    </a:cubicBezTo>
                    <a:cubicBezTo>
                      <a:pt x="131" y="118"/>
                      <a:pt x="137" y="117"/>
                      <a:pt x="142" y="114"/>
                    </a:cubicBezTo>
                    <a:cubicBezTo>
                      <a:pt x="179" y="93"/>
                      <a:pt x="182" y="92"/>
                      <a:pt x="219" y="114"/>
                    </a:cubicBezTo>
                    <a:cubicBezTo>
                      <a:pt x="224" y="117"/>
                      <a:pt x="230" y="119"/>
                      <a:pt x="236" y="119"/>
                    </a:cubicBezTo>
                    <a:cubicBezTo>
                      <a:pt x="255" y="119"/>
                      <a:pt x="270" y="103"/>
                      <a:pt x="270" y="84"/>
                    </a:cubicBezTo>
                    <a:cubicBezTo>
                      <a:pt x="270" y="65"/>
                      <a:pt x="255" y="49"/>
                      <a:pt x="236" y="49"/>
                    </a:cubicBezTo>
                    <a:cubicBezTo>
                      <a:pt x="230" y="49"/>
                      <a:pt x="224" y="51"/>
                      <a:pt x="219" y="54"/>
                    </a:cubicBezTo>
                    <a:cubicBezTo>
                      <a:pt x="181" y="75"/>
                      <a:pt x="180" y="75"/>
                      <a:pt x="142" y="54"/>
                    </a:cubicBezTo>
                    <a:cubicBezTo>
                      <a:pt x="137" y="51"/>
                      <a:pt x="131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lose/>
                    <a:moveTo>
                      <a:pt x="291" y="215"/>
                    </a:moveTo>
                    <a:cubicBezTo>
                      <a:pt x="310" y="215"/>
                      <a:pt x="326" y="199"/>
                      <a:pt x="326" y="180"/>
                    </a:cubicBezTo>
                    <a:cubicBezTo>
                      <a:pt x="326" y="161"/>
                      <a:pt x="310" y="146"/>
                      <a:pt x="291" y="146"/>
                    </a:cubicBezTo>
                    <a:cubicBezTo>
                      <a:pt x="285" y="146"/>
                      <a:pt x="279" y="147"/>
                      <a:pt x="274" y="150"/>
                    </a:cubicBezTo>
                    <a:cubicBezTo>
                      <a:pt x="237" y="171"/>
                      <a:pt x="223" y="168"/>
                      <a:pt x="192" y="155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85" y="153"/>
                      <a:pt x="183" y="152"/>
                      <a:pt x="180" y="152"/>
                    </a:cubicBezTo>
                    <a:cubicBezTo>
                      <a:pt x="178" y="152"/>
                      <a:pt x="176" y="153"/>
                      <a:pt x="173" y="153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36" y="168"/>
                      <a:pt x="124" y="171"/>
                      <a:pt x="86" y="150"/>
                    </a:cubicBezTo>
                    <a:cubicBezTo>
                      <a:pt x="81" y="147"/>
                      <a:pt x="75" y="145"/>
                      <a:pt x="69" y="145"/>
                    </a:cubicBezTo>
                    <a:cubicBezTo>
                      <a:pt x="50" y="145"/>
                      <a:pt x="35" y="161"/>
                      <a:pt x="35" y="180"/>
                    </a:cubicBezTo>
                    <a:cubicBezTo>
                      <a:pt x="35" y="199"/>
                      <a:pt x="50" y="215"/>
                      <a:pt x="69" y="215"/>
                    </a:cubicBezTo>
                    <a:cubicBezTo>
                      <a:pt x="75" y="215"/>
                      <a:pt x="81" y="213"/>
                      <a:pt x="86" y="210"/>
                    </a:cubicBezTo>
                    <a:cubicBezTo>
                      <a:pt x="121" y="190"/>
                      <a:pt x="140" y="191"/>
                      <a:pt x="147" y="198"/>
                    </a:cubicBezTo>
                    <a:cubicBezTo>
                      <a:pt x="150" y="199"/>
                      <a:pt x="147" y="201"/>
                      <a:pt x="141" y="209"/>
                    </a:cubicBezTo>
                    <a:cubicBezTo>
                      <a:pt x="132" y="220"/>
                      <a:pt x="113" y="235"/>
                      <a:pt x="96" y="251"/>
                    </a:cubicBezTo>
                    <a:cubicBezTo>
                      <a:pt x="89" y="258"/>
                      <a:pt x="86" y="266"/>
                      <a:pt x="86" y="276"/>
                    </a:cubicBezTo>
                    <a:cubicBezTo>
                      <a:pt x="86" y="295"/>
                      <a:pt x="101" y="311"/>
                      <a:pt x="120" y="311"/>
                    </a:cubicBezTo>
                    <a:cubicBezTo>
                      <a:pt x="124" y="311"/>
                      <a:pt x="129" y="310"/>
                      <a:pt x="133" y="309"/>
                    </a:cubicBezTo>
                    <a:cubicBezTo>
                      <a:pt x="166" y="300"/>
                      <a:pt x="193" y="284"/>
                      <a:pt x="211" y="275"/>
                    </a:cubicBezTo>
                    <a:cubicBezTo>
                      <a:pt x="215" y="273"/>
                      <a:pt x="213" y="277"/>
                      <a:pt x="217" y="288"/>
                    </a:cubicBezTo>
                    <a:cubicBezTo>
                      <a:pt x="221" y="297"/>
                      <a:pt x="231" y="310"/>
                      <a:pt x="246" y="311"/>
                    </a:cubicBezTo>
                    <a:cubicBezTo>
                      <a:pt x="269" y="313"/>
                      <a:pt x="281" y="294"/>
                      <a:pt x="276" y="275"/>
                    </a:cubicBezTo>
                    <a:cubicBezTo>
                      <a:pt x="270" y="252"/>
                      <a:pt x="247" y="236"/>
                      <a:pt x="223" y="246"/>
                    </a:cubicBezTo>
                    <a:cubicBezTo>
                      <a:pt x="197" y="256"/>
                      <a:pt x="174" y="262"/>
                      <a:pt x="149" y="262"/>
                    </a:cubicBezTo>
                    <a:cubicBezTo>
                      <a:pt x="144" y="261"/>
                      <a:pt x="145" y="260"/>
                      <a:pt x="146" y="257"/>
                    </a:cubicBezTo>
                    <a:cubicBezTo>
                      <a:pt x="149" y="245"/>
                      <a:pt x="168" y="213"/>
                      <a:pt x="191" y="201"/>
                    </a:cubicBezTo>
                    <a:cubicBezTo>
                      <a:pt x="214" y="191"/>
                      <a:pt x="233" y="187"/>
                      <a:pt x="274" y="210"/>
                    </a:cubicBezTo>
                    <a:cubicBezTo>
                      <a:pt x="279" y="213"/>
                      <a:pt x="285" y="215"/>
                      <a:pt x="291" y="215"/>
                    </a:cubicBezTo>
                    <a:close/>
                    <a:moveTo>
                      <a:pt x="291" y="215"/>
                    </a:moveTo>
                    <a:cubicBezTo>
                      <a:pt x="291" y="215"/>
                      <a:pt x="291" y="215"/>
                      <a:pt x="291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8"/>
            <p:cNvGrpSpPr/>
            <p:nvPr/>
          </p:nvGrpSpPr>
          <p:grpSpPr>
            <a:xfrm>
              <a:off x="4651375" y="3194050"/>
              <a:ext cx="876300" cy="876300"/>
              <a:chOff x="4479925" y="3194050"/>
              <a:chExt cx="876300" cy="876300"/>
            </a:xfrm>
          </p:grpSpPr>
          <p:grpSp>
            <p:nvGrpSpPr>
              <p:cNvPr id="12" name="组合 19"/>
              <p:cNvGrpSpPr/>
              <p:nvPr/>
            </p:nvGrpSpPr>
            <p:grpSpPr>
              <a:xfrm rot="10800000">
                <a:off x="4479925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22" name="任意多边形 21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4912957" y="3713718"/>
                <a:ext cx="240782" cy="210582"/>
              </a:xfrm>
              <a:custGeom>
                <a:avLst/>
                <a:gdLst>
                  <a:gd name="T0" fmla="*/ 383 w 463"/>
                  <a:gd name="T1" fmla="*/ 146 h 404"/>
                  <a:gd name="T2" fmla="*/ 382 w 463"/>
                  <a:gd name="T3" fmla="*/ 160 h 404"/>
                  <a:gd name="T4" fmla="*/ 235 w 463"/>
                  <a:gd name="T5" fmla="*/ 294 h 404"/>
                  <a:gd name="T6" fmla="*/ 211 w 463"/>
                  <a:gd name="T7" fmla="*/ 294 h 404"/>
                  <a:gd name="T8" fmla="*/ 206 w 463"/>
                  <a:gd name="T9" fmla="*/ 299 h 404"/>
                  <a:gd name="T10" fmla="*/ 288 w 463"/>
                  <a:gd name="T11" fmla="*/ 349 h 404"/>
                  <a:gd name="T12" fmla="*/ 312 w 463"/>
                  <a:gd name="T13" fmla="*/ 349 h 404"/>
                  <a:gd name="T14" fmla="*/ 360 w 463"/>
                  <a:gd name="T15" fmla="*/ 399 h 404"/>
                  <a:gd name="T16" fmla="*/ 371 w 463"/>
                  <a:gd name="T17" fmla="*/ 404 h 404"/>
                  <a:gd name="T18" fmla="*/ 377 w 463"/>
                  <a:gd name="T19" fmla="*/ 402 h 404"/>
                  <a:gd name="T20" fmla="*/ 387 w 463"/>
                  <a:gd name="T21" fmla="*/ 388 h 404"/>
                  <a:gd name="T22" fmla="*/ 387 w 463"/>
                  <a:gd name="T23" fmla="*/ 347 h 404"/>
                  <a:gd name="T24" fmla="*/ 463 w 463"/>
                  <a:gd name="T25" fmla="*/ 247 h 404"/>
                  <a:gd name="T26" fmla="*/ 383 w 463"/>
                  <a:gd name="T27" fmla="*/ 146 h 404"/>
                  <a:gd name="T28" fmla="*/ 235 w 463"/>
                  <a:gd name="T29" fmla="*/ 0 h 404"/>
                  <a:gd name="T30" fmla="*/ 126 w 463"/>
                  <a:gd name="T31" fmla="*/ 0 h 404"/>
                  <a:gd name="T32" fmla="*/ 0 w 463"/>
                  <a:gd name="T33" fmla="*/ 136 h 404"/>
                  <a:gd name="T34" fmla="*/ 104 w 463"/>
                  <a:gd name="T35" fmla="*/ 269 h 404"/>
                  <a:gd name="T36" fmla="*/ 104 w 463"/>
                  <a:gd name="T37" fmla="*/ 326 h 404"/>
                  <a:gd name="T38" fmla="*/ 116 w 463"/>
                  <a:gd name="T39" fmla="*/ 344 h 404"/>
                  <a:gd name="T40" fmla="*/ 123 w 463"/>
                  <a:gd name="T41" fmla="*/ 345 h 404"/>
                  <a:gd name="T42" fmla="*/ 136 w 463"/>
                  <a:gd name="T43" fmla="*/ 339 h 404"/>
                  <a:gd name="T44" fmla="*/ 201 w 463"/>
                  <a:gd name="T45" fmla="*/ 271 h 404"/>
                  <a:gd name="T46" fmla="*/ 235 w 463"/>
                  <a:gd name="T47" fmla="*/ 271 h 404"/>
                  <a:gd name="T48" fmla="*/ 359 w 463"/>
                  <a:gd name="T49" fmla="*/ 156 h 404"/>
                  <a:gd name="T50" fmla="*/ 361 w 463"/>
                  <a:gd name="T51" fmla="*/ 136 h 404"/>
                  <a:gd name="T52" fmla="*/ 235 w 463"/>
                  <a:gd name="T53" fmla="*/ 0 h 404"/>
                  <a:gd name="T54" fmla="*/ 92 w 463"/>
                  <a:gd name="T55" fmla="*/ 151 h 404"/>
                  <a:gd name="T56" fmla="*/ 74 w 463"/>
                  <a:gd name="T57" fmla="*/ 132 h 404"/>
                  <a:gd name="T58" fmla="*/ 92 w 463"/>
                  <a:gd name="T59" fmla="*/ 114 h 404"/>
                  <a:gd name="T60" fmla="*/ 111 w 463"/>
                  <a:gd name="T61" fmla="*/ 132 h 404"/>
                  <a:gd name="T62" fmla="*/ 92 w 463"/>
                  <a:gd name="T63" fmla="*/ 151 h 404"/>
                  <a:gd name="T64" fmla="*/ 188 w 463"/>
                  <a:gd name="T65" fmla="*/ 151 h 404"/>
                  <a:gd name="T66" fmla="*/ 169 w 463"/>
                  <a:gd name="T67" fmla="*/ 132 h 404"/>
                  <a:gd name="T68" fmla="*/ 188 w 463"/>
                  <a:gd name="T69" fmla="*/ 114 h 404"/>
                  <a:gd name="T70" fmla="*/ 206 w 463"/>
                  <a:gd name="T71" fmla="*/ 132 h 404"/>
                  <a:gd name="T72" fmla="*/ 188 w 463"/>
                  <a:gd name="T73" fmla="*/ 151 h 404"/>
                  <a:gd name="T74" fmla="*/ 283 w 463"/>
                  <a:gd name="T75" fmla="*/ 151 h 404"/>
                  <a:gd name="T76" fmla="*/ 265 w 463"/>
                  <a:gd name="T77" fmla="*/ 132 h 404"/>
                  <a:gd name="T78" fmla="*/ 283 w 463"/>
                  <a:gd name="T79" fmla="*/ 114 h 404"/>
                  <a:gd name="T80" fmla="*/ 302 w 463"/>
                  <a:gd name="T81" fmla="*/ 132 h 404"/>
                  <a:gd name="T82" fmla="*/ 283 w 463"/>
                  <a:gd name="T83" fmla="*/ 151 h 404"/>
                  <a:gd name="T84" fmla="*/ 283 w 463"/>
                  <a:gd name="T85" fmla="*/ 151 h 404"/>
                  <a:gd name="T86" fmla="*/ 283 w 463"/>
                  <a:gd name="T87" fmla="*/ 15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3" h="404">
                    <a:moveTo>
                      <a:pt x="383" y="146"/>
                    </a:moveTo>
                    <a:cubicBezTo>
                      <a:pt x="383" y="151"/>
                      <a:pt x="382" y="155"/>
                      <a:pt x="382" y="160"/>
                    </a:cubicBezTo>
                    <a:cubicBezTo>
                      <a:pt x="370" y="238"/>
                      <a:pt x="309" y="294"/>
                      <a:pt x="235" y="294"/>
                    </a:cubicBezTo>
                    <a:cubicBezTo>
                      <a:pt x="211" y="294"/>
                      <a:pt x="211" y="294"/>
                      <a:pt x="211" y="294"/>
                    </a:cubicBezTo>
                    <a:cubicBezTo>
                      <a:pt x="206" y="299"/>
                      <a:pt x="206" y="299"/>
                      <a:pt x="206" y="299"/>
                    </a:cubicBezTo>
                    <a:cubicBezTo>
                      <a:pt x="223" y="329"/>
                      <a:pt x="254" y="349"/>
                      <a:pt x="288" y="349"/>
                    </a:cubicBezTo>
                    <a:cubicBezTo>
                      <a:pt x="312" y="349"/>
                      <a:pt x="312" y="349"/>
                      <a:pt x="312" y="349"/>
                    </a:cubicBezTo>
                    <a:cubicBezTo>
                      <a:pt x="360" y="399"/>
                      <a:pt x="360" y="399"/>
                      <a:pt x="360" y="399"/>
                    </a:cubicBezTo>
                    <a:cubicBezTo>
                      <a:pt x="363" y="402"/>
                      <a:pt x="367" y="404"/>
                      <a:pt x="371" y="404"/>
                    </a:cubicBezTo>
                    <a:cubicBezTo>
                      <a:pt x="373" y="404"/>
                      <a:pt x="375" y="403"/>
                      <a:pt x="377" y="402"/>
                    </a:cubicBezTo>
                    <a:cubicBezTo>
                      <a:pt x="383" y="400"/>
                      <a:pt x="387" y="394"/>
                      <a:pt x="387" y="388"/>
                    </a:cubicBezTo>
                    <a:cubicBezTo>
                      <a:pt x="387" y="347"/>
                      <a:pt x="387" y="347"/>
                      <a:pt x="387" y="347"/>
                    </a:cubicBezTo>
                    <a:cubicBezTo>
                      <a:pt x="431" y="338"/>
                      <a:pt x="463" y="297"/>
                      <a:pt x="463" y="247"/>
                    </a:cubicBezTo>
                    <a:cubicBezTo>
                      <a:pt x="463" y="196"/>
                      <a:pt x="428" y="154"/>
                      <a:pt x="383" y="146"/>
                    </a:cubicBezTo>
                    <a:close/>
                    <a:moveTo>
                      <a:pt x="235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61"/>
                      <a:pt x="0" y="136"/>
                    </a:cubicBezTo>
                    <a:cubicBezTo>
                      <a:pt x="0" y="203"/>
                      <a:pt x="45" y="258"/>
                      <a:pt x="104" y="269"/>
                    </a:cubicBezTo>
                    <a:cubicBezTo>
                      <a:pt x="104" y="326"/>
                      <a:pt x="104" y="326"/>
                      <a:pt x="104" y="326"/>
                    </a:cubicBezTo>
                    <a:cubicBezTo>
                      <a:pt x="104" y="334"/>
                      <a:pt x="109" y="341"/>
                      <a:pt x="116" y="344"/>
                    </a:cubicBezTo>
                    <a:cubicBezTo>
                      <a:pt x="118" y="344"/>
                      <a:pt x="120" y="345"/>
                      <a:pt x="123" y="345"/>
                    </a:cubicBezTo>
                    <a:cubicBezTo>
                      <a:pt x="128" y="345"/>
                      <a:pt x="133" y="343"/>
                      <a:pt x="136" y="339"/>
                    </a:cubicBezTo>
                    <a:cubicBezTo>
                      <a:pt x="201" y="271"/>
                      <a:pt x="201" y="271"/>
                      <a:pt x="201" y="271"/>
                    </a:cubicBezTo>
                    <a:cubicBezTo>
                      <a:pt x="235" y="271"/>
                      <a:pt x="235" y="271"/>
                      <a:pt x="235" y="271"/>
                    </a:cubicBezTo>
                    <a:cubicBezTo>
                      <a:pt x="297" y="271"/>
                      <a:pt x="349" y="223"/>
                      <a:pt x="359" y="156"/>
                    </a:cubicBezTo>
                    <a:cubicBezTo>
                      <a:pt x="360" y="149"/>
                      <a:pt x="361" y="142"/>
                      <a:pt x="361" y="136"/>
                    </a:cubicBezTo>
                    <a:cubicBezTo>
                      <a:pt x="361" y="61"/>
                      <a:pt x="304" y="0"/>
                      <a:pt x="235" y="0"/>
                    </a:cubicBezTo>
                    <a:close/>
                    <a:moveTo>
                      <a:pt x="92" y="151"/>
                    </a:moveTo>
                    <a:cubicBezTo>
                      <a:pt x="82" y="151"/>
                      <a:pt x="74" y="142"/>
                      <a:pt x="74" y="132"/>
                    </a:cubicBezTo>
                    <a:cubicBezTo>
                      <a:pt x="74" y="122"/>
                      <a:pt x="82" y="114"/>
                      <a:pt x="92" y="114"/>
                    </a:cubicBezTo>
                    <a:cubicBezTo>
                      <a:pt x="102" y="114"/>
                      <a:pt x="111" y="122"/>
                      <a:pt x="111" y="132"/>
                    </a:cubicBezTo>
                    <a:cubicBezTo>
                      <a:pt x="111" y="142"/>
                      <a:pt x="102" y="151"/>
                      <a:pt x="92" y="151"/>
                    </a:cubicBezTo>
                    <a:close/>
                    <a:moveTo>
                      <a:pt x="188" y="151"/>
                    </a:moveTo>
                    <a:cubicBezTo>
                      <a:pt x="177" y="151"/>
                      <a:pt x="169" y="142"/>
                      <a:pt x="169" y="132"/>
                    </a:cubicBezTo>
                    <a:cubicBezTo>
                      <a:pt x="169" y="122"/>
                      <a:pt x="177" y="114"/>
                      <a:pt x="188" y="114"/>
                    </a:cubicBezTo>
                    <a:cubicBezTo>
                      <a:pt x="198" y="114"/>
                      <a:pt x="206" y="122"/>
                      <a:pt x="206" y="132"/>
                    </a:cubicBezTo>
                    <a:cubicBezTo>
                      <a:pt x="206" y="142"/>
                      <a:pt x="198" y="151"/>
                      <a:pt x="188" y="151"/>
                    </a:cubicBezTo>
                    <a:close/>
                    <a:moveTo>
                      <a:pt x="283" y="151"/>
                    </a:moveTo>
                    <a:cubicBezTo>
                      <a:pt x="273" y="151"/>
                      <a:pt x="265" y="142"/>
                      <a:pt x="265" y="132"/>
                    </a:cubicBezTo>
                    <a:cubicBezTo>
                      <a:pt x="265" y="122"/>
                      <a:pt x="273" y="114"/>
                      <a:pt x="283" y="114"/>
                    </a:cubicBezTo>
                    <a:cubicBezTo>
                      <a:pt x="293" y="114"/>
                      <a:pt x="302" y="122"/>
                      <a:pt x="302" y="132"/>
                    </a:cubicBezTo>
                    <a:cubicBezTo>
                      <a:pt x="302" y="142"/>
                      <a:pt x="293" y="151"/>
                      <a:pt x="283" y="151"/>
                    </a:cubicBezTo>
                    <a:close/>
                    <a:moveTo>
                      <a:pt x="283" y="151"/>
                    </a:moveTo>
                    <a:cubicBezTo>
                      <a:pt x="283" y="151"/>
                      <a:pt x="283" y="151"/>
                      <a:pt x="283" y="1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9"/>
            <p:cNvGrpSpPr/>
            <p:nvPr/>
          </p:nvGrpSpPr>
          <p:grpSpPr>
            <a:xfrm>
              <a:off x="3498850" y="3194050"/>
              <a:ext cx="876300" cy="876300"/>
              <a:chOff x="3327400" y="3194050"/>
              <a:chExt cx="876300" cy="876300"/>
            </a:xfrm>
          </p:grpSpPr>
          <p:grpSp>
            <p:nvGrpSpPr>
              <p:cNvPr id="20" name="组合 15"/>
              <p:cNvGrpSpPr/>
              <p:nvPr/>
            </p:nvGrpSpPr>
            <p:grpSpPr>
              <a:xfrm rot="14400000">
                <a:off x="3327400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4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3547035" y="3713718"/>
                <a:ext cx="150836" cy="226602"/>
              </a:xfrm>
              <a:custGeom>
                <a:avLst/>
                <a:gdLst>
                  <a:gd name="T0" fmla="*/ 258 w 341"/>
                  <a:gd name="T1" fmla="*/ 344 h 509"/>
                  <a:gd name="T2" fmla="*/ 222 w 341"/>
                  <a:gd name="T3" fmla="*/ 352 h 509"/>
                  <a:gd name="T4" fmla="*/ 158 w 341"/>
                  <a:gd name="T5" fmla="*/ 288 h 509"/>
                  <a:gd name="T6" fmla="*/ 165 w 341"/>
                  <a:gd name="T7" fmla="*/ 254 h 509"/>
                  <a:gd name="T8" fmla="*/ 158 w 341"/>
                  <a:gd name="T9" fmla="*/ 220 h 509"/>
                  <a:gd name="T10" fmla="*/ 221 w 341"/>
                  <a:gd name="T11" fmla="*/ 157 h 509"/>
                  <a:gd name="T12" fmla="*/ 258 w 341"/>
                  <a:gd name="T13" fmla="*/ 166 h 509"/>
                  <a:gd name="T14" fmla="*/ 341 w 341"/>
                  <a:gd name="T15" fmla="*/ 83 h 509"/>
                  <a:gd name="T16" fmla="*/ 258 w 341"/>
                  <a:gd name="T17" fmla="*/ 0 h 509"/>
                  <a:gd name="T18" fmla="*/ 175 w 341"/>
                  <a:gd name="T19" fmla="*/ 83 h 509"/>
                  <a:gd name="T20" fmla="*/ 181 w 341"/>
                  <a:gd name="T21" fmla="*/ 114 h 509"/>
                  <a:gd name="T22" fmla="*/ 117 w 341"/>
                  <a:gd name="T23" fmla="*/ 179 h 509"/>
                  <a:gd name="T24" fmla="*/ 83 w 341"/>
                  <a:gd name="T25" fmla="*/ 172 h 509"/>
                  <a:gd name="T26" fmla="*/ 0 w 341"/>
                  <a:gd name="T27" fmla="*/ 254 h 509"/>
                  <a:gd name="T28" fmla="*/ 83 w 341"/>
                  <a:gd name="T29" fmla="*/ 337 h 509"/>
                  <a:gd name="T30" fmla="*/ 117 w 341"/>
                  <a:gd name="T31" fmla="*/ 330 h 509"/>
                  <a:gd name="T32" fmla="*/ 181 w 341"/>
                  <a:gd name="T33" fmla="*/ 395 h 509"/>
                  <a:gd name="T34" fmla="*/ 175 w 341"/>
                  <a:gd name="T35" fmla="*/ 426 h 509"/>
                  <a:gd name="T36" fmla="*/ 258 w 341"/>
                  <a:gd name="T37" fmla="*/ 509 h 509"/>
                  <a:gd name="T38" fmla="*/ 341 w 341"/>
                  <a:gd name="T39" fmla="*/ 426 h 509"/>
                  <a:gd name="T40" fmla="*/ 258 w 341"/>
                  <a:gd name="T41" fmla="*/ 344 h 509"/>
                  <a:gd name="T42" fmla="*/ 258 w 341"/>
                  <a:gd name="T43" fmla="*/ 344 h 509"/>
                  <a:gd name="T44" fmla="*/ 258 w 341"/>
                  <a:gd name="T45" fmla="*/ 34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1" h="509">
                    <a:moveTo>
                      <a:pt x="258" y="344"/>
                    </a:moveTo>
                    <a:cubicBezTo>
                      <a:pt x="245" y="344"/>
                      <a:pt x="233" y="347"/>
                      <a:pt x="222" y="352"/>
                    </a:cubicBezTo>
                    <a:cubicBezTo>
                      <a:pt x="158" y="288"/>
                      <a:pt x="158" y="288"/>
                      <a:pt x="158" y="288"/>
                    </a:cubicBezTo>
                    <a:cubicBezTo>
                      <a:pt x="163" y="278"/>
                      <a:pt x="165" y="267"/>
                      <a:pt x="165" y="254"/>
                    </a:cubicBezTo>
                    <a:cubicBezTo>
                      <a:pt x="165" y="242"/>
                      <a:pt x="163" y="231"/>
                      <a:pt x="158" y="220"/>
                    </a:cubicBezTo>
                    <a:cubicBezTo>
                      <a:pt x="221" y="157"/>
                      <a:pt x="221" y="157"/>
                      <a:pt x="221" y="157"/>
                    </a:cubicBezTo>
                    <a:cubicBezTo>
                      <a:pt x="232" y="163"/>
                      <a:pt x="245" y="166"/>
                      <a:pt x="258" y="166"/>
                    </a:cubicBezTo>
                    <a:cubicBezTo>
                      <a:pt x="304" y="166"/>
                      <a:pt x="341" y="129"/>
                      <a:pt x="341" y="83"/>
                    </a:cubicBezTo>
                    <a:cubicBezTo>
                      <a:pt x="341" y="37"/>
                      <a:pt x="304" y="0"/>
                      <a:pt x="258" y="0"/>
                    </a:cubicBezTo>
                    <a:cubicBezTo>
                      <a:pt x="212" y="0"/>
                      <a:pt x="175" y="37"/>
                      <a:pt x="175" y="83"/>
                    </a:cubicBezTo>
                    <a:cubicBezTo>
                      <a:pt x="175" y="94"/>
                      <a:pt x="177" y="105"/>
                      <a:pt x="181" y="114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06" y="174"/>
                      <a:pt x="95" y="172"/>
                      <a:pt x="83" y="172"/>
                    </a:cubicBezTo>
                    <a:cubicBezTo>
                      <a:pt x="37" y="172"/>
                      <a:pt x="0" y="209"/>
                      <a:pt x="0" y="254"/>
                    </a:cubicBezTo>
                    <a:cubicBezTo>
                      <a:pt x="0" y="300"/>
                      <a:pt x="37" y="337"/>
                      <a:pt x="83" y="337"/>
                    </a:cubicBezTo>
                    <a:cubicBezTo>
                      <a:pt x="95" y="337"/>
                      <a:pt x="106" y="335"/>
                      <a:pt x="117" y="330"/>
                    </a:cubicBezTo>
                    <a:cubicBezTo>
                      <a:pt x="181" y="395"/>
                      <a:pt x="181" y="395"/>
                      <a:pt x="181" y="395"/>
                    </a:cubicBezTo>
                    <a:cubicBezTo>
                      <a:pt x="177" y="404"/>
                      <a:pt x="175" y="415"/>
                      <a:pt x="175" y="426"/>
                    </a:cubicBezTo>
                    <a:cubicBezTo>
                      <a:pt x="175" y="472"/>
                      <a:pt x="212" y="509"/>
                      <a:pt x="258" y="509"/>
                    </a:cubicBezTo>
                    <a:cubicBezTo>
                      <a:pt x="304" y="509"/>
                      <a:pt x="341" y="472"/>
                      <a:pt x="341" y="426"/>
                    </a:cubicBezTo>
                    <a:cubicBezTo>
                      <a:pt x="341" y="381"/>
                      <a:pt x="304" y="344"/>
                      <a:pt x="258" y="344"/>
                    </a:cubicBezTo>
                    <a:close/>
                    <a:moveTo>
                      <a:pt x="258" y="344"/>
                    </a:moveTo>
                    <a:cubicBezTo>
                      <a:pt x="258" y="344"/>
                      <a:pt x="258" y="344"/>
                      <a:pt x="258" y="3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10"/>
            <p:cNvGrpSpPr/>
            <p:nvPr/>
          </p:nvGrpSpPr>
          <p:grpSpPr>
            <a:xfrm>
              <a:off x="2926910" y="2222377"/>
              <a:ext cx="876300" cy="876300"/>
              <a:chOff x="2755460" y="2222377"/>
              <a:chExt cx="876300" cy="876300"/>
            </a:xfrm>
          </p:grpSpPr>
          <p:grpSp>
            <p:nvGrpSpPr>
              <p:cNvPr id="28" name="组合 11"/>
              <p:cNvGrpSpPr/>
              <p:nvPr/>
            </p:nvGrpSpPr>
            <p:grpSpPr>
              <a:xfrm rot="18000000">
                <a:off x="2755460" y="2222377"/>
                <a:ext cx="876300" cy="876300"/>
                <a:chOff x="2613025" y="1343025"/>
                <a:chExt cx="876300" cy="876300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accent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 eaLnBrk="0" hangingPunct="0"/>
                  <a:endParaRPr lang="zh-CN" altLang="en-US" sz="1799" dirty="0">
                    <a:solidFill>
                      <a:schemeClr val="tx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2857744" y="2557462"/>
                <a:ext cx="214211" cy="166901"/>
              </a:xfrm>
              <a:custGeom>
                <a:avLst/>
                <a:gdLst>
                  <a:gd name="T0" fmla="*/ 179 w 514"/>
                  <a:gd name="T1" fmla="*/ 211 h 397"/>
                  <a:gd name="T2" fmla="*/ 108 w 514"/>
                  <a:gd name="T3" fmla="*/ 296 h 397"/>
                  <a:gd name="T4" fmla="*/ 130 w 514"/>
                  <a:gd name="T5" fmla="*/ 332 h 397"/>
                  <a:gd name="T6" fmla="*/ 249 w 514"/>
                  <a:gd name="T7" fmla="*/ 310 h 397"/>
                  <a:gd name="T8" fmla="*/ 179 w 514"/>
                  <a:gd name="T9" fmla="*/ 211 h 397"/>
                  <a:gd name="T10" fmla="*/ 159 w 514"/>
                  <a:gd name="T11" fmla="*/ 317 h 397"/>
                  <a:gd name="T12" fmla="*/ 132 w 514"/>
                  <a:gd name="T13" fmla="*/ 297 h 397"/>
                  <a:gd name="T14" fmla="*/ 158 w 514"/>
                  <a:gd name="T15" fmla="*/ 270 h 397"/>
                  <a:gd name="T16" fmla="*/ 186 w 514"/>
                  <a:gd name="T17" fmla="*/ 291 h 397"/>
                  <a:gd name="T18" fmla="*/ 159 w 514"/>
                  <a:gd name="T19" fmla="*/ 317 h 397"/>
                  <a:gd name="T20" fmla="*/ 206 w 514"/>
                  <a:gd name="T21" fmla="*/ 276 h 397"/>
                  <a:gd name="T22" fmla="*/ 192 w 514"/>
                  <a:gd name="T23" fmla="*/ 275 h 397"/>
                  <a:gd name="T24" fmla="*/ 196 w 514"/>
                  <a:gd name="T25" fmla="*/ 260 h 397"/>
                  <a:gd name="T26" fmla="*/ 210 w 514"/>
                  <a:gd name="T27" fmla="*/ 261 h 397"/>
                  <a:gd name="T28" fmla="*/ 206 w 514"/>
                  <a:gd name="T29" fmla="*/ 276 h 397"/>
                  <a:gd name="T30" fmla="*/ 394 w 514"/>
                  <a:gd name="T31" fmla="*/ 7 h 397"/>
                  <a:gd name="T32" fmla="*/ 328 w 514"/>
                  <a:gd name="T33" fmla="*/ 8 h 397"/>
                  <a:gd name="T34" fmla="*/ 326 w 514"/>
                  <a:gd name="T35" fmla="*/ 8 h 397"/>
                  <a:gd name="T36" fmla="*/ 326 w 514"/>
                  <a:gd name="T37" fmla="*/ 9 h 397"/>
                  <a:gd name="T38" fmla="*/ 312 w 514"/>
                  <a:gd name="T39" fmla="*/ 27 h 397"/>
                  <a:gd name="T40" fmla="*/ 331 w 514"/>
                  <a:gd name="T41" fmla="*/ 46 h 397"/>
                  <a:gd name="T42" fmla="*/ 348 w 514"/>
                  <a:gd name="T43" fmla="*/ 42 h 397"/>
                  <a:gd name="T44" fmla="*/ 443 w 514"/>
                  <a:gd name="T45" fmla="*/ 89 h 397"/>
                  <a:gd name="T46" fmla="*/ 449 w 514"/>
                  <a:gd name="T47" fmla="*/ 152 h 397"/>
                  <a:gd name="T48" fmla="*/ 445 w 514"/>
                  <a:gd name="T49" fmla="*/ 171 h 397"/>
                  <a:gd name="T50" fmla="*/ 464 w 514"/>
                  <a:gd name="T51" fmla="*/ 188 h 397"/>
                  <a:gd name="T52" fmla="*/ 482 w 514"/>
                  <a:gd name="T53" fmla="*/ 172 h 397"/>
                  <a:gd name="T54" fmla="*/ 482 w 514"/>
                  <a:gd name="T55" fmla="*/ 172 h 397"/>
                  <a:gd name="T56" fmla="*/ 394 w 514"/>
                  <a:gd name="T57" fmla="*/ 7 h 397"/>
                  <a:gd name="T58" fmla="*/ 403 w 514"/>
                  <a:gd name="T59" fmla="*/ 160 h 397"/>
                  <a:gd name="T60" fmla="*/ 416 w 514"/>
                  <a:gd name="T61" fmla="*/ 149 h 397"/>
                  <a:gd name="T62" fmla="*/ 416 w 514"/>
                  <a:gd name="T63" fmla="*/ 148 h 397"/>
                  <a:gd name="T64" fmla="*/ 344 w 514"/>
                  <a:gd name="T65" fmla="*/ 75 h 397"/>
                  <a:gd name="T66" fmla="*/ 331 w 514"/>
                  <a:gd name="T67" fmla="*/ 88 h 397"/>
                  <a:gd name="T68" fmla="*/ 344 w 514"/>
                  <a:gd name="T69" fmla="*/ 101 h 397"/>
                  <a:gd name="T70" fmla="*/ 390 w 514"/>
                  <a:gd name="T71" fmla="*/ 147 h 397"/>
                  <a:gd name="T72" fmla="*/ 403 w 514"/>
                  <a:gd name="T73" fmla="*/ 160 h 397"/>
                  <a:gd name="T74" fmla="*/ 364 w 514"/>
                  <a:gd name="T75" fmla="*/ 193 h 397"/>
                  <a:gd name="T76" fmla="*/ 355 w 514"/>
                  <a:gd name="T77" fmla="*/ 179 h 397"/>
                  <a:gd name="T78" fmla="*/ 351 w 514"/>
                  <a:gd name="T79" fmla="*/ 126 h 397"/>
                  <a:gd name="T80" fmla="*/ 257 w 514"/>
                  <a:gd name="T81" fmla="*/ 130 h 397"/>
                  <a:gd name="T82" fmla="*/ 242 w 514"/>
                  <a:gd name="T83" fmla="*/ 107 h 397"/>
                  <a:gd name="T84" fmla="*/ 166 w 514"/>
                  <a:gd name="T85" fmla="*/ 68 h 397"/>
                  <a:gd name="T86" fmla="*/ 40 w 514"/>
                  <a:gd name="T87" fmla="*/ 172 h 397"/>
                  <a:gd name="T88" fmla="*/ 5 w 514"/>
                  <a:gd name="T89" fmla="*/ 268 h 397"/>
                  <a:gd name="T90" fmla="*/ 189 w 514"/>
                  <a:gd name="T91" fmla="*/ 391 h 397"/>
                  <a:gd name="T92" fmla="*/ 410 w 514"/>
                  <a:gd name="T93" fmla="*/ 294 h 397"/>
                  <a:gd name="T94" fmla="*/ 364 w 514"/>
                  <a:gd name="T95" fmla="*/ 193 h 397"/>
                  <a:gd name="T96" fmla="*/ 195 w 514"/>
                  <a:gd name="T97" fmla="*/ 365 h 397"/>
                  <a:gd name="T98" fmla="*/ 51 w 514"/>
                  <a:gd name="T99" fmla="*/ 276 h 397"/>
                  <a:gd name="T100" fmla="*/ 195 w 514"/>
                  <a:gd name="T101" fmla="*/ 177 h 397"/>
                  <a:gd name="T102" fmla="*/ 339 w 514"/>
                  <a:gd name="T103" fmla="*/ 259 h 397"/>
                  <a:gd name="T104" fmla="*/ 195 w 514"/>
                  <a:gd name="T105" fmla="*/ 365 h 397"/>
                  <a:gd name="T106" fmla="*/ 195 w 514"/>
                  <a:gd name="T107" fmla="*/ 365 h 397"/>
                  <a:gd name="T108" fmla="*/ 195 w 514"/>
                  <a:gd name="T109" fmla="*/ 36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4" h="397">
                    <a:moveTo>
                      <a:pt x="179" y="211"/>
                    </a:moveTo>
                    <a:cubicBezTo>
                      <a:pt x="99" y="221"/>
                      <a:pt x="108" y="296"/>
                      <a:pt x="108" y="296"/>
                    </a:cubicBezTo>
                    <a:cubicBezTo>
                      <a:pt x="108" y="296"/>
                      <a:pt x="108" y="319"/>
                      <a:pt x="130" y="332"/>
                    </a:cubicBezTo>
                    <a:cubicBezTo>
                      <a:pt x="177" y="357"/>
                      <a:pt x="225" y="342"/>
                      <a:pt x="249" y="310"/>
                    </a:cubicBezTo>
                    <a:cubicBezTo>
                      <a:pt x="274" y="279"/>
                      <a:pt x="259" y="202"/>
                      <a:pt x="179" y="211"/>
                    </a:cubicBezTo>
                    <a:close/>
                    <a:moveTo>
                      <a:pt x="159" y="317"/>
                    </a:moveTo>
                    <a:cubicBezTo>
                      <a:pt x="144" y="318"/>
                      <a:pt x="132" y="310"/>
                      <a:pt x="132" y="297"/>
                    </a:cubicBezTo>
                    <a:cubicBezTo>
                      <a:pt x="132" y="285"/>
                      <a:pt x="143" y="272"/>
                      <a:pt x="158" y="270"/>
                    </a:cubicBezTo>
                    <a:cubicBezTo>
                      <a:pt x="175" y="269"/>
                      <a:pt x="186" y="278"/>
                      <a:pt x="186" y="291"/>
                    </a:cubicBezTo>
                    <a:cubicBezTo>
                      <a:pt x="186" y="303"/>
                      <a:pt x="174" y="315"/>
                      <a:pt x="159" y="317"/>
                    </a:cubicBezTo>
                    <a:close/>
                    <a:moveTo>
                      <a:pt x="206" y="276"/>
                    </a:moveTo>
                    <a:cubicBezTo>
                      <a:pt x="201" y="280"/>
                      <a:pt x="195" y="280"/>
                      <a:pt x="192" y="275"/>
                    </a:cubicBezTo>
                    <a:cubicBezTo>
                      <a:pt x="189" y="271"/>
                      <a:pt x="190" y="264"/>
                      <a:pt x="196" y="260"/>
                    </a:cubicBezTo>
                    <a:cubicBezTo>
                      <a:pt x="201" y="256"/>
                      <a:pt x="208" y="257"/>
                      <a:pt x="210" y="261"/>
                    </a:cubicBezTo>
                    <a:cubicBezTo>
                      <a:pt x="213" y="266"/>
                      <a:pt x="211" y="273"/>
                      <a:pt x="206" y="276"/>
                    </a:cubicBezTo>
                    <a:close/>
                    <a:moveTo>
                      <a:pt x="394" y="7"/>
                    </a:moveTo>
                    <a:cubicBezTo>
                      <a:pt x="365" y="0"/>
                      <a:pt x="336" y="6"/>
                      <a:pt x="328" y="8"/>
                    </a:cubicBezTo>
                    <a:cubicBezTo>
                      <a:pt x="328" y="8"/>
                      <a:pt x="327" y="8"/>
                      <a:pt x="326" y="8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18" y="11"/>
                      <a:pt x="312" y="19"/>
                      <a:pt x="312" y="27"/>
                    </a:cubicBezTo>
                    <a:cubicBezTo>
                      <a:pt x="312" y="38"/>
                      <a:pt x="321" y="46"/>
                      <a:pt x="331" y="46"/>
                    </a:cubicBezTo>
                    <a:cubicBezTo>
                      <a:pt x="331" y="46"/>
                      <a:pt x="341" y="45"/>
                      <a:pt x="348" y="42"/>
                    </a:cubicBezTo>
                    <a:cubicBezTo>
                      <a:pt x="355" y="39"/>
                      <a:pt x="414" y="40"/>
                      <a:pt x="443" y="89"/>
                    </a:cubicBezTo>
                    <a:cubicBezTo>
                      <a:pt x="459" y="125"/>
                      <a:pt x="450" y="148"/>
                      <a:pt x="449" y="152"/>
                    </a:cubicBezTo>
                    <a:cubicBezTo>
                      <a:pt x="449" y="152"/>
                      <a:pt x="445" y="162"/>
                      <a:pt x="445" y="171"/>
                    </a:cubicBezTo>
                    <a:cubicBezTo>
                      <a:pt x="445" y="181"/>
                      <a:pt x="453" y="188"/>
                      <a:pt x="464" y="188"/>
                    </a:cubicBezTo>
                    <a:cubicBezTo>
                      <a:pt x="473" y="188"/>
                      <a:pt x="480" y="187"/>
                      <a:pt x="482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ubicBezTo>
                      <a:pt x="514" y="68"/>
                      <a:pt x="444" y="19"/>
                      <a:pt x="394" y="7"/>
                    </a:cubicBezTo>
                    <a:close/>
                    <a:moveTo>
                      <a:pt x="403" y="160"/>
                    </a:moveTo>
                    <a:cubicBezTo>
                      <a:pt x="410" y="160"/>
                      <a:pt x="415" y="156"/>
                      <a:pt x="416" y="149"/>
                    </a:cubicBezTo>
                    <a:cubicBezTo>
                      <a:pt x="416" y="149"/>
                      <a:pt x="416" y="148"/>
                      <a:pt x="416" y="148"/>
                    </a:cubicBezTo>
                    <a:cubicBezTo>
                      <a:pt x="426" y="60"/>
                      <a:pt x="344" y="75"/>
                      <a:pt x="344" y="75"/>
                    </a:cubicBezTo>
                    <a:cubicBezTo>
                      <a:pt x="337" y="75"/>
                      <a:pt x="331" y="81"/>
                      <a:pt x="331" y="88"/>
                    </a:cubicBezTo>
                    <a:cubicBezTo>
                      <a:pt x="331" y="96"/>
                      <a:pt x="337" y="101"/>
                      <a:pt x="344" y="101"/>
                    </a:cubicBezTo>
                    <a:cubicBezTo>
                      <a:pt x="403" y="89"/>
                      <a:pt x="390" y="147"/>
                      <a:pt x="390" y="147"/>
                    </a:cubicBezTo>
                    <a:cubicBezTo>
                      <a:pt x="390" y="154"/>
                      <a:pt x="396" y="160"/>
                      <a:pt x="403" y="160"/>
                    </a:cubicBezTo>
                    <a:close/>
                    <a:moveTo>
                      <a:pt x="364" y="193"/>
                    </a:moveTo>
                    <a:cubicBezTo>
                      <a:pt x="345" y="189"/>
                      <a:pt x="355" y="179"/>
                      <a:pt x="355" y="179"/>
                    </a:cubicBezTo>
                    <a:cubicBezTo>
                      <a:pt x="355" y="179"/>
                      <a:pt x="373" y="148"/>
                      <a:pt x="351" y="126"/>
                    </a:cubicBezTo>
                    <a:cubicBezTo>
                      <a:pt x="323" y="99"/>
                      <a:pt x="257" y="130"/>
                      <a:pt x="257" y="130"/>
                    </a:cubicBezTo>
                    <a:cubicBezTo>
                      <a:pt x="231" y="138"/>
                      <a:pt x="238" y="126"/>
                      <a:pt x="242" y="107"/>
                    </a:cubicBezTo>
                    <a:cubicBezTo>
                      <a:pt x="242" y="84"/>
                      <a:pt x="234" y="45"/>
                      <a:pt x="166" y="68"/>
                    </a:cubicBezTo>
                    <a:cubicBezTo>
                      <a:pt x="98" y="91"/>
                      <a:pt x="40" y="172"/>
                      <a:pt x="40" y="172"/>
                    </a:cubicBezTo>
                    <a:cubicBezTo>
                      <a:pt x="0" y="226"/>
                      <a:pt x="5" y="268"/>
                      <a:pt x="5" y="268"/>
                    </a:cubicBezTo>
                    <a:cubicBezTo>
                      <a:pt x="15" y="360"/>
                      <a:pt x="113" y="385"/>
                      <a:pt x="189" y="391"/>
                    </a:cubicBezTo>
                    <a:cubicBezTo>
                      <a:pt x="269" y="397"/>
                      <a:pt x="377" y="363"/>
                      <a:pt x="410" y="294"/>
                    </a:cubicBezTo>
                    <a:cubicBezTo>
                      <a:pt x="443" y="224"/>
                      <a:pt x="383" y="197"/>
                      <a:pt x="364" y="193"/>
                    </a:cubicBezTo>
                    <a:close/>
                    <a:moveTo>
                      <a:pt x="195" y="365"/>
                    </a:moveTo>
                    <a:cubicBezTo>
                      <a:pt x="115" y="369"/>
                      <a:pt x="51" y="329"/>
                      <a:pt x="51" y="276"/>
                    </a:cubicBezTo>
                    <a:cubicBezTo>
                      <a:pt x="51" y="223"/>
                      <a:pt x="115" y="180"/>
                      <a:pt x="195" y="177"/>
                    </a:cubicBezTo>
                    <a:cubicBezTo>
                      <a:pt x="275" y="173"/>
                      <a:pt x="339" y="206"/>
                      <a:pt x="339" y="259"/>
                    </a:cubicBezTo>
                    <a:cubicBezTo>
                      <a:pt x="339" y="312"/>
                      <a:pt x="275" y="361"/>
                      <a:pt x="195" y="365"/>
                    </a:cubicBezTo>
                    <a:close/>
                    <a:moveTo>
                      <a:pt x="195" y="365"/>
                    </a:moveTo>
                    <a:cubicBezTo>
                      <a:pt x="195" y="365"/>
                      <a:pt x="195" y="365"/>
                      <a:pt x="195" y="3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 eaLnBrk="0" hangingPunct="0"/>
                <a:endParaRPr lang="zh-CN" altLang="en-US" sz="1799" dirty="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66"/>
          <p:cNvSpPr txBox="1">
            <a:spLocks noChangeArrowheads="1"/>
          </p:cNvSpPr>
          <p:nvPr/>
        </p:nvSpPr>
        <p:spPr bwMode="auto">
          <a:xfrm>
            <a:off x="5744866" y="1723439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7" name="文本框 69"/>
          <p:cNvSpPr txBox="1">
            <a:spLocks noChangeArrowheads="1"/>
          </p:cNvSpPr>
          <p:nvPr/>
        </p:nvSpPr>
        <p:spPr bwMode="auto">
          <a:xfrm>
            <a:off x="5749828" y="1533044"/>
            <a:ext cx="1651559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8" name="文本框 66"/>
          <p:cNvSpPr txBox="1">
            <a:spLocks noChangeArrowheads="1"/>
          </p:cNvSpPr>
          <p:nvPr/>
        </p:nvSpPr>
        <p:spPr bwMode="auto">
          <a:xfrm>
            <a:off x="6363908" y="2780715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9" name="文本框 69"/>
          <p:cNvSpPr txBox="1">
            <a:spLocks noChangeArrowheads="1"/>
          </p:cNvSpPr>
          <p:nvPr/>
        </p:nvSpPr>
        <p:spPr bwMode="auto">
          <a:xfrm>
            <a:off x="6368869" y="2590319"/>
            <a:ext cx="1651559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0" name="文本框 66"/>
          <p:cNvSpPr txBox="1">
            <a:spLocks noChangeArrowheads="1"/>
          </p:cNvSpPr>
          <p:nvPr/>
        </p:nvSpPr>
        <p:spPr bwMode="auto">
          <a:xfrm>
            <a:off x="5649628" y="4038014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1" name="文本框 69"/>
          <p:cNvSpPr txBox="1">
            <a:spLocks noChangeArrowheads="1"/>
          </p:cNvSpPr>
          <p:nvPr/>
        </p:nvSpPr>
        <p:spPr bwMode="auto">
          <a:xfrm>
            <a:off x="5654590" y="3847618"/>
            <a:ext cx="1651559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992533" y="1723439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3" name="文本框 69"/>
          <p:cNvSpPr txBox="1">
            <a:spLocks noChangeArrowheads="1"/>
          </p:cNvSpPr>
          <p:nvPr/>
        </p:nvSpPr>
        <p:spPr bwMode="auto">
          <a:xfrm>
            <a:off x="1835581" y="1533044"/>
            <a:ext cx="1651559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4" name="文本框 66"/>
          <p:cNvSpPr txBox="1">
            <a:spLocks noChangeArrowheads="1"/>
          </p:cNvSpPr>
          <p:nvPr/>
        </p:nvSpPr>
        <p:spPr bwMode="auto">
          <a:xfrm>
            <a:off x="449680" y="2799764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5" name="文本框 69"/>
          <p:cNvSpPr txBox="1">
            <a:spLocks noChangeArrowheads="1"/>
          </p:cNvSpPr>
          <p:nvPr/>
        </p:nvSpPr>
        <p:spPr bwMode="auto">
          <a:xfrm>
            <a:off x="1260179" y="2609369"/>
            <a:ext cx="1579968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6" name="文本框 66"/>
          <p:cNvSpPr txBox="1">
            <a:spLocks noChangeArrowheads="1"/>
          </p:cNvSpPr>
          <p:nvPr/>
        </p:nvSpPr>
        <p:spPr bwMode="auto">
          <a:xfrm>
            <a:off x="1049675" y="3971339"/>
            <a:ext cx="23523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522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tx2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7" name="文本框 69"/>
          <p:cNvSpPr txBox="1">
            <a:spLocks noChangeArrowheads="1"/>
          </p:cNvSpPr>
          <p:nvPr/>
        </p:nvSpPr>
        <p:spPr bwMode="auto">
          <a:xfrm>
            <a:off x="1860173" y="3780944"/>
            <a:ext cx="1579968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6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7984" y="2521524"/>
            <a:ext cx="1361242" cy="1117370"/>
            <a:chOff x="1217531" y="2521524"/>
            <a:chExt cx="1361426" cy="1117370"/>
          </a:xfrm>
        </p:grpSpPr>
        <p:sp>
          <p:nvSpPr>
            <p:cNvPr id="28" name="Freeform 24"/>
            <p:cNvSpPr/>
            <p:nvPr/>
          </p:nvSpPr>
          <p:spPr bwMode="auto">
            <a:xfrm rot="18901227">
              <a:off x="1959832" y="2521524"/>
              <a:ext cx="619125" cy="535781"/>
            </a:xfrm>
            <a:custGeom>
              <a:avLst/>
              <a:gdLst>
                <a:gd name="T0" fmla="*/ 291 w 347"/>
                <a:gd name="T1" fmla="*/ 245 h 300"/>
                <a:gd name="T2" fmla="*/ 324 w 347"/>
                <a:gd name="T3" fmla="*/ 125 h 300"/>
                <a:gd name="T4" fmla="*/ 347 w 347"/>
                <a:gd name="T5" fmla="*/ 39 h 300"/>
                <a:gd name="T6" fmla="*/ 192 w 347"/>
                <a:gd name="T7" fmla="*/ 57 h 300"/>
                <a:gd name="T8" fmla="*/ 70 w 347"/>
                <a:gd name="T9" fmla="*/ 0 h 300"/>
                <a:gd name="T10" fmla="*/ 55 w 347"/>
                <a:gd name="T11" fmla="*/ 56 h 300"/>
                <a:gd name="T12" fmla="*/ 23 w 347"/>
                <a:gd name="T13" fmla="*/ 176 h 300"/>
                <a:gd name="T14" fmla="*/ 0 w 347"/>
                <a:gd name="T15" fmla="*/ 262 h 300"/>
                <a:gd name="T16" fmla="*/ 152 w 347"/>
                <a:gd name="T17" fmla="*/ 247 h 300"/>
                <a:gd name="T18" fmla="*/ 277 w 347"/>
                <a:gd name="T19" fmla="*/ 300 h 300"/>
                <a:gd name="T20" fmla="*/ 291 w 347"/>
                <a:gd name="T21" fmla="*/ 2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00">
                  <a:moveTo>
                    <a:pt x="291" y="245"/>
                  </a:moveTo>
                  <a:cubicBezTo>
                    <a:pt x="324" y="125"/>
                    <a:pt x="324" y="125"/>
                    <a:pt x="324" y="125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7" y="39"/>
                    <a:pt x="321" y="85"/>
                    <a:pt x="192" y="57"/>
                  </a:cubicBezTo>
                  <a:cubicBezTo>
                    <a:pt x="62" y="29"/>
                    <a:pt x="70" y="0"/>
                    <a:pt x="70" y="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0" y="224"/>
                    <a:pt x="152" y="247"/>
                  </a:cubicBezTo>
                  <a:cubicBezTo>
                    <a:pt x="285" y="270"/>
                    <a:pt x="277" y="300"/>
                    <a:pt x="277" y="300"/>
                  </a:cubicBezTo>
                  <a:lnTo>
                    <a:pt x="291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 rot="18901227">
              <a:off x="1217531" y="2660200"/>
              <a:ext cx="978694" cy="9786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 rot="18901227">
              <a:off x="1324092" y="2767428"/>
              <a:ext cx="765572" cy="766762"/>
            </a:xfrm>
            <a:custGeom>
              <a:avLst/>
              <a:gdLst>
                <a:gd name="T0" fmla="*/ 353 w 429"/>
                <a:gd name="T1" fmla="*/ 352 h 429"/>
                <a:gd name="T2" fmla="*/ 77 w 429"/>
                <a:gd name="T3" fmla="*/ 352 h 429"/>
                <a:gd name="T4" fmla="*/ 77 w 429"/>
                <a:gd name="T5" fmla="*/ 76 h 429"/>
                <a:gd name="T6" fmla="*/ 353 w 429"/>
                <a:gd name="T7" fmla="*/ 76 h 429"/>
                <a:gd name="T8" fmla="*/ 353 w 429"/>
                <a:gd name="T9" fmla="*/ 35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3" y="352"/>
                  </a:moveTo>
                  <a:cubicBezTo>
                    <a:pt x="277" y="429"/>
                    <a:pt x="153" y="429"/>
                    <a:pt x="77" y="352"/>
                  </a:cubicBezTo>
                  <a:cubicBezTo>
                    <a:pt x="0" y="276"/>
                    <a:pt x="0" y="152"/>
                    <a:pt x="77" y="76"/>
                  </a:cubicBezTo>
                  <a:cubicBezTo>
                    <a:pt x="153" y="0"/>
                    <a:pt x="277" y="0"/>
                    <a:pt x="353" y="76"/>
                  </a:cubicBezTo>
                  <a:cubicBezTo>
                    <a:pt x="429" y="152"/>
                    <a:pt x="429" y="276"/>
                    <a:pt x="353" y="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442183" y="2901810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42691" y="1940009"/>
            <a:ext cx="1319668" cy="1159791"/>
            <a:chOff x="2342390" y="1940008"/>
            <a:chExt cx="1319846" cy="1159791"/>
          </a:xfrm>
        </p:grpSpPr>
        <p:sp>
          <p:nvSpPr>
            <p:cNvPr id="27" name="Freeform 27"/>
            <p:cNvSpPr/>
            <p:nvPr/>
          </p:nvSpPr>
          <p:spPr bwMode="auto">
            <a:xfrm rot="18901227">
              <a:off x="3125264" y="2480674"/>
              <a:ext cx="536972" cy="619125"/>
            </a:xfrm>
            <a:custGeom>
              <a:avLst/>
              <a:gdLst>
                <a:gd name="T0" fmla="*/ 56 w 301"/>
                <a:gd name="T1" fmla="*/ 55 h 347"/>
                <a:gd name="T2" fmla="*/ 176 w 301"/>
                <a:gd name="T3" fmla="*/ 23 h 347"/>
                <a:gd name="T4" fmla="*/ 262 w 301"/>
                <a:gd name="T5" fmla="*/ 0 h 347"/>
                <a:gd name="T6" fmla="*/ 244 w 301"/>
                <a:gd name="T7" fmla="*/ 155 h 347"/>
                <a:gd name="T8" fmla="*/ 301 w 301"/>
                <a:gd name="T9" fmla="*/ 277 h 347"/>
                <a:gd name="T10" fmla="*/ 245 w 301"/>
                <a:gd name="T11" fmla="*/ 292 h 347"/>
                <a:gd name="T12" fmla="*/ 125 w 301"/>
                <a:gd name="T13" fmla="*/ 324 h 347"/>
                <a:gd name="T14" fmla="*/ 39 w 301"/>
                <a:gd name="T15" fmla="*/ 347 h 347"/>
                <a:gd name="T16" fmla="*/ 54 w 301"/>
                <a:gd name="T17" fmla="*/ 194 h 347"/>
                <a:gd name="T18" fmla="*/ 0 w 301"/>
                <a:gd name="T19" fmla="*/ 70 h 347"/>
                <a:gd name="T20" fmla="*/ 56 w 301"/>
                <a:gd name="T21" fmla="*/ 5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347">
                  <a:moveTo>
                    <a:pt x="56" y="55"/>
                  </a:moveTo>
                  <a:cubicBezTo>
                    <a:pt x="176" y="23"/>
                    <a:pt x="176" y="23"/>
                    <a:pt x="176" y="2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16" y="26"/>
                    <a:pt x="244" y="155"/>
                  </a:cubicBezTo>
                  <a:cubicBezTo>
                    <a:pt x="272" y="285"/>
                    <a:pt x="301" y="277"/>
                    <a:pt x="301" y="277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125" y="324"/>
                    <a:pt x="125" y="324"/>
                    <a:pt x="125" y="32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9" y="347"/>
                    <a:pt x="76" y="327"/>
                    <a:pt x="54" y="194"/>
                  </a:cubicBezTo>
                  <a:cubicBezTo>
                    <a:pt x="31" y="62"/>
                    <a:pt x="0" y="70"/>
                    <a:pt x="0" y="70"/>
                  </a:cubicBezTo>
                  <a:lnTo>
                    <a:pt x="56" y="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 rot="18901227">
              <a:off x="2342390" y="1940008"/>
              <a:ext cx="979885" cy="9810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 rot="18901227">
              <a:off x="2449546" y="2047164"/>
              <a:ext cx="765572" cy="766762"/>
            </a:xfrm>
            <a:custGeom>
              <a:avLst/>
              <a:gdLst>
                <a:gd name="T0" fmla="*/ 353 w 429"/>
                <a:gd name="T1" fmla="*/ 352 h 429"/>
                <a:gd name="T2" fmla="*/ 76 w 429"/>
                <a:gd name="T3" fmla="*/ 352 h 429"/>
                <a:gd name="T4" fmla="*/ 76 w 429"/>
                <a:gd name="T5" fmla="*/ 76 h 429"/>
                <a:gd name="T6" fmla="*/ 353 w 429"/>
                <a:gd name="T7" fmla="*/ 76 h 429"/>
                <a:gd name="T8" fmla="*/ 353 w 429"/>
                <a:gd name="T9" fmla="*/ 35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3" y="352"/>
                  </a:moveTo>
                  <a:cubicBezTo>
                    <a:pt x="276" y="429"/>
                    <a:pt x="153" y="429"/>
                    <a:pt x="76" y="352"/>
                  </a:cubicBezTo>
                  <a:cubicBezTo>
                    <a:pt x="0" y="276"/>
                    <a:pt x="0" y="152"/>
                    <a:pt x="76" y="76"/>
                  </a:cubicBezTo>
                  <a:cubicBezTo>
                    <a:pt x="153" y="0"/>
                    <a:pt x="276" y="0"/>
                    <a:pt x="353" y="76"/>
                  </a:cubicBezTo>
                  <a:cubicBezTo>
                    <a:pt x="429" y="152"/>
                    <a:pt x="429" y="276"/>
                    <a:pt x="353" y="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567894" y="2151472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66218" y="2522748"/>
            <a:ext cx="1362434" cy="1117370"/>
            <a:chOff x="3466068" y="2522747"/>
            <a:chExt cx="1362618" cy="1117370"/>
          </a:xfrm>
        </p:grpSpPr>
        <p:sp>
          <p:nvSpPr>
            <p:cNvPr id="25" name="Freeform 36"/>
            <p:cNvSpPr/>
            <p:nvPr/>
          </p:nvSpPr>
          <p:spPr bwMode="auto">
            <a:xfrm rot="18901227">
              <a:off x="4208370" y="2522747"/>
              <a:ext cx="620316" cy="535781"/>
            </a:xfrm>
            <a:custGeom>
              <a:avLst/>
              <a:gdLst>
                <a:gd name="T0" fmla="*/ 292 w 348"/>
                <a:gd name="T1" fmla="*/ 245 h 300"/>
                <a:gd name="T2" fmla="*/ 324 w 348"/>
                <a:gd name="T3" fmla="*/ 124 h 300"/>
                <a:gd name="T4" fmla="*/ 348 w 348"/>
                <a:gd name="T5" fmla="*/ 38 h 300"/>
                <a:gd name="T6" fmla="*/ 192 w 348"/>
                <a:gd name="T7" fmla="*/ 57 h 300"/>
                <a:gd name="T8" fmla="*/ 71 w 348"/>
                <a:gd name="T9" fmla="*/ 0 h 300"/>
                <a:gd name="T10" fmla="*/ 56 w 348"/>
                <a:gd name="T11" fmla="*/ 55 h 300"/>
                <a:gd name="T12" fmla="*/ 24 w 348"/>
                <a:gd name="T13" fmla="*/ 176 h 300"/>
                <a:gd name="T14" fmla="*/ 0 w 348"/>
                <a:gd name="T15" fmla="*/ 262 h 300"/>
                <a:gd name="T16" fmla="*/ 153 w 348"/>
                <a:gd name="T17" fmla="*/ 247 h 300"/>
                <a:gd name="T18" fmla="*/ 277 w 348"/>
                <a:gd name="T19" fmla="*/ 300 h 300"/>
                <a:gd name="T20" fmla="*/ 292 w 348"/>
                <a:gd name="T21" fmla="*/ 2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00">
                  <a:moveTo>
                    <a:pt x="292" y="245"/>
                  </a:moveTo>
                  <a:cubicBezTo>
                    <a:pt x="324" y="124"/>
                    <a:pt x="324" y="124"/>
                    <a:pt x="324" y="124"/>
                  </a:cubicBezTo>
                  <a:cubicBezTo>
                    <a:pt x="348" y="38"/>
                    <a:pt x="348" y="38"/>
                    <a:pt x="348" y="38"/>
                  </a:cubicBezTo>
                  <a:cubicBezTo>
                    <a:pt x="348" y="38"/>
                    <a:pt x="322" y="84"/>
                    <a:pt x="192" y="57"/>
                  </a:cubicBezTo>
                  <a:cubicBezTo>
                    <a:pt x="63" y="29"/>
                    <a:pt x="71" y="0"/>
                    <a:pt x="71" y="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1" y="224"/>
                    <a:pt x="153" y="247"/>
                  </a:cubicBezTo>
                  <a:cubicBezTo>
                    <a:pt x="286" y="270"/>
                    <a:pt x="277" y="300"/>
                    <a:pt x="277" y="300"/>
                  </a:cubicBezTo>
                  <a:lnTo>
                    <a:pt x="292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 rot="18901227">
              <a:off x="3466068" y="2661423"/>
              <a:ext cx="979885" cy="9786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 rot="18901227">
              <a:off x="3573224" y="2768579"/>
              <a:ext cx="765572" cy="764381"/>
            </a:xfrm>
            <a:custGeom>
              <a:avLst/>
              <a:gdLst>
                <a:gd name="T0" fmla="*/ 77 w 429"/>
                <a:gd name="T1" fmla="*/ 76 h 428"/>
                <a:gd name="T2" fmla="*/ 77 w 429"/>
                <a:gd name="T3" fmla="*/ 352 h 428"/>
                <a:gd name="T4" fmla="*/ 353 w 429"/>
                <a:gd name="T5" fmla="*/ 352 h 428"/>
                <a:gd name="T6" fmla="*/ 353 w 429"/>
                <a:gd name="T7" fmla="*/ 76 h 428"/>
                <a:gd name="T8" fmla="*/ 77 w 429"/>
                <a:gd name="T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8">
                  <a:moveTo>
                    <a:pt x="77" y="76"/>
                  </a:moveTo>
                  <a:cubicBezTo>
                    <a:pt x="0" y="152"/>
                    <a:pt x="0" y="276"/>
                    <a:pt x="77" y="352"/>
                  </a:cubicBezTo>
                  <a:cubicBezTo>
                    <a:pt x="153" y="428"/>
                    <a:pt x="277" y="428"/>
                    <a:pt x="353" y="352"/>
                  </a:cubicBezTo>
                  <a:cubicBezTo>
                    <a:pt x="429" y="276"/>
                    <a:pt x="429" y="152"/>
                    <a:pt x="353" y="76"/>
                  </a:cubicBezTo>
                  <a:cubicBezTo>
                    <a:pt x="277" y="0"/>
                    <a:pt x="153" y="0"/>
                    <a:pt x="77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679509" y="2873661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91101" y="1941158"/>
            <a:ext cx="1320931" cy="1160460"/>
            <a:chOff x="4591102" y="1941158"/>
            <a:chExt cx="1321110" cy="1160460"/>
          </a:xfrm>
        </p:grpSpPr>
        <p:sp>
          <p:nvSpPr>
            <p:cNvPr id="24" name="Freeform 32"/>
            <p:cNvSpPr/>
            <p:nvPr/>
          </p:nvSpPr>
          <p:spPr bwMode="auto">
            <a:xfrm rot="18901227">
              <a:off x="5375240" y="2481303"/>
              <a:ext cx="536972" cy="620315"/>
            </a:xfrm>
            <a:custGeom>
              <a:avLst/>
              <a:gdLst>
                <a:gd name="T0" fmla="*/ 56 w 301"/>
                <a:gd name="T1" fmla="*/ 55 h 347"/>
                <a:gd name="T2" fmla="*/ 176 w 301"/>
                <a:gd name="T3" fmla="*/ 23 h 347"/>
                <a:gd name="T4" fmla="*/ 262 w 301"/>
                <a:gd name="T5" fmla="*/ 0 h 347"/>
                <a:gd name="T6" fmla="*/ 244 w 301"/>
                <a:gd name="T7" fmla="*/ 155 h 347"/>
                <a:gd name="T8" fmla="*/ 301 w 301"/>
                <a:gd name="T9" fmla="*/ 277 h 347"/>
                <a:gd name="T10" fmla="*/ 245 w 301"/>
                <a:gd name="T11" fmla="*/ 292 h 347"/>
                <a:gd name="T12" fmla="*/ 125 w 301"/>
                <a:gd name="T13" fmla="*/ 324 h 347"/>
                <a:gd name="T14" fmla="*/ 39 w 301"/>
                <a:gd name="T15" fmla="*/ 347 h 347"/>
                <a:gd name="T16" fmla="*/ 53 w 301"/>
                <a:gd name="T17" fmla="*/ 194 h 347"/>
                <a:gd name="T18" fmla="*/ 0 w 301"/>
                <a:gd name="T19" fmla="*/ 70 h 347"/>
                <a:gd name="T20" fmla="*/ 56 w 301"/>
                <a:gd name="T21" fmla="*/ 5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347">
                  <a:moveTo>
                    <a:pt x="56" y="55"/>
                  </a:moveTo>
                  <a:cubicBezTo>
                    <a:pt x="176" y="23"/>
                    <a:pt x="176" y="23"/>
                    <a:pt x="176" y="2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16" y="25"/>
                    <a:pt x="244" y="155"/>
                  </a:cubicBezTo>
                  <a:cubicBezTo>
                    <a:pt x="271" y="285"/>
                    <a:pt x="301" y="277"/>
                    <a:pt x="301" y="277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125" y="324"/>
                    <a:pt x="125" y="324"/>
                    <a:pt x="125" y="32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9" y="347"/>
                    <a:pt x="76" y="327"/>
                    <a:pt x="53" y="194"/>
                  </a:cubicBezTo>
                  <a:cubicBezTo>
                    <a:pt x="31" y="62"/>
                    <a:pt x="0" y="70"/>
                    <a:pt x="0" y="70"/>
                  </a:cubicBezTo>
                  <a:lnTo>
                    <a:pt x="56" y="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 rot="18901227">
              <a:off x="4591102" y="1941158"/>
              <a:ext cx="979885" cy="9786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 rot="18901227">
              <a:off x="4698259" y="2048315"/>
              <a:ext cx="765572" cy="764381"/>
            </a:xfrm>
            <a:custGeom>
              <a:avLst/>
              <a:gdLst>
                <a:gd name="T0" fmla="*/ 76 w 429"/>
                <a:gd name="T1" fmla="*/ 76 h 428"/>
                <a:gd name="T2" fmla="*/ 76 w 429"/>
                <a:gd name="T3" fmla="*/ 352 h 428"/>
                <a:gd name="T4" fmla="*/ 352 w 429"/>
                <a:gd name="T5" fmla="*/ 352 h 428"/>
                <a:gd name="T6" fmla="*/ 352 w 429"/>
                <a:gd name="T7" fmla="*/ 76 h 428"/>
                <a:gd name="T8" fmla="*/ 76 w 429"/>
                <a:gd name="T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8">
                  <a:moveTo>
                    <a:pt x="76" y="76"/>
                  </a:moveTo>
                  <a:cubicBezTo>
                    <a:pt x="0" y="152"/>
                    <a:pt x="0" y="276"/>
                    <a:pt x="76" y="352"/>
                  </a:cubicBezTo>
                  <a:cubicBezTo>
                    <a:pt x="152" y="428"/>
                    <a:pt x="276" y="428"/>
                    <a:pt x="352" y="352"/>
                  </a:cubicBezTo>
                  <a:cubicBezTo>
                    <a:pt x="429" y="276"/>
                    <a:pt x="429" y="152"/>
                    <a:pt x="352" y="76"/>
                  </a:cubicBezTo>
                  <a:cubicBezTo>
                    <a:pt x="276" y="0"/>
                    <a:pt x="152" y="0"/>
                    <a:pt x="76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788441" y="2090018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5715467" y="2524812"/>
            <a:ext cx="1362259" cy="1117298"/>
            <a:chOff x="5715622" y="2524812"/>
            <a:chExt cx="1362442" cy="1117298"/>
          </a:xfrm>
        </p:grpSpPr>
        <p:sp>
          <p:nvSpPr>
            <p:cNvPr id="23" name="Freeform 35"/>
            <p:cNvSpPr/>
            <p:nvPr/>
          </p:nvSpPr>
          <p:spPr bwMode="auto">
            <a:xfrm rot="18901227">
              <a:off x="6458939" y="2524812"/>
              <a:ext cx="619125" cy="535781"/>
            </a:xfrm>
            <a:custGeom>
              <a:avLst/>
              <a:gdLst>
                <a:gd name="T0" fmla="*/ 292 w 347"/>
                <a:gd name="T1" fmla="*/ 244 h 300"/>
                <a:gd name="T2" fmla="*/ 324 w 347"/>
                <a:gd name="T3" fmla="*/ 124 h 300"/>
                <a:gd name="T4" fmla="*/ 347 w 347"/>
                <a:gd name="T5" fmla="*/ 38 h 300"/>
                <a:gd name="T6" fmla="*/ 192 w 347"/>
                <a:gd name="T7" fmla="*/ 57 h 300"/>
                <a:gd name="T8" fmla="*/ 70 w 347"/>
                <a:gd name="T9" fmla="*/ 0 h 300"/>
                <a:gd name="T10" fmla="*/ 56 w 347"/>
                <a:gd name="T11" fmla="*/ 55 h 300"/>
                <a:gd name="T12" fmla="*/ 23 w 347"/>
                <a:gd name="T13" fmla="*/ 175 h 300"/>
                <a:gd name="T14" fmla="*/ 0 w 347"/>
                <a:gd name="T15" fmla="*/ 262 h 300"/>
                <a:gd name="T16" fmla="*/ 153 w 347"/>
                <a:gd name="T17" fmla="*/ 247 h 300"/>
                <a:gd name="T18" fmla="*/ 277 w 347"/>
                <a:gd name="T19" fmla="*/ 300 h 300"/>
                <a:gd name="T20" fmla="*/ 292 w 347"/>
                <a:gd name="T21" fmla="*/ 24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00">
                  <a:moveTo>
                    <a:pt x="292" y="244"/>
                  </a:moveTo>
                  <a:cubicBezTo>
                    <a:pt x="324" y="124"/>
                    <a:pt x="324" y="124"/>
                    <a:pt x="324" y="124"/>
                  </a:cubicBezTo>
                  <a:cubicBezTo>
                    <a:pt x="347" y="38"/>
                    <a:pt x="347" y="38"/>
                    <a:pt x="347" y="38"/>
                  </a:cubicBezTo>
                  <a:cubicBezTo>
                    <a:pt x="347" y="38"/>
                    <a:pt x="322" y="84"/>
                    <a:pt x="192" y="57"/>
                  </a:cubicBezTo>
                  <a:cubicBezTo>
                    <a:pt x="63" y="29"/>
                    <a:pt x="70" y="0"/>
                    <a:pt x="70" y="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1" y="224"/>
                    <a:pt x="153" y="247"/>
                  </a:cubicBezTo>
                  <a:cubicBezTo>
                    <a:pt x="285" y="270"/>
                    <a:pt x="277" y="300"/>
                    <a:pt x="277" y="300"/>
                  </a:cubicBezTo>
                  <a:lnTo>
                    <a:pt x="292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 rot="18901227">
              <a:off x="5715622" y="2661035"/>
              <a:ext cx="979885" cy="981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799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 rot="18901227">
              <a:off x="5822778" y="2768191"/>
              <a:ext cx="765572" cy="766762"/>
            </a:xfrm>
            <a:custGeom>
              <a:avLst/>
              <a:gdLst>
                <a:gd name="T0" fmla="*/ 76 w 429"/>
                <a:gd name="T1" fmla="*/ 77 h 429"/>
                <a:gd name="T2" fmla="*/ 76 w 429"/>
                <a:gd name="T3" fmla="*/ 353 h 429"/>
                <a:gd name="T4" fmla="*/ 353 w 429"/>
                <a:gd name="T5" fmla="*/ 353 h 429"/>
                <a:gd name="T6" fmla="*/ 353 w 429"/>
                <a:gd name="T7" fmla="*/ 77 h 429"/>
                <a:gd name="T8" fmla="*/ 76 w 429"/>
                <a:gd name="T9" fmla="*/ 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76" y="77"/>
                  </a:moveTo>
                  <a:cubicBezTo>
                    <a:pt x="0" y="153"/>
                    <a:pt x="0" y="277"/>
                    <a:pt x="76" y="353"/>
                  </a:cubicBezTo>
                  <a:cubicBezTo>
                    <a:pt x="153" y="429"/>
                    <a:pt x="276" y="429"/>
                    <a:pt x="353" y="353"/>
                  </a:cubicBezTo>
                  <a:cubicBezTo>
                    <a:pt x="429" y="277"/>
                    <a:pt x="429" y="153"/>
                    <a:pt x="353" y="77"/>
                  </a:cubicBezTo>
                  <a:cubicBezTo>
                    <a:pt x="276" y="0"/>
                    <a:pt x="153" y="0"/>
                    <a:pt x="7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solidFill>
                  <a:srgbClr val="1D3A57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928587" y="2859692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47" name="Content Placeholder 2"/>
          <p:cNvSpPr txBox="1"/>
          <p:nvPr/>
        </p:nvSpPr>
        <p:spPr>
          <a:xfrm>
            <a:off x="4039411" y="1179567"/>
            <a:ext cx="2024484" cy="667529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8" name="Content Placeholder 2"/>
          <p:cNvSpPr txBox="1"/>
          <p:nvPr/>
        </p:nvSpPr>
        <p:spPr>
          <a:xfrm>
            <a:off x="6338411" y="1179567"/>
            <a:ext cx="2024484" cy="667529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9" name="Content Placeholder 2"/>
          <p:cNvSpPr txBox="1"/>
          <p:nvPr/>
        </p:nvSpPr>
        <p:spPr>
          <a:xfrm>
            <a:off x="5347687" y="3691692"/>
            <a:ext cx="2024484" cy="667529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0" name="Content Placeholder 2"/>
          <p:cNvSpPr txBox="1"/>
          <p:nvPr/>
        </p:nvSpPr>
        <p:spPr>
          <a:xfrm>
            <a:off x="1707266" y="1172468"/>
            <a:ext cx="2024484" cy="677507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660589" y="3685742"/>
            <a:ext cx="2024484" cy="677507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2" name="Content Placeholder 2"/>
          <p:cNvSpPr txBox="1"/>
          <p:nvPr/>
        </p:nvSpPr>
        <p:spPr>
          <a:xfrm>
            <a:off x="2903838" y="3701901"/>
            <a:ext cx="2024484" cy="677507"/>
          </a:xfrm>
          <a:prstGeom prst="rect">
            <a:avLst/>
          </a:prstGeom>
        </p:spPr>
        <p:txBody>
          <a:bodyPr vert="horz" lIns="68573" tIns="34286" rIns="68573" bIns="3428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7" name="组合 11"/>
          <p:cNvGrpSpPr/>
          <p:nvPr/>
        </p:nvGrpSpPr>
        <p:grpSpPr>
          <a:xfrm>
            <a:off x="6841366" y="1943224"/>
            <a:ext cx="978562" cy="978694"/>
            <a:chOff x="6841672" y="1943224"/>
            <a:chExt cx="978694" cy="978694"/>
          </a:xfrm>
        </p:grpSpPr>
        <p:sp>
          <p:nvSpPr>
            <p:cNvPr id="39" name="Oval 33"/>
            <p:cNvSpPr>
              <a:spLocks noChangeArrowheads="1"/>
            </p:cNvSpPr>
            <p:nvPr/>
          </p:nvSpPr>
          <p:spPr bwMode="auto">
            <a:xfrm rot="18901227">
              <a:off x="6841672" y="1943224"/>
              <a:ext cx="978694" cy="9786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 rot="18901227">
              <a:off x="6947813" y="2047927"/>
              <a:ext cx="765572" cy="766762"/>
            </a:xfrm>
            <a:custGeom>
              <a:avLst/>
              <a:gdLst>
                <a:gd name="T0" fmla="*/ 352 w 429"/>
                <a:gd name="T1" fmla="*/ 353 h 429"/>
                <a:gd name="T2" fmla="*/ 76 w 429"/>
                <a:gd name="T3" fmla="*/ 353 h 429"/>
                <a:gd name="T4" fmla="*/ 76 w 429"/>
                <a:gd name="T5" fmla="*/ 77 h 429"/>
                <a:gd name="T6" fmla="*/ 352 w 429"/>
                <a:gd name="T7" fmla="*/ 77 h 429"/>
                <a:gd name="T8" fmla="*/ 352 w 429"/>
                <a:gd name="T9" fmla="*/ 35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2" y="353"/>
                  </a:moveTo>
                  <a:cubicBezTo>
                    <a:pt x="276" y="429"/>
                    <a:pt x="152" y="429"/>
                    <a:pt x="76" y="353"/>
                  </a:cubicBezTo>
                  <a:cubicBezTo>
                    <a:pt x="0" y="277"/>
                    <a:pt x="0" y="153"/>
                    <a:pt x="76" y="77"/>
                  </a:cubicBezTo>
                  <a:cubicBezTo>
                    <a:pt x="152" y="0"/>
                    <a:pt x="276" y="0"/>
                    <a:pt x="352" y="77"/>
                  </a:cubicBezTo>
                  <a:cubicBezTo>
                    <a:pt x="429" y="153"/>
                    <a:pt x="429" y="277"/>
                    <a:pt x="352" y="3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054617" y="2167229"/>
              <a:ext cx="526551" cy="52655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>
            <a:off x="1798024" y="1470122"/>
            <a:ext cx="1859671" cy="33918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390064" y="1458066"/>
            <a:ext cx="1859671" cy="33918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latin typeface="+mj-lt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4581223" y="1079803"/>
            <a:ext cx="0" cy="1459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/>
          <p:cNvCxnSpPr/>
          <p:nvPr/>
        </p:nvCxnSpPr>
        <p:spPr bwMode="auto">
          <a:xfrm>
            <a:off x="4581223" y="3224172"/>
            <a:ext cx="0" cy="1459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椭圆 55"/>
          <p:cNvSpPr/>
          <p:nvPr/>
        </p:nvSpPr>
        <p:spPr bwMode="auto">
          <a:xfrm>
            <a:off x="4171793" y="2404547"/>
            <a:ext cx="818861" cy="81962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</a:bodyPr>
          <a:lstStyle/>
          <a:p>
            <a:pPr defTabSz="914369"/>
            <a:endParaRPr lang="zh-CN" altLang="en-US" sz="12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52129" y="1461380"/>
            <a:ext cx="1116189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0975" y="1461380"/>
            <a:ext cx="1116189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1018" y="1889463"/>
            <a:ext cx="2727617" cy="46154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n-US" altLang="zh-CN" sz="800" dirty="0">
                <a:solidFill>
                  <a:schemeClr val="bg2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2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93821" y="1889463"/>
            <a:ext cx="2727617" cy="46154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altLang="zh-CN" sz="800" dirty="0">
                <a:solidFill>
                  <a:schemeClr val="bg2"/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2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2015361" y="2814360"/>
            <a:ext cx="1611797" cy="264825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pPr algn="r"/>
            <a:r>
              <a:rPr lang="tr-TR" altLang="zh-CN" sz="1300" dirty="0">
                <a:latin typeface="+mj-lt"/>
              </a:rPr>
              <a:t>STAGE HERE: </a:t>
            </a:r>
            <a:r>
              <a:rPr lang="en-US" altLang="zh-CN" sz="1300" dirty="0">
                <a:latin typeface="+mj-lt"/>
              </a:rPr>
              <a:t>60%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1363205" y="3147929"/>
            <a:ext cx="2263952" cy="264825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pPr algn="r"/>
            <a:r>
              <a:rPr lang="tr-TR" altLang="zh-CN" sz="1300" dirty="0">
                <a:latin typeface="+mj-lt"/>
              </a:rPr>
              <a:t>STAGE HERE</a:t>
            </a:r>
            <a:r>
              <a:rPr lang="zh-CN" altLang="en-US" sz="1300" dirty="0">
                <a:latin typeface="+mj-lt"/>
              </a:rPr>
              <a:t>：</a:t>
            </a:r>
            <a:r>
              <a:rPr lang="en-US" altLang="zh-CN" sz="1300" dirty="0">
                <a:latin typeface="+mj-lt"/>
              </a:rPr>
              <a:t>555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1687129" y="3519618"/>
            <a:ext cx="1940031" cy="264825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pPr algn="r"/>
            <a:r>
              <a:rPr lang="tr-TR" altLang="zh-CN" sz="1300" dirty="0">
                <a:latin typeface="+mj-lt"/>
              </a:rPr>
              <a:t>STAGE HERE</a:t>
            </a:r>
            <a:r>
              <a:rPr lang="zh-CN" altLang="en-US" sz="1300" dirty="0">
                <a:latin typeface="+mj-lt"/>
              </a:rPr>
              <a:t>：</a:t>
            </a:r>
            <a:r>
              <a:rPr lang="en-US" altLang="zh-CN" sz="1300" dirty="0">
                <a:latin typeface="+mj-lt"/>
              </a:rPr>
              <a:t>400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2065037" y="3889746"/>
            <a:ext cx="1562122" cy="264825"/>
          </a:xfrm>
          <a:prstGeom prst="rect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pPr algn="r"/>
            <a:r>
              <a:rPr lang="tr-TR" altLang="zh-CN" sz="1300" dirty="0">
                <a:latin typeface="+mj-lt"/>
              </a:rPr>
              <a:t>STAGE HERE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5496092" y="2814360"/>
            <a:ext cx="1751696" cy="264825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r>
              <a:rPr lang="tr-TR" altLang="zh-CN" sz="1300" dirty="0">
                <a:latin typeface="+mj-lt"/>
              </a:rPr>
              <a:t>STAGE HERE</a:t>
            </a:r>
            <a:r>
              <a:rPr lang="zh-CN" altLang="en-US" sz="1300" dirty="0">
                <a:latin typeface="+mj-lt"/>
              </a:rPr>
              <a:t>：</a:t>
            </a:r>
            <a:r>
              <a:rPr lang="en-US" altLang="zh-CN" sz="1300" dirty="0">
                <a:latin typeface="+mj-lt"/>
              </a:rPr>
              <a:t>80%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5505122" y="3147929"/>
            <a:ext cx="2613469" cy="264825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r>
              <a:rPr lang="tr-TR" altLang="zh-CN" sz="1300" dirty="0">
                <a:latin typeface="+mj-lt"/>
              </a:rPr>
              <a:t>STAGE HERE</a:t>
            </a:r>
            <a:r>
              <a:rPr lang="zh-CN" altLang="en-US" sz="1300" dirty="0">
                <a:latin typeface="+mj-lt"/>
              </a:rPr>
              <a:t>：</a:t>
            </a:r>
            <a:r>
              <a:rPr lang="en-US" altLang="zh-CN" sz="1300" dirty="0">
                <a:latin typeface="+mj-lt"/>
              </a:rPr>
              <a:t>800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5505124" y="3519618"/>
            <a:ext cx="2019204" cy="264825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r>
              <a:rPr lang="tr-TR" altLang="zh-CN" sz="1300" dirty="0">
                <a:latin typeface="+mj-lt"/>
              </a:rPr>
              <a:t>STAGE HERE: </a:t>
            </a:r>
            <a:r>
              <a:rPr lang="en-US" altLang="zh-CN" sz="1300" dirty="0">
                <a:latin typeface="+mj-lt"/>
              </a:rPr>
              <a:t>500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5496091" y="3889746"/>
            <a:ext cx="1859671" cy="264825"/>
          </a:xfrm>
          <a:prstGeom prst="rect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48" tIns="46174" rIns="92348" bIns="46174" spcCol="0" rtlCol="0" anchor="ctr"/>
          <a:lstStyle/>
          <a:p>
            <a:r>
              <a:rPr lang="tr-TR" altLang="zh-CN" sz="1300" dirty="0">
                <a:latin typeface="+mj-lt"/>
              </a:rPr>
              <a:t>STAGE HERE</a:t>
            </a:r>
            <a:endParaRPr lang="zh-CN" altLang="en-US" sz="13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1393" y="2590414"/>
            <a:ext cx="544750" cy="461529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altLang="zh-CN" sz="2399" dirty="0">
                <a:solidFill>
                  <a:srgbClr val="F8F8F8"/>
                </a:solidFill>
                <a:latin typeface="+mj-lt"/>
              </a:rPr>
              <a:t>VS</a:t>
            </a:r>
            <a:endParaRPr lang="zh-CN" altLang="en-US" sz="2399" dirty="0">
              <a:solidFill>
                <a:srgbClr val="F8F8F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accel="6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accel="6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4879714" y="1085480"/>
            <a:ext cx="3745317" cy="1694524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3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7909753" y="2258261"/>
              <a:ext cx="3286062" cy="1033680"/>
              <a:chOff x="7999040" y="2380266"/>
              <a:chExt cx="3286062" cy="10336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043077" cy="215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altLang="zh-CN" sz="1100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TITLE HERE</a:t>
                </a:r>
                <a:endParaRPr lang="en-US" sz="11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7040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en-US" altLang="zh-CN" sz="600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lang="en-GB" altLang="zh-CN" sz="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9"/>
          <p:cNvGrpSpPr/>
          <p:nvPr/>
        </p:nvGrpSpPr>
        <p:grpSpPr>
          <a:xfrm>
            <a:off x="4879715" y="2869778"/>
            <a:ext cx="1805249" cy="1804213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6857029" y="4509710"/>
              <a:ext cx="1705689" cy="1010517"/>
              <a:chOff x="6857029" y="4543399"/>
              <a:chExt cx="1705689" cy="101051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857029" y="4543399"/>
                <a:ext cx="1705689" cy="352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tr-TR" altLang="zh-CN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TITLE HERE</a:t>
                </a:r>
                <a:endParaRPr lang="en-US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874127" y="4771590"/>
                <a:ext cx="1671490" cy="78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20</a:t>
                </a:r>
                <a:r>
                  <a:rPr lang="en-US" altLang="zh-CN" sz="4000" b="1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XX</a:t>
                </a:r>
                <a:endParaRPr lang="en-US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1"/>
          <p:cNvGrpSpPr/>
          <p:nvPr/>
        </p:nvGrpSpPr>
        <p:grpSpPr>
          <a:xfrm>
            <a:off x="6776401" y="2869778"/>
            <a:ext cx="1848632" cy="1804213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25"/>
            <p:cNvGrpSpPr/>
            <p:nvPr/>
          </p:nvGrpSpPr>
          <p:grpSpPr>
            <a:xfrm>
              <a:off x="9415009" y="4509710"/>
              <a:ext cx="1705688" cy="1010517"/>
              <a:chOff x="6857033" y="4543399"/>
              <a:chExt cx="1705688" cy="101051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857033" y="4543399"/>
                <a:ext cx="1705688" cy="352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tr-TR" altLang="zh-CN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TITLE HERE</a:t>
                </a:r>
                <a:endParaRPr lang="en-US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83128" y="4771590"/>
                <a:ext cx="1253490" cy="78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sym typeface="Arial" panose="020B0604020202020204" pitchFamily="34" charset="0"/>
                  </a:rPr>
                  <a:t>65%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494352" y="1086704"/>
            <a:ext cx="4293929" cy="35872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F2200FE-B20F-4D67-A588-1EAFA916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51811" y="2018804"/>
            <a:ext cx="1430261" cy="41960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tr-TR" altLang="zh-CN" sz="2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PRINTER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317085" y="1705229"/>
            <a:ext cx="0" cy="142041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3063301" y="2879475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组合 25"/>
          <p:cNvGrpSpPr/>
          <p:nvPr/>
        </p:nvGrpSpPr>
        <p:grpSpPr>
          <a:xfrm>
            <a:off x="2915816" y="1679070"/>
            <a:ext cx="1050058" cy="1050116"/>
            <a:chOff x="304800" y="673100"/>
            <a:chExt cx="4000500" cy="4000500"/>
          </a:xfrm>
          <a:effectLst/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80808"/>
                </a:solidFill>
                <a:latin typeface="+mj-lt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3045068" y="1843980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04</a:t>
            </a:r>
            <a:endParaRPr lang="zh-CN" altLang="en-US" sz="5000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2DD7E4A-DABB-4737-94A0-4D71F9EFC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90965"/>
            <a:ext cx="1941886" cy="1090693"/>
          </a:xfrm>
          <a:prstGeom prst="rect">
            <a:avLst/>
          </a:prstGeom>
        </p:spPr>
      </p:pic>
      <p:sp>
        <p:nvSpPr>
          <p:cNvPr id="7" name="平行四边形 6">
            <a:extLst>
              <a:ext uri="{FF2B5EF4-FFF2-40B4-BE49-F238E27FC236}">
                <a16:creationId xmlns:a16="http://schemas.microsoft.com/office/drawing/2014/main" id="{14EECCAB-D019-4FB8-AF8D-CAE0F8A8307C}"/>
              </a:ext>
            </a:extLst>
          </p:cNvPr>
          <p:cNvSpPr/>
          <p:nvPr/>
        </p:nvSpPr>
        <p:spPr bwMode="auto">
          <a:xfrm>
            <a:off x="1585447" y="1901851"/>
            <a:ext cx="1951720" cy="1084420"/>
          </a:xfrm>
          <a:prstGeom prst="parallelogram">
            <a:avLst>
              <a:gd name="adj" fmla="val 25000"/>
            </a:avLst>
          </a:pr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lIns="68580" tIns="34290" rIns="68580" bIns="34290" anchor="ctr"/>
          <a:lstStyle/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CONTENT</a:t>
            </a:r>
            <a:endParaRPr lang="en-US" altLang="zh-CN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27" name="Group 4"/>
          <p:cNvGrpSpPr/>
          <p:nvPr/>
        </p:nvGrpSpPr>
        <p:grpSpPr>
          <a:xfrm>
            <a:off x="4355976" y="1356615"/>
            <a:ext cx="3189194" cy="2700300"/>
            <a:chOff x="4806253" y="1988840"/>
            <a:chExt cx="4252259" cy="3600400"/>
          </a:xfrm>
        </p:grpSpPr>
        <p:grpSp>
          <p:nvGrpSpPr>
            <p:cNvPr id="28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63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9"/>
              <p:cNvSpPr>
                <a:spLocks/>
              </p:cNvSpPr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61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54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5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56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1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44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j-lt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Group 26"/>
              <p:cNvGrpSpPr>
                <a:grpSpLocks/>
              </p:cNvGrpSpPr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46" name="Freeform: Shape 27"/>
                <p:cNvSpPr>
                  <a:spLocks/>
                </p:cNvSpPr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: Shape 28"/>
                <p:cNvSpPr>
                  <a:spLocks/>
                </p:cNvSpPr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: Shape 29"/>
                <p:cNvSpPr>
                  <a:spLocks/>
                </p:cNvSpPr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: Shape 30"/>
                <p:cNvSpPr>
                  <a:spLocks/>
                </p:cNvSpPr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: Shape 31"/>
                <p:cNvSpPr>
                  <a:spLocks/>
                </p:cNvSpPr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: Shape 32"/>
                <p:cNvSpPr>
                  <a:spLocks/>
                </p:cNvSpPr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: Shape 33"/>
                <p:cNvSpPr>
                  <a:spLocks/>
                </p:cNvSpPr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: Shape 34"/>
                <p:cNvSpPr>
                  <a:spLocks/>
                </p:cNvSpPr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2" name="Group 38"/>
            <p:cNvGrpSpPr/>
            <p:nvPr/>
          </p:nvGrpSpPr>
          <p:grpSpPr>
            <a:xfrm>
              <a:off x="5552033" y="2043175"/>
              <a:ext cx="3506479" cy="565931"/>
              <a:chOff x="5505845" y="1952090"/>
              <a:chExt cx="3506479" cy="565931"/>
            </a:xfrm>
          </p:grpSpPr>
          <p:sp>
            <p:nvSpPr>
              <p:cNvPr id="42" name="TextBox 35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tr-TR" altLang="zh-CN" sz="1600" b="1" dirty="0">
                    <a:solidFill>
                      <a:schemeClr val="accent1"/>
                    </a:solidFill>
                    <a:latin typeface="+mj-lt"/>
                    <a:ea typeface="微软雅黑" panose="020B0503020204020204" pitchFamily="34" charset="-122"/>
                  </a:rPr>
                  <a:t>COMPUTER</a:t>
                </a:r>
                <a:endParaRPr lang="zh-CN" altLang="en-US" sz="1600" b="1" dirty="0">
                  <a:solidFill>
                    <a:schemeClr val="accent1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36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+mj-lt"/>
                    <a:ea typeface="微软雅黑" panose="020B0503020204020204" pitchFamily="34" charset="-122"/>
                  </a:rPr>
                  <a:t>CLICK TO ADD CAPTION TEXT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39"/>
            <p:cNvGrpSpPr/>
            <p:nvPr/>
          </p:nvGrpSpPr>
          <p:grpSpPr>
            <a:xfrm>
              <a:off x="5552033" y="3036553"/>
              <a:ext cx="3506479" cy="565931"/>
              <a:chOff x="5505845" y="1952090"/>
              <a:chExt cx="3506479" cy="565931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tr-TR" altLang="zh-CN" sz="1600" b="1" dirty="0">
                    <a:solidFill>
                      <a:schemeClr val="accent2"/>
                    </a:solidFill>
                    <a:latin typeface="+mj-lt"/>
                    <a:ea typeface="微软雅黑" panose="020B0503020204020204" pitchFamily="34" charset="-122"/>
                  </a:rPr>
                  <a:t>PHONE</a:t>
                </a:r>
                <a:endParaRPr lang="zh-CN" altLang="en-US" sz="1600" b="1" dirty="0">
                  <a:solidFill>
                    <a:schemeClr val="accent2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+mj-lt"/>
                    <a:ea typeface="微软雅黑" panose="020B0503020204020204" pitchFamily="34" charset="-122"/>
                  </a:rPr>
                  <a:t>CLICK TO ADD CAPTION TEXT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Group 42"/>
            <p:cNvGrpSpPr/>
            <p:nvPr/>
          </p:nvGrpSpPr>
          <p:grpSpPr>
            <a:xfrm>
              <a:off x="5552033" y="4029931"/>
              <a:ext cx="3506479" cy="565931"/>
              <a:chOff x="5505845" y="1952090"/>
              <a:chExt cx="3506479" cy="565931"/>
            </a:xfrm>
          </p:grpSpPr>
          <p:sp>
            <p:nvSpPr>
              <p:cNvPr id="38" name="TextBox 43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tr-TR" altLang="zh-CN" sz="1600" b="1" dirty="0">
                    <a:solidFill>
                      <a:schemeClr val="accent3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TABLET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44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+mj-lt"/>
                    <a:ea typeface="微软雅黑" panose="020B0503020204020204" pitchFamily="34" charset="-122"/>
                  </a:rPr>
                  <a:t>CLICK TO ADD CAPTION TEXT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Group 45"/>
            <p:cNvGrpSpPr/>
            <p:nvPr/>
          </p:nvGrpSpPr>
          <p:grpSpPr>
            <a:xfrm>
              <a:off x="5552033" y="5023309"/>
              <a:ext cx="3506479" cy="565931"/>
              <a:chOff x="5505845" y="1952090"/>
              <a:chExt cx="3506479" cy="565931"/>
            </a:xfrm>
          </p:grpSpPr>
          <p:sp>
            <p:nvSpPr>
              <p:cNvPr id="36" name="TextBox 46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tr-TR" altLang="zh-CN" sz="1600" b="1" dirty="0">
                    <a:solidFill>
                      <a:schemeClr val="accent4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PRINTER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47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+mj-lt"/>
                    <a:ea typeface="微软雅黑" panose="020B0503020204020204" pitchFamily="34" charset="-122"/>
                  </a:rPr>
                  <a:t>CLICK TO ADD CAPTION TEXT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488477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159121" y="1763308"/>
            <a:ext cx="1807026" cy="1808560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11" tIns="35234" rIns="67611" bIns="3523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 sz="1799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3544745" y="2322902"/>
            <a:ext cx="774951" cy="773906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1917471" y="2514593"/>
            <a:ext cx="505919" cy="506016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2810269" y="1510896"/>
            <a:ext cx="504729" cy="506016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2731703" y="3240873"/>
            <a:ext cx="505919" cy="506016"/>
          </a:xfrm>
          <a:prstGeom prst="ellipse">
            <a:avLst/>
          </a:prstGeom>
          <a:solidFill>
            <a:schemeClr val="accent3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5180354" y="1763308"/>
            <a:ext cx="1808217" cy="1808560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11" tIns="35234" rIns="67611" bIns="3523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 sz="1799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4827995" y="2322902"/>
            <a:ext cx="773759" cy="773906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6724301" y="2514593"/>
            <a:ext cx="504729" cy="506016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5831503" y="1510896"/>
            <a:ext cx="505919" cy="506016"/>
          </a:xfrm>
          <a:prstGeom prst="ellipse">
            <a:avLst/>
          </a:prstGeom>
          <a:solidFill>
            <a:schemeClr val="accent3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5910069" y="3240873"/>
            <a:ext cx="504729" cy="506016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000" dirty="0">
              <a:solidFill>
                <a:srgbClr val="FFFFFF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3748303" y="2033580"/>
            <a:ext cx="1662987" cy="166330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012" tIns="32506" rIns="65012" bIns="32506" anchor="ctr"/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3736399" y="1721637"/>
            <a:ext cx="1664178" cy="166330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012" tIns="32506" rIns="65012" bIns="32506" anchor="ctr"/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352650" y="3765067"/>
            <a:ext cx="1678208" cy="619645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We hope that this template will return to you as a time, money and reputation.</a:t>
            </a:r>
            <a:endParaRPr lang="en-GB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352651" y="3592604"/>
            <a:ext cx="887911" cy="234924"/>
          </a:xfrm>
          <a:prstGeom prst="rect">
            <a:avLst/>
          </a:prstGeom>
          <a:noFill/>
        </p:spPr>
        <p:txBody>
          <a:bodyPr wrap="none" lIns="65012" tIns="32506" rIns="65012" bIns="32506" rtlCol="0">
            <a:spAutoFit/>
          </a:bodyPr>
          <a:lstStyle/>
          <a:p>
            <a:r>
              <a:rPr lang="tr-TR" altLang="zh-CN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448614" y="3765067"/>
            <a:ext cx="1678208" cy="619645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We hope that this template will return to you as a time, money and reputation.</a:t>
            </a:r>
            <a:endParaRPr lang="en-GB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6448613" y="3592604"/>
            <a:ext cx="887911" cy="234924"/>
          </a:xfrm>
          <a:prstGeom prst="rect">
            <a:avLst/>
          </a:prstGeom>
          <a:noFill/>
        </p:spPr>
        <p:txBody>
          <a:bodyPr wrap="none" lIns="65012" tIns="32506" rIns="65012" bIns="32506" rtlCol="0">
            <a:spAutoFit/>
          </a:bodyPr>
          <a:lstStyle/>
          <a:p>
            <a:r>
              <a:rPr lang="tr-TR" altLang="zh-CN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8090" y="1374346"/>
            <a:ext cx="1678208" cy="619645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We hope that this template will return to you as a time, money and reputation.</a:t>
            </a:r>
            <a:endParaRPr lang="en-GB" altLang="zh-CN" sz="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38091" y="1201884"/>
            <a:ext cx="887911" cy="234924"/>
          </a:xfrm>
          <a:prstGeom prst="rect">
            <a:avLst/>
          </a:prstGeom>
          <a:noFill/>
        </p:spPr>
        <p:txBody>
          <a:bodyPr wrap="none" lIns="65012" tIns="32506" rIns="65012" bIns="32506" rtlCol="0">
            <a:spAutoFit/>
          </a:bodyPr>
          <a:lstStyle/>
          <a:p>
            <a:r>
              <a:rPr lang="tr-TR" altLang="zh-CN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934054" y="1374346"/>
            <a:ext cx="1678208" cy="619645"/>
          </a:xfrm>
          <a:prstGeom prst="rect">
            <a:avLst/>
          </a:prstGeom>
          <a:noFill/>
        </p:spPr>
        <p:txBody>
          <a:bodyPr wrap="square" lIns="65012" tIns="32506" rIns="65012" bIns="325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We hope that this template will return to you as a time, money and reputation.</a:t>
            </a:r>
            <a:endParaRPr lang="en-GB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934053" y="1201884"/>
            <a:ext cx="957097" cy="250313"/>
          </a:xfrm>
          <a:prstGeom prst="rect">
            <a:avLst/>
          </a:prstGeom>
          <a:noFill/>
        </p:spPr>
        <p:txBody>
          <a:bodyPr wrap="none" lIns="65012" tIns="32506" rIns="65012" bIns="32506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6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3" grpId="0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/>
        </p:nvSpPr>
        <p:spPr>
          <a:xfrm>
            <a:off x="4496240" y="842963"/>
            <a:ext cx="4108411" cy="374451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3" name="Rectangle: Folded Corner 1"/>
          <p:cNvSpPr/>
          <p:nvPr/>
        </p:nvSpPr>
        <p:spPr>
          <a:xfrm>
            <a:off x="4209169" y="842968"/>
            <a:ext cx="725672" cy="86721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r>
              <a:rPr lang="tr-TR" altLang="zh-CN" sz="1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STAGE</a:t>
            </a:r>
          </a:p>
          <a:p>
            <a:pPr lvl="0" algn="ctr"/>
            <a:r>
              <a:rPr lang="tr-TR" altLang="zh-CN" sz="1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HERE</a:t>
            </a:r>
            <a:endParaRPr lang="zh-CN" altLang="en-US" sz="12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359" y="1240268"/>
            <a:ext cx="2616521" cy="677685"/>
            <a:chOff x="6487915" y="1484784"/>
            <a:chExt cx="4953305" cy="903580"/>
          </a:xfrm>
        </p:grpSpPr>
        <p:sp>
          <p:nvSpPr>
            <p:cNvPr id="24" name="TextBox 16"/>
            <p:cNvSpPr txBox="1"/>
            <p:nvPr/>
          </p:nvSpPr>
          <p:spPr>
            <a:xfrm>
              <a:off x="6487915" y="1484784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r>
                <a:rPr lang="tr-TR" altLang="zh-CN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6487915" y="1861810"/>
              <a:ext cx="4953305" cy="526554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7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We hope that this template will return to you as a time, money and reputation.</a:t>
              </a:r>
              <a:endParaRPr lang="zh-CN" altLang="en-US" sz="7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9359" y="2125721"/>
            <a:ext cx="1360751" cy="1464486"/>
            <a:chOff x="539359" y="2125721"/>
            <a:chExt cx="1360751" cy="1464486"/>
          </a:xfrm>
        </p:grpSpPr>
        <p:sp>
          <p:nvSpPr>
            <p:cNvPr id="4" name="Rectangle: Rounded Corners 17"/>
            <p:cNvSpPr/>
            <p:nvPr/>
          </p:nvSpPr>
          <p:spPr>
            <a:xfrm>
              <a:off x="539359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 sz="140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783434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" name="Flowchart: Extract 5"/>
            <p:cNvSpPr/>
            <p:nvPr/>
          </p:nvSpPr>
          <p:spPr>
            <a:xfrm rot="5400000">
              <a:off x="1700996" y="3289330"/>
              <a:ext cx="215167" cy="18306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39359" y="2125724"/>
              <a:ext cx="1186577" cy="1464483"/>
              <a:chOff x="4886324" y="2414406"/>
              <a:chExt cx="7305675" cy="1360668"/>
            </a:xfrm>
          </p:grpSpPr>
          <p:sp>
            <p:nvSpPr>
              <p:cNvPr id="22" name="Rectangle 20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tr-TR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Go ahead and replace it with your own text.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819480" y="2125721"/>
            <a:ext cx="1343744" cy="1464486"/>
            <a:chOff x="1819480" y="2125721"/>
            <a:chExt cx="1343744" cy="1464486"/>
          </a:xfrm>
        </p:grpSpPr>
        <p:sp>
          <p:nvSpPr>
            <p:cNvPr id="5" name="Rectangle: Rounded Corners 18"/>
            <p:cNvSpPr/>
            <p:nvPr/>
          </p:nvSpPr>
          <p:spPr>
            <a:xfrm>
              <a:off x="1819480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6"/>
            <p:cNvSpPr/>
            <p:nvPr/>
          </p:nvSpPr>
          <p:spPr>
            <a:xfrm>
              <a:off x="2046549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0" name="Flowchart: Extract 8"/>
            <p:cNvSpPr/>
            <p:nvPr/>
          </p:nvSpPr>
          <p:spPr>
            <a:xfrm rot="5400000">
              <a:off x="2964110" y="3289330"/>
              <a:ext cx="215167" cy="18306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1819480" y="2125724"/>
              <a:ext cx="1186577" cy="1464483"/>
              <a:chOff x="4886324" y="2414406"/>
              <a:chExt cx="7305675" cy="1360668"/>
            </a:xfrm>
          </p:grpSpPr>
          <p:sp>
            <p:nvSpPr>
              <p:cNvPr id="20" name="Rectangle 24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tr-TR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25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Go ahead and replace it with your own text.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099415" y="2125721"/>
            <a:ext cx="1186577" cy="1464486"/>
            <a:chOff x="3099415" y="2125721"/>
            <a:chExt cx="1186577" cy="1464486"/>
          </a:xfrm>
        </p:grpSpPr>
        <p:sp>
          <p:nvSpPr>
            <p:cNvPr id="6" name="Rectangle: Rounded Corners 19"/>
            <p:cNvSpPr/>
            <p:nvPr/>
          </p:nvSpPr>
          <p:spPr>
            <a:xfrm>
              <a:off x="3099415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3309663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26"/>
            <p:cNvGrpSpPr/>
            <p:nvPr/>
          </p:nvGrpSpPr>
          <p:grpSpPr>
            <a:xfrm>
              <a:off x="3099415" y="2125724"/>
              <a:ext cx="1186577" cy="1464483"/>
              <a:chOff x="4886324" y="2414406"/>
              <a:chExt cx="7305675" cy="1360668"/>
            </a:xfrm>
          </p:grpSpPr>
          <p:sp>
            <p:nvSpPr>
              <p:cNvPr id="18" name="Rectangle 27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tr-TR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Rectangle 28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Go ahead and replace it with your own text.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37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1557838" y="1525121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1557838" y="1875537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1557838" y="2217711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1557838" y="2568129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1557838" y="2918546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1557838" y="3268965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1557838" y="3578825"/>
            <a:ext cx="3672499" cy="0"/>
          </a:xfrm>
          <a:prstGeom prst="line">
            <a:avLst/>
          </a:prstGeom>
          <a:noFill/>
          <a:ln w="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1557838" y="3929243"/>
            <a:ext cx="3672499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53184" y="3784427"/>
            <a:ext cx="161362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9685" y="3436368"/>
            <a:ext cx="247924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9685" y="3088304"/>
            <a:ext cx="265531" cy="180393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69685" y="2740242"/>
            <a:ext cx="265531" cy="180393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300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69685" y="2392178"/>
            <a:ext cx="270366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400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9685" y="2044117"/>
            <a:ext cx="265531" cy="180393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500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69685" y="1696054"/>
            <a:ext cx="271969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600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69685" y="1347992"/>
            <a:ext cx="265531" cy="180393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700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8683" y="3970524"/>
            <a:ext cx="388988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DATA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27533" y="3970524"/>
            <a:ext cx="388988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DATA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69356" y="3970524"/>
            <a:ext cx="388988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DATA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4088" y="3970524"/>
            <a:ext cx="388988" cy="176539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DATA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87971" y="2269310"/>
            <a:ext cx="2363677" cy="533411"/>
          </a:xfrm>
          <a:prstGeom prst="rect">
            <a:avLst/>
          </a:prstGeom>
          <a:noFill/>
        </p:spPr>
        <p:txBody>
          <a:bodyPr wrap="square" lIns="52913" tIns="26456" rIns="52913" bIns="2645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87973" y="2002093"/>
            <a:ext cx="1708803" cy="276999"/>
          </a:xfrm>
          <a:prstGeom prst="rect">
            <a:avLst/>
          </a:prstGeom>
          <a:noFill/>
        </p:spPr>
        <p:txBody>
          <a:bodyPr wrap="square" lIns="52913" tIns="0" rIns="5291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cs typeface="华文黑体" pitchFamily="2" charset="-122"/>
              </a:rPr>
              <a:t>OPTION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83351" y="2840155"/>
            <a:ext cx="1443829" cy="376466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en-US" altLang="zh-CN" sz="2099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123,4567873</a:t>
            </a:r>
            <a:endParaRPr lang="zh-CN" altLang="en-US" sz="2099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09738" y="3501116"/>
            <a:ext cx="887522" cy="191928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2" name="Freeform 35"/>
          <p:cNvSpPr>
            <a:spLocks noEditPoints="1"/>
          </p:cNvSpPr>
          <p:nvPr/>
        </p:nvSpPr>
        <p:spPr bwMode="auto">
          <a:xfrm>
            <a:off x="7896776" y="2865348"/>
            <a:ext cx="136334" cy="28745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73" name="Freeform 36"/>
          <p:cNvSpPr>
            <a:spLocks noEditPoints="1"/>
          </p:cNvSpPr>
          <p:nvPr/>
        </p:nvSpPr>
        <p:spPr bwMode="auto">
          <a:xfrm>
            <a:off x="7706038" y="2865348"/>
            <a:ext cx="113297" cy="286317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74" name="Freeform 38"/>
          <p:cNvSpPr>
            <a:spLocks noEditPoints="1"/>
          </p:cNvSpPr>
          <p:nvPr/>
        </p:nvSpPr>
        <p:spPr bwMode="auto">
          <a:xfrm>
            <a:off x="6272259" y="3501113"/>
            <a:ext cx="195809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76" name="Freeform 7"/>
          <p:cNvSpPr>
            <a:spLocks/>
          </p:cNvSpPr>
          <p:nvPr/>
        </p:nvSpPr>
        <p:spPr bwMode="auto">
          <a:xfrm>
            <a:off x="1703576" y="2639110"/>
            <a:ext cx="694041" cy="1287066"/>
          </a:xfrm>
          <a:custGeom>
            <a:avLst/>
            <a:gdLst>
              <a:gd name="T0" fmla="*/ 0 w 2566"/>
              <a:gd name="T1" fmla="*/ 4761 h 4761"/>
              <a:gd name="T2" fmla="*/ 1296 w 2566"/>
              <a:gd name="T3" fmla="*/ 0 h 4761"/>
              <a:gd name="T4" fmla="*/ 2566 w 2566"/>
              <a:gd name="T5" fmla="*/ 4761 h 4761"/>
              <a:gd name="T6" fmla="*/ 0 w 2566"/>
              <a:gd name="T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6" h="4761">
                <a:moveTo>
                  <a:pt x="0" y="4761"/>
                </a:moveTo>
                <a:lnTo>
                  <a:pt x="1296" y="0"/>
                </a:lnTo>
                <a:lnTo>
                  <a:pt x="2566" y="4761"/>
                </a:lnTo>
                <a:lnTo>
                  <a:pt x="0" y="4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6" tIns="34282" rIns="68566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2590470" y="2173575"/>
            <a:ext cx="794040" cy="1752600"/>
          </a:xfrm>
          <a:custGeom>
            <a:avLst/>
            <a:gdLst>
              <a:gd name="T0" fmla="*/ 0 w 2937"/>
              <a:gd name="T1" fmla="*/ 6482 h 6482"/>
              <a:gd name="T2" fmla="*/ 1455 w 2937"/>
              <a:gd name="T3" fmla="*/ 0 h 6482"/>
              <a:gd name="T4" fmla="*/ 2937 w 2937"/>
              <a:gd name="T5" fmla="*/ 6482 h 6482"/>
              <a:gd name="T6" fmla="*/ 0 w 2937"/>
              <a:gd name="T7" fmla="*/ 6482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7" h="6482">
                <a:moveTo>
                  <a:pt x="0" y="6482"/>
                </a:moveTo>
                <a:lnTo>
                  <a:pt x="1455" y="0"/>
                </a:lnTo>
                <a:lnTo>
                  <a:pt x="2937" y="6482"/>
                </a:lnTo>
                <a:lnTo>
                  <a:pt x="0" y="64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6" tIns="34282" rIns="68566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3470225" y="2878431"/>
            <a:ext cx="708326" cy="1051323"/>
          </a:xfrm>
          <a:custGeom>
            <a:avLst/>
            <a:gdLst>
              <a:gd name="T0" fmla="*/ 0 w 2619"/>
              <a:gd name="T1" fmla="*/ 3889 h 3889"/>
              <a:gd name="T2" fmla="*/ 1297 w 2619"/>
              <a:gd name="T3" fmla="*/ 0 h 3889"/>
              <a:gd name="T4" fmla="*/ 2619 w 2619"/>
              <a:gd name="T5" fmla="*/ 3889 h 3889"/>
              <a:gd name="T6" fmla="*/ 0 w 2619"/>
              <a:gd name="T7" fmla="*/ 3889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9" h="3889">
                <a:moveTo>
                  <a:pt x="0" y="3889"/>
                </a:moveTo>
                <a:lnTo>
                  <a:pt x="1297" y="0"/>
                </a:lnTo>
                <a:lnTo>
                  <a:pt x="2619" y="3889"/>
                </a:lnTo>
                <a:lnTo>
                  <a:pt x="0" y="38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6" tIns="34282" rIns="68566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83" name="Freeform 17"/>
          <p:cNvSpPr>
            <a:spLocks/>
          </p:cNvSpPr>
          <p:nvPr/>
        </p:nvSpPr>
        <p:spPr bwMode="auto">
          <a:xfrm>
            <a:off x="4314267" y="1687802"/>
            <a:ext cx="844039" cy="2238375"/>
          </a:xfrm>
          <a:custGeom>
            <a:avLst/>
            <a:gdLst>
              <a:gd name="T0" fmla="*/ 0 w 3122"/>
              <a:gd name="T1" fmla="*/ 8280 h 8280"/>
              <a:gd name="T2" fmla="*/ 1561 w 3122"/>
              <a:gd name="T3" fmla="*/ 0 h 8280"/>
              <a:gd name="T4" fmla="*/ 3122 w 3122"/>
              <a:gd name="T5" fmla="*/ 8280 h 8280"/>
              <a:gd name="T6" fmla="*/ 0 w 3122"/>
              <a:gd name="T7" fmla="*/ 828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2" h="8280">
                <a:moveTo>
                  <a:pt x="0" y="8280"/>
                </a:moveTo>
                <a:lnTo>
                  <a:pt x="1561" y="0"/>
                </a:lnTo>
                <a:lnTo>
                  <a:pt x="3122" y="8280"/>
                </a:lnTo>
                <a:lnTo>
                  <a:pt x="0" y="8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6" tIns="34282" rIns="68566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09738" y="3214174"/>
            <a:ext cx="887522" cy="191928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9" name="Freeform 38"/>
          <p:cNvSpPr>
            <a:spLocks noEditPoints="1"/>
          </p:cNvSpPr>
          <p:nvPr/>
        </p:nvSpPr>
        <p:spPr bwMode="auto">
          <a:xfrm>
            <a:off x="6272259" y="3214171"/>
            <a:ext cx="195809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685938" y="1570905"/>
            <a:ext cx="2960394" cy="1349735"/>
            <a:chOff x="2246603" y="2389748"/>
            <a:chExt cx="3947725" cy="1799647"/>
          </a:xfrm>
          <a:solidFill>
            <a:schemeClr val="accent4"/>
          </a:solidFill>
        </p:grpSpPr>
        <p:cxnSp>
          <p:nvCxnSpPr>
            <p:cNvPr id="117" name="直接连接符 116"/>
            <p:cNvCxnSpPr/>
            <p:nvPr/>
          </p:nvCxnSpPr>
          <p:spPr>
            <a:xfrm flipH="1" flipV="1">
              <a:off x="2848256" y="3020698"/>
              <a:ext cx="1086710" cy="43152"/>
            </a:xfrm>
            <a:prstGeom prst="lin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"/>
            <p:cNvGrpSpPr/>
            <p:nvPr/>
          </p:nvGrpSpPr>
          <p:grpSpPr>
            <a:xfrm>
              <a:off x="2246603" y="2389748"/>
              <a:ext cx="3947725" cy="1799647"/>
              <a:chOff x="2246603" y="2389748"/>
              <a:chExt cx="3947725" cy="1799647"/>
            </a:xfrm>
            <a:grpFill/>
          </p:grpSpPr>
          <p:cxnSp>
            <p:nvCxnSpPr>
              <p:cNvPr id="3" name="直接连接符 2"/>
              <p:cNvCxnSpPr/>
              <p:nvPr/>
            </p:nvCxnSpPr>
            <p:spPr>
              <a:xfrm flipV="1">
                <a:off x="2270123" y="3020697"/>
                <a:ext cx="578132" cy="116869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934966" y="2545612"/>
                <a:ext cx="560320" cy="51823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 flipV="1">
                <a:off x="4495286" y="2545612"/>
                <a:ext cx="717903" cy="736402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>
                <a:off x="5213187" y="2420888"/>
                <a:ext cx="947901" cy="858229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4472911" y="2502614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182047" y="3220575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6122328" y="2389748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97100" y="301304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817116" y="297871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246603" y="411567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latin typeface="+mj-lt"/>
                </a:endParaR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6523045" y="4061316"/>
            <a:ext cx="887522" cy="191928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5" name="Freeform 38"/>
          <p:cNvSpPr>
            <a:spLocks noEditPoints="1"/>
          </p:cNvSpPr>
          <p:nvPr/>
        </p:nvSpPr>
        <p:spPr bwMode="auto">
          <a:xfrm>
            <a:off x="6285565" y="4061313"/>
            <a:ext cx="195809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3045" y="3774374"/>
            <a:ext cx="887522" cy="191928"/>
          </a:xfrm>
          <a:prstGeom prst="rect">
            <a:avLst/>
          </a:prstGeom>
          <a:noFill/>
        </p:spPr>
        <p:txBody>
          <a:bodyPr wrap="none" lIns="52913" tIns="26456" rIns="52913" bIns="26456" rtlCol="0">
            <a:spAutoFit/>
          </a:bodyPr>
          <a:lstStyle/>
          <a:p>
            <a:r>
              <a:rPr lang="tr-TR" altLang="zh-CN" sz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9" name="Freeform 38"/>
          <p:cNvSpPr>
            <a:spLocks noEditPoints="1"/>
          </p:cNvSpPr>
          <p:nvPr/>
        </p:nvSpPr>
        <p:spPr bwMode="auto">
          <a:xfrm>
            <a:off x="6285565" y="3774372"/>
            <a:ext cx="195809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80" name="Freeform 35"/>
          <p:cNvSpPr>
            <a:spLocks noEditPoints="1"/>
          </p:cNvSpPr>
          <p:nvPr/>
        </p:nvSpPr>
        <p:spPr bwMode="auto">
          <a:xfrm>
            <a:off x="8315261" y="2854243"/>
            <a:ext cx="136334" cy="28745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  <p:sp>
        <p:nvSpPr>
          <p:cNvPr id="81" name="Freeform 36"/>
          <p:cNvSpPr>
            <a:spLocks noEditPoints="1"/>
          </p:cNvSpPr>
          <p:nvPr/>
        </p:nvSpPr>
        <p:spPr bwMode="auto">
          <a:xfrm>
            <a:off x="8124523" y="2854243"/>
            <a:ext cx="113297" cy="286317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2913" tIns="26456" rIns="52913" bIns="2645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4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7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 animBg="1"/>
      <p:bldP spid="73" grpId="0" animBg="1"/>
      <p:bldP spid="74" grpId="0" animBg="1"/>
      <p:bldP spid="76" grpId="0" animBg="1"/>
      <p:bldP spid="77" grpId="0" animBg="1"/>
      <p:bldP spid="82" grpId="0" animBg="1"/>
      <p:bldP spid="83" grpId="0" animBg="1"/>
      <p:bldP spid="102" grpId="0"/>
      <p:bldP spid="109" grpId="0" animBg="1"/>
      <p:bldP spid="71" grpId="0"/>
      <p:bldP spid="75" grpId="0" animBg="1"/>
      <p:bldP spid="78" grpId="0"/>
      <p:bldP spid="79" grpId="0" animBg="1"/>
      <p:bldP spid="80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2957731" y="1706994"/>
            <a:ext cx="1350781" cy="1917700"/>
            <a:chOff x="2957513" y="1706994"/>
            <a:chExt cx="1350963" cy="1917700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2957513" y="1706994"/>
              <a:ext cx="428625" cy="19177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1052"/>
                </a:cxn>
                <a:cxn ang="0">
                  <a:pos x="0" y="1208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270" h="1208">
                  <a:moveTo>
                    <a:pt x="270" y="0"/>
                  </a:moveTo>
                  <a:lnTo>
                    <a:pt x="270" y="1052"/>
                  </a:lnTo>
                  <a:lnTo>
                    <a:pt x="0" y="1208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2957513" y="1706994"/>
              <a:ext cx="1350963" cy="7810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851" y="330"/>
                </a:cxn>
                <a:cxn ang="0">
                  <a:pos x="578" y="492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851" h="492">
                  <a:moveTo>
                    <a:pt x="270" y="0"/>
                  </a:moveTo>
                  <a:lnTo>
                    <a:pt x="851" y="330"/>
                  </a:lnTo>
                  <a:lnTo>
                    <a:pt x="578" y="492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4340257" y="1145019"/>
            <a:ext cx="1430145" cy="1871662"/>
            <a:chOff x="4340226" y="1145019"/>
            <a:chExt cx="1430338" cy="1871662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4340226" y="1145019"/>
              <a:ext cx="1430338" cy="1333500"/>
            </a:xfrm>
            <a:custGeom>
              <a:avLst/>
              <a:gdLst/>
              <a:ahLst/>
              <a:cxnLst>
                <a:cxn ang="0">
                  <a:pos x="622" y="686"/>
                </a:cxn>
                <a:cxn ang="0">
                  <a:pos x="622" y="686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901" y="526"/>
                </a:cxn>
                <a:cxn ang="0">
                  <a:pos x="901" y="840"/>
                </a:cxn>
                <a:cxn ang="0">
                  <a:pos x="622" y="686"/>
                </a:cxn>
              </a:cxnLst>
              <a:rect l="0" t="0" r="r" b="b"/>
              <a:pathLst>
                <a:path w="901" h="840">
                  <a:moveTo>
                    <a:pt x="622" y="686"/>
                  </a:moveTo>
                  <a:lnTo>
                    <a:pt x="622" y="686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901" y="526"/>
                  </a:lnTo>
                  <a:lnTo>
                    <a:pt x="901" y="840"/>
                  </a:lnTo>
                  <a:lnTo>
                    <a:pt x="622" y="6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4859338" y="1980044"/>
              <a:ext cx="911225" cy="1036637"/>
            </a:xfrm>
            <a:custGeom>
              <a:avLst/>
              <a:gdLst/>
              <a:ahLst/>
              <a:cxnLst>
                <a:cxn ang="0">
                  <a:pos x="295" y="160"/>
                </a:cxn>
                <a:cxn ang="0">
                  <a:pos x="574" y="0"/>
                </a:cxn>
                <a:cxn ang="0">
                  <a:pos x="574" y="314"/>
                </a:cxn>
                <a:cxn ang="0">
                  <a:pos x="0" y="653"/>
                </a:cxn>
                <a:cxn ang="0">
                  <a:pos x="0" y="331"/>
                </a:cxn>
                <a:cxn ang="0">
                  <a:pos x="295" y="160"/>
                </a:cxn>
                <a:cxn ang="0">
                  <a:pos x="295" y="160"/>
                </a:cxn>
              </a:cxnLst>
              <a:rect l="0" t="0" r="r" b="b"/>
              <a:pathLst>
                <a:path w="574" h="653">
                  <a:moveTo>
                    <a:pt x="295" y="160"/>
                  </a:moveTo>
                  <a:lnTo>
                    <a:pt x="574" y="0"/>
                  </a:lnTo>
                  <a:lnTo>
                    <a:pt x="574" y="314"/>
                  </a:lnTo>
                  <a:lnTo>
                    <a:pt x="0" y="653"/>
                  </a:lnTo>
                  <a:lnTo>
                    <a:pt x="0" y="331"/>
                  </a:lnTo>
                  <a:lnTo>
                    <a:pt x="295" y="160"/>
                  </a:lnTo>
                  <a:lnTo>
                    <a:pt x="295" y="16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3902167" y="3086531"/>
            <a:ext cx="2284105" cy="1336675"/>
            <a:chOff x="3902076" y="3086531"/>
            <a:chExt cx="2284413" cy="1336675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902076" y="3086531"/>
              <a:ext cx="2284413" cy="1336675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439" y="162"/>
                </a:cxn>
                <a:cxn ang="0">
                  <a:pos x="299" y="842"/>
                </a:cxn>
                <a:cxn ang="0">
                  <a:pos x="0" y="674"/>
                </a:cxn>
                <a:cxn ang="0">
                  <a:pos x="1177" y="0"/>
                </a:cxn>
                <a:cxn ang="0">
                  <a:pos x="1177" y="0"/>
                </a:cxn>
              </a:cxnLst>
              <a:rect l="0" t="0" r="r" b="b"/>
              <a:pathLst>
                <a:path w="1439" h="842">
                  <a:moveTo>
                    <a:pt x="1177" y="0"/>
                  </a:moveTo>
                  <a:lnTo>
                    <a:pt x="1439" y="162"/>
                  </a:lnTo>
                  <a:lnTo>
                    <a:pt x="299" y="842"/>
                  </a:lnTo>
                  <a:lnTo>
                    <a:pt x="0" y="674"/>
                  </a:lnTo>
                  <a:lnTo>
                    <a:pt x="1177" y="0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902076" y="3108756"/>
              <a:ext cx="474663" cy="1314450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0" y="0"/>
                </a:cxn>
                <a:cxn ang="0">
                  <a:pos x="299" y="158"/>
                </a:cxn>
                <a:cxn ang="0">
                  <a:pos x="299" y="828"/>
                </a:cxn>
                <a:cxn ang="0">
                  <a:pos x="0" y="660"/>
                </a:cxn>
              </a:cxnLst>
              <a:rect l="0" t="0" r="r" b="b"/>
              <a:pathLst>
                <a:path w="299" h="828">
                  <a:moveTo>
                    <a:pt x="0" y="660"/>
                  </a:moveTo>
                  <a:lnTo>
                    <a:pt x="0" y="0"/>
                  </a:lnTo>
                  <a:lnTo>
                    <a:pt x="299" y="158"/>
                  </a:lnTo>
                  <a:lnTo>
                    <a:pt x="299" y="828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3249789" y="3556633"/>
            <a:ext cx="496931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09">
              <a:spcBef>
                <a:spcPct val="20000"/>
              </a:spcBef>
              <a:defRPr/>
            </a:pPr>
            <a:r>
              <a:rPr lang="en-US" sz="1999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392011" y="1981501"/>
            <a:ext cx="495328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09">
              <a:spcBef>
                <a:spcPct val="20000"/>
              </a:spcBef>
              <a:defRPr/>
            </a:pPr>
            <a:r>
              <a:rPr lang="en-US" sz="1999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909463" y="1635860"/>
            <a:ext cx="498533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09">
              <a:spcBef>
                <a:spcPct val="20000"/>
              </a:spcBef>
              <a:defRPr/>
            </a:pPr>
            <a:r>
              <a:rPr lang="en-US" sz="1999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60%</a:t>
            </a:r>
          </a:p>
        </p:txBody>
      </p:sp>
      <p:grpSp>
        <p:nvGrpSpPr>
          <p:cNvPr id="10" name="Group 35"/>
          <p:cNvGrpSpPr/>
          <p:nvPr/>
        </p:nvGrpSpPr>
        <p:grpSpPr>
          <a:xfrm>
            <a:off x="3902167" y="2554720"/>
            <a:ext cx="471424" cy="755650"/>
            <a:chOff x="3902076" y="2554719"/>
            <a:chExt cx="471488" cy="755650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902076" y="2554719"/>
              <a:ext cx="471488" cy="755650"/>
            </a:xfrm>
            <a:custGeom>
              <a:avLst/>
              <a:gdLst/>
              <a:ahLst/>
              <a:cxnLst>
                <a:cxn ang="0">
                  <a:pos x="297" y="154"/>
                </a:cxn>
                <a:cxn ang="0">
                  <a:pos x="297" y="476"/>
                </a:cxn>
                <a:cxn ang="0">
                  <a:pos x="0" y="320"/>
                </a:cxn>
                <a:cxn ang="0">
                  <a:pos x="0" y="0"/>
                </a:cxn>
                <a:cxn ang="0">
                  <a:pos x="297" y="154"/>
                </a:cxn>
              </a:cxnLst>
              <a:rect l="0" t="0" r="r" b="b"/>
              <a:pathLst>
                <a:path w="297" h="476">
                  <a:moveTo>
                    <a:pt x="297" y="154"/>
                  </a:moveTo>
                  <a:lnTo>
                    <a:pt x="297" y="476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97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2"/>
            <p:cNvSpPr>
              <a:spLocks noEditPoints="1"/>
            </p:cNvSpPr>
            <p:nvPr/>
          </p:nvSpPr>
          <p:spPr bwMode="auto">
            <a:xfrm rot="1517534">
              <a:off x="3962405" y="2799607"/>
              <a:ext cx="328877" cy="331507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3921214" y="2254682"/>
            <a:ext cx="874595" cy="511175"/>
            <a:chOff x="3921126" y="2254681"/>
            <a:chExt cx="874713" cy="511175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921126" y="2254681"/>
              <a:ext cx="874713" cy="511175"/>
            </a:xfrm>
            <a:custGeom>
              <a:avLst/>
              <a:gdLst/>
              <a:ahLst/>
              <a:cxnLst>
                <a:cxn ang="0">
                  <a:pos x="551" y="160"/>
                </a:cxn>
                <a:cxn ang="0">
                  <a:pos x="289" y="322"/>
                </a:cxn>
                <a:cxn ang="0">
                  <a:pos x="0" y="170"/>
                </a:cxn>
                <a:cxn ang="0">
                  <a:pos x="271" y="0"/>
                </a:cxn>
                <a:cxn ang="0">
                  <a:pos x="551" y="160"/>
                </a:cxn>
              </a:cxnLst>
              <a:rect l="0" t="0" r="r" b="b"/>
              <a:pathLst>
                <a:path w="551" h="322">
                  <a:moveTo>
                    <a:pt x="551" y="160"/>
                  </a:moveTo>
                  <a:lnTo>
                    <a:pt x="289" y="322"/>
                  </a:lnTo>
                  <a:lnTo>
                    <a:pt x="0" y="170"/>
                  </a:lnTo>
                  <a:lnTo>
                    <a:pt x="271" y="0"/>
                  </a:lnTo>
                  <a:lnTo>
                    <a:pt x="551" y="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5"/>
            <p:cNvSpPr>
              <a:spLocks noEditPoints="1"/>
            </p:cNvSpPr>
            <p:nvPr/>
          </p:nvSpPr>
          <p:spPr bwMode="auto">
            <a:xfrm rot="18682126">
              <a:off x="4181006" y="2327643"/>
              <a:ext cx="323785" cy="360012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4403749" y="2535670"/>
            <a:ext cx="419044" cy="749300"/>
            <a:chOff x="4403726" y="2535669"/>
            <a:chExt cx="419100" cy="749300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403726" y="2535669"/>
              <a:ext cx="419100" cy="7493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4" y="316"/>
                </a:cxn>
                <a:cxn ang="0">
                  <a:pos x="0" y="472"/>
                </a:cxn>
                <a:cxn ang="0">
                  <a:pos x="0" y="162"/>
                </a:cxn>
                <a:cxn ang="0">
                  <a:pos x="264" y="0"/>
                </a:cxn>
              </a:cxnLst>
              <a:rect l="0" t="0" r="r" b="b"/>
              <a:pathLst>
                <a:path w="264" h="472">
                  <a:moveTo>
                    <a:pt x="264" y="0"/>
                  </a:moveTo>
                  <a:lnTo>
                    <a:pt x="264" y="316"/>
                  </a:lnTo>
                  <a:lnTo>
                    <a:pt x="0" y="472"/>
                  </a:lnTo>
                  <a:lnTo>
                    <a:pt x="0" y="16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6"/>
            <p:cNvSpPr>
              <a:spLocks noEditPoints="1"/>
            </p:cNvSpPr>
            <p:nvPr/>
          </p:nvSpPr>
          <p:spPr bwMode="auto">
            <a:xfrm>
              <a:off x="4464986" y="2817995"/>
              <a:ext cx="292718" cy="227045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5892406" y="1952798"/>
            <a:ext cx="1962751" cy="554897"/>
            <a:chOff x="5588363" y="1698219"/>
            <a:chExt cx="1963015" cy="554897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5588363" y="1698219"/>
              <a:ext cx="89299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宋体" pitchFamily="2" charset="-122"/>
                  <a:sym typeface="Arial" pitchFamily="34" charset="0"/>
                </a:rPr>
                <a:t>TITLE HERE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5603652" y="1976117"/>
              <a:ext cx="1947726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2522">
                <a:spcBef>
                  <a:spcPct val="20000"/>
                </a:spcBef>
                <a:defRPr/>
              </a:pPr>
              <a:r>
                <a:rPr lang="en-US" altLang="zh-CN" sz="900" dirty="0">
                  <a:solidFill>
                    <a:schemeClr val="tx2"/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25" name="Group 75"/>
          <p:cNvGrpSpPr/>
          <p:nvPr/>
        </p:nvGrpSpPr>
        <p:grpSpPr>
          <a:xfrm>
            <a:off x="896104" y="2270557"/>
            <a:ext cx="1962750" cy="573775"/>
            <a:chOff x="5603652" y="1679341"/>
            <a:chExt cx="1963014" cy="573775"/>
          </a:xfrm>
        </p:grpSpPr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6673673" y="1679341"/>
              <a:ext cx="89299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宋体" pitchFamily="2" charset="-122"/>
                  <a:sym typeface="Arial" pitchFamily="34" charset="0"/>
                </a:rPr>
                <a:t>TITLE HERE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5603652" y="1976117"/>
              <a:ext cx="1947726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2522">
                <a:spcBef>
                  <a:spcPct val="20000"/>
                </a:spcBef>
                <a:defRPr/>
              </a:pPr>
              <a:r>
                <a:rPr lang="en-US" altLang="zh-CN" sz="900" dirty="0">
                  <a:solidFill>
                    <a:schemeClr val="tx2"/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28" name="Group 75"/>
          <p:cNvGrpSpPr/>
          <p:nvPr/>
        </p:nvGrpSpPr>
        <p:grpSpPr>
          <a:xfrm>
            <a:off x="1807238" y="3864281"/>
            <a:ext cx="1962750" cy="573775"/>
            <a:chOff x="5603652" y="1679341"/>
            <a:chExt cx="1963014" cy="573775"/>
          </a:xfrm>
        </p:grpSpPr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6673673" y="1679341"/>
              <a:ext cx="89299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宋体" pitchFamily="2" charset="-122"/>
                  <a:sym typeface="Arial" pitchFamily="34" charset="0"/>
                </a:rPr>
                <a:t>TITLE HERE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endParaRPr>
            </a:p>
          </p:txBody>
        </p: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5603652" y="1976117"/>
              <a:ext cx="1947726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2522">
                <a:spcBef>
                  <a:spcPct val="20000"/>
                </a:spcBef>
                <a:defRPr/>
              </a:pPr>
              <a:r>
                <a:rPr lang="en-US" altLang="zh-CN" sz="900" dirty="0">
                  <a:solidFill>
                    <a:schemeClr val="tx2"/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We hope that this template will return to you as a time, money and reputation.</a:t>
              </a:r>
            </a:p>
          </p:txBody>
        </p:sp>
      </p:grpSp>
      <p:sp>
        <p:nvSpPr>
          <p:cNvPr id="34" name="Text Placeholder 3"/>
          <p:cNvSpPr txBox="1">
            <a:spLocks/>
          </p:cNvSpPr>
          <p:nvPr/>
        </p:nvSpPr>
        <p:spPr>
          <a:xfrm rot="19747125">
            <a:off x="4720491" y="3595861"/>
            <a:ext cx="854401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rPr>
              <a:t>TITLE HERE</a:t>
            </a:r>
            <a:endParaRPr lang="en-US" altLang="zh-CN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 rot="1874816">
            <a:off x="4559516" y="1701469"/>
            <a:ext cx="854401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rPr>
              <a:t>TITLE HERE</a:t>
            </a:r>
            <a:endParaRPr lang="en-US" altLang="zh-CN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 rot="16200000">
            <a:off x="2737527" y="2632708"/>
            <a:ext cx="854401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宋体" pitchFamily="2" charset="-122"/>
                <a:sym typeface="Arial" pitchFamily="34" charset="0"/>
              </a:rPr>
              <a:t>TITLE HERE</a:t>
            </a:r>
            <a:endParaRPr lang="en-US" altLang="zh-CN" sz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宋体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" y="1071552"/>
            <a:ext cx="9143498" cy="35719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251" y="1071552"/>
            <a:ext cx="2984372" cy="3571900"/>
            <a:chOff x="0" y="1071552"/>
            <a:chExt cx="2984536" cy="3571900"/>
          </a:xfrm>
        </p:grpSpPr>
        <p:sp>
          <p:nvSpPr>
            <p:cNvPr id="9" name="Rectangle 8"/>
            <p:cNvSpPr/>
            <p:nvPr/>
          </p:nvSpPr>
          <p:spPr>
            <a:xfrm>
              <a:off x="0" y="1071552"/>
              <a:ext cx="2984536" cy="357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Group 33"/>
            <p:cNvGrpSpPr/>
            <p:nvPr/>
          </p:nvGrpSpPr>
          <p:grpSpPr>
            <a:xfrm>
              <a:off x="219027" y="2304191"/>
              <a:ext cx="2611885" cy="1957931"/>
              <a:chOff x="219027" y="2304191"/>
              <a:chExt cx="2611885" cy="1957931"/>
            </a:xfrm>
          </p:grpSpPr>
          <p:grpSp>
            <p:nvGrpSpPr>
              <p:cNvPr id="4" name="Group 27"/>
              <p:cNvGrpSpPr/>
              <p:nvPr/>
            </p:nvGrpSpPr>
            <p:grpSpPr>
              <a:xfrm>
                <a:off x="340968" y="2770685"/>
                <a:ext cx="2489942" cy="276999"/>
                <a:chOff x="340968" y="2770685"/>
                <a:chExt cx="2489942" cy="276999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29381" y="2770685"/>
                  <a:ext cx="220152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6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A complex idea can be conveyed with just a single still image, namely making it possible to absorb large amounts of data quickly.</a:t>
                  </a:r>
                  <a:endParaRPr lang="ms-MY" sz="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" name="Group 9"/>
                <p:cNvGrpSpPr/>
                <p:nvPr/>
              </p:nvGrpSpPr>
              <p:grpSpPr>
                <a:xfrm>
                  <a:off x="340968" y="2778666"/>
                  <a:ext cx="152740" cy="222649"/>
                  <a:chOff x="4230190" y="3652404"/>
                  <a:chExt cx="251543" cy="366676"/>
                </a:xfrm>
                <a:solidFill>
                  <a:schemeClr val="bg1"/>
                </a:solidFill>
              </p:grpSpPr>
              <p:sp>
                <p:nvSpPr>
                  <p:cNvPr id="15" name="AutoShape 97"/>
                  <p:cNvSpPr>
                    <a:spLocks/>
                  </p:cNvSpPr>
                  <p:nvPr/>
                </p:nvSpPr>
                <p:spPr bwMode="auto">
                  <a:xfrm>
                    <a:off x="4230190" y="3652404"/>
                    <a:ext cx="251543" cy="36667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457177">
                      <a:lnSpc>
                        <a:spcPct val="150000"/>
                      </a:lnSpc>
                    </a:pPr>
                    <a:endParaRPr lang="en-US" sz="3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" name="AutoShape 98"/>
                  <p:cNvSpPr>
                    <a:spLocks/>
                  </p:cNvSpPr>
                  <p:nvPr/>
                </p:nvSpPr>
                <p:spPr bwMode="auto">
                  <a:xfrm>
                    <a:off x="4332809" y="3686819"/>
                    <a:ext cx="46304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457177">
                      <a:lnSpc>
                        <a:spcPct val="150000"/>
                      </a:lnSpc>
                    </a:pPr>
                    <a:endParaRPr lang="en-US" sz="3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" name="AutoShape 99"/>
                  <p:cNvSpPr>
                    <a:spLocks/>
                  </p:cNvSpPr>
                  <p:nvPr/>
                </p:nvSpPr>
                <p:spPr bwMode="auto">
                  <a:xfrm>
                    <a:off x="4344698" y="3973402"/>
                    <a:ext cx="22526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457177">
                      <a:lnSpc>
                        <a:spcPct val="150000"/>
                      </a:lnSpc>
                    </a:pPr>
                    <a:endParaRPr lang="en-US" sz="3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" name="Group 28"/>
              <p:cNvGrpSpPr/>
              <p:nvPr/>
            </p:nvGrpSpPr>
            <p:grpSpPr>
              <a:xfrm>
                <a:off x="300433" y="3151684"/>
                <a:ext cx="2530477" cy="276999"/>
                <a:chOff x="300433" y="3151684"/>
                <a:chExt cx="2530477" cy="276999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29382" y="3151684"/>
                  <a:ext cx="220152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6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A complex idea can be conveyed with just a single still image, namely making it possible to absorb large amounts of data quickly.</a:t>
                  </a:r>
                  <a:endParaRPr lang="ms-MY" sz="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AutoShape 4"/>
                <p:cNvSpPr>
                  <a:spLocks/>
                </p:cNvSpPr>
                <p:nvPr/>
              </p:nvSpPr>
              <p:spPr bwMode="auto">
                <a:xfrm>
                  <a:off x="300433" y="3182237"/>
                  <a:ext cx="215051" cy="2158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428" y="17466"/>
                      </a:moveTo>
                      <a:cubicBezTo>
                        <a:pt x="16669" y="16923"/>
                        <a:pt x="15846" y="16465"/>
                        <a:pt x="14963" y="16121"/>
                      </a:cubicBezTo>
                      <a:cubicBezTo>
                        <a:pt x="15595" y="14609"/>
                        <a:pt x="15967" y="12928"/>
                        <a:pt x="16010" y="11148"/>
                      </a:cubicBezTo>
                      <a:lnTo>
                        <a:pt x="20188" y="11148"/>
                      </a:lnTo>
                      <a:cubicBezTo>
                        <a:pt x="20097" y="13612"/>
                        <a:pt x="19065" y="15838"/>
                        <a:pt x="17428" y="17466"/>
                      </a:cubicBezTo>
                      <a:moveTo>
                        <a:pt x="1411" y="11148"/>
                      </a:moveTo>
                      <a:lnTo>
                        <a:pt x="5589" y="11148"/>
                      </a:lnTo>
                      <a:cubicBezTo>
                        <a:pt x="5632" y="12928"/>
                        <a:pt x="6004" y="14609"/>
                        <a:pt x="6636" y="16121"/>
                      </a:cubicBezTo>
                      <a:cubicBezTo>
                        <a:pt x="5753" y="16465"/>
                        <a:pt x="4931" y="16923"/>
                        <a:pt x="4171" y="17466"/>
                      </a:cubicBezTo>
                      <a:cubicBezTo>
                        <a:pt x="2534" y="15838"/>
                        <a:pt x="1502" y="13612"/>
                        <a:pt x="1411" y="11148"/>
                      </a:cubicBezTo>
                      <a:moveTo>
                        <a:pt x="3785" y="4553"/>
                      </a:moveTo>
                      <a:cubicBezTo>
                        <a:pt x="4579" y="5170"/>
                        <a:pt x="5448" y="5691"/>
                        <a:pt x="6388" y="6084"/>
                      </a:cubicBezTo>
                      <a:cubicBezTo>
                        <a:pt x="5901" y="7433"/>
                        <a:pt x="5627" y="8908"/>
                        <a:pt x="5589" y="10451"/>
                      </a:cubicBezTo>
                      <a:lnTo>
                        <a:pt x="1411" y="10451"/>
                      </a:lnTo>
                      <a:cubicBezTo>
                        <a:pt x="1494" y="8190"/>
                        <a:pt x="2376" y="6135"/>
                        <a:pt x="3785" y="4553"/>
                      </a:cubicBezTo>
                      <a:moveTo>
                        <a:pt x="11148" y="10451"/>
                      </a:moveTo>
                      <a:lnTo>
                        <a:pt x="11148" y="6950"/>
                      </a:lnTo>
                      <a:cubicBezTo>
                        <a:pt x="12339" y="6913"/>
                        <a:pt x="13484" y="6696"/>
                        <a:pt x="14558" y="6324"/>
                      </a:cubicBezTo>
                      <a:cubicBezTo>
                        <a:pt x="15018" y="7598"/>
                        <a:pt x="15276" y="8992"/>
                        <a:pt x="15314" y="10451"/>
                      </a:cubicBezTo>
                      <a:cubicBezTo>
                        <a:pt x="15314" y="10451"/>
                        <a:pt x="11148" y="10451"/>
                        <a:pt x="11148" y="10451"/>
                      </a:cubicBezTo>
                      <a:close/>
                      <a:moveTo>
                        <a:pt x="14311" y="15882"/>
                      </a:moveTo>
                      <a:cubicBezTo>
                        <a:pt x="13309" y="15559"/>
                        <a:pt x="12247" y="15380"/>
                        <a:pt x="11148" y="15346"/>
                      </a:cubicBezTo>
                      <a:lnTo>
                        <a:pt x="11148" y="11148"/>
                      </a:lnTo>
                      <a:lnTo>
                        <a:pt x="15314" y="11148"/>
                      </a:lnTo>
                      <a:cubicBezTo>
                        <a:pt x="15270" y="12844"/>
                        <a:pt x="14914" y="14445"/>
                        <a:pt x="14311" y="15882"/>
                      </a:cubicBezTo>
                      <a:moveTo>
                        <a:pt x="14683" y="16757"/>
                      </a:moveTo>
                      <a:cubicBezTo>
                        <a:pt x="15476" y="17063"/>
                        <a:pt x="16218" y="17466"/>
                        <a:pt x="16904" y="17941"/>
                      </a:cubicBezTo>
                      <a:cubicBezTo>
                        <a:pt x="15632" y="19031"/>
                        <a:pt x="14067" y="19781"/>
                        <a:pt x="12344" y="20068"/>
                      </a:cubicBezTo>
                      <a:cubicBezTo>
                        <a:pt x="13280" y="19136"/>
                        <a:pt x="14076" y="18017"/>
                        <a:pt x="14683" y="16757"/>
                      </a:cubicBezTo>
                      <a:moveTo>
                        <a:pt x="11148" y="20188"/>
                      </a:moveTo>
                      <a:lnTo>
                        <a:pt x="11148" y="16043"/>
                      </a:lnTo>
                      <a:cubicBezTo>
                        <a:pt x="12146" y="16075"/>
                        <a:pt x="13113" y="16231"/>
                        <a:pt x="14025" y="16516"/>
                      </a:cubicBezTo>
                      <a:cubicBezTo>
                        <a:pt x="13314" y="17970"/>
                        <a:pt x="12343" y="19223"/>
                        <a:pt x="11185" y="20186"/>
                      </a:cubicBezTo>
                      <a:cubicBezTo>
                        <a:pt x="11185" y="20186"/>
                        <a:pt x="11148" y="20188"/>
                        <a:pt x="11148" y="20188"/>
                      </a:cubicBezTo>
                      <a:close/>
                      <a:moveTo>
                        <a:pt x="9255" y="20068"/>
                      </a:moveTo>
                      <a:cubicBezTo>
                        <a:pt x="7532" y="19781"/>
                        <a:pt x="5967" y="19031"/>
                        <a:pt x="4695" y="17941"/>
                      </a:cubicBezTo>
                      <a:cubicBezTo>
                        <a:pt x="5381" y="17466"/>
                        <a:pt x="6123" y="17063"/>
                        <a:pt x="6916" y="16757"/>
                      </a:cubicBezTo>
                      <a:cubicBezTo>
                        <a:pt x="7523" y="18017"/>
                        <a:pt x="8319" y="19136"/>
                        <a:pt x="9255" y="20068"/>
                      </a:cubicBezTo>
                      <a:moveTo>
                        <a:pt x="10451" y="11148"/>
                      </a:moveTo>
                      <a:lnTo>
                        <a:pt x="10451" y="15346"/>
                      </a:lnTo>
                      <a:cubicBezTo>
                        <a:pt x="9352" y="15380"/>
                        <a:pt x="8290" y="15559"/>
                        <a:pt x="7288" y="15882"/>
                      </a:cubicBezTo>
                      <a:cubicBezTo>
                        <a:pt x="6685" y="14445"/>
                        <a:pt x="6329" y="12844"/>
                        <a:pt x="6285" y="11148"/>
                      </a:cubicBezTo>
                      <a:cubicBezTo>
                        <a:pt x="6285" y="11148"/>
                        <a:pt x="10451" y="11148"/>
                        <a:pt x="10451" y="11148"/>
                      </a:cubicBezTo>
                      <a:close/>
                      <a:moveTo>
                        <a:pt x="7041" y="6324"/>
                      </a:moveTo>
                      <a:cubicBezTo>
                        <a:pt x="8115" y="6696"/>
                        <a:pt x="9260" y="6913"/>
                        <a:pt x="10451" y="6950"/>
                      </a:cubicBezTo>
                      <a:lnTo>
                        <a:pt x="10451" y="10451"/>
                      </a:lnTo>
                      <a:lnTo>
                        <a:pt x="6285" y="10451"/>
                      </a:lnTo>
                      <a:cubicBezTo>
                        <a:pt x="6324" y="8992"/>
                        <a:pt x="6581" y="7598"/>
                        <a:pt x="7041" y="6324"/>
                      </a:cubicBezTo>
                      <a:moveTo>
                        <a:pt x="6651" y="5442"/>
                      </a:moveTo>
                      <a:cubicBezTo>
                        <a:pt x="5790" y="5084"/>
                        <a:pt x="4993" y="4609"/>
                        <a:pt x="4263" y="4050"/>
                      </a:cubicBezTo>
                      <a:cubicBezTo>
                        <a:pt x="5606" y="2749"/>
                        <a:pt x="7332" y="1851"/>
                        <a:pt x="9255" y="1531"/>
                      </a:cubicBezTo>
                      <a:cubicBezTo>
                        <a:pt x="8175" y="2610"/>
                        <a:pt x="7286" y="3939"/>
                        <a:pt x="6651" y="5442"/>
                      </a:cubicBezTo>
                      <a:moveTo>
                        <a:pt x="10451" y="1411"/>
                      </a:moveTo>
                      <a:lnTo>
                        <a:pt x="10451" y="6253"/>
                      </a:lnTo>
                      <a:cubicBezTo>
                        <a:pt x="9352" y="6217"/>
                        <a:pt x="8296" y="6021"/>
                        <a:pt x="7303" y="5681"/>
                      </a:cubicBezTo>
                      <a:cubicBezTo>
                        <a:pt x="8029" y="3972"/>
                        <a:pt x="9101" y="2507"/>
                        <a:pt x="10415" y="1413"/>
                      </a:cubicBezTo>
                      <a:cubicBezTo>
                        <a:pt x="10427" y="1412"/>
                        <a:pt x="10439" y="1411"/>
                        <a:pt x="10451" y="1411"/>
                      </a:cubicBezTo>
                      <a:moveTo>
                        <a:pt x="12344" y="1531"/>
                      </a:moveTo>
                      <a:cubicBezTo>
                        <a:pt x="14267" y="1851"/>
                        <a:pt x="15993" y="2749"/>
                        <a:pt x="17336" y="4050"/>
                      </a:cubicBezTo>
                      <a:cubicBezTo>
                        <a:pt x="16606" y="4609"/>
                        <a:pt x="15809" y="5084"/>
                        <a:pt x="14948" y="5442"/>
                      </a:cubicBezTo>
                      <a:cubicBezTo>
                        <a:pt x="14313" y="3939"/>
                        <a:pt x="13424" y="2610"/>
                        <a:pt x="12344" y="1531"/>
                      </a:cubicBezTo>
                      <a:moveTo>
                        <a:pt x="11184" y="1413"/>
                      </a:moveTo>
                      <a:cubicBezTo>
                        <a:pt x="12498" y="2507"/>
                        <a:pt x="13570" y="3972"/>
                        <a:pt x="14296" y="5681"/>
                      </a:cubicBezTo>
                      <a:cubicBezTo>
                        <a:pt x="13303" y="6021"/>
                        <a:pt x="12247" y="6217"/>
                        <a:pt x="11148" y="6253"/>
                      </a:cubicBezTo>
                      <a:lnTo>
                        <a:pt x="11148" y="1411"/>
                      </a:lnTo>
                      <a:cubicBezTo>
                        <a:pt x="11160" y="1411"/>
                        <a:pt x="11172" y="1412"/>
                        <a:pt x="11184" y="1413"/>
                      </a:cubicBezTo>
                      <a:moveTo>
                        <a:pt x="10414" y="20186"/>
                      </a:moveTo>
                      <a:cubicBezTo>
                        <a:pt x="9256" y="19223"/>
                        <a:pt x="8285" y="17970"/>
                        <a:pt x="7574" y="16516"/>
                      </a:cubicBezTo>
                      <a:cubicBezTo>
                        <a:pt x="8486" y="16231"/>
                        <a:pt x="9453" y="16075"/>
                        <a:pt x="10451" y="16043"/>
                      </a:cubicBezTo>
                      <a:lnTo>
                        <a:pt x="10451" y="20188"/>
                      </a:lnTo>
                      <a:cubicBezTo>
                        <a:pt x="10451" y="20188"/>
                        <a:pt x="10414" y="20186"/>
                        <a:pt x="10414" y="20186"/>
                      </a:cubicBezTo>
                      <a:close/>
                      <a:moveTo>
                        <a:pt x="20188" y="10451"/>
                      </a:moveTo>
                      <a:lnTo>
                        <a:pt x="16010" y="10451"/>
                      </a:lnTo>
                      <a:cubicBezTo>
                        <a:pt x="15972" y="8908"/>
                        <a:pt x="15698" y="7433"/>
                        <a:pt x="15211" y="6084"/>
                      </a:cubicBezTo>
                      <a:cubicBezTo>
                        <a:pt x="16151" y="5691"/>
                        <a:pt x="17020" y="5170"/>
                        <a:pt x="17814" y="4553"/>
                      </a:cubicBezTo>
                      <a:cubicBezTo>
                        <a:pt x="19223" y="6135"/>
                        <a:pt x="20105" y="8190"/>
                        <a:pt x="20188" y="10451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457177">
                    <a:lnSpc>
                      <a:spcPct val="150000"/>
                    </a:lnSpc>
                  </a:pPr>
                  <a:endParaRPr lang="en-US" sz="3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30"/>
              <p:cNvGrpSpPr/>
              <p:nvPr/>
            </p:nvGrpSpPr>
            <p:grpSpPr>
              <a:xfrm>
                <a:off x="336806" y="3556493"/>
                <a:ext cx="2494106" cy="279104"/>
                <a:chOff x="336806" y="3556493"/>
                <a:chExt cx="2494106" cy="27910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9381" y="3556493"/>
                  <a:ext cx="220153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6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A complex idea can be conveyed with just a single still image, namely making it possible to absorb large amounts of data quickly.</a:t>
                  </a:r>
                  <a:endParaRPr lang="ms-MY" sz="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336806" y="3613292"/>
                  <a:ext cx="119227" cy="222305"/>
                </a:xfrm>
                <a:custGeom>
                  <a:avLst/>
                  <a:gdLst>
                    <a:gd name="T0" fmla="*/ 200 w 200"/>
                    <a:gd name="T1" fmla="*/ 62 h 360"/>
                    <a:gd name="T2" fmla="*/ 143 w 200"/>
                    <a:gd name="T3" fmla="*/ 62 h 360"/>
                    <a:gd name="T4" fmla="*/ 128 w 200"/>
                    <a:gd name="T5" fmla="*/ 83 h 360"/>
                    <a:gd name="T6" fmla="*/ 128 w 200"/>
                    <a:gd name="T7" fmla="*/ 125 h 360"/>
                    <a:gd name="T8" fmla="*/ 200 w 200"/>
                    <a:gd name="T9" fmla="*/ 125 h 360"/>
                    <a:gd name="T10" fmla="*/ 200 w 200"/>
                    <a:gd name="T11" fmla="*/ 183 h 360"/>
                    <a:gd name="T12" fmla="*/ 128 w 200"/>
                    <a:gd name="T13" fmla="*/ 183 h 360"/>
                    <a:gd name="T14" fmla="*/ 128 w 200"/>
                    <a:gd name="T15" fmla="*/ 360 h 360"/>
                    <a:gd name="T16" fmla="*/ 61 w 200"/>
                    <a:gd name="T17" fmla="*/ 360 h 360"/>
                    <a:gd name="T18" fmla="*/ 61 w 200"/>
                    <a:gd name="T19" fmla="*/ 183 h 360"/>
                    <a:gd name="T20" fmla="*/ 0 w 200"/>
                    <a:gd name="T21" fmla="*/ 183 h 360"/>
                    <a:gd name="T22" fmla="*/ 0 w 200"/>
                    <a:gd name="T23" fmla="*/ 125 h 360"/>
                    <a:gd name="T24" fmla="*/ 61 w 200"/>
                    <a:gd name="T25" fmla="*/ 125 h 360"/>
                    <a:gd name="T26" fmla="*/ 61 w 200"/>
                    <a:gd name="T27" fmla="*/ 90 h 360"/>
                    <a:gd name="T28" fmla="*/ 143 w 200"/>
                    <a:gd name="T29" fmla="*/ 0 h 360"/>
                    <a:gd name="T30" fmla="*/ 200 w 200"/>
                    <a:gd name="T31" fmla="*/ 0 h 360"/>
                    <a:gd name="T32" fmla="*/ 200 w 200"/>
                    <a:gd name="T33" fmla="*/ 62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" h="360">
                      <a:moveTo>
                        <a:pt x="200" y="62"/>
                      </a:moveTo>
                      <a:cubicBezTo>
                        <a:pt x="143" y="62"/>
                        <a:pt x="143" y="62"/>
                        <a:pt x="143" y="62"/>
                      </a:cubicBezTo>
                      <a:cubicBezTo>
                        <a:pt x="136" y="62"/>
                        <a:pt x="128" y="71"/>
                        <a:pt x="128" y="83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200" y="125"/>
                        <a:pt x="200" y="125"/>
                        <a:pt x="200" y="125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128" y="183"/>
                        <a:pt x="128" y="183"/>
                        <a:pt x="128" y="183"/>
                      </a:cubicBezTo>
                      <a:cubicBezTo>
                        <a:pt x="128" y="360"/>
                        <a:pt x="128" y="360"/>
                        <a:pt x="128" y="360"/>
                      </a:cubicBezTo>
                      <a:cubicBezTo>
                        <a:pt x="61" y="360"/>
                        <a:pt x="61" y="360"/>
                        <a:pt x="61" y="360"/>
                      </a:cubicBezTo>
                      <a:cubicBezTo>
                        <a:pt x="61" y="183"/>
                        <a:pt x="61" y="183"/>
                        <a:pt x="61" y="183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1" y="90"/>
                        <a:pt x="61" y="90"/>
                        <a:pt x="61" y="90"/>
                      </a:cubicBezTo>
                      <a:cubicBezTo>
                        <a:pt x="61" y="40"/>
                        <a:pt x="95" y="0"/>
                        <a:pt x="143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200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dirty="0"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32"/>
              <p:cNvGrpSpPr/>
              <p:nvPr/>
            </p:nvGrpSpPr>
            <p:grpSpPr>
              <a:xfrm>
                <a:off x="293795" y="3985123"/>
                <a:ext cx="2537116" cy="276999"/>
                <a:chOff x="293795" y="3985123"/>
                <a:chExt cx="2537116" cy="276999"/>
              </a:xfrm>
            </p:grpSpPr>
            <p:sp>
              <p:nvSpPr>
                <p:cNvPr id="32" name="AutoShape 83"/>
                <p:cNvSpPr>
                  <a:spLocks/>
                </p:cNvSpPr>
                <p:nvPr/>
              </p:nvSpPr>
              <p:spPr bwMode="auto">
                <a:xfrm>
                  <a:off x="293795" y="4066644"/>
                  <a:ext cx="222270" cy="1459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10" y="13990"/>
                      </a:moveTo>
                      <a:cubicBezTo>
                        <a:pt x="11373" y="14259"/>
                        <a:pt x="11093" y="14400"/>
                        <a:pt x="10800" y="14400"/>
                      </a:cubicBezTo>
                      <a:cubicBezTo>
                        <a:pt x="10505" y="14400"/>
                        <a:pt x="10225" y="14259"/>
                        <a:pt x="9990" y="13990"/>
                      </a:cubicBezTo>
                      <a:lnTo>
                        <a:pt x="7198" y="10800"/>
                      </a:lnTo>
                      <a:lnTo>
                        <a:pt x="6636" y="10157"/>
                      </a:lnTo>
                      <a:lnTo>
                        <a:pt x="1349" y="4115"/>
                      </a:lnTo>
                      <a:lnTo>
                        <a:pt x="1349" y="4114"/>
                      </a:lnTo>
                      <a:cubicBezTo>
                        <a:pt x="1349" y="2980"/>
                        <a:pt x="1955" y="2057"/>
                        <a:pt x="2699" y="2057"/>
                      </a:cubicBezTo>
                      <a:lnTo>
                        <a:pt x="18899" y="2057"/>
                      </a:lnTo>
                      <a:cubicBezTo>
                        <a:pt x="19643" y="2057"/>
                        <a:pt x="20249" y="2980"/>
                        <a:pt x="20249" y="4114"/>
                      </a:cubicBezTo>
                      <a:cubicBezTo>
                        <a:pt x="20249" y="4114"/>
                        <a:pt x="11610" y="13990"/>
                        <a:pt x="11610" y="13990"/>
                      </a:cubicBezTo>
                      <a:close/>
                      <a:moveTo>
                        <a:pt x="20249" y="16198"/>
                      </a:moveTo>
                      <a:lnTo>
                        <a:pt x="15525" y="10800"/>
                      </a:lnTo>
                      <a:lnTo>
                        <a:pt x="20249" y="5399"/>
                      </a:lnTo>
                      <a:cubicBezTo>
                        <a:pt x="20249" y="5399"/>
                        <a:pt x="20249" y="16198"/>
                        <a:pt x="20249" y="16198"/>
                      </a:cubicBezTo>
                      <a:close/>
                      <a:moveTo>
                        <a:pt x="20249" y="17484"/>
                      </a:moveTo>
                      <a:cubicBezTo>
                        <a:pt x="20249" y="18620"/>
                        <a:pt x="19643" y="19541"/>
                        <a:pt x="18899" y="19541"/>
                      </a:cubicBezTo>
                      <a:lnTo>
                        <a:pt x="2699" y="19541"/>
                      </a:lnTo>
                      <a:cubicBezTo>
                        <a:pt x="1955" y="19541"/>
                        <a:pt x="1349" y="18620"/>
                        <a:pt x="1349" y="17484"/>
                      </a:cubicBezTo>
                      <a:lnTo>
                        <a:pt x="6636" y="11442"/>
                      </a:lnTo>
                      <a:lnTo>
                        <a:pt x="9585" y="14813"/>
                      </a:lnTo>
                      <a:cubicBezTo>
                        <a:pt x="9945" y="15222"/>
                        <a:pt x="10372" y="15429"/>
                        <a:pt x="10800" y="15429"/>
                      </a:cubicBezTo>
                      <a:cubicBezTo>
                        <a:pt x="11228" y="15429"/>
                        <a:pt x="11654" y="15222"/>
                        <a:pt x="12015" y="14813"/>
                      </a:cubicBezTo>
                      <a:lnTo>
                        <a:pt x="14963" y="11442"/>
                      </a:lnTo>
                      <a:cubicBezTo>
                        <a:pt x="14963" y="11442"/>
                        <a:pt x="20249" y="17484"/>
                        <a:pt x="20249" y="17484"/>
                      </a:cubicBezTo>
                      <a:close/>
                      <a:moveTo>
                        <a:pt x="1349" y="5399"/>
                      </a:moveTo>
                      <a:lnTo>
                        <a:pt x="6074" y="10800"/>
                      </a:lnTo>
                      <a:lnTo>
                        <a:pt x="1349" y="16198"/>
                      </a:lnTo>
                      <a:cubicBezTo>
                        <a:pt x="1349" y="16198"/>
                        <a:pt x="1349" y="5399"/>
                        <a:pt x="1349" y="5399"/>
                      </a:cubicBezTo>
                      <a:close/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08" y="0"/>
                        <a:pt x="0" y="1842"/>
                        <a:pt x="0" y="4114"/>
                      </a:cubicBezTo>
                      <a:lnTo>
                        <a:pt x="0" y="17484"/>
                      </a:lnTo>
                      <a:cubicBezTo>
                        <a:pt x="0" y="19756"/>
                        <a:pt x="1208" y="21600"/>
                        <a:pt x="2699" y="21600"/>
                      </a:cubicBezTo>
                      <a:lnTo>
                        <a:pt x="18899" y="21600"/>
                      </a:lnTo>
                      <a:cubicBezTo>
                        <a:pt x="20391" y="21600"/>
                        <a:pt x="21600" y="19756"/>
                        <a:pt x="21600" y="17484"/>
                      </a:cubicBezTo>
                      <a:lnTo>
                        <a:pt x="21600" y="4114"/>
                      </a:lnTo>
                      <a:cubicBezTo>
                        <a:pt x="21600" y="1842"/>
                        <a:pt x="20391" y="0"/>
                        <a:pt x="18899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457177">
                    <a:lnSpc>
                      <a:spcPct val="150000"/>
                    </a:lnSpc>
                  </a:pPr>
                  <a:endParaRPr lang="en-US" sz="3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9380" y="3985123"/>
                  <a:ext cx="220153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6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A complex idea can be conveyed with just a single still image, namely making it possible to absorb large amounts of data quickly.</a:t>
                  </a:r>
                  <a:endParaRPr lang="ms-MY" sz="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19027" y="2304191"/>
                <a:ext cx="2611883" cy="306425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/>
                <a:r>
                  <a:rPr lang="tr-TR" altLang="zh-CN" sz="20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rPr>
                  <a:t>STEP HERE</a:t>
                </a:r>
                <a:endParaRPr lang="ms-MY" sz="2000" dirty="0">
                  <a:solidFill>
                    <a:schemeClr val="bg1"/>
                  </a:solidFill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39"/>
          <p:cNvSpPr txBox="1"/>
          <p:nvPr/>
        </p:nvSpPr>
        <p:spPr>
          <a:xfrm>
            <a:off x="5940152" y="4058655"/>
            <a:ext cx="29717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tr-TR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STEP HERE</a:t>
            </a:r>
            <a:endParaRPr lang="zh-CN" altLang="en-US" sz="3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257649-985A-4C1B-9DB0-3804FE39A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2036961" y="1329030"/>
            <a:ext cx="5070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r-TR" altLang="zh-CN" sz="6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THANK YOU!</a:t>
            </a:r>
            <a:endParaRPr lang="zh-CN" altLang="en-US" sz="6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149616" y="2588278"/>
            <a:ext cx="4844765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tr-TR" altLang="zh-CN" sz="1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Powered </a:t>
            </a:r>
            <a:r>
              <a:rPr lang="tr-TR" altLang="zh-CN" sz="1600" i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by</a:t>
            </a:r>
            <a:r>
              <a:rPr lang="tr-TR" altLang="zh-CN" sz="1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altLang="zh-CN" sz="1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Freepptbackgrounds.net</a:t>
            </a:r>
            <a:endParaRPr lang="zh-CN" altLang="en-US" sz="1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F2200FE-B20F-4D67-A588-1EAFA916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51811" y="2018804"/>
            <a:ext cx="1815238" cy="41960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tr-TR" altLang="zh-CN" sz="2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COMPUTER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317085" y="1705229"/>
            <a:ext cx="0" cy="142041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3063301" y="2879475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组合 25"/>
          <p:cNvGrpSpPr/>
          <p:nvPr/>
        </p:nvGrpSpPr>
        <p:grpSpPr>
          <a:xfrm>
            <a:off x="2915816" y="1679070"/>
            <a:ext cx="1050058" cy="1050116"/>
            <a:chOff x="304800" y="673100"/>
            <a:chExt cx="4000500" cy="4000500"/>
          </a:xfrm>
          <a:effectLst/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80808"/>
                </a:solidFill>
                <a:latin typeface="+mj-lt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3045068" y="1843980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01</a:t>
            </a:r>
            <a:endParaRPr lang="zh-CN" altLang="en-US" sz="5000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35484" y="1707654"/>
            <a:ext cx="1295969" cy="1296144"/>
          </a:xfrm>
          <a:prstGeom prst="ellipse">
            <a:avLst/>
          </a:prstGeom>
          <a:noFill/>
          <a:ln>
            <a:solidFill>
              <a:srgbClr val="DCDDDD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>
              <a:lnSpc>
                <a:spcPts val="1949"/>
              </a:lnSpc>
            </a:pPr>
            <a:r>
              <a:rPr lang="en-US" altLang="zh-CN" sz="1500" dirty="0">
                <a:solidFill>
                  <a:schemeClr val="accent1"/>
                </a:solidFill>
                <a:latin typeface="+mj-lt"/>
                <a:ea typeface="微软雅黑" pitchFamily="34" charset="-122"/>
              </a:rPr>
              <a:t>25%</a:t>
            </a:r>
          </a:p>
          <a:p>
            <a:pPr algn="ctr">
              <a:lnSpc>
                <a:spcPts val="1949"/>
              </a:lnSpc>
            </a:pPr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61172" y="1707654"/>
            <a:ext cx="1295969" cy="1296144"/>
          </a:xfrm>
          <a:prstGeom prst="ellipse">
            <a:avLst/>
          </a:prstGeom>
          <a:noFill/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>
              <a:lnSpc>
                <a:spcPts val="1949"/>
              </a:lnSpc>
            </a:pPr>
            <a:r>
              <a:rPr lang="en-US" altLang="zh-CN" sz="1500" dirty="0">
                <a:solidFill>
                  <a:schemeClr val="accent2"/>
                </a:solidFill>
                <a:latin typeface="+mj-lt"/>
                <a:ea typeface="微软雅黑" pitchFamily="34" charset="-122"/>
              </a:rPr>
              <a:t>50%</a:t>
            </a:r>
          </a:p>
          <a:p>
            <a:pPr algn="ctr">
              <a:lnSpc>
                <a:spcPts val="1949"/>
              </a:lnSpc>
            </a:pPr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86861" y="1707654"/>
            <a:ext cx="1295969" cy="1296144"/>
          </a:xfrm>
          <a:prstGeom prst="ellipse">
            <a:avLst/>
          </a:prstGeom>
          <a:noFill/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>
              <a:lnSpc>
                <a:spcPts val="1949"/>
              </a:lnSpc>
            </a:pPr>
            <a:r>
              <a:rPr lang="en-US" altLang="zh-CN" sz="1500" dirty="0">
                <a:solidFill>
                  <a:schemeClr val="accent3"/>
                </a:solidFill>
                <a:latin typeface="+mj-lt"/>
                <a:ea typeface="微软雅黑" pitchFamily="34" charset="-122"/>
              </a:rPr>
              <a:t>75%</a:t>
            </a:r>
          </a:p>
          <a:p>
            <a:pPr algn="ctr">
              <a:lnSpc>
                <a:spcPts val="1949"/>
              </a:lnSpc>
            </a:pPr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12548" y="1707654"/>
            <a:ext cx="1295969" cy="1296144"/>
          </a:xfrm>
          <a:prstGeom prst="ellipse">
            <a:avLst/>
          </a:prstGeom>
          <a:noFill/>
          <a:ln>
            <a:solidFill>
              <a:srgbClr val="FFF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>
              <a:lnSpc>
                <a:spcPts val="1949"/>
              </a:lnSpc>
            </a:pPr>
            <a:r>
              <a:rPr lang="en-US" altLang="zh-CN" sz="1500" dirty="0">
                <a:solidFill>
                  <a:schemeClr val="accent4"/>
                </a:solidFill>
                <a:latin typeface="+mj-lt"/>
                <a:ea typeface="微软雅黑" pitchFamily="34" charset="-122"/>
              </a:rPr>
              <a:t>100%</a:t>
            </a:r>
          </a:p>
          <a:p>
            <a:pPr algn="ctr">
              <a:lnSpc>
                <a:spcPts val="1949"/>
              </a:lnSpc>
            </a:pPr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>
            <a:off x="1036344" y="1707654"/>
            <a:ext cx="1295969" cy="1296144"/>
          </a:xfrm>
          <a:prstGeom prst="arc">
            <a:avLst/>
          </a:prstGeom>
          <a:ln w="152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2961172" y="1707654"/>
            <a:ext cx="1295969" cy="1296144"/>
          </a:xfrm>
          <a:prstGeom prst="arc">
            <a:avLst>
              <a:gd name="adj1" fmla="val 10830103"/>
              <a:gd name="adj2" fmla="val 21573032"/>
            </a:avLst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4886861" y="1707654"/>
            <a:ext cx="1295969" cy="1296144"/>
          </a:xfrm>
          <a:prstGeom prst="arc">
            <a:avLst>
              <a:gd name="adj1" fmla="val 10830103"/>
              <a:gd name="adj2" fmla="val 5455170"/>
            </a:avLst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6812548" y="1707654"/>
            <a:ext cx="1295969" cy="1296144"/>
          </a:xfrm>
          <a:prstGeom prst="arc">
            <a:avLst>
              <a:gd name="adj1" fmla="val 10830103"/>
              <a:gd name="adj2" fmla="val 10828201"/>
            </a:avLst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828" y="3211540"/>
            <a:ext cx="1573281" cy="4124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2516" y="3211540"/>
            <a:ext cx="1573281" cy="4124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8205" y="3211540"/>
            <a:ext cx="1573281" cy="4124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3892" y="3211540"/>
            <a:ext cx="1573281" cy="4124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900" dirty="0">
              <a:solidFill>
                <a:srgbClr val="262626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82034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1194597"/>
            <a:ext cx="3392882" cy="33928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21852" y="1410625"/>
            <a:ext cx="1863207" cy="462926"/>
            <a:chOff x="3221852" y="1410625"/>
            <a:chExt cx="1863207" cy="462926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3221852" y="1410625"/>
              <a:ext cx="1863207" cy="462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tr-TR" altLang="zh-CN" sz="1400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3426346" y="1506690"/>
              <a:ext cx="367352" cy="270792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l="0" t="0" r="r" b="b"/>
              <a:pathLst>
                <a:path w="94" h="69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sp>
        <p:nvSpPr>
          <p:cNvPr id="7" name="Oval 7"/>
          <p:cNvSpPr/>
          <p:nvPr/>
        </p:nvSpPr>
        <p:spPr>
          <a:xfrm>
            <a:off x="4650677" y="3795210"/>
            <a:ext cx="434387" cy="4343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Freeform: Shape 9"/>
          <p:cNvSpPr>
            <a:spLocks/>
          </p:cNvSpPr>
          <p:nvPr/>
        </p:nvSpPr>
        <p:spPr bwMode="auto">
          <a:xfrm>
            <a:off x="4783354" y="3963129"/>
            <a:ext cx="148106" cy="114857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Freeform: Shape 10"/>
          <p:cNvSpPr>
            <a:spLocks/>
          </p:cNvSpPr>
          <p:nvPr/>
        </p:nvSpPr>
        <p:spPr bwMode="auto">
          <a:xfrm>
            <a:off x="4754639" y="3934415"/>
            <a:ext cx="234249" cy="179087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Freeform: Shape 11"/>
          <p:cNvSpPr>
            <a:spLocks/>
          </p:cNvSpPr>
          <p:nvPr/>
        </p:nvSpPr>
        <p:spPr bwMode="auto">
          <a:xfrm>
            <a:off x="4935238" y="3969930"/>
            <a:ext cx="21158" cy="21914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Freeform: Shape 12"/>
          <p:cNvSpPr>
            <a:spLocks/>
          </p:cNvSpPr>
          <p:nvPr/>
        </p:nvSpPr>
        <p:spPr bwMode="auto">
          <a:xfrm>
            <a:off x="4927681" y="4063629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Freeform: Shape 13"/>
          <p:cNvSpPr>
            <a:spLocks/>
          </p:cNvSpPr>
          <p:nvPr/>
        </p:nvSpPr>
        <p:spPr bwMode="auto">
          <a:xfrm>
            <a:off x="4935238" y="4041716"/>
            <a:ext cx="28715" cy="7556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3" name="Freeform: Shape 14"/>
          <p:cNvSpPr>
            <a:spLocks/>
          </p:cNvSpPr>
          <p:nvPr/>
        </p:nvSpPr>
        <p:spPr bwMode="auto">
          <a:xfrm>
            <a:off x="4935238" y="4020558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Freeform: Shape 15"/>
          <p:cNvSpPr>
            <a:spLocks/>
          </p:cNvSpPr>
          <p:nvPr/>
        </p:nvSpPr>
        <p:spPr bwMode="auto">
          <a:xfrm>
            <a:off x="4813580" y="3991844"/>
            <a:ext cx="43072" cy="28715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5" name="Oval 17"/>
          <p:cNvSpPr/>
          <p:nvPr/>
        </p:nvSpPr>
        <p:spPr>
          <a:xfrm>
            <a:off x="4650677" y="2951148"/>
            <a:ext cx="434387" cy="4343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Freeform: Shape 19"/>
          <p:cNvSpPr>
            <a:spLocks/>
          </p:cNvSpPr>
          <p:nvPr/>
        </p:nvSpPr>
        <p:spPr bwMode="auto">
          <a:xfrm>
            <a:off x="4756151" y="3065039"/>
            <a:ext cx="214603" cy="229715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Freeform: Shape 20"/>
          <p:cNvSpPr>
            <a:spLocks/>
          </p:cNvSpPr>
          <p:nvPr/>
        </p:nvSpPr>
        <p:spPr bwMode="auto">
          <a:xfrm>
            <a:off x="4784865" y="3093753"/>
            <a:ext cx="157174" cy="143572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Freeform: Shape 21"/>
          <p:cNvSpPr>
            <a:spLocks/>
          </p:cNvSpPr>
          <p:nvPr/>
        </p:nvSpPr>
        <p:spPr bwMode="auto">
          <a:xfrm>
            <a:off x="4870253" y="3115667"/>
            <a:ext cx="43072" cy="43071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4650677" y="2107085"/>
            <a:ext cx="434387" cy="434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Freeform: Shape 25"/>
          <p:cNvSpPr>
            <a:spLocks/>
          </p:cNvSpPr>
          <p:nvPr/>
        </p:nvSpPr>
        <p:spPr bwMode="auto">
          <a:xfrm>
            <a:off x="4806401" y="2271181"/>
            <a:ext cx="114102" cy="11485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1 w 64"/>
              <a:gd name="T11" fmla="*/ 47 h 64"/>
              <a:gd name="T12" fmla="*/ 17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1 w 64"/>
              <a:gd name="T1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1" y="47"/>
                </a:moveTo>
                <a:cubicBezTo>
                  <a:pt x="42" y="57"/>
                  <a:pt x="27" y="59"/>
                  <a:pt x="17" y="50"/>
                </a:cubicBezTo>
                <a:cubicBezTo>
                  <a:pt x="7" y="41"/>
                  <a:pt x="6" y="26"/>
                  <a:pt x="14" y="16"/>
                </a:cubicBezTo>
                <a:cubicBezTo>
                  <a:pt x="23" y="6"/>
                  <a:pt x="38" y="5"/>
                  <a:pt x="48" y="14"/>
                </a:cubicBezTo>
                <a:cubicBezTo>
                  <a:pt x="58" y="22"/>
                  <a:pt x="59" y="37"/>
                  <a:pt x="5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Freeform: Shape 26"/>
          <p:cNvSpPr>
            <a:spLocks/>
          </p:cNvSpPr>
          <p:nvPr/>
        </p:nvSpPr>
        <p:spPr bwMode="auto">
          <a:xfrm>
            <a:off x="4835114" y="2299895"/>
            <a:ext cx="31737" cy="32492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4"/>
                  <a:pt x="16" y="4"/>
                </a:cubicBezTo>
                <a:cubicBezTo>
                  <a:pt x="18" y="4"/>
                  <a:pt x="18" y="3"/>
                  <a:pt x="18" y="2"/>
                </a:cubicBezTo>
                <a:cubicBezTo>
                  <a:pt x="18" y="1"/>
                  <a:pt x="18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Freeform: Shape 27"/>
          <p:cNvSpPr>
            <a:spLocks/>
          </p:cNvSpPr>
          <p:nvPr/>
        </p:nvSpPr>
        <p:spPr bwMode="auto">
          <a:xfrm>
            <a:off x="4748972" y="2221308"/>
            <a:ext cx="228959" cy="193445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6 w 128"/>
              <a:gd name="T5" fmla="*/ 7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7 h 108"/>
              <a:gd name="T12" fmla="*/ 28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2 w 128"/>
              <a:gd name="T41" fmla="*/ 32 h 108"/>
              <a:gd name="T42" fmla="*/ 34 w 128"/>
              <a:gd name="T43" fmla="*/ 28 h 108"/>
              <a:gd name="T44" fmla="*/ 41 w 128"/>
              <a:gd name="T45" fmla="*/ 10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0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5" y="3"/>
                  <a:pt x="33" y="7"/>
                </a:cubicBezTo>
                <a:cubicBezTo>
                  <a:pt x="28" y="21"/>
                  <a:pt x="28" y="21"/>
                  <a:pt x="28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6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2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9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34" y="28"/>
                  <a:pt x="34" y="28"/>
                  <a:pt x="34" y="2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3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9"/>
                  <a:pt x="88" y="10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5081892" y="2058153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85000" lnSpcReduction="20000"/>
          </a:bodyPr>
          <a:lstStyle/>
          <a:p>
            <a:r>
              <a:rPr lang="tr-TR" altLang="zh-CN" sz="1400" b="1" kern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b="1" kern="9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5081892" y="2312069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5081892" y="2916666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85000" lnSpcReduction="20000"/>
          </a:bodyPr>
          <a:lstStyle/>
          <a:p>
            <a:r>
              <a:rPr lang="tr-TR" altLang="zh-CN" sz="1400" b="1" kern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b="1" kern="9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5081892" y="3170582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5081892" y="3746277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85000" lnSpcReduction="20000"/>
          </a:bodyPr>
          <a:lstStyle/>
          <a:p>
            <a:r>
              <a:rPr lang="tr-TR" altLang="zh-CN" sz="1400" b="1" kern="9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400" b="1" kern="9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5081892" y="4000193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11648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23502" y="2624557"/>
            <a:ext cx="1627363" cy="1385713"/>
            <a:chOff x="4208894" y="3762612"/>
            <a:chExt cx="1822450" cy="1551623"/>
          </a:xfrm>
        </p:grpSpPr>
        <p:sp>
          <p:nvSpPr>
            <p:cNvPr id="3" name="等腰三角形 2"/>
            <p:cNvSpPr/>
            <p:nvPr/>
          </p:nvSpPr>
          <p:spPr>
            <a:xfrm rot="10800000">
              <a:off x="4208894" y="3762612"/>
              <a:ext cx="1822450" cy="1551623"/>
            </a:xfrm>
            <a:prstGeom prst="triangle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11452" y="3969357"/>
              <a:ext cx="824027" cy="516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r-TR" altLang="zh-CN" sz="1200" kern="0" dirty="0">
                  <a:solidFill>
                    <a:srgbClr val="F8F8F8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200" kern="0" dirty="0">
                <a:solidFill>
                  <a:srgbClr val="F8F8F8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43998" y="2727333"/>
            <a:ext cx="1679926" cy="1340149"/>
            <a:chOff x="5237842" y="4004098"/>
            <a:chExt cx="1881315" cy="1500603"/>
          </a:xfrm>
        </p:grpSpPr>
        <p:sp>
          <p:nvSpPr>
            <p:cNvPr id="6" name="等腰三角形 7"/>
            <p:cNvSpPr/>
            <p:nvPr/>
          </p:nvSpPr>
          <p:spPr>
            <a:xfrm>
              <a:off x="523784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42638" y="4958700"/>
              <a:ext cx="1576519" cy="37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tr-TR" altLang="zh-CN" sz="1600" kern="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58667" y="1115743"/>
            <a:ext cx="1604458" cy="1311991"/>
            <a:chOff x="4244067" y="2343574"/>
            <a:chExt cx="1796802" cy="1469072"/>
          </a:xfrm>
        </p:grpSpPr>
        <p:sp>
          <p:nvSpPr>
            <p:cNvPr id="9" name="等腰三角形 6"/>
            <p:cNvSpPr/>
            <p:nvPr/>
          </p:nvSpPr>
          <p:spPr>
            <a:xfrm>
              <a:off x="4244067" y="2343574"/>
              <a:ext cx="1796802" cy="1469072"/>
            </a:xfrm>
            <a:custGeom>
              <a:avLst/>
              <a:gdLst/>
              <a:ahLst/>
              <a:cxnLst/>
              <a:rect l="l" t="t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6302" y="3047006"/>
              <a:ext cx="1576521" cy="37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tr-TR" altLang="zh-CN" sz="1600" kern="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94120" y="2727333"/>
            <a:ext cx="1672416" cy="1340149"/>
            <a:chOff x="3167840" y="4004098"/>
            <a:chExt cx="1872904" cy="1500603"/>
          </a:xfrm>
        </p:grpSpPr>
        <p:sp>
          <p:nvSpPr>
            <p:cNvPr id="12" name="等腰三角形 11"/>
            <p:cNvSpPr/>
            <p:nvPr/>
          </p:nvSpPr>
          <p:spPr>
            <a:xfrm>
              <a:off x="327569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7840" y="4936591"/>
              <a:ext cx="1576519" cy="37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tr-TR" altLang="zh-CN" sz="1600" kern="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75988" y="1396546"/>
            <a:ext cx="2547726" cy="808261"/>
            <a:chOff x="5740568" y="2797139"/>
            <a:chExt cx="2548069" cy="808260"/>
          </a:xfrm>
        </p:grpSpPr>
        <p:grpSp>
          <p:nvGrpSpPr>
            <p:cNvPr id="15" name="组合 44"/>
            <p:cNvGrpSpPr>
              <a:grpSpLocks/>
            </p:cNvGrpSpPr>
            <p:nvPr/>
          </p:nvGrpSpPr>
          <p:grpSpPr bwMode="auto">
            <a:xfrm flipH="1">
              <a:off x="6042251" y="3141849"/>
              <a:ext cx="2184401" cy="400109"/>
              <a:chOff x="-362770" y="3102960"/>
              <a:chExt cx="2183515" cy="400109"/>
            </a:xfrm>
          </p:grpSpPr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-338636" y="3102960"/>
                <a:ext cx="2159381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1000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itchFamily="34" charset="-122"/>
                  </a:rPr>
                  <a:t>Go ahead and replace it with your own text.</a:t>
                </a:r>
              </a:p>
            </p:txBody>
          </p: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-362770" y="3102960"/>
                <a:ext cx="114571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endParaRPr lang="en-US" altLang="zh-CN" sz="1000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 flipH="1">
              <a:off x="6028600" y="2797139"/>
              <a:ext cx="1456585" cy="2769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tr-TR" altLang="zh-CN" sz="1200" b="1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rPr>
                <a:t>STAGE HERE</a:t>
              </a:r>
              <a:endPara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5740568" y="3605399"/>
              <a:ext cx="254806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ysDot"/>
              <a:headEnd type="oval"/>
              <a:tailEnd type="oval"/>
            </a:ln>
            <a:effectLst/>
          </p:spPr>
        </p:cxnSp>
      </p:grpSp>
      <p:grpSp>
        <p:nvGrpSpPr>
          <p:cNvPr id="20" name="组合 19"/>
          <p:cNvGrpSpPr/>
          <p:nvPr/>
        </p:nvGrpSpPr>
        <p:grpSpPr>
          <a:xfrm>
            <a:off x="642027" y="2593236"/>
            <a:ext cx="2639627" cy="794243"/>
            <a:chOff x="821898" y="3802559"/>
            <a:chExt cx="2639984" cy="794243"/>
          </a:xfrm>
        </p:grpSpPr>
        <p:grpSp>
          <p:nvGrpSpPr>
            <p:cNvPr id="21" name="组合 44"/>
            <p:cNvGrpSpPr>
              <a:grpSpLocks/>
            </p:cNvGrpSpPr>
            <p:nvPr/>
          </p:nvGrpSpPr>
          <p:grpSpPr bwMode="auto">
            <a:xfrm flipH="1">
              <a:off x="821898" y="4133252"/>
              <a:ext cx="2184401" cy="400110"/>
              <a:chOff x="-362770" y="3102960"/>
              <a:chExt cx="2183515" cy="400110"/>
            </a:xfrm>
          </p:grpSpPr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-227100" y="3102960"/>
                <a:ext cx="204784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1000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itchFamily="34" charset="-122"/>
                  </a:rPr>
                  <a:t>Go ahead and replace it with your own text.</a:t>
                </a:r>
              </a:p>
            </p:txBody>
          </p: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-362770" y="3102960"/>
                <a:ext cx="114571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endParaRPr lang="en-US" altLang="zh-CN" sz="1000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844254" y="3802559"/>
              <a:ext cx="1456585" cy="276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tr-TR" altLang="zh-CN" sz="1200" b="1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rPr>
                <a:t>STAGE HERE</a:t>
              </a:r>
              <a:endPara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868640" y="4596802"/>
              <a:ext cx="259324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headEnd type="oval"/>
              <a:tailEnd type="oval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6003653" y="2070072"/>
            <a:ext cx="2747388" cy="1770429"/>
            <a:chOff x="5654277" y="1834970"/>
            <a:chExt cx="2747759" cy="1770429"/>
          </a:xfrm>
        </p:grpSpPr>
        <p:grpSp>
          <p:nvGrpSpPr>
            <p:cNvPr id="27" name="组合 44"/>
            <p:cNvGrpSpPr>
              <a:grpSpLocks/>
            </p:cNvGrpSpPr>
            <p:nvPr/>
          </p:nvGrpSpPr>
          <p:grpSpPr bwMode="auto">
            <a:xfrm flipH="1">
              <a:off x="6042252" y="1834970"/>
              <a:ext cx="2359784" cy="1706989"/>
              <a:chOff x="-538083" y="1796081"/>
              <a:chExt cx="2358827" cy="1706989"/>
            </a:xfrm>
          </p:grpSpPr>
          <p:sp>
            <p:nvSpPr>
              <p:cNvPr id="30" name="TextBox 11"/>
              <p:cNvSpPr txBox="1">
                <a:spLocks noChangeArrowheads="1"/>
              </p:cNvSpPr>
              <p:nvPr/>
            </p:nvSpPr>
            <p:spPr bwMode="auto">
              <a:xfrm>
                <a:off x="-175564" y="3102960"/>
                <a:ext cx="199630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1000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itchFamily="34" charset="-122"/>
                  </a:rPr>
                  <a:t>Go ahead and replace it with your own text.</a:t>
                </a:r>
              </a:p>
            </p:txBody>
          </p:sp>
          <p:sp>
            <p:nvSpPr>
              <p:cNvPr id="31" name="TextBox 11"/>
              <p:cNvSpPr txBox="1">
                <a:spLocks noChangeArrowheads="1"/>
              </p:cNvSpPr>
              <p:nvPr/>
            </p:nvSpPr>
            <p:spPr bwMode="auto">
              <a:xfrm>
                <a:off x="-538083" y="1796081"/>
                <a:ext cx="114571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defRPr/>
                </a:pPr>
                <a:endParaRPr lang="en-US" altLang="zh-CN" sz="1000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014317" y="2820959"/>
              <a:ext cx="1456585" cy="276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tr-TR" altLang="zh-CN" sz="1200" b="1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itchFamily="34" charset="-122"/>
                </a:rPr>
                <a:t>STAGE HERE</a:t>
              </a:r>
              <a:endPara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5654277" y="3605399"/>
              <a:ext cx="2548069" cy="0"/>
            </a:xfrm>
            <a:prstGeom prst="line">
              <a:avLst/>
            </a:prstGeom>
            <a:noFill/>
            <a:ln w="12700" cap="flat" cmpd="sng" algn="ctr">
              <a:solidFill>
                <a:schemeClr val="bg2"/>
              </a:solidFill>
              <a:prstDash val="sysDot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3653065"/>
      </p:ext>
    </p:extLst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1 0.00023 L -0.09464 -0.04669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5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1 0.00046 L 0.09618 -0.0466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67639" y="1239487"/>
            <a:ext cx="2232536" cy="2232837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04515" y="1376382"/>
            <a:ext cx="1958784" cy="1959049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40487" y="1512373"/>
            <a:ext cx="1686840" cy="1687068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77628" y="1649532"/>
            <a:ext cx="1412557" cy="1412748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>
            <a:off x="3667639" y="1239487"/>
            <a:ext cx="2232536" cy="2232837"/>
          </a:xfrm>
          <a:prstGeom prst="arc">
            <a:avLst>
              <a:gd name="adj1" fmla="val 16200000"/>
              <a:gd name="adj2" fmla="val 21257035"/>
            </a:avLst>
          </a:pr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804515" y="1376381"/>
            <a:ext cx="1958784" cy="1959049"/>
          </a:xfrm>
          <a:prstGeom prst="arc">
            <a:avLst>
              <a:gd name="adj1" fmla="val 16200000"/>
              <a:gd name="adj2" fmla="val 2624571"/>
            </a:avLst>
          </a:prstGeom>
          <a:noFill/>
          <a:ln w="1270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4" name="Arc 13"/>
          <p:cNvSpPr/>
          <p:nvPr/>
        </p:nvSpPr>
        <p:spPr>
          <a:xfrm>
            <a:off x="3940487" y="1512373"/>
            <a:ext cx="1686840" cy="1687068"/>
          </a:xfrm>
          <a:prstGeom prst="arc">
            <a:avLst>
              <a:gd name="adj1" fmla="val 16200000"/>
              <a:gd name="adj2" fmla="val 8081276"/>
            </a:avLst>
          </a:prstGeom>
          <a:noFill/>
          <a:ln w="1270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077628" y="1649532"/>
            <a:ext cx="1412557" cy="1412748"/>
          </a:xfrm>
          <a:prstGeom prst="arc">
            <a:avLst>
              <a:gd name="adj1" fmla="val 16200000"/>
              <a:gd name="adj2" fmla="val 12374596"/>
            </a:avLst>
          </a:prstGeom>
          <a:noFill/>
          <a:ln w="1270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sz="1799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2835" y="2052512"/>
            <a:ext cx="1142144" cy="93101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pPr algn="ctr"/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28"/>
          <p:cNvCxnSpPr/>
          <p:nvPr/>
        </p:nvCxnSpPr>
        <p:spPr>
          <a:xfrm>
            <a:off x="5900173" y="2256225"/>
            <a:ext cx="95999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9"/>
          <p:cNvCxnSpPr/>
          <p:nvPr/>
        </p:nvCxnSpPr>
        <p:spPr>
          <a:xfrm>
            <a:off x="5490184" y="3062280"/>
            <a:ext cx="1371415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3221548" y="2917153"/>
            <a:ext cx="95999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/>
          <p:cNvCxnSpPr/>
          <p:nvPr/>
        </p:nvCxnSpPr>
        <p:spPr>
          <a:xfrm>
            <a:off x="3187643" y="2044281"/>
            <a:ext cx="95999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2"/>
          <p:cNvSpPr txBox="1"/>
          <p:nvPr/>
        </p:nvSpPr>
        <p:spPr>
          <a:xfrm>
            <a:off x="6933253" y="2128635"/>
            <a:ext cx="1672542" cy="50012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6933253" y="2945065"/>
            <a:ext cx="1672542" cy="50012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1446531" y="1935786"/>
            <a:ext cx="1672542" cy="50012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r"/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pPr algn="r"/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1446531" y="2813613"/>
            <a:ext cx="1672542" cy="50012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r"/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pPr algn="r"/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1900311" y="3973338"/>
            <a:ext cx="5767190" cy="50012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tr-TR" altLang="zh-CN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</a:rPr>
              <a:t>OPTION HERE</a:t>
            </a:r>
          </a:p>
          <a:p>
            <a:pPr algn="ctr"/>
            <a:r>
              <a:rPr lang="en-US" altLang="zh-CN" sz="800" spc="225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8218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5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" y="2382441"/>
            <a:ext cx="9142766" cy="756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 sz="1799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662" y="1529444"/>
            <a:ext cx="2257461" cy="1267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774" y="1485505"/>
            <a:ext cx="2257524" cy="1355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95" y="1531858"/>
            <a:ext cx="2257120" cy="126301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32579" y="3320146"/>
            <a:ext cx="1646412" cy="844644"/>
            <a:chOff x="1509486" y="4426856"/>
            <a:chExt cx="2195512" cy="1126192"/>
          </a:xfrm>
        </p:grpSpPr>
        <p:sp>
          <p:nvSpPr>
            <p:cNvPr id="7" name="文本框 11"/>
            <p:cNvSpPr txBox="1"/>
            <p:nvPr/>
          </p:nvSpPr>
          <p:spPr>
            <a:xfrm>
              <a:off x="1509486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09486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61124" y="3320146"/>
            <a:ext cx="1646412" cy="844644"/>
            <a:chOff x="5014687" y="4426856"/>
            <a:chExt cx="2195512" cy="1126192"/>
          </a:xfrm>
        </p:grpSpPr>
        <p:sp>
          <p:nvSpPr>
            <p:cNvPr id="10" name="文本框 12"/>
            <p:cNvSpPr txBox="1"/>
            <p:nvPr/>
          </p:nvSpPr>
          <p:spPr>
            <a:xfrm>
              <a:off x="5014687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14687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48660" y="3320146"/>
            <a:ext cx="1646412" cy="844644"/>
            <a:chOff x="8465198" y="4426856"/>
            <a:chExt cx="2195512" cy="1126192"/>
          </a:xfrm>
        </p:grpSpPr>
        <p:sp>
          <p:nvSpPr>
            <p:cNvPr id="13" name="文本框 13"/>
            <p:cNvSpPr txBox="1"/>
            <p:nvPr/>
          </p:nvSpPr>
          <p:spPr>
            <a:xfrm>
              <a:off x="8465198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65198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We hope that this template will return to you as a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F2200FE-B20F-4D67-A588-1EAFA916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51811" y="1994327"/>
            <a:ext cx="1202635" cy="41960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tr-TR" altLang="zh-CN" sz="23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PHONE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317085" y="1705229"/>
            <a:ext cx="0" cy="142041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3063301" y="2879475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组合 25"/>
          <p:cNvGrpSpPr/>
          <p:nvPr/>
        </p:nvGrpSpPr>
        <p:grpSpPr>
          <a:xfrm>
            <a:off x="2915816" y="1679070"/>
            <a:ext cx="1050058" cy="1050116"/>
            <a:chOff x="304800" y="673100"/>
            <a:chExt cx="4000500" cy="4000500"/>
          </a:xfrm>
          <a:effectLst/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80808"/>
                </a:solidFill>
                <a:latin typeface="+mj-lt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3045068" y="1843980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02</a:t>
            </a:r>
            <a:endParaRPr lang="zh-CN" altLang="en-US" sz="5000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heme/theme1.xml><?xml version="1.0" encoding="utf-8"?>
<a:theme xmlns:a="http://schemas.openxmlformats.org/drawingml/2006/main" name="Technology Report Presentation Report www.templatesppt.com">
  <a:themeElements>
    <a:clrScheme name="自定义 94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005390"/>
      </a:accent1>
      <a:accent2>
        <a:srgbClr val="00B0F0"/>
      </a:accent2>
      <a:accent3>
        <a:srgbClr val="005390"/>
      </a:accent3>
      <a:accent4>
        <a:srgbClr val="00B0F0"/>
      </a:accent4>
      <a:accent5>
        <a:srgbClr val="005390"/>
      </a:accent5>
      <a:accent6>
        <a:srgbClr val="00B0F0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1614</Words>
  <Application>Microsoft Macintosh PowerPoint</Application>
  <PresentationFormat>Ekran Gösterisi (16:9)</PresentationFormat>
  <Paragraphs>232</Paragraphs>
  <Slides>25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Constantia</vt:lpstr>
      <vt:lpstr>Technology Report Presentation Report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Report Presentation Template</dc:title>
  <dc:subject/>
  <dc:creator>Templatesppt.com</dc:creator>
  <cp:keywords>Technology Report Presentation Template</cp:keywords>
  <dc:description>Technology Report Presentation Template
www.Templatesppt.com</dc:description>
  <cp:lastModifiedBy>Resul Gok</cp:lastModifiedBy>
  <cp:revision>419</cp:revision>
  <dcterms:created xsi:type="dcterms:W3CDTF">2014-11-09T01:07:25Z</dcterms:created>
  <dcterms:modified xsi:type="dcterms:W3CDTF">2022-05-26T13:41:13Z</dcterms:modified>
  <cp:category>Technology</cp:category>
</cp:coreProperties>
</file>