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8" r:id="rId3"/>
    <p:sldId id="316" r:id="rId4"/>
    <p:sldId id="322" r:id="rId5"/>
    <p:sldId id="319" r:id="rId6"/>
    <p:sldId id="323" r:id="rId7"/>
    <p:sldId id="321" r:id="rId8"/>
    <p:sldId id="32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NHẬP LỄ</a:t>
            </a:r>
            <a:b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(CN II MV)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82880"/>
            <a:ext cx="1120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Hỡi dân Si-on đây Chúa sẽ đến cứu độ muôn dân và Ngài lên tiếng thật uy hùng, khiến anh em xiết bao mừng vui. 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5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3"/>
            <a:ext cx="1137073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Thân lạy Đấng đang ngự trị trên Bệ Thần Hộ giá, Ngài dẫn dắt dân như dân dắt cừu, nguyện quang lâm. 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82880"/>
            <a:ext cx="1120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Hỡi dân Si-on đây Chúa sẽ đến cứu độ muôn dân và Ngài lên tiếng thật uy hùng, khiến anh em xiết bao mừng vui. 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72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78823"/>
            <a:ext cx="11396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tỏ thánh nhan dịu hiền, xin biểu lộ quyền phép mà cứu chúng con, ôi Đấng lãnh đạo ngàn cơ binh. 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85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82880"/>
            <a:ext cx="1120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Hỡi dân Si-on đây Chúa sẽ đến cứu độ muôn dân và Ngài lên tiếng thật uy hùng, khiến anh em xiết bao mừng vui. 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82880"/>
            <a:ext cx="1120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Xin đừng để công việc nào trong hoạt động trần thế chặn bước chúng con mau mắn đón mừng Con Chúa đến</a:t>
            </a:r>
            <a:r>
              <a:rPr lang="vi-VN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182880"/>
            <a:ext cx="1120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Hỡi dân Si-on đây Chúa sẽ đến cứu độ muôn dân và Ngài lên tiếng thật uy hùng, khiến anh em xiết bao mừng vui. </a:t>
            </a: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42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355</TotalTime>
  <Words>17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Garamond</vt:lpstr>
      <vt:lpstr>Times New Roman</vt:lpstr>
      <vt:lpstr>Verdana</vt:lpstr>
      <vt:lpstr>Savon</vt:lpstr>
      <vt:lpstr>CA NHẬP LỄ (CN II MV)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76</cp:revision>
  <dcterms:created xsi:type="dcterms:W3CDTF">2024-12-09T14:38:56Z</dcterms:created>
  <dcterms:modified xsi:type="dcterms:W3CDTF">2025-10-12T16:42:47Z</dcterms:modified>
</cp:coreProperties>
</file>