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0" y="457201"/>
            <a:ext cx="497999" cy="57646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536713" y="4363278"/>
            <a:ext cx="8607287" cy="78022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8" name="Google Shape;48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9" name="Google Shape;49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4.png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/>
          <p:nvPr/>
        </p:nvSpPr>
        <p:spPr>
          <a:xfrm>
            <a:off x="0" y="2521527"/>
            <a:ext cx="497999" cy="2621973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  <p:sp>
        <p:nvSpPr>
          <p:cNvPr id="9" name="Google Shape;9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757" y="499600"/>
            <a:ext cx="358499" cy="35741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png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3.png"/><Relationship Id="rId8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311700" y="2150850"/>
            <a:ext cx="5833919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i" sz="4800"/>
              <a:t>Irrallinen prokaryootti</a:t>
            </a:r>
            <a:endParaRPr b="1" sz="4800"/>
          </a:p>
        </p:txBody>
      </p:sp>
      <p:pic>
        <p:nvPicPr>
          <p:cNvPr id="63" name="Google Shape;6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425" y="54900"/>
            <a:ext cx="409155" cy="40792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/>
        </p:nvSpPr>
        <p:spPr>
          <a:xfrm>
            <a:off x="10650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Miten voimme saada aikaan muutoksen yhteisössämme? &gt; Media-analyysi &gt; </a:t>
            </a:r>
            <a:r>
              <a:rPr b="1" i="0" lang="fi" sz="14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Irrallinen prokaryootti</a:t>
            </a:r>
            <a:endParaRPr b="1" i="0" sz="14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1323325" y="3760488"/>
            <a:ext cx="69114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Kortit Irrallinen prokaryootti -tehtävään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46575" y="973525"/>
            <a:ext cx="2656850" cy="2656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/>
          <p:nvPr/>
        </p:nvSpPr>
        <p:spPr>
          <a:xfrm>
            <a:off x="1068250" y="3176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1175878" y="1481614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 yhdistyä vain itseään pienempään ryhmään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1720375" y="460736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1720300" y="4163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3649455" y="3176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3757083" y="1481614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 yhdistyä vain itseään pienempään ryhmään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4301580" y="460736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4301505" y="4163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6234525" y="3176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6342153" y="1481614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 yhdistyä vain itseään pienempään ryhmään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6886650" y="460736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6886575" y="4163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1068250" y="2488550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1175878" y="3652539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 yhdistyä vain itseään pienempään ryhmään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1720375" y="2631661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4"/>
          <p:cNvSpPr txBox="1"/>
          <p:nvPr/>
        </p:nvSpPr>
        <p:spPr>
          <a:xfrm>
            <a:off x="1720300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4"/>
          <p:cNvSpPr/>
          <p:nvPr/>
        </p:nvSpPr>
        <p:spPr>
          <a:xfrm>
            <a:off x="3649455" y="2488550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3757083" y="3652539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 yhdistyä vain itseään pienempään ryhmään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4301580" y="2631661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4"/>
          <p:cNvSpPr txBox="1"/>
          <p:nvPr/>
        </p:nvSpPr>
        <p:spPr>
          <a:xfrm>
            <a:off x="4301505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6234525" y="2488550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6342153" y="3652539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 yhdistyä vain itseään pienempään ryhmään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6886650" y="2631661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6886575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/>
          <p:nvPr/>
        </p:nvSpPr>
        <p:spPr>
          <a:xfrm>
            <a:off x="1068250" y="3176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1175878" y="1481614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 yhdistyä vain itseään pienempään ryhmään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5"/>
          <p:cNvSpPr/>
          <p:nvPr/>
        </p:nvSpPr>
        <p:spPr>
          <a:xfrm>
            <a:off x="1720375" y="460736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1720300" y="4163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5"/>
          <p:cNvSpPr/>
          <p:nvPr/>
        </p:nvSpPr>
        <p:spPr>
          <a:xfrm>
            <a:off x="3649455" y="3176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3757083" y="1481614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 yhdistyä vain itseään pienempään ryhmään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5"/>
          <p:cNvSpPr/>
          <p:nvPr/>
        </p:nvSpPr>
        <p:spPr>
          <a:xfrm>
            <a:off x="4301580" y="460736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4301505" y="4163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6234525" y="3176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5"/>
          <p:cNvSpPr/>
          <p:nvPr/>
        </p:nvSpPr>
        <p:spPr>
          <a:xfrm>
            <a:off x="6342153" y="1481614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 yhdistyä vain itseään pienempään ryhmään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5"/>
          <p:cNvSpPr/>
          <p:nvPr/>
        </p:nvSpPr>
        <p:spPr>
          <a:xfrm>
            <a:off x="6886650" y="460736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6886575" y="4163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1068250" y="2488550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5"/>
          <p:cNvSpPr/>
          <p:nvPr/>
        </p:nvSpPr>
        <p:spPr>
          <a:xfrm>
            <a:off x="1175878" y="3652539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 yhdistyä vain ryhmään, jossa on vähintään 2 henkeä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5"/>
          <p:cNvSpPr/>
          <p:nvPr/>
        </p:nvSpPr>
        <p:spPr>
          <a:xfrm>
            <a:off x="1720375" y="2631661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1720300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5"/>
          <p:cNvSpPr/>
          <p:nvPr/>
        </p:nvSpPr>
        <p:spPr>
          <a:xfrm>
            <a:off x="3649455" y="2488550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5"/>
          <p:cNvSpPr/>
          <p:nvPr/>
        </p:nvSpPr>
        <p:spPr>
          <a:xfrm>
            <a:off x="3757083" y="3652539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fi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Voi yhdistyä vain ryhmään, jossa on vähintään 2 henkeä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4301580" y="2631661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4301505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5"/>
          <p:cNvSpPr/>
          <p:nvPr/>
        </p:nvSpPr>
        <p:spPr>
          <a:xfrm>
            <a:off x="6234525" y="2488550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6342153" y="3652539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fi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Voi yhdistyä vain ryhmään, jossa on vähintään 2 henkeä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5"/>
          <p:cNvSpPr/>
          <p:nvPr/>
        </p:nvSpPr>
        <p:spPr>
          <a:xfrm>
            <a:off x="6886650" y="2631661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6886575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/>
          <p:nvPr/>
        </p:nvSpPr>
        <p:spPr>
          <a:xfrm>
            <a:off x="1068250" y="3176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1175878" y="1481614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 yhdistyä vain itseään pienempään ryhmään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6"/>
          <p:cNvSpPr/>
          <p:nvPr/>
        </p:nvSpPr>
        <p:spPr>
          <a:xfrm>
            <a:off x="1720375" y="460736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1720300" y="4163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6"/>
          <p:cNvSpPr/>
          <p:nvPr/>
        </p:nvSpPr>
        <p:spPr>
          <a:xfrm>
            <a:off x="3597650" y="3176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6"/>
          <p:cNvSpPr/>
          <p:nvPr/>
        </p:nvSpPr>
        <p:spPr>
          <a:xfrm>
            <a:off x="3705278" y="1481614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 yhdistyä vain itseään pienempään ryhmään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6"/>
          <p:cNvSpPr/>
          <p:nvPr/>
        </p:nvSpPr>
        <p:spPr>
          <a:xfrm>
            <a:off x="4249775" y="460736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6"/>
          <p:cNvSpPr txBox="1"/>
          <p:nvPr/>
        </p:nvSpPr>
        <p:spPr>
          <a:xfrm>
            <a:off x="4249700" y="4163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6"/>
          <p:cNvSpPr/>
          <p:nvPr/>
        </p:nvSpPr>
        <p:spPr>
          <a:xfrm>
            <a:off x="6234525" y="3176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6"/>
          <p:cNvSpPr/>
          <p:nvPr/>
        </p:nvSpPr>
        <p:spPr>
          <a:xfrm>
            <a:off x="6342153" y="1481614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 yhdistyä vain itseään pienempään ryhmään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6"/>
          <p:cNvSpPr/>
          <p:nvPr/>
        </p:nvSpPr>
        <p:spPr>
          <a:xfrm>
            <a:off x="6886650" y="460736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6"/>
          <p:cNvSpPr txBox="1"/>
          <p:nvPr/>
        </p:nvSpPr>
        <p:spPr>
          <a:xfrm>
            <a:off x="6886575" y="4163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6"/>
          <p:cNvSpPr/>
          <p:nvPr/>
        </p:nvSpPr>
        <p:spPr>
          <a:xfrm>
            <a:off x="1068250" y="2432538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6"/>
          <p:cNvSpPr/>
          <p:nvPr/>
        </p:nvSpPr>
        <p:spPr>
          <a:xfrm>
            <a:off x="1175878" y="3596526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 yhdistyä vain itseään pienempään ryhmään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6"/>
          <p:cNvSpPr/>
          <p:nvPr/>
        </p:nvSpPr>
        <p:spPr>
          <a:xfrm>
            <a:off x="1720375" y="2575648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6"/>
          <p:cNvSpPr txBox="1"/>
          <p:nvPr/>
        </p:nvSpPr>
        <p:spPr>
          <a:xfrm>
            <a:off x="1720300" y="2531238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6"/>
          <p:cNvSpPr/>
          <p:nvPr/>
        </p:nvSpPr>
        <p:spPr>
          <a:xfrm>
            <a:off x="3597650" y="2432538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6"/>
          <p:cNvSpPr/>
          <p:nvPr/>
        </p:nvSpPr>
        <p:spPr>
          <a:xfrm>
            <a:off x="3705278" y="3596526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 yhdistyä vain itseään pienempään ryhmään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6"/>
          <p:cNvSpPr/>
          <p:nvPr/>
        </p:nvSpPr>
        <p:spPr>
          <a:xfrm>
            <a:off x="4249775" y="2575648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6"/>
          <p:cNvSpPr txBox="1"/>
          <p:nvPr/>
        </p:nvSpPr>
        <p:spPr>
          <a:xfrm>
            <a:off x="4249700" y="2531238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6"/>
          <p:cNvSpPr/>
          <p:nvPr/>
        </p:nvSpPr>
        <p:spPr>
          <a:xfrm>
            <a:off x="6234525" y="2432538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6"/>
          <p:cNvSpPr/>
          <p:nvPr/>
        </p:nvSpPr>
        <p:spPr>
          <a:xfrm>
            <a:off x="6342153" y="3596526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 yhdistyä vain itseään pienempään ryhmään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6"/>
          <p:cNvSpPr/>
          <p:nvPr/>
        </p:nvSpPr>
        <p:spPr>
          <a:xfrm>
            <a:off x="6886650" y="2575648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6"/>
          <p:cNvSpPr txBox="1"/>
          <p:nvPr/>
        </p:nvSpPr>
        <p:spPr>
          <a:xfrm>
            <a:off x="6886575" y="2531238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/>
          <p:nvPr/>
        </p:nvSpPr>
        <p:spPr>
          <a:xfrm>
            <a:off x="1068250" y="2488550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7"/>
          <p:cNvSpPr/>
          <p:nvPr/>
        </p:nvSpPr>
        <p:spPr>
          <a:xfrm>
            <a:off x="1175878" y="3652539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 yhdistyä vain ryhmään, jossa on vähintään 7 henkeä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7"/>
          <p:cNvSpPr/>
          <p:nvPr/>
        </p:nvSpPr>
        <p:spPr>
          <a:xfrm>
            <a:off x="1720375" y="2631661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7"/>
          <p:cNvSpPr txBox="1"/>
          <p:nvPr/>
        </p:nvSpPr>
        <p:spPr>
          <a:xfrm>
            <a:off x="1720300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7"/>
          <p:cNvSpPr/>
          <p:nvPr/>
        </p:nvSpPr>
        <p:spPr>
          <a:xfrm>
            <a:off x="3649455" y="2488550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7"/>
          <p:cNvSpPr/>
          <p:nvPr/>
        </p:nvSpPr>
        <p:spPr>
          <a:xfrm>
            <a:off x="3757083" y="3652539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Voi yhdistyä vain ryhmään, jossa on vähintään 7 henkeä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7"/>
          <p:cNvSpPr/>
          <p:nvPr/>
        </p:nvSpPr>
        <p:spPr>
          <a:xfrm>
            <a:off x="4301580" y="2631661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7"/>
          <p:cNvSpPr txBox="1"/>
          <p:nvPr/>
        </p:nvSpPr>
        <p:spPr>
          <a:xfrm>
            <a:off x="4301505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7"/>
          <p:cNvSpPr/>
          <p:nvPr/>
        </p:nvSpPr>
        <p:spPr>
          <a:xfrm>
            <a:off x="6234525" y="2488550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7"/>
          <p:cNvSpPr/>
          <p:nvPr/>
        </p:nvSpPr>
        <p:spPr>
          <a:xfrm>
            <a:off x="6342153" y="3652539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Voi yhdistyä vain ryhmään, jossa on vähintään 7 henkeä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7"/>
          <p:cNvSpPr/>
          <p:nvPr/>
        </p:nvSpPr>
        <p:spPr>
          <a:xfrm>
            <a:off x="6886650" y="2631661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7"/>
          <p:cNvSpPr txBox="1"/>
          <p:nvPr/>
        </p:nvSpPr>
        <p:spPr>
          <a:xfrm>
            <a:off x="6886575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7"/>
          <p:cNvSpPr/>
          <p:nvPr/>
        </p:nvSpPr>
        <p:spPr>
          <a:xfrm>
            <a:off x="1068250" y="3355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7"/>
          <p:cNvSpPr/>
          <p:nvPr/>
        </p:nvSpPr>
        <p:spPr>
          <a:xfrm>
            <a:off x="1175878" y="1499514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 yhdistyä vain ryhmään, jossa on vähintään 3 henkeä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7"/>
          <p:cNvSpPr/>
          <p:nvPr/>
        </p:nvSpPr>
        <p:spPr>
          <a:xfrm>
            <a:off x="1720375" y="478636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7"/>
          <p:cNvSpPr txBox="1"/>
          <p:nvPr/>
        </p:nvSpPr>
        <p:spPr>
          <a:xfrm>
            <a:off x="1720300" y="4342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7"/>
          <p:cNvSpPr/>
          <p:nvPr/>
        </p:nvSpPr>
        <p:spPr>
          <a:xfrm>
            <a:off x="3649455" y="3355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7"/>
          <p:cNvSpPr/>
          <p:nvPr/>
        </p:nvSpPr>
        <p:spPr>
          <a:xfrm>
            <a:off x="3757083" y="1499514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Voi yhdistyä vain ryhmään, jossa on vähintään 3 henkeä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7"/>
          <p:cNvSpPr/>
          <p:nvPr/>
        </p:nvSpPr>
        <p:spPr>
          <a:xfrm>
            <a:off x="4301580" y="478636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7"/>
          <p:cNvSpPr txBox="1"/>
          <p:nvPr/>
        </p:nvSpPr>
        <p:spPr>
          <a:xfrm>
            <a:off x="4301505" y="4342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7"/>
          <p:cNvSpPr/>
          <p:nvPr/>
        </p:nvSpPr>
        <p:spPr>
          <a:xfrm>
            <a:off x="6234525" y="3355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7"/>
          <p:cNvSpPr/>
          <p:nvPr/>
        </p:nvSpPr>
        <p:spPr>
          <a:xfrm>
            <a:off x="6342153" y="1499514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Voi yhdistyä vain ryhmään, jossa on vähintään 3 henkeä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7"/>
          <p:cNvSpPr/>
          <p:nvPr/>
        </p:nvSpPr>
        <p:spPr>
          <a:xfrm>
            <a:off x="6886650" y="478636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7"/>
          <p:cNvSpPr txBox="1"/>
          <p:nvPr/>
        </p:nvSpPr>
        <p:spPr>
          <a:xfrm>
            <a:off x="6886575" y="4342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"/>
          <p:cNvSpPr/>
          <p:nvPr/>
        </p:nvSpPr>
        <p:spPr>
          <a:xfrm>
            <a:off x="1068250" y="2488550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8"/>
          <p:cNvSpPr/>
          <p:nvPr/>
        </p:nvSpPr>
        <p:spPr>
          <a:xfrm>
            <a:off x="1175878" y="3652539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 yhdistyä vain ryhmään, jossa on vähintään 9 henkeä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8"/>
          <p:cNvSpPr/>
          <p:nvPr/>
        </p:nvSpPr>
        <p:spPr>
          <a:xfrm>
            <a:off x="1720375" y="2631661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8"/>
          <p:cNvSpPr txBox="1"/>
          <p:nvPr/>
        </p:nvSpPr>
        <p:spPr>
          <a:xfrm>
            <a:off x="1720300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8"/>
          <p:cNvSpPr/>
          <p:nvPr/>
        </p:nvSpPr>
        <p:spPr>
          <a:xfrm>
            <a:off x="3649455" y="2488550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8"/>
          <p:cNvSpPr/>
          <p:nvPr/>
        </p:nvSpPr>
        <p:spPr>
          <a:xfrm>
            <a:off x="3757083" y="3652539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Voi yhdistyä vain ryhmään, jossa on vähintään 9 henkeä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8"/>
          <p:cNvSpPr/>
          <p:nvPr/>
        </p:nvSpPr>
        <p:spPr>
          <a:xfrm>
            <a:off x="4301580" y="2631661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8"/>
          <p:cNvSpPr txBox="1"/>
          <p:nvPr/>
        </p:nvSpPr>
        <p:spPr>
          <a:xfrm>
            <a:off x="4301505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8"/>
          <p:cNvSpPr/>
          <p:nvPr/>
        </p:nvSpPr>
        <p:spPr>
          <a:xfrm>
            <a:off x="6234525" y="2488550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8"/>
          <p:cNvSpPr/>
          <p:nvPr/>
        </p:nvSpPr>
        <p:spPr>
          <a:xfrm>
            <a:off x="6342153" y="3652539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Voi yhdistyä vain ryhmään, jossa on vähintään 9 henkeä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8"/>
          <p:cNvSpPr/>
          <p:nvPr/>
        </p:nvSpPr>
        <p:spPr>
          <a:xfrm>
            <a:off x="6886650" y="2631661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8"/>
          <p:cNvSpPr txBox="1"/>
          <p:nvPr/>
        </p:nvSpPr>
        <p:spPr>
          <a:xfrm>
            <a:off x="6886575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8"/>
          <p:cNvSpPr/>
          <p:nvPr/>
        </p:nvSpPr>
        <p:spPr>
          <a:xfrm>
            <a:off x="1068250" y="3355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8"/>
          <p:cNvSpPr/>
          <p:nvPr/>
        </p:nvSpPr>
        <p:spPr>
          <a:xfrm>
            <a:off x="1175878" y="1499514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 yhdistyä vain ryhmään, jossa on vähintään 7 henkeä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8"/>
          <p:cNvSpPr/>
          <p:nvPr/>
        </p:nvSpPr>
        <p:spPr>
          <a:xfrm>
            <a:off x="1720375" y="478636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8"/>
          <p:cNvSpPr txBox="1"/>
          <p:nvPr/>
        </p:nvSpPr>
        <p:spPr>
          <a:xfrm>
            <a:off x="1720300" y="4342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8"/>
          <p:cNvSpPr/>
          <p:nvPr/>
        </p:nvSpPr>
        <p:spPr>
          <a:xfrm>
            <a:off x="3649455" y="3355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8"/>
          <p:cNvSpPr/>
          <p:nvPr/>
        </p:nvSpPr>
        <p:spPr>
          <a:xfrm>
            <a:off x="3757083" y="1499514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Voi yhdistyä vain ryhmään, jossa on vähintään 7 henkeä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8"/>
          <p:cNvSpPr/>
          <p:nvPr/>
        </p:nvSpPr>
        <p:spPr>
          <a:xfrm>
            <a:off x="4301580" y="478636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8"/>
          <p:cNvSpPr txBox="1"/>
          <p:nvPr/>
        </p:nvSpPr>
        <p:spPr>
          <a:xfrm>
            <a:off x="4301505" y="4342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8"/>
          <p:cNvSpPr/>
          <p:nvPr/>
        </p:nvSpPr>
        <p:spPr>
          <a:xfrm>
            <a:off x="6234525" y="3355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8"/>
          <p:cNvSpPr/>
          <p:nvPr/>
        </p:nvSpPr>
        <p:spPr>
          <a:xfrm>
            <a:off x="6342153" y="1499514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Voi yhdistyä vain ryhmään, jossa on vähintään 7 henkeä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8"/>
          <p:cNvSpPr/>
          <p:nvPr/>
        </p:nvSpPr>
        <p:spPr>
          <a:xfrm>
            <a:off x="6886650" y="478636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8"/>
          <p:cNvSpPr txBox="1"/>
          <p:nvPr/>
        </p:nvSpPr>
        <p:spPr>
          <a:xfrm>
            <a:off x="6886575" y="4342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9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fi" sz="36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www.hackinghate.eu</a:t>
            </a:r>
            <a:endParaRPr b="1" i="0" sz="36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9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fi" sz="25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#SELMA_eu</a:t>
            </a:r>
            <a:endParaRPr b="1" i="0" sz="25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9"/>
          <p:cNvPicPr preferRelativeResize="0"/>
          <p:nvPr/>
        </p:nvPicPr>
        <p:blipFill rotWithShape="1">
          <a:blip r:embed="rId7">
            <a:alphaModFix/>
          </a:blip>
          <a:srcRect b="6253" l="0" r="0" t="6262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