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0a5a8df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0a5a8df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5e5821d0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5e5821d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95e5821d0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95e5821d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95e5821d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95e5821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95e5821d0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95e5821d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95e5821d0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95e5821d0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0a5a8df1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0a5a8df1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5" name="Google Shape;135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6" name="Google Shape;136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0" name="Google Shape;1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4.png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.png"/><Relationship Id="rId7" Type="http://schemas.openxmlformats.org/officeDocument/2006/relationships/image" Target="../media/image24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800"/>
              <a:t>Agents of change</a:t>
            </a:r>
            <a:endParaRPr b="1" sz="4800"/>
          </a:p>
        </p:txBody>
      </p:sp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9100" y="936325"/>
            <a:ext cx="3278124" cy="327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B042"/>
                </a:solidFill>
              </a:rPr>
              <a:t>What’s my role and what can I do?</a:t>
            </a:r>
            <a:r>
              <a:rPr lang="en">
                <a:solidFill>
                  <a:srgbClr val="76B042"/>
                </a:solidFill>
              </a:rPr>
              <a:t> &gt; SEL &gt; </a:t>
            </a:r>
            <a:r>
              <a:rPr b="1" lang="en">
                <a:solidFill>
                  <a:srgbClr val="76B042"/>
                </a:solidFill>
              </a:rPr>
              <a:t>Agents of change</a:t>
            </a:r>
            <a:endParaRPr b="1">
              <a:solidFill>
                <a:srgbClr val="76B042"/>
              </a:solidFill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5399" y="1095600"/>
            <a:ext cx="645524" cy="64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667875" y="908725"/>
            <a:ext cx="31140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makes a good </a:t>
            </a:r>
            <a:r>
              <a:rPr b="1" lang="en" sz="3600">
                <a:solidFill>
                  <a:srgbClr val="76B042"/>
                </a:solidFill>
              </a:rPr>
              <a:t>field agent</a:t>
            </a:r>
            <a:r>
              <a:rPr lang="en" sz="3600"/>
              <a:t>?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b="10362" l="0" r="0" t="0"/>
          <a:stretch/>
        </p:blipFill>
        <p:spPr>
          <a:xfrm>
            <a:off x="4000500" y="0"/>
            <a:ext cx="5143500" cy="46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7250" y="1662388"/>
            <a:ext cx="970000" cy="18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/>
          <p:nvPr/>
        </p:nvSpPr>
        <p:spPr>
          <a:xfrm>
            <a:off x="3780075" y="912475"/>
            <a:ext cx="48549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Stealth 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Knowledge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Skills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Understanding the target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71" name="Google Shape;1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75" y="430615"/>
            <a:ext cx="2130000" cy="39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0"/>
          <p:cNvPicPr preferRelativeResize="0"/>
          <p:nvPr/>
        </p:nvPicPr>
        <p:blipFill rotWithShape="1">
          <a:blip r:embed="rId3">
            <a:alphaModFix/>
          </a:blip>
          <a:srcRect b="9934" l="9494" r="0" t="0"/>
          <a:stretch/>
        </p:blipFill>
        <p:spPr>
          <a:xfrm>
            <a:off x="488450" y="0"/>
            <a:ext cx="4655050" cy="46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0"/>
          <p:cNvSpPr txBox="1"/>
          <p:nvPr/>
        </p:nvSpPr>
        <p:spPr>
          <a:xfrm>
            <a:off x="5336875" y="953125"/>
            <a:ext cx="35439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skills might they need to be </a:t>
            </a:r>
            <a:r>
              <a:rPr b="1" lang="en" sz="3600">
                <a:solidFill>
                  <a:srgbClr val="76B042"/>
                </a:solidFill>
              </a:rPr>
              <a:t>successful</a:t>
            </a:r>
            <a:r>
              <a:rPr lang="en" sz="3600"/>
              <a:t>?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78" name="Google Shape;1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8263" y="1775950"/>
            <a:ext cx="2026975" cy="1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/>
          <p:nvPr/>
        </p:nvSpPr>
        <p:spPr>
          <a:xfrm>
            <a:off x="759725" y="343375"/>
            <a:ext cx="4854900" cy="41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Understanding </a:t>
            </a:r>
            <a:r>
              <a:rPr b="1" lang="en" sz="2400">
                <a:solidFill>
                  <a:srgbClr val="76B042"/>
                </a:solidFill>
              </a:rPr>
              <a:t>where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b="1" lang="en" sz="2400">
                <a:solidFill>
                  <a:srgbClr val="76B042"/>
                </a:solidFill>
              </a:rPr>
              <a:t>when</a:t>
            </a:r>
            <a:r>
              <a:rPr lang="en" sz="2400">
                <a:solidFill>
                  <a:schemeClr val="dk1"/>
                </a:solidFill>
              </a:rPr>
              <a:t> to engage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Timing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Focus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Language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Communication skills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Understanding the situation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Escape routes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Self-defence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Resilience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Courage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84" name="Google Shape;1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818" y="979825"/>
            <a:ext cx="3242975" cy="25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/>
        </p:nvSpPr>
        <p:spPr>
          <a:xfrm>
            <a:off x="3189725" y="1428350"/>
            <a:ext cx="3208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These </a:t>
            </a:r>
            <a:r>
              <a:rPr b="1" lang="en" sz="3600">
                <a:solidFill>
                  <a:srgbClr val="76B042"/>
                </a:solidFill>
              </a:rPr>
              <a:t>skills</a:t>
            </a:r>
            <a:r>
              <a:rPr lang="en" sz="3600">
                <a:solidFill>
                  <a:schemeClr val="dk1"/>
                </a:solidFill>
              </a:rPr>
              <a:t> can help you tackle online hate too!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90" name="Google Shape;1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00" y="932338"/>
            <a:ext cx="2123125" cy="349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0425" y="1040225"/>
            <a:ext cx="2257075" cy="32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3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199" name="Google Shape;199;p43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