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0a5a8df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0a5a8df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95e5821d0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95e5821d0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95e5821d0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95e5821d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95e5821d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95e5821d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95e5821d0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95e5821d0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95e5821d0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95e5821d0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0a5a8df17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0a5a8df17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0" name="Google Shape;90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0" name="Google Shape;120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" name="Google Shape;127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" name="Google Shape;12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1" name="Google Shape;13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5" name="Google Shape;135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6" name="Google Shape;136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0" name="Google Shape;14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3" name="Google Shape;143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13.png"/><Relationship Id="rId13" Type="http://schemas.openxmlformats.org/officeDocument/2006/relationships/image" Target="../media/image6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23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da-DK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da-DK" sz="4800"/>
              <a:t>Forandringsagenter</a:t>
            </a:r>
            <a:endParaRPr b="1" sz="4800"/>
          </a:p>
        </p:txBody>
      </p:sp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9100" y="936325"/>
            <a:ext cx="3278124" cy="327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76B042"/>
                </a:solidFill>
              </a:rPr>
              <a:t>Hvad er min rolle, og hvad kan jeg gøre? &gt; SEL &gt; </a:t>
            </a:r>
            <a:r>
              <a:rPr b="1" lang="da-DK">
                <a:solidFill>
                  <a:srgbClr val="76B042"/>
                </a:solidFill>
              </a:rPr>
              <a:t>Hvad kan jeg gøre?</a:t>
            </a:r>
            <a:endParaRPr b="1">
              <a:solidFill>
                <a:srgbClr val="76B042"/>
              </a:solidFill>
            </a:endParaRPr>
          </a:p>
        </p:txBody>
      </p:sp>
      <p:pic>
        <p:nvPicPr>
          <p:cNvPr id="156" name="Google Shape;15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801" y="90838"/>
            <a:ext cx="298400" cy="45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5399" y="1095600"/>
            <a:ext cx="645524" cy="643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/>
        </p:nvSpPr>
        <p:spPr>
          <a:xfrm>
            <a:off x="667875" y="908725"/>
            <a:ext cx="31140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da-DK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/>
              <a:t>Hvad kræver det at være en god </a:t>
            </a:r>
            <a:r>
              <a:rPr b="1" lang="da-DK" sz="3600">
                <a:solidFill>
                  <a:srgbClr val="76B042"/>
                </a:solidFill>
              </a:rPr>
              <a:t>hemmelig agent</a:t>
            </a:r>
            <a:r>
              <a:rPr lang="da-DK" sz="3600"/>
              <a:t>?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64" name="Google Shape;164;p38"/>
          <p:cNvPicPr preferRelativeResize="0"/>
          <p:nvPr/>
        </p:nvPicPr>
        <p:blipFill rotWithShape="1">
          <a:blip r:embed="rId3">
            <a:alphaModFix/>
          </a:blip>
          <a:srcRect b="10362" l="0" r="0" t="0"/>
          <a:stretch/>
        </p:blipFill>
        <p:spPr>
          <a:xfrm>
            <a:off x="4000500" y="0"/>
            <a:ext cx="5143500" cy="461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7250" y="1662388"/>
            <a:ext cx="970000" cy="18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/>
          <p:nvPr/>
        </p:nvSpPr>
        <p:spPr>
          <a:xfrm>
            <a:off x="3780075" y="912475"/>
            <a:ext cx="48549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457200" rtl="0" algn="l" lang="da-DK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da-DK" sz="3600">
                <a:solidFill>
                  <a:schemeClr val="dk1"/>
                </a:solidFill>
              </a:rPr>
              <a:t>At kunne arbejde i det skjulte 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 lang="da-DK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da-DK" sz="3600">
                <a:solidFill>
                  <a:schemeClr val="dk1"/>
                </a:solidFill>
              </a:rPr>
              <a:t>Viden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 lang="da-DK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da-DK" sz="3600">
                <a:solidFill>
                  <a:schemeClr val="dk1"/>
                </a:solidFill>
              </a:rPr>
              <a:t>Færdigheder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 lang="da-DK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da-DK" sz="3600">
                <a:solidFill>
                  <a:schemeClr val="dk1"/>
                </a:solidFill>
              </a:rPr>
              <a:t>At kunne forstå sit mål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71" name="Google Shape;17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675" y="430615"/>
            <a:ext cx="2130000" cy="39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0"/>
          <p:cNvPicPr preferRelativeResize="0"/>
          <p:nvPr/>
        </p:nvPicPr>
        <p:blipFill rotWithShape="1">
          <a:blip r:embed="rId3">
            <a:alphaModFix/>
          </a:blip>
          <a:srcRect b="9934" l="9494" r="0" t="0"/>
          <a:stretch/>
        </p:blipFill>
        <p:spPr>
          <a:xfrm>
            <a:off x="488450" y="0"/>
            <a:ext cx="4655050" cy="463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0"/>
          <p:cNvSpPr txBox="1"/>
          <p:nvPr/>
        </p:nvSpPr>
        <p:spPr>
          <a:xfrm>
            <a:off x="5336875" y="953125"/>
            <a:ext cx="35439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da-DK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/>
              <a:t>Hvilke færdigheder er nødvendige for at være </a:t>
            </a:r>
            <a:r>
              <a:rPr b="1" lang="da-DK" sz="3600">
                <a:solidFill>
                  <a:srgbClr val="76B042"/>
                </a:solidFill>
              </a:rPr>
              <a:t>succesfuld</a:t>
            </a:r>
            <a:r>
              <a:rPr lang="da-DK" sz="3600"/>
              <a:t>?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78" name="Google Shape;1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8263" y="1775950"/>
            <a:ext cx="2026975" cy="15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1"/>
          <p:cNvSpPr txBox="1"/>
          <p:nvPr/>
        </p:nvSpPr>
        <p:spPr>
          <a:xfrm>
            <a:off x="759725" y="343375"/>
            <a:ext cx="4854900" cy="41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da-DK" sz="2400">
                <a:solidFill>
                  <a:schemeClr val="dk1"/>
                </a:solidFill>
              </a:rPr>
              <a:t>Forståelse af</a:t>
            </a:r>
            <a:r>
              <a:rPr b="1" lang="da-DK" sz="2400">
                <a:solidFill>
                  <a:srgbClr val="76B042"/>
                </a:solidFill>
              </a:rPr>
              <a:t>hvor</a:t>
            </a:r>
            <a:r>
              <a:rPr lang="da-DK" sz="2400">
                <a:solidFill>
                  <a:schemeClr val="dk1"/>
                </a:solidFill>
              </a:rPr>
              <a:t> og </a:t>
            </a:r>
            <a:r>
              <a:rPr b="1" lang="da-DK" sz="2400">
                <a:solidFill>
                  <a:srgbClr val="76B042"/>
                </a:solidFill>
              </a:rPr>
              <a:t>hvornår</a:t>
            </a:r>
            <a:r>
              <a:rPr lang="da-DK" sz="2400">
                <a:solidFill>
                  <a:schemeClr val="dk1"/>
                </a:solidFill>
              </a:rPr>
              <a:t> man skal gå i aktion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da-DK" sz="2400">
                <a:solidFill>
                  <a:schemeClr val="dk1"/>
                </a:solidFill>
              </a:rPr>
              <a:t>Timing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da-DK" sz="2400">
                <a:solidFill>
                  <a:schemeClr val="dk1"/>
                </a:solidFill>
              </a:rPr>
              <a:t>Fokus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da-DK" sz="2400">
                <a:solidFill>
                  <a:schemeClr val="dk1"/>
                </a:solidFill>
              </a:rPr>
              <a:t>Sprog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da-DK" sz="2400">
                <a:solidFill>
                  <a:schemeClr val="dk1"/>
                </a:solidFill>
              </a:rPr>
              <a:t>Kommunikationsfærdigheder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da-DK" sz="2400">
                <a:solidFill>
                  <a:schemeClr val="dk1"/>
                </a:solidFill>
              </a:rPr>
              <a:t>Situationsforståelse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da-DK" sz="2400">
                <a:solidFill>
                  <a:schemeClr val="dk1"/>
                </a:solidFill>
              </a:rPr>
              <a:t>Flugtveje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da-DK" sz="2400">
                <a:solidFill>
                  <a:schemeClr val="dk1"/>
                </a:solidFill>
              </a:rPr>
              <a:t>Selvforsvar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da-DK" sz="2400">
                <a:solidFill>
                  <a:schemeClr val="dk1"/>
                </a:solidFill>
              </a:rPr>
              <a:t>Modstandsdygtighed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da-DK" sz="2400">
                <a:solidFill>
                  <a:schemeClr val="dk1"/>
                </a:solidFill>
              </a:rPr>
              <a:t>Mod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84" name="Google Shape;1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818" y="979825"/>
            <a:ext cx="3242975" cy="25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 txBox="1"/>
          <p:nvPr/>
        </p:nvSpPr>
        <p:spPr>
          <a:xfrm>
            <a:off x="3189725" y="1428350"/>
            <a:ext cx="3208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da-DK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>
                <a:solidFill>
                  <a:schemeClr val="dk1"/>
                </a:solidFill>
              </a:rPr>
              <a:t>Disse </a:t>
            </a:r>
            <a:r>
              <a:rPr b="1" lang="da-DK" sz="3600">
                <a:solidFill>
                  <a:srgbClr val="76B042"/>
                </a:solidFill>
              </a:rPr>
              <a:t>færdigheder</a:t>
            </a:r>
            <a:r>
              <a:rPr lang="da-DK" sz="3600">
                <a:solidFill>
                  <a:schemeClr val="dk1"/>
                </a:solidFill>
              </a:rPr>
              <a:t> kan også hjælpe dig med at tackle had online!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90" name="Google Shape;19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00" y="932338"/>
            <a:ext cx="2123125" cy="349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0425" y="1040225"/>
            <a:ext cx="2257075" cy="327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3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199" name="Google Shape;199;p43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200" name="Google Shape;20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3"/>
          <p:cNvPicPr preferRelativeResize="0"/>
          <p:nvPr/>
        </p:nvPicPr>
        <p:blipFill rotWithShape="1">
          <a:blip r:embed="rId8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