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143143e4c28_2_573:notes"/>
          <p:cNvSpPr/>
          <p:nvPr>
            <p:ph idx="2" type="sldImg"/>
          </p:nvPr>
        </p:nvSpPr>
        <p:spPr>
          <a:xfrm>
            <a:off x="1210584" y="685800"/>
            <a:ext cx="4437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143143e4c28_2_5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900" cy="3101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900" cy="119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900" cy="2967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900" cy="1965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900" cy="1272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400" cy="618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1000" cy="5583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9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9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7850" y="306900"/>
            <a:ext cx="9289925" cy="640850"/>
            <a:chOff x="457850" y="306900"/>
            <a:chExt cx="9289925" cy="640850"/>
          </a:xfrm>
        </p:grpSpPr>
        <p:grpSp>
          <p:nvGrpSpPr>
            <p:cNvPr id="55" name="Google Shape;55;p13"/>
            <p:cNvGrpSpPr/>
            <p:nvPr/>
          </p:nvGrpSpPr>
          <p:grpSpPr>
            <a:xfrm>
              <a:off x="457850" y="306900"/>
              <a:ext cx="9289925" cy="640850"/>
              <a:chOff x="457850" y="306900"/>
              <a:chExt cx="9289925" cy="640850"/>
            </a:xfrm>
          </p:grpSpPr>
          <p:sp>
            <p:nvSpPr>
              <p:cNvPr id="56" name="Google Shape;56;p13"/>
              <p:cNvSpPr txBox="1"/>
              <p:nvPr/>
            </p:nvSpPr>
            <p:spPr>
              <a:xfrm>
                <a:off x="4669075" y="377150"/>
                <a:ext cx="5078700" cy="523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r">
                  <a:spcBef>
                    <a:spcPts val="0"/>
                  </a:spcBef>
                  <a:spcAft>
                    <a:spcPts val="0"/>
                  </a:spcAft>
                  <a:buClr>
                    <a:schemeClr val="dk1"/>
                  </a:buClr>
                  <a:buSzPts val="1100"/>
                  <a:buFont typeface="Arial"/>
                  <a:buNone/>
                </a:pPr>
                <a:r>
                  <a:rPr lang="en" sz="1100">
                    <a:solidFill>
                      <a:schemeClr val="dk1"/>
                    </a:solidFill>
                  </a:rPr>
                  <a:t>Names: __________________</a:t>
                </a:r>
                <a:r>
                  <a:rPr lang="en" sz="1100">
                    <a:solidFill>
                      <a:schemeClr val="dk1"/>
                    </a:solidFill>
                  </a:rPr>
                  <a:t>   </a:t>
                </a:r>
                <a:r>
                  <a:rPr lang="en" sz="1100">
                    <a:solidFill>
                      <a:schemeClr val="dk1"/>
                    </a:solidFill>
                  </a:rPr>
                  <a:t>_____________________</a:t>
                </a:r>
                <a:endParaRPr sz="1100">
                  <a:solidFill>
                    <a:schemeClr val="dk1"/>
                  </a:solidFill>
                </a:endParaRPr>
              </a:p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/>
              </a:p>
            </p:txBody>
          </p:sp>
          <p:sp>
            <p:nvSpPr>
              <p:cNvPr id="57" name="Google Shape;57;p13"/>
              <p:cNvSpPr txBox="1"/>
              <p:nvPr/>
            </p:nvSpPr>
            <p:spPr>
              <a:xfrm>
                <a:off x="457850" y="332150"/>
                <a:ext cx="6249000" cy="6156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2800">
                    <a:latin typeface="Poppins"/>
                    <a:ea typeface="Poppins"/>
                    <a:cs typeface="Poppins"/>
                    <a:sym typeface="Poppins"/>
                  </a:rPr>
                  <a:t>Thermometers</a:t>
                </a:r>
                <a:endParaRPr b="1" sz="700">
                  <a:solidFill>
                    <a:srgbClr val="000000"/>
                  </a:solidFill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  <p:sp>
            <p:nvSpPr>
              <p:cNvPr id="58" name="Google Shape;58;p13"/>
              <p:cNvSpPr txBox="1"/>
              <p:nvPr/>
            </p:nvSpPr>
            <p:spPr>
              <a:xfrm>
                <a:off x="3285000" y="306900"/>
                <a:ext cx="62490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91425" lIns="91425" spcFirstLastPara="1" rIns="91425" wrap="square" tIns="91425">
                <a:spAutoFit/>
              </a:bodyPr>
              <a:lstStyle/>
              <a:p>
                <a:pPr indent="0" lvl="0" marL="0" rtl="0" algn="l">
                  <a:lnSpc>
                    <a:spcPct val="115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1" sz="700">
                  <a:solidFill>
                    <a:srgbClr val="000000"/>
                  </a:solidFill>
                  <a:highlight>
                    <a:srgbClr val="00FF00"/>
                  </a:highlight>
                  <a:latin typeface="Poppins"/>
                  <a:ea typeface="Poppins"/>
                  <a:cs typeface="Poppins"/>
                  <a:sym typeface="Poppins"/>
                </a:endParaRPr>
              </a:p>
            </p:txBody>
          </p:sp>
        </p:grpSp>
        <p:cxnSp>
          <p:nvCxnSpPr>
            <p:cNvPr id="59" name="Google Shape;59;p13"/>
            <p:cNvCxnSpPr/>
            <p:nvPr/>
          </p:nvCxnSpPr>
          <p:spPr>
            <a:xfrm>
              <a:off x="594225" y="885500"/>
              <a:ext cx="8949900" cy="0"/>
            </a:xfrm>
            <a:prstGeom prst="straightConnector1">
              <a:avLst/>
            </a:prstGeom>
            <a:noFill/>
            <a:ln cap="flat" cmpd="sng" w="28575">
              <a:solidFill>
                <a:schemeClr val="dk2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60" name="Google Shape;60;p13"/>
          <p:cNvSpPr/>
          <p:nvPr/>
        </p:nvSpPr>
        <p:spPr>
          <a:xfrm>
            <a:off x="593275" y="1143024"/>
            <a:ext cx="1012500" cy="3111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KEY</a:t>
            </a:r>
            <a:endParaRPr/>
          </a:p>
        </p:txBody>
      </p:sp>
      <p:grpSp>
        <p:nvGrpSpPr>
          <p:cNvPr id="61" name="Google Shape;61;p13"/>
          <p:cNvGrpSpPr/>
          <p:nvPr/>
        </p:nvGrpSpPr>
        <p:grpSpPr>
          <a:xfrm>
            <a:off x="2998895" y="5483575"/>
            <a:ext cx="6630229" cy="2064407"/>
            <a:chOff x="2998895" y="3273075"/>
            <a:chExt cx="6630229" cy="2064407"/>
          </a:xfrm>
        </p:grpSpPr>
        <p:grpSp>
          <p:nvGrpSpPr>
            <p:cNvPr id="62" name="Google Shape;62;p13"/>
            <p:cNvGrpSpPr/>
            <p:nvPr/>
          </p:nvGrpSpPr>
          <p:grpSpPr>
            <a:xfrm>
              <a:off x="2998895" y="3273075"/>
              <a:ext cx="6630229" cy="2064407"/>
              <a:chOff x="2998895" y="3273075"/>
              <a:chExt cx="6630229" cy="2064407"/>
            </a:xfrm>
          </p:grpSpPr>
          <p:grpSp>
            <p:nvGrpSpPr>
              <p:cNvPr id="63" name="Google Shape;63;p13"/>
              <p:cNvGrpSpPr/>
              <p:nvPr/>
            </p:nvGrpSpPr>
            <p:grpSpPr>
              <a:xfrm>
                <a:off x="2998895" y="3273075"/>
                <a:ext cx="6630229" cy="2064407"/>
                <a:chOff x="2998895" y="3273075"/>
                <a:chExt cx="6630229" cy="2064407"/>
              </a:xfrm>
            </p:grpSpPr>
            <p:grpSp>
              <p:nvGrpSpPr>
                <p:cNvPr id="64" name="Google Shape;64;p13"/>
                <p:cNvGrpSpPr/>
                <p:nvPr/>
              </p:nvGrpSpPr>
              <p:grpSpPr>
                <a:xfrm>
                  <a:off x="91459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65" name="Google Shape;65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66" name="Google Shape;66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67" name="Google Shape;67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68" name="Google Shape;68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69" name="Google Shape;69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70" name="Google Shape;70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71" name="Google Shape;71;p13"/>
                <p:cNvGrpSpPr/>
                <p:nvPr/>
              </p:nvGrpSpPr>
              <p:grpSpPr>
                <a:xfrm>
                  <a:off x="88582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72" name="Google Shape;72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73" name="Google Shape;73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74" name="Google Shape;74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75" name="Google Shape;75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76" name="Google Shape;76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77" name="Google Shape;77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78" name="Google Shape;78;p13"/>
                <p:cNvGrpSpPr/>
                <p:nvPr/>
              </p:nvGrpSpPr>
              <p:grpSpPr>
                <a:xfrm>
                  <a:off x="819861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79" name="Google Shape;79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80" name="Google Shape;80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81" name="Google Shape;81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82" name="Google Shape;82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83" name="Google Shape;83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84" name="Google Shape;84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85" name="Google Shape;85;p13"/>
                <p:cNvGrpSpPr/>
                <p:nvPr/>
              </p:nvGrpSpPr>
              <p:grpSpPr>
                <a:xfrm>
                  <a:off x="791088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86" name="Google Shape;86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87" name="Google Shape;87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88" name="Google Shape;88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89" name="Google Shape;89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90" name="Google Shape;90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91" name="Google Shape;91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92" name="Google Shape;92;p13"/>
                <p:cNvGrpSpPr/>
                <p:nvPr/>
              </p:nvGrpSpPr>
              <p:grpSpPr>
                <a:xfrm>
                  <a:off x="72512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93" name="Google Shape;93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94" name="Google Shape;94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95" name="Google Shape;95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96" name="Google Shape;96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97" name="Google Shape;97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98" name="Google Shape;98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99" name="Google Shape;99;p13"/>
                <p:cNvGrpSpPr/>
                <p:nvPr/>
              </p:nvGrpSpPr>
              <p:grpSpPr>
                <a:xfrm>
                  <a:off x="696356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00" name="Google Shape;100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01" name="Google Shape;101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02" name="Google Shape;102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03" name="Google Shape;103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04" name="Google Shape;104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05" name="Google Shape;105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06" name="Google Shape;106;p13"/>
                <p:cNvGrpSpPr/>
                <p:nvPr/>
              </p:nvGrpSpPr>
              <p:grpSpPr>
                <a:xfrm>
                  <a:off x="60162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07" name="Google Shape;107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08" name="Google Shape;108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09" name="Google Shape;109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10" name="Google Shape;110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11" name="Google Shape;111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12" name="Google Shape;112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13" name="Google Shape;113;p13"/>
                <p:cNvGrpSpPr/>
                <p:nvPr/>
              </p:nvGrpSpPr>
              <p:grpSpPr>
                <a:xfrm>
                  <a:off x="630396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14" name="Google Shape;114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15" name="Google Shape;115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16" name="Google Shape;116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17" name="Google Shape;117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18" name="Google Shape;118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19" name="Google Shape;119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20" name="Google Shape;120;p13"/>
                <p:cNvGrpSpPr/>
                <p:nvPr/>
              </p:nvGrpSpPr>
              <p:grpSpPr>
                <a:xfrm>
                  <a:off x="506832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21" name="Google Shape;121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22" name="Google Shape;122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23" name="Google Shape;123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24" name="Google Shape;124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25" name="Google Shape;125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26" name="Google Shape;126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27" name="Google Shape;127;p13"/>
                <p:cNvGrpSpPr/>
                <p:nvPr/>
              </p:nvGrpSpPr>
              <p:grpSpPr>
                <a:xfrm>
                  <a:off x="53566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28" name="Google Shape;128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29" name="Google Shape;129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30" name="Google Shape;130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31" name="Google Shape;131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32" name="Google Shape;132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33" name="Google Shape;133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34" name="Google Shape;134;p13"/>
                <p:cNvGrpSpPr/>
                <p:nvPr/>
              </p:nvGrpSpPr>
              <p:grpSpPr>
                <a:xfrm>
                  <a:off x="411577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35" name="Google Shape;135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36" name="Google Shape;136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37" name="Google Shape;137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38" name="Google Shape;138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39" name="Google Shape;139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40" name="Google Shape;140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41" name="Google Shape;141;p13"/>
                <p:cNvGrpSpPr/>
                <p:nvPr/>
              </p:nvGrpSpPr>
              <p:grpSpPr>
                <a:xfrm>
                  <a:off x="44040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42" name="Google Shape;142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43" name="Google Shape;143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44" name="Google Shape;144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45" name="Google Shape;145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46" name="Google Shape;146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47" name="Google Shape;147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148" name="Google Shape;148;p13"/>
                <p:cNvGrpSpPr/>
                <p:nvPr/>
              </p:nvGrpSpPr>
              <p:grpSpPr>
                <a:xfrm>
                  <a:off x="31713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49" name="Google Shape;149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50" name="Google Shape;150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51" name="Google Shape;151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52" name="Google Shape;152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53" name="Google Shape;153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54" name="Google Shape;154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55" name="Google Shape;155;p13"/>
                <p:cNvGrpSpPr/>
                <p:nvPr/>
              </p:nvGrpSpPr>
              <p:grpSpPr>
                <a:xfrm>
                  <a:off x="50689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156" name="Google Shape;156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157" name="Google Shape;157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158" name="Google Shape;158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159" name="Google Shape;159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160" name="Google Shape;160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161" name="Google Shape;161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162" name="Google Shape;162;p13"/>
                <p:cNvGrpSpPr/>
                <p:nvPr/>
              </p:nvGrpSpPr>
              <p:grpSpPr>
                <a:xfrm>
                  <a:off x="3459650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163" name="Google Shape;163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164" name="Google Shape;164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165" name="Google Shape;165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166" name="Google Shape;166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67" name="Google Shape;167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168" name="Google Shape;168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169" name="Google Shape;169;p13"/>
                <p:cNvSpPr txBox="1"/>
                <p:nvPr/>
              </p:nvSpPr>
              <p:spPr>
                <a:xfrm>
                  <a:off x="299889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26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0" name="Google Shape;170;p13"/>
                <p:cNvSpPr txBox="1"/>
                <p:nvPr/>
              </p:nvSpPr>
              <p:spPr>
                <a:xfrm>
                  <a:off x="394718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27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1" name="Google Shape;171;p13"/>
                <p:cNvSpPr txBox="1"/>
                <p:nvPr/>
              </p:nvSpPr>
              <p:spPr>
                <a:xfrm>
                  <a:off x="489547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28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2" name="Google Shape;172;p13"/>
                <p:cNvSpPr txBox="1"/>
                <p:nvPr/>
              </p:nvSpPr>
              <p:spPr>
                <a:xfrm>
                  <a:off x="584376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29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3" name="Google Shape;173;p13"/>
                <p:cNvSpPr txBox="1"/>
                <p:nvPr/>
              </p:nvSpPr>
              <p:spPr>
                <a:xfrm>
                  <a:off x="679205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30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4" name="Google Shape;174;p13"/>
                <p:cNvSpPr txBox="1"/>
                <p:nvPr/>
              </p:nvSpPr>
              <p:spPr>
                <a:xfrm>
                  <a:off x="774034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31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175" name="Google Shape;175;p13"/>
                <p:cNvSpPr txBox="1"/>
                <p:nvPr/>
              </p:nvSpPr>
              <p:spPr>
                <a:xfrm>
                  <a:off x="868863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 Jan. 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176" name="Google Shape;176;p13"/>
              <p:cNvGrpSpPr/>
              <p:nvPr/>
            </p:nvGrpSpPr>
            <p:grpSpPr>
              <a:xfrm>
                <a:off x="3248959" y="3453849"/>
                <a:ext cx="280957" cy="1099499"/>
                <a:chOff x="3248975" y="1259951"/>
                <a:chExt cx="314375" cy="1099499"/>
              </a:xfrm>
            </p:grpSpPr>
            <p:cxnSp>
              <p:nvCxnSpPr>
                <p:cNvPr id="177" name="Google Shape;177;p13"/>
                <p:cNvCxnSpPr/>
                <p:nvPr/>
              </p:nvCxnSpPr>
              <p:spPr>
                <a:xfrm rot="10800000">
                  <a:off x="3248975" y="1259951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8" name="Google Shape;178;p13"/>
                <p:cNvCxnSpPr/>
                <p:nvPr/>
              </p:nvCxnSpPr>
              <p:spPr>
                <a:xfrm rot="10800000">
                  <a:off x="3248975" y="1528387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79" name="Google Shape;179;p13"/>
                <p:cNvCxnSpPr/>
                <p:nvPr/>
              </p:nvCxnSpPr>
              <p:spPr>
                <a:xfrm rot="10800000">
                  <a:off x="3251410" y="1821312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0" name="Google Shape;180;p13"/>
                <p:cNvCxnSpPr/>
                <p:nvPr/>
              </p:nvCxnSpPr>
              <p:spPr>
                <a:xfrm rot="10800000">
                  <a:off x="3249094" y="2359450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181" name="Google Shape;181;p13"/>
                <p:cNvCxnSpPr/>
                <p:nvPr/>
              </p:nvCxnSpPr>
              <p:spPr>
                <a:xfrm rot="10800000">
                  <a:off x="3254050" y="2090394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182" name="Google Shape;182;p13"/>
            <p:cNvGrpSpPr/>
            <p:nvPr/>
          </p:nvGrpSpPr>
          <p:grpSpPr>
            <a:xfrm>
              <a:off x="41959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83" name="Google Shape;183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4" name="Google Shape;184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5" name="Google Shape;185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6" name="Google Shape;186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7" name="Google Shape;187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88" name="Google Shape;188;p13"/>
            <p:cNvGrpSpPr/>
            <p:nvPr/>
          </p:nvGrpSpPr>
          <p:grpSpPr>
            <a:xfrm>
              <a:off x="5148159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89" name="Google Shape;189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0" name="Google Shape;190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1" name="Google Shape;191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2" name="Google Shape;192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3" name="Google Shape;193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4" name="Google Shape;194;p13"/>
            <p:cNvGrpSpPr/>
            <p:nvPr/>
          </p:nvGrpSpPr>
          <p:grpSpPr>
            <a:xfrm>
              <a:off x="60922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195" name="Google Shape;195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6" name="Google Shape;196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7" name="Google Shape;197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8" name="Google Shape;198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99" name="Google Shape;199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00" name="Google Shape;200;p13"/>
            <p:cNvGrpSpPr/>
            <p:nvPr/>
          </p:nvGrpSpPr>
          <p:grpSpPr>
            <a:xfrm>
              <a:off x="70426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01" name="Google Shape;201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2" name="Google Shape;202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3" name="Google Shape;203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4" name="Google Shape;204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5" name="Google Shape;205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06" name="Google Shape;206;p13"/>
            <p:cNvGrpSpPr/>
            <p:nvPr/>
          </p:nvGrpSpPr>
          <p:grpSpPr>
            <a:xfrm>
              <a:off x="79878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07" name="Google Shape;207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8" name="Google Shape;208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09" name="Google Shape;209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0" name="Google Shape;210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1" name="Google Shape;211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212" name="Google Shape;212;p13"/>
            <p:cNvGrpSpPr/>
            <p:nvPr/>
          </p:nvGrpSpPr>
          <p:grpSpPr>
            <a:xfrm>
              <a:off x="89348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213" name="Google Shape;213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4" name="Google Shape;214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5" name="Google Shape;215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6" name="Google Shape;216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217" name="Google Shape;217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sp>
        <p:nvSpPr>
          <p:cNvPr id="218" name="Google Shape;218;p13"/>
          <p:cNvSpPr/>
          <p:nvPr/>
        </p:nvSpPr>
        <p:spPr>
          <a:xfrm>
            <a:off x="1867975" y="3212275"/>
            <a:ext cx="7808100" cy="2214300"/>
          </a:xfrm>
          <a:prstGeom prst="roundRect">
            <a:avLst>
              <a:gd fmla="val 4049" name="adj"/>
            </a:avLst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219" name="Google Shape;219;p13"/>
          <p:cNvGrpSpPr/>
          <p:nvPr/>
        </p:nvGrpSpPr>
        <p:grpSpPr>
          <a:xfrm>
            <a:off x="2998895" y="3273075"/>
            <a:ext cx="6630229" cy="2064407"/>
            <a:chOff x="2998895" y="3273075"/>
            <a:chExt cx="6630229" cy="2064407"/>
          </a:xfrm>
        </p:grpSpPr>
        <p:grpSp>
          <p:nvGrpSpPr>
            <p:cNvPr id="220" name="Google Shape;220;p13"/>
            <p:cNvGrpSpPr/>
            <p:nvPr/>
          </p:nvGrpSpPr>
          <p:grpSpPr>
            <a:xfrm>
              <a:off x="2998895" y="3273075"/>
              <a:ext cx="6630229" cy="2064407"/>
              <a:chOff x="2998895" y="3273075"/>
              <a:chExt cx="6630229" cy="2064407"/>
            </a:xfrm>
          </p:grpSpPr>
          <p:grpSp>
            <p:nvGrpSpPr>
              <p:cNvPr id="221" name="Google Shape;221;p13"/>
              <p:cNvGrpSpPr/>
              <p:nvPr/>
            </p:nvGrpSpPr>
            <p:grpSpPr>
              <a:xfrm>
                <a:off x="2998895" y="3273075"/>
                <a:ext cx="6630229" cy="2064407"/>
                <a:chOff x="2998895" y="3273075"/>
                <a:chExt cx="6630229" cy="2064407"/>
              </a:xfrm>
            </p:grpSpPr>
            <p:grpSp>
              <p:nvGrpSpPr>
                <p:cNvPr id="222" name="Google Shape;222;p13"/>
                <p:cNvGrpSpPr/>
                <p:nvPr/>
              </p:nvGrpSpPr>
              <p:grpSpPr>
                <a:xfrm>
                  <a:off x="91459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23" name="Google Shape;223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24" name="Google Shape;224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25" name="Google Shape;225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26" name="Google Shape;226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27" name="Google Shape;227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28" name="Google Shape;228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29" name="Google Shape;229;p13"/>
                <p:cNvGrpSpPr/>
                <p:nvPr/>
              </p:nvGrpSpPr>
              <p:grpSpPr>
                <a:xfrm>
                  <a:off x="88582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30" name="Google Shape;230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31" name="Google Shape;231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32" name="Google Shape;232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33" name="Google Shape;233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34" name="Google Shape;234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35" name="Google Shape;235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36" name="Google Shape;236;p13"/>
                <p:cNvGrpSpPr/>
                <p:nvPr/>
              </p:nvGrpSpPr>
              <p:grpSpPr>
                <a:xfrm>
                  <a:off x="819861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37" name="Google Shape;237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38" name="Google Shape;238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39" name="Google Shape;239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40" name="Google Shape;240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41" name="Google Shape;241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42" name="Google Shape;242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43" name="Google Shape;243;p13"/>
                <p:cNvGrpSpPr/>
                <p:nvPr/>
              </p:nvGrpSpPr>
              <p:grpSpPr>
                <a:xfrm>
                  <a:off x="791088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44" name="Google Shape;244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45" name="Google Shape;245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46" name="Google Shape;246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47" name="Google Shape;247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48" name="Google Shape;248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49" name="Google Shape;249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50" name="Google Shape;250;p13"/>
                <p:cNvGrpSpPr/>
                <p:nvPr/>
              </p:nvGrpSpPr>
              <p:grpSpPr>
                <a:xfrm>
                  <a:off x="72512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51" name="Google Shape;251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52" name="Google Shape;252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53" name="Google Shape;253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54" name="Google Shape;254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55" name="Google Shape;255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56" name="Google Shape;256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57" name="Google Shape;257;p13"/>
                <p:cNvGrpSpPr/>
                <p:nvPr/>
              </p:nvGrpSpPr>
              <p:grpSpPr>
                <a:xfrm>
                  <a:off x="696356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58" name="Google Shape;258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59" name="Google Shape;259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60" name="Google Shape;260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61" name="Google Shape;261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62" name="Google Shape;262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63" name="Google Shape;263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64" name="Google Shape;264;p13"/>
                <p:cNvGrpSpPr/>
                <p:nvPr/>
              </p:nvGrpSpPr>
              <p:grpSpPr>
                <a:xfrm>
                  <a:off x="60162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65" name="Google Shape;265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66" name="Google Shape;266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67" name="Google Shape;267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68" name="Google Shape;268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69" name="Google Shape;269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70" name="Google Shape;270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71" name="Google Shape;271;p13"/>
                <p:cNvGrpSpPr/>
                <p:nvPr/>
              </p:nvGrpSpPr>
              <p:grpSpPr>
                <a:xfrm>
                  <a:off x="6303963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72" name="Google Shape;272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73" name="Google Shape;273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74" name="Google Shape;274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75" name="Google Shape;275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76" name="Google Shape;276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77" name="Google Shape;277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78" name="Google Shape;278;p13"/>
                <p:cNvGrpSpPr/>
                <p:nvPr/>
              </p:nvGrpSpPr>
              <p:grpSpPr>
                <a:xfrm>
                  <a:off x="506832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79" name="Google Shape;279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80" name="Google Shape;280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81" name="Google Shape;281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82" name="Google Shape;282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83" name="Google Shape;283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84" name="Google Shape;284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85" name="Google Shape;285;p13"/>
                <p:cNvGrpSpPr/>
                <p:nvPr/>
              </p:nvGrpSpPr>
              <p:grpSpPr>
                <a:xfrm>
                  <a:off x="535663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286" name="Google Shape;286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287" name="Google Shape;287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288" name="Google Shape;288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289" name="Google Shape;289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90" name="Google Shape;290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291" name="Google Shape;291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292" name="Google Shape;292;p13"/>
                <p:cNvGrpSpPr/>
                <p:nvPr/>
              </p:nvGrpSpPr>
              <p:grpSpPr>
                <a:xfrm>
                  <a:off x="4115775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293" name="Google Shape;293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294" name="Google Shape;294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295" name="Google Shape;295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296" name="Google Shape;296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297" name="Google Shape;297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298" name="Google Shape;298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299" name="Google Shape;299;p13"/>
                <p:cNvGrpSpPr/>
                <p:nvPr/>
              </p:nvGrpSpPr>
              <p:grpSpPr>
                <a:xfrm>
                  <a:off x="4404088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300" name="Google Shape;300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301" name="Google Shape;301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302" name="Google Shape;302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303" name="Google Shape;303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04" name="Google Shape;304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05" name="Google Shape;305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306" name="Google Shape;306;p13"/>
                <p:cNvGrpSpPr/>
                <p:nvPr/>
              </p:nvGrpSpPr>
              <p:grpSpPr>
                <a:xfrm>
                  <a:off x="3171338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307" name="Google Shape;307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308" name="Google Shape;308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309" name="Google Shape;309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310" name="Google Shape;310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311" name="Google Shape;311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312" name="Google Shape;312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313" name="Google Shape;313;p13"/>
                <p:cNvGrpSpPr/>
                <p:nvPr/>
              </p:nvGrpSpPr>
              <p:grpSpPr>
                <a:xfrm>
                  <a:off x="5068913" y="3273075"/>
                  <a:ext cx="420800" cy="1725050"/>
                  <a:chOff x="4117988" y="1071750"/>
                  <a:chExt cx="420800" cy="1725050"/>
                </a:xfrm>
              </p:grpSpPr>
              <p:grpSp>
                <p:nvGrpSpPr>
                  <p:cNvPr id="314" name="Google Shape;314;p13"/>
                  <p:cNvGrpSpPr/>
                  <p:nvPr/>
                </p:nvGrpSpPr>
                <p:grpSpPr>
                  <a:xfrm>
                    <a:off x="4117988" y="1071750"/>
                    <a:ext cx="420800" cy="1725050"/>
                    <a:chOff x="10530175" y="1139300"/>
                    <a:chExt cx="420800" cy="1725050"/>
                  </a:xfrm>
                </p:grpSpPr>
                <p:pic>
                  <p:nvPicPr>
                    <p:cNvPr id="315" name="Google Shape;315;p13"/>
                    <p:cNvPicPr preferRelativeResize="0"/>
                    <p:nvPr/>
                  </p:nvPicPr>
                  <p:blipFill rotWithShape="1">
                    <a:blip r:embed="rId3">
                      <a:alphaModFix/>
                    </a:blip>
                    <a:srcRect b="19681" l="0" r="32596" t="3407"/>
                    <a:stretch/>
                  </p:blipFill>
                  <p:spPr>
                    <a:xfrm>
                      <a:off x="10530500" y="1223575"/>
                      <a:ext cx="283650" cy="1353399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</p:pic>
                <p:grpSp>
                  <p:nvGrpSpPr>
                    <p:cNvPr id="316" name="Google Shape;316;p13"/>
                    <p:cNvGrpSpPr/>
                    <p:nvPr/>
                  </p:nvGrpSpPr>
                  <p:grpSpPr>
                    <a:xfrm>
                      <a:off x="10530175" y="1139300"/>
                      <a:ext cx="420800" cy="1725050"/>
                      <a:chOff x="3091950" y="1069525"/>
                      <a:chExt cx="420800" cy="1725050"/>
                    </a:xfrm>
                  </p:grpSpPr>
                  <p:sp>
                    <p:nvSpPr>
                      <p:cNvPr id="317" name="Google Shape;317;p13"/>
                      <p:cNvSpPr/>
                      <p:nvPr/>
                    </p:nvSpPr>
                    <p:spPr>
                      <a:xfrm>
                        <a:off x="3200500" y="1069525"/>
                        <a:ext cx="141300" cy="540600"/>
                      </a:xfrm>
                      <a:prstGeom prst="rect">
                        <a:avLst/>
                      </a:prstGeom>
                      <a:solidFill>
                        <a:schemeClr val="lt1"/>
                      </a:solidFill>
                      <a:ln>
                        <a:noFill/>
                      </a:ln>
                    </p:spPr>
                    <p:txBody>
                      <a:bodyPr anchorCtr="0" anchor="ctr" bIns="91425" lIns="91425" spcFirstLastPara="1" rIns="91425" wrap="square" tIns="91425">
                        <a:noAutofit/>
                      </a:bodyPr>
                      <a:lstStyle/>
                      <a:p>
                        <a:pPr indent="0" lvl="0" marL="0" rtl="0" algn="l">
                          <a:spcBef>
                            <a:spcPts val="0"/>
                          </a:spcBef>
                          <a:spcAft>
                            <a:spcPts val="0"/>
                          </a:spcAft>
                          <a:buNone/>
                        </a:pPr>
                        <a:r>
                          <a:t/>
                        </a:r>
                        <a:endParaRPr/>
                      </a:p>
                    </p:txBody>
                  </p:sp>
                  <p:pic>
                    <p:nvPicPr>
                      <p:cNvPr id="318" name="Google Shape;318;p13"/>
                      <p:cNvPicPr preferRelativeResize="0"/>
                      <p:nvPr/>
                    </p:nvPicPr>
                    <p:blipFill rotWithShape="1">
                      <a:blip r:embed="rId3">
                        <a:alphaModFix/>
                      </a:blip>
                      <a:srcRect b="0" l="0" r="0" t="80716"/>
                      <a:stretch/>
                    </p:blipFill>
                    <p:spPr>
                      <a:xfrm>
                        <a:off x="3091950" y="2460950"/>
                        <a:ext cx="420800" cy="33362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grpSp>
              </p:grpSp>
              <p:sp>
                <p:nvSpPr>
                  <p:cNvPr id="319" name="Google Shape;319;p13"/>
                  <p:cNvSpPr/>
                  <p:nvPr/>
                </p:nvSpPr>
                <p:spPr>
                  <a:xfrm>
                    <a:off x="4224050" y="1603725"/>
                    <a:ext cx="148500" cy="891900"/>
                  </a:xfrm>
                  <a:prstGeom prst="rect">
                    <a:avLst/>
                  </a:prstGeom>
                  <a:solidFill>
                    <a:schemeClr val="lt1"/>
                  </a:solidFill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t/>
                    </a:r>
                    <a:endParaRPr/>
                  </a:p>
                </p:txBody>
              </p:sp>
            </p:grpSp>
            <p:grpSp>
              <p:nvGrpSpPr>
                <p:cNvPr id="320" name="Google Shape;320;p13"/>
                <p:cNvGrpSpPr/>
                <p:nvPr/>
              </p:nvGrpSpPr>
              <p:grpSpPr>
                <a:xfrm>
                  <a:off x="3459650" y="3349000"/>
                  <a:ext cx="483187" cy="1290902"/>
                  <a:chOff x="5246900" y="2991300"/>
                  <a:chExt cx="483187" cy="1290902"/>
                </a:xfrm>
              </p:grpSpPr>
              <p:sp>
                <p:nvSpPr>
                  <p:cNvPr id="321" name="Google Shape;321;p13"/>
                  <p:cNvSpPr/>
                  <p:nvPr/>
                </p:nvSpPr>
                <p:spPr>
                  <a:xfrm>
                    <a:off x="5251446" y="2991300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5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sp>
                <p:nvSpPr>
                  <p:cNvPr id="322" name="Google Shape;322;p13"/>
                  <p:cNvSpPr/>
                  <p:nvPr/>
                </p:nvSpPr>
                <p:spPr>
                  <a:xfrm>
                    <a:off x="5251460" y="3290762"/>
                    <a:ext cx="478500" cy="175200"/>
                  </a:xfrm>
                  <a:prstGeom prst="rect">
                    <a:avLst/>
                  </a:prstGeom>
                  <a:noFill/>
                  <a:ln>
                    <a:noFill/>
                  </a:ln>
                </p:spPr>
                <p:txBody>
                  <a:bodyPr anchorCtr="0" anchor="ctr" bIns="91425" lIns="91425" spcFirstLastPara="1" rIns="91425" wrap="square" tIns="91425">
                    <a:noAutofit/>
                  </a:bodyPr>
                  <a:lstStyle/>
                  <a:p>
                    <a:pPr indent="0" lvl="0" marL="0" rtl="0" algn="l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r>
                      <a:rPr b="1" lang="en" sz="850"/>
                      <a:t>0</a:t>
                    </a:r>
                    <a:r>
                      <a:rPr lang="en" sz="950">
                        <a:solidFill>
                          <a:srgbClr val="666666"/>
                        </a:solidFill>
                        <a:latin typeface="Roboto"/>
                        <a:ea typeface="Roboto"/>
                        <a:cs typeface="Roboto"/>
                        <a:sym typeface="Roboto"/>
                      </a:rPr>
                      <a:t>°</a:t>
                    </a:r>
                    <a:r>
                      <a:rPr b="1" lang="en" sz="850">
                        <a:solidFill>
                          <a:srgbClr val="666666"/>
                        </a:solidFill>
                      </a:rPr>
                      <a:t>C</a:t>
                    </a:r>
                    <a:endParaRPr b="1" sz="850"/>
                  </a:p>
                </p:txBody>
              </p:sp>
              <p:grpSp>
                <p:nvGrpSpPr>
                  <p:cNvPr id="323" name="Google Shape;323;p13"/>
                  <p:cNvGrpSpPr/>
                  <p:nvPr/>
                </p:nvGrpSpPr>
                <p:grpSpPr>
                  <a:xfrm>
                    <a:off x="5246900" y="3563877"/>
                    <a:ext cx="483187" cy="718325"/>
                    <a:chOff x="2525462" y="1241424"/>
                    <a:chExt cx="633023" cy="718325"/>
                  </a:xfrm>
                </p:grpSpPr>
                <p:sp>
                  <p:nvSpPr>
                    <p:cNvPr id="324" name="Google Shape;324;p13"/>
                    <p:cNvSpPr/>
                    <p:nvPr/>
                  </p:nvSpPr>
                  <p:spPr>
                    <a:xfrm>
                      <a:off x="2531485" y="124142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25" name="Google Shape;325;p13"/>
                    <p:cNvSpPr/>
                    <p:nvPr/>
                  </p:nvSpPr>
                  <p:spPr>
                    <a:xfrm>
                      <a:off x="2531473" y="1514564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/>
                        <a:t>-10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/>
                    </a:p>
                  </p:txBody>
                </p:sp>
                <p:sp>
                  <p:nvSpPr>
                    <p:cNvPr id="326" name="Google Shape;326;p13"/>
                    <p:cNvSpPr/>
                    <p:nvPr/>
                  </p:nvSpPr>
                  <p:spPr>
                    <a:xfrm>
                      <a:off x="2525462" y="1784550"/>
                      <a:ext cx="627000" cy="1752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</p:spPr>
                  <p:txBody>
                    <a:bodyPr anchorCtr="0" anchor="ctr" bIns="91425" lIns="91425" spcFirstLastPara="1" rIns="91425" wrap="square" tIns="91425">
                      <a:noAutofit/>
                    </a:bodyPr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850">
                          <a:solidFill>
                            <a:schemeClr val="dk1"/>
                          </a:solidFill>
                        </a:rPr>
                        <a:t>-15</a:t>
                      </a:r>
                      <a:r>
                        <a:rPr lang="en" sz="950">
                          <a:solidFill>
                            <a:srgbClr val="666666"/>
                          </a:solidFill>
                          <a:latin typeface="Roboto"/>
                          <a:ea typeface="Roboto"/>
                          <a:cs typeface="Roboto"/>
                          <a:sym typeface="Roboto"/>
                        </a:rPr>
                        <a:t>°</a:t>
                      </a:r>
                      <a:r>
                        <a:rPr b="1" lang="en" sz="850">
                          <a:solidFill>
                            <a:srgbClr val="666666"/>
                          </a:solidFill>
                        </a:rPr>
                        <a:t>C</a:t>
                      </a:r>
                      <a:endParaRPr b="1" sz="850">
                        <a:solidFill>
                          <a:srgbClr val="FF0000"/>
                        </a:solidFill>
                      </a:endParaRPr>
                    </a:p>
                  </p:txBody>
                </p:sp>
              </p:grpSp>
            </p:grpSp>
            <p:sp>
              <p:nvSpPr>
                <p:cNvPr id="327" name="Google Shape;327;p13"/>
                <p:cNvSpPr txBox="1"/>
                <p:nvPr/>
              </p:nvSpPr>
              <p:spPr>
                <a:xfrm>
                  <a:off x="299889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26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28" name="Google Shape;328;p13"/>
                <p:cNvSpPr txBox="1"/>
                <p:nvPr/>
              </p:nvSpPr>
              <p:spPr>
                <a:xfrm>
                  <a:off x="3947185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27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29" name="Google Shape;329;p13"/>
                <p:cNvSpPr txBox="1"/>
                <p:nvPr/>
              </p:nvSpPr>
              <p:spPr>
                <a:xfrm>
                  <a:off x="489547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28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0" name="Google Shape;330;p13"/>
                <p:cNvSpPr txBox="1"/>
                <p:nvPr/>
              </p:nvSpPr>
              <p:spPr>
                <a:xfrm>
                  <a:off x="5843764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29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1" name="Google Shape;331;p13"/>
                <p:cNvSpPr txBox="1"/>
                <p:nvPr/>
              </p:nvSpPr>
              <p:spPr>
                <a:xfrm>
                  <a:off x="679205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30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2" name="Google Shape;332;p13"/>
                <p:cNvSpPr txBox="1"/>
                <p:nvPr/>
              </p:nvSpPr>
              <p:spPr>
                <a:xfrm>
                  <a:off x="774034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Dec. 31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  <p:sp>
              <p:nvSpPr>
                <p:cNvPr id="333" name="Google Shape;333;p13"/>
                <p:cNvSpPr txBox="1"/>
                <p:nvPr/>
              </p:nvSpPr>
              <p:spPr>
                <a:xfrm>
                  <a:off x="8688633" y="4968182"/>
                  <a:ext cx="8925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91425" lIns="91425" spcFirstLastPara="1" rIns="91425" wrap="square" tIns="91425">
                  <a:spAutoFit/>
                </a:bodyPr>
                <a:lstStyle/>
                <a:p>
                  <a:pPr indent="0" lvl="0" marL="0" rtl="0" algn="l">
                    <a:lnSpc>
                      <a:spcPct val="125000"/>
                    </a:lnSpc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en" sz="1200">
                      <a:latin typeface="Poppins Medium"/>
                      <a:ea typeface="Poppins Medium"/>
                      <a:cs typeface="Poppins Medium"/>
                      <a:sym typeface="Poppins Medium"/>
                    </a:rPr>
                    <a:t> Jan. 1</a:t>
                  </a:r>
                  <a:endParaRPr sz="1100">
                    <a:latin typeface="Poppins Medium"/>
                    <a:ea typeface="Poppins Medium"/>
                    <a:cs typeface="Poppins Medium"/>
                    <a:sym typeface="Poppins Medium"/>
                  </a:endParaRPr>
                </a:p>
              </p:txBody>
            </p:sp>
          </p:grpSp>
          <p:grpSp>
            <p:nvGrpSpPr>
              <p:cNvPr id="334" name="Google Shape;334;p13"/>
              <p:cNvGrpSpPr/>
              <p:nvPr/>
            </p:nvGrpSpPr>
            <p:grpSpPr>
              <a:xfrm>
                <a:off x="3248959" y="3453849"/>
                <a:ext cx="280957" cy="1099499"/>
                <a:chOff x="3248975" y="1259951"/>
                <a:chExt cx="314375" cy="1099499"/>
              </a:xfrm>
            </p:grpSpPr>
            <p:cxnSp>
              <p:nvCxnSpPr>
                <p:cNvPr id="335" name="Google Shape;335;p13"/>
                <p:cNvCxnSpPr/>
                <p:nvPr/>
              </p:nvCxnSpPr>
              <p:spPr>
                <a:xfrm rot="10800000">
                  <a:off x="3248975" y="1259951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6" name="Google Shape;336;p13"/>
                <p:cNvCxnSpPr/>
                <p:nvPr/>
              </p:nvCxnSpPr>
              <p:spPr>
                <a:xfrm rot="10800000">
                  <a:off x="3248975" y="1528387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7" name="Google Shape;337;p13"/>
                <p:cNvCxnSpPr/>
                <p:nvPr/>
              </p:nvCxnSpPr>
              <p:spPr>
                <a:xfrm rot="10800000">
                  <a:off x="3251410" y="1821312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8" name="Google Shape;338;p13"/>
                <p:cNvCxnSpPr/>
                <p:nvPr/>
              </p:nvCxnSpPr>
              <p:spPr>
                <a:xfrm rot="10800000">
                  <a:off x="3249094" y="2359450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  <p:cxnSp>
              <p:nvCxnSpPr>
                <p:cNvPr id="339" name="Google Shape;339;p13"/>
                <p:cNvCxnSpPr/>
                <p:nvPr/>
              </p:nvCxnSpPr>
              <p:spPr>
                <a:xfrm rot="10800000">
                  <a:off x="3254050" y="2090394"/>
                  <a:ext cx="309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chemeClr val="dk1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</p:grpSp>
        <p:grpSp>
          <p:nvGrpSpPr>
            <p:cNvPr id="340" name="Google Shape;340;p13"/>
            <p:cNvGrpSpPr/>
            <p:nvPr/>
          </p:nvGrpSpPr>
          <p:grpSpPr>
            <a:xfrm>
              <a:off x="41959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41" name="Google Shape;341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2" name="Google Shape;342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3" name="Google Shape;343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4" name="Google Shape;344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5" name="Google Shape;345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46" name="Google Shape;346;p13"/>
            <p:cNvGrpSpPr/>
            <p:nvPr/>
          </p:nvGrpSpPr>
          <p:grpSpPr>
            <a:xfrm>
              <a:off x="5148159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47" name="Google Shape;347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8" name="Google Shape;348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49" name="Google Shape;349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0" name="Google Shape;350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1" name="Google Shape;351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52" name="Google Shape;352;p13"/>
            <p:cNvGrpSpPr/>
            <p:nvPr/>
          </p:nvGrpSpPr>
          <p:grpSpPr>
            <a:xfrm>
              <a:off x="60922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53" name="Google Shape;353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4" name="Google Shape;354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5" name="Google Shape;355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6" name="Google Shape;356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57" name="Google Shape;357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58" name="Google Shape;358;p13"/>
            <p:cNvGrpSpPr/>
            <p:nvPr/>
          </p:nvGrpSpPr>
          <p:grpSpPr>
            <a:xfrm>
              <a:off x="70426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59" name="Google Shape;359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0" name="Google Shape;360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1" name="Google Shape;361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2" name="Google Shape;362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3" name="Google Shape;363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64" name="Google Shape;364;p13"/>
            <p:cNvGrpSpPr/>
            <p:nvPr/>
          </p:nvGrpSpPr>
          <p:grpSpPr>
            <a:xfrm>
              <a:off x="798788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65" name="Google Shape;365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6" name="Google Shape;366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7" name="Google Shape;367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8" name="Google Shape;368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69" name="Google Shape;369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370" name="Google Shape;370;p13"/>
            <p:cNvGrpSpPr/>
            <p:nvPr/>
          </p:nvGrpSpPr>
          <p:grpSpPr>
            <a:xfrm>
              <a:off x="8934834" y="3452999"/>
              <a:ext cx="280957" cy="1099499"/>
              <a:chOff x="3248975" y="1259951"/>
              <a:chExt cx="314375" cy="1099499"/>
            </a:xfrm>
          </p:grpSpPr>
          <p:cxnSp>
            <p:nvCxnSpPr>
              <p:cNvPr id="371" name="Google Shape;371;p13"/>
              <p:cNvCxnSpPr/>
              <p:nvPr/>
            </p:nvCxnSpPr>
            <p:spPr>
              <a:xfrm rot="10800000">
                <a:off x="3248975" y="1259951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2" name="Google Shape;372;p13"/>
              <p:cNvCxnSpPr/>
              <p:nvPr/>
            </p:nvCxnSpPr>
            <p:spPr>
              <a:xfrm rot="10800000">
                <a:off x="3248975" y="1528387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3" name="Google Shape;373;p13"/>
              <p:cNvCxnSpPr/>
              <p:nvPr/>
            </p:nvCxnSpPr>
            <p:spPr>
              <a:xfrm rot="10800000">
                <a:off x="3251410" y="1821312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4" name="Google Shape;374;p13"/>
              <p:cNvCxnSpPr/>
              <p:nvPr/>
            </p:nvCxnSpPr>
            <p:spPr>
              <a:xfrm rot="10800000">
                <a:off x="3249094" y="2359450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375" name="Google Shape;375;p13"/>
              <p:cNvCxnSpPr/>
              <p:nvPr/>
            </p:nvCxnSpPr>
            <p:spPr>
              <a:xfrm rot="10800000">
                <a:off x="3254050" y="2090394"/>
                <a:ext cx="309300" cy="0"/>
              </a:xfrm>
              <a:prstGeom prst="straightConnector1">
                <a:avLst/>
              </a:prstGeom>
              <a:noFill/>
              <a:ln cap="flat" cmpd="sng" w="9525">
                <a:solidFill>
                  <a:schemeClr val="dk1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376" name="Google Shape;376;p13"/>
          <p:cNvGrpSpPr/>
          <p:nvPr/>
        </p:nvGrpSpPr>
        <p:grpSpPr>
          <a:xfrm>
            <a:off x="9143613" y="1147675"/>
            <a:ext cx="483187" cy="1290902"/>
            <a:chOff x="5246900" y="2991300"/>
            <a:chExt cx="483187" cy="1290902"/>
          </a:xfrm>
        </p:grpSpPr>
        <p:sp>
          <p:nvSpPr>
            <p:cNvPr id="377" name="Google Shape;377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378" name="Google Shape;378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379" name="Google Shape;379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380" name="Google Shape;380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381" name="Google Shape;381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382" name="Google Shape;382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383" name="Google Shape;383;p13"/>
          <p:cNvGrpSpPr/>
          <p:nvPr/>
        </p:nvGrpSpPr>
        <p:grpSpPr>
          <a:xfrm>
            <a:off x="8855888" y="1071750"/>
            <a:ext cx="420800" cy="1725050"/>
            <a:chOff x="4117988" y="1071750"/>
            <a:chExt cx="420800" cy="1725050"/>
          </a:xfrm>
        </p:grpSpPr>
        <p:grpSp>
          <p:nvGrpSpPr>
            <p:cNvPr id="384" name="Google Shape;384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385" name="Google Shape;385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386" name="Google Shape;386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387" name="Google Shape;387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388" name="Google Shape;388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389" name="Google Shape;389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390" name="Google Shape;390;p13"/>
          <p:cNvGrpSpPr/>
          <p:nvPr/>
        </p:nvGrpSpPr>
        <p:grpSpPr>
          <a:xfrm>
            <a:off x="8935309" y="1259949"/>
            <a:ext cx="280957" cy="1099499"/>
            <a:chOff x="3248975" y="1259951"/>
            <a:chExt cx="314375" cy="1099499"/>
          </a:xfrm>
        </p:grpSpPr>
        <p:cxnSp>
          <p:nvCxnSpPr>
            <p:cNvPr id="391" name="Google Shape;39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2" name="Google Shape;39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3" name="Google Shape;39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4" name="Google Shape;39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395" name="Google Shape;39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396" name="Google Shape;396;p13"/>
          <p:cNvGrpSpPr/>
          <p:nvPr/>
        </p:nvGrpSpPr>
        <p:grpSpPr>
          <a:xfrm>
            <a:off x="8196288" y="1147675"/>
            <a:ext cx="483187" cy="1290902"/>
            <a:chOff x="5246900" y="2991300"/>
            <a:chExt cx="483187" cy="1290902"/>
          </a:xfrm>
        </p:grpSpPr>
        <p:sp>
          <p:nvSpPr>
            <p:cNvPr id="397" name="Google Shape;397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398" name="Google Shape;398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399" name="Google Shape;399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00" name="Google Shape;400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01" name="Google Shape;401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02" name="Google Shape;402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03" name="Google Shape;403;p13"/>
          <p:cNvGrpSpPr/>
          <p:nvPr/>
        </p:nvGrpSpPr>
        <p:grpSpPr>
          <a:xfrm>
            <a:off x="7908563" y="1071750"/>
            <a:ext cx="420800" cy="1725050"/>
            <a:chOff x="4117988" y="1071750"/>
            <a:chExt cx="420800" cy="1725050"/>
          </a:xfrm>
        </p:grpSpPr>
        <p:grpSp>
          <p:nvGrpSpPr>
            <p:cNvPr id="404" name="Google Shape;404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05" name="Google Shape;405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06" name="Google Shape;406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07" name="Google Shape;407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08" name="Google Shape;408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09" name="Google Shape;409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10" name="Google Shape;410;p13"/>
          <p:cNvGrpSpPr/>
          <p:nvPr/>
        </p:nvGrpSpPr>
        <p:grpSpPr>
          <a:xfrm>
            <a:off x="7987984" y="1259949"/>
            <a:ext cx="280957" cy="1099499"/>
            <a:chOff x="3248975" y="1259951"/>
            <a:chExt cx="314375" cy="1099499"/>
          </a:xfrm>
        </p:grpSpPr>
        <p:cxnSp>
          <p:nvCxnSpPr>
            <p:cNvPr id="411" name="Google Shape;41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2" name="Google Shape;41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3" name="Google Shape;41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4" name="Google Shape;41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15" name="Google Shape;41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16" name="Google Shape;416;p13"/>
          <p:cNvGrpSpPr/>
          <p:nvPr/>
        </p:nvGrpSpPr>
        <p:grpSpPr>
          <a:xfrm>
            <a:off x="7248963" y="1147675"/>
            <a:ext cx="483187" cy="1290902"/>
            <a:chOff x="5246900" y="2991300"/>
            <a:chExt cx="483187" cy="1290902"/>
          </a:xfrm>
        </p:grpSpPr>
        <p:sp>
          <p:nvSpPr>
            <p:cNvPr id="417" name="Google Shape;417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18" name="Google Shape;418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19" name="Google Shape;419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20" name="Google Shape;420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21" name="Google Shape;421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22" name="Google Shape;422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23" name="Google Shape;423;p13"/>
          <p:cNvGrpSpPr/>
          <p:nvPr/>
        </p:nvGrpSpPr>
        <p:grpSpPr>
          <a:xfrm>
            <a:off x="6961238" y="1071750"/>
            <a:ext cx="420800" cy="1725050"/>
            <a:chOff x="4117988" y="1071750"/>
            <a:chExt cx="420800" cy="1725050"/>
          </a:xfrm>
        </p:grpSpPr>
        <p:grpSp>
          <p:nvGrpSpPr>
            <p:cNvPr id="424" name="Google Shape;424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25" name="Google Shape;425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26" name="Google Shape;426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27" name="Google Shape;427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28" name="Google Shape;428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29" name="Google Shape;429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30" name="Google Shape;430;p13"/>
          <p:cNvGrpSpPr/>
          <p:nvPr/>
        </p:nvGrpSpPr>
        <p:grpSpPr>
          <a:xfrm>
            <a:off x="7040659" y="1259949"/>
            <a:ext cx="280957" cy="1099499"/>
            <a:chOff x="3248975" y="1259951"/>
            <a:chExt cx="314375" cy="1099499"/>
          </a:xfrm>
        </p:grpSpPr>
        <p:cxnSp>
          <p:nvCxnSpPr>
            <p:cNvPr id="431" name="Google Shape;43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2" name="Google Shape;43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3" name="Google Shape;43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4" name="Google Shape;43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35" name="Google Shape;43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36" name="Google Shape;436;p13"/>
          <p:cNvGrpSpPr/>
          <p:nvPr/>
        </p:nvGrpSpPr>
        <p:grpSpPr>
          <a:xfrm>
            <a:off x="6013913" y="1071750"/>
            <a:ext cx="420800" cy="1725050"/>
            <a:chOff x="4117988" y="1071750"/>
            <a:chExt cx="420800" cy="1725050"/>
          </a:xfrm>
        </p:grpSpPr>
        <p:grpSp>
          <p:nvGrpSpPr>
            <p:cNvPr id="437" name="Google Shape;437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38" name="Google Shape;438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39" name="Google Shape;439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40" name="Google Shape;440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41" name="Google Shape;441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42" name="Google Shape;442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43" name="Google Shape;443;p13"/>
          <p:cNvGrpSpPr/>
          <p:nvPr/>
        </p:nvGrpSpPr>
        <p:grpSpPr>
          <a:xfrm>
            <a:off x="6301638" y="1147675"/>
            <a:ext cx="483187" cy="1290902"/>
            <a:chOff x="5246900" y="2991300"/>
            <a:chExt cx="483187" cy="1290902"/>
          </a:xfrm>
        </p:grpSpPr>
        <p:sp>
          <p:nvSpPr>
            <p:cNvPr id="444" name="Google Shape;444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45" name="Google Shape;445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46" name="Google Shape;446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47" name="Google Shape;447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48" name="Google Shape;448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49" name="Google Shape;449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50" name="Google Shape;450;p13"/>
          <p:cNvGrpSpPr/>
          <p:nvPr/>
        </p:nvGrpSpPr>
        <p:grpSpPr>
          <a:xfrm>
            <a:off x="6093334" y="1259949"/>
            <a:ext cx="280957" cy="1099499"/>
            <a:chOff x="3248975" y="1259951"/>
            <a:chExt cx="314375" cy="1099499"/>
          </a:xfrm>
        </p:grpSpPr>
        <p:cxnSp>
          <p:nvCxnSpPr>
            <p:cNvPr id="451" name="Google Shape;45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2" name="Google Shape;45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3" name="Google Shape;45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4" name="Google Shape;45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55" name="Google Shape;45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456" name="Google Shape;456;p13"/>
          <p:cNvGrpSpPr/>
          <p:nvPr/>
        </p:nvGrpSpPr>
        <p:grpSpPr>
          <a:xfrm>
            <a:off x="5066000" y="1071750"/>
            <a:ext cx="420800" cy="1725050"/>
            <a:chOff x="4117988" y="1071750"/>
            <a:chExt cx="420800" cy="1725050"/>
          </a:xfrm>
        </p:grpSpPr>
        <p:grpSp>
          <p:nvGrpSpPr>
            <p:cNvPr id="457" name="Google Shape;457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58" name="Google Shape;458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59" name="Google Shape;459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60" name="Google Shape;460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61" name="Google Shape;461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62" name="Google Shape;462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63" name="Google Shape;463;p13"/>
          <p:cNvGrpSpPr/>
          <p:nvPr/>
        </p:nvGrpSpPr>
        <p:grpSpPr>
          <a:xfrm>
            <a:off x="5354313" y="1147675"/>
            <a:ext cx="483187" cy="1290902"/>
            <a:chOff x="5246900" y="2991300"/>
            <a:chExt cx="483187" cy="1290902"/>
          </a:xfrm>
        </p:grpSpPr>
        <p:sp>
          <p:nvSpPr>
            <p:cNvPr id="464" name="Google Shape;464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65" name="Google Shape;465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66" name="Google Shape;466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67" name="Google Shape;467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68" name="Google Shape;468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69" name="Google Shape;469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70" name="Google Shape;470;p13"/>
          <p:cNvGrpSpPr/>
          <p:nvPr/>
        </p:nvGrpSpPr>
        <p:grpSpPr>
          <a:xfrm>
            <a:off x="4113450" y="1071750"/>
            <a:ext cx="420800" cy="1725050"/>
            <a:chOff x="4117988" y="1071750"/>
            <a:chExt cx="420800" cy="1725050"/>
          </a:xfrm>
        </p:grpSpPr>
        <p:grpSp>
          <p:nvGrpSpPr>
            <p:cNvPr id="471" name="Google Shape;471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72" name="Google Shape;472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73" name="Google Shape;473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74" name="Google Shape;474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75" name="Google Shape;475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76" name="Google Shape;476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77" name="Google Shape;477;p13"/>
          <p:cNvGrpSpPr/>
          <p:nvPr/>
        </p:nvGrpSpPr>
        <p:grpSpPr>
          <a:xfrm>
            <a:off x="4401763" y="1147675"/>
            <a:ext cx="483187" cy="1290902"/>
            <a:chOff x="5246900" y="2991300"/>
            <a:chExt cx="483187" cy="1290902"/>
          </a:xfrm>
        </p:grpSpPr>
        <p:sp>
          <p:nvSpPr>
            <p:cNvPr id="478" name="Google Shape;478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479" name="Google Shape;479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480" name="Google Shape;480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481" name="Google Shape;481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82" name="Google Shape;482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483" name="Google Shape;483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484" name="Google Shape;484;p13"/>
          <p:cNvGrpSpPr/>
          <p:nvPr/>
        </p:nvGrpSpPr>
        <p:grpSpPr>
          <a:xfrm>
            <a:off x="4195984" y="1259949"/>
            <a:ext cx="280957" cy="1099499"/>
            <a:chOff x="3248975" y="1259951"/>
            <a:chExt cx="314375" cy="1099499"/>
          </a:xfrm>
        </p:grpSpPr>
        <p:cxnSp>
          <p:nvCxnSpPr>
            <p:cNvPr id="485" name="Google Shape;485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6" name="Google Shape;486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7" name="Google Shape;487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8" name="Google Shape;488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489" name="Google Shape;489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490" name="Google Shape;490;p13"/>
          <p:cNvSpPr/>
          <p:nvPr/>
        </p:nvSpPr>
        <p:spPr>
          <a:xfrm>
            <a:off x="4231125" y="1311525"/>
            <a:ext cx="128400" cy="1211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491" name="Google Shape;491;p13"/>
          <p:cNvGrpSpPr/>
          <p:nvPr/>
        </p:nvGrpSpPr>
        <p:grpSpPr>
          <a:xfrm>
            <a:off x="3169013" y="1071750"/>
            <a:ext cx="420800" cy="1725050"/>
            <a:chOff x="4117988" y="1071750"/>
            <a:chExt cx="420800" cy="1725050"/>
          </a:xfrm>
        </p:grpSpPr>
        <p:grpSp>
          <p:nvGrpSpPr>
            <p:cNvPr id="492" name="Google Shape;492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493" name="Google Shape;493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494" name="Google Shape;494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495" name="Google Shape;495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496" name="Google Shape;496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497" name="Google Shape;497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grpSp>
        <p:nvGrpSpPr>
          <p:cNvPr id="498" name="Google Shape;498;p13"/>
          <p:cNvGrpSpPr/>
          <p:nvPr/>
        </p:nvGrpSpPr>
        <p:grpSpPr>
          <a:xfrm>
            <a:off x="5066588" y="1071750"/>
            <a:ext cx="420800" cy="1725050"/>
            <a:chOff x="4117988" y="1071750"/>
            <a:chExt cx="420800" cy="1725050"/>
          </a:xfrm>
        </p:grpSpPr>
        <p:grpSp>
          <p:nvGrpSpPr>
            <p:cNvPr id="499" name="Google Shape;499;p13"/>
            <p:cNvGrpSpPr/>
            <p:nvPr/>
          </p:nvGrpSpPr>
          <p:grpSpPr>
            <a:xfrm>
              <a:off x="4117988" y="1071750"/>
              <a:ext cx="420800" cy="1725050"/>
              <a:chOff x="10530175" y="1139300"/>
              <a:chExt cx="420800" cy="1725050"/>
            </a:xfrm>
          </p:grpSpPr>
          <p:pic>
            <p:nvPicPr>
              <p:cNvPr id="500" name="Google Shape;500;p13"/>
              <p:cNvPicPr preferRelativeResize="0"/>
              <p:nvPr/>
            </p:nvPicPr>
            <p:blipFill rotWithShape="1">
              <a:blip r:embed="rId3">
                <a:alphaModFix/>
              </a:blip>
              <a:srcRect b="19681" l="0" r="32596" t="3407"/>
              <a:stretch/>
            </p:blipFill>
            <p:spPr>
              <a:xfrm>
                <a:off x="10530500" y="1223575"/>
                <a:ext cx="283650" cy="1353399"/>
              </a:xfrm>
              <a:prstGeom prst="rect">
                <a:avLst/>
              </a:prstGeom>
              <a:noFill/>
              <a:ln>
                <a:noFill/>
              </a:ln>
            </p:spPr>
          </p:pic>
          <p:grpSp>
            <p:nvGrpSpPr>
              <p:cNvPr id="501" name="Google Shape;501;p13"/>
              <p:cNvGrpSpPr/>
              <p:nvPr/>
            </p:nvGrpSpPr>
            <p:grpSpPr>
              <a:xfrm>
                <a:off x="10530175" y="1139300"/>
                <a:ext cx="420800" cy="1725050"/>
                <a:chOff x="3091950" y="1069525"/>
                <a:chExt cx="420800" cy="1725050"/>
              </a:xfrm>
            </p:grpSpPr>
            <p:sp>
              <p:nvSpPr>
                <p:cNvPr id="502" name="Google Shape;502;p13"/>
                <p:cNvSpPr/>
                <p:nvPr/>
              </p:nvSpPr>
              <p:spPr>
                <a:xfrm>
                  <a:off x="3200500" y="1069525"/>
                  <a:ext cx="141300" cy="540600"/>
                </a:xfrm>
                <a:prstGeom prst="rect">
                  <a:avLst/>
                </a:prstGeom>
                <a:solidFill>
                  <a:schemeClr val="lt1"/>
                </a:solidFill>
                <a:ln>
                  <a:noFill/>
                </a:ln>
              </p:spPr>
              <p:txBody>
                <a:bodyPr anchorCtr="0" anchor="ctr" bIns="91425" lIns="91425" spcFirstLastPara="1" rIns="91425" wrap="square" tIns="91425">
                  <a:no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t/>
                  </a:r>
                  <a:endParaRPr/>
                </a:p>
              </p:txBody>
            </p:sp>
            <p:pic>
              <p:nvPicPr>
                <p:cNvPr id="503" name="Google Shape;503;p13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 b="0" l="0" r="0" t="80716"/>
                <a:stretch/>
              </p:blipFill>
              <p:spPr>
                <a:xfrm>
                  <a:off x="3091950" y="2460950"/>
                  <a:ext cx="420800" cy="333626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</p:grpSp>
        </p:grpSp>
        <p:sp>
          <p:nvSpPr>
            <p:cNvPr id="504" name="Google Shape;504;p13"/>
            <p:cNvSpPr/>
            <p:nvPr/>
          </p:nvSpPr>
          <p:spPr>
            <a:xfrm>
              <a:off x="4224050" y="1603725"/>
              <a:ext cx="148500" cy="891900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505" name="Google Shape;505;p13"/>
          <p:cNvSpPr/>
          <p:nvPr/>
        </p:nvSpPr>
        <p:spPr>
          <a:xfrm>
            <a:off x="594025" y="1145572"/>
            <a:ext cx="1008300" cy="2735100"/>
          </a:xfrm>
          <a:prstGeom prst="roundRect">
            <a:avLst>
              <a:gd fmla="val 8355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200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06" name="Google Shape;506;p13"/>
          <p:cNvSpPr txBox="1"/>
          <p:nvPr/>
        </p:nvSpPr>
        <p:spPr>
          <a:xfrm>
            <a:off x="607475" y="3281963"/>
            <a:ext cx="8265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Just Right</a:t>
            </a:r>
            <a:endParaRPr b="1" sz="900"/>
          </a:p>
        </p:txBody>
      </p:sp>
      <p:sp>
        <p:nvSpPr>
          <p:cNvPr id="507" name="Google Shape;507;p13"/>
          <p:cNvSpPr txBox="1"/>
          <p:nvPr/>
        </p:nvSpPr>
        <p:spPr>
          <a:xfrm>
            <a:off x="607475" y="1529500"/>
            <a:ext cx="1004100" cy="70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Too 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Hot =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800"/>
          </a:p>
        </p:txBody>
      </p:sp>
      <p:sp>
        <p:nvSpPr>
          <p:cNvPr id="508" name="Google Shape;508;p13"/>
          <p:cNvSpPr txBox="1"/>
          <p:nvPr/>
        </p:nvSpPr>
        <p:spPr>
          <a:xfrm>
            <a:off x="607475" y="2407625"/>
            <a:ext cx="10041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Too 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Cold =</a:t>
            </a:r>
            <a:endParaRPr b="1" sz="1200">
              <a:solidFill>
                <a:schemeClr val="dk1"/>
              </a:solidFill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509" name="Google Shape;509;p13"/>
          <p:cNvSpPr/>
          <p:nvPr/>
        </p:nvSpPr>
        <p:spPr>
          <a:xfrm>
            <a:off x="8027300" y="161124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0" name="Google Shape;510;p13"/>
          <p:cNvSpPr/>
          <p:nvPr/>
        </p:nvSpPr>
        <p:spPr>
          <a:xfrm>
            <a:off x="7077250" y="161124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1" name="Google Shape;511;p13"/>
          <p:cNvSpPr/>
          <p:nvPr/>
        </p:nvSpPr>
        <p:spPr>
          <a:xfrm>
            <a:off x="5179375" y="1604375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2" name="Google Shape;512;p13"/>
          <p:cNvSpPr/>
          <p:nvPr/>
        </p:nvSpPr>
        <p:spPr>
          <a:xfrm>
            <a:off x="6128325" y="1906800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3" name="Google Shape;513;p13"/>
          <p:cNvSpPr/>
          <p:nvPr/>
        </p:nvSpPr>
        <p:spPr>
          <a:xfrm>
            <a:off x="8977350" y="2057650"/>
            <a:ext cx="128400" cy="493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4" name="Google Shape;514;p13"/>
          <p:cNvSpPr/>
          <p:nvPr/>
        </p:nvSpPr>
        <p:spPr>
          <a:xfrm>
            <a:off x="3285425" y="3812600"/>
            <a:ext cx="128400" cy="911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5" name="Google Shape;515;p13"/>
          <p:cNvSpPr/>
          <p:nvPr/>
        </p:nvSpPr>
        <p:spPr>
          <a:xfrm>
            <a:off x="4231125" y="4259300"/>
            <a:ext cx="128400" cy="465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6" name="Google Shape;516;p13"/>
          <p:cNvSpPr/>
          <p:nvPr/>
        </p:nvSpPr>
        <p:spPr>
          <a:xfrm>
            <a:off x="7077250" y="47027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7" name="Google Shape;517;p13"/>
          <p:cNvSpPr/>
          <p:nvPr/>
        </p:nvSpPr>
        <p:spPr>
          <a:xfrm>
            <a:off x="5179375" y="4108425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8" name="Google Shape;518;p13"/>
          <p:cNvSpPr/>
          <p:nvPr/>
        </p:nvSpPr>
        <p:spPr>
          <a:xfrm>
            <a:off x="6128325" y="4108450"/>
            <a:ext cx="128400" cy="6441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9" name="Google Shape;519;p13"/>
          <p:cNvSpPr/>
          <p:nvPr/>
        </p:nvSpPr>
        <p:spPr>
          <a:xfrm>
            <a:off x="8977350" y="47026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0" name="Google Shape;520;p13"/>
          <p:cNvSpPr/>
          <p:nvPr/>
        </p:nvSpPr>
        <p:spPr>
          <a:xfrm>
            <a:off x="4230725" y="6300075"/>
            <a:ext cx="128400" cy="61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1" name="Google Shape;521;p13"/>
          <p:cNvSpPr/>
          <p:nvPr/>
        </p:nvSpPr>
        <p:spPr>
          <a:xfrm>
            <a:off x="7076838" y="6004290"/>
            <a:ext cx="128400" cy="9192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2" name="Google Shape;522;p13"/>
          <p:cNvSpPr/>
          <p:nvPr/>
        </p:nvSpPr>
        <p:spPr>
          <a:xfrm>
            <a:off x="5178963" y="5997425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3" name="Google Shape;523;p13"/>
          <p:cNvSpPr/>
          <p:nvPr/>
        </p:nvSpPr>
        <p:spPr>
          <a:xfrm>
            <a:off x="6132000" y="5997450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13"/>
          <p:cNvSpPr/>
          <p:nvPr/>
        </p:nvSpPr>
        <p:spPr>
          <a:xfrm>
            <a:off x="8972875" y="5997400"/>
            <a:ext cx="128400" cy="946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5" name="Google Shape;525;p13"/>
          <p:cNvSpPr/>
          <p:nvPr/>
        </p:nvSpPr>
        <p:spPr>
          <a:xfrm>
            <a:off x="8024425" y="4702600"/>
            <a:ext cx="128400" cy="49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6" name="Google Shape;526;p13"/>
          <p:cNvSpPr/>
          <p:nvPr/>
        </p:nvSpPr>
        <p:spPr>
          <a:xfrm>
            <a:off x="8028075" y="5994850"/>
            <a:ext cx="128400" cy="961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7" name="Google Shape;527;p13"/>
          <p:cNvSpPr/>
          <p:nvPr/>
        </p:nvSpPr>
        <p:spPr>
          <a:xfrm rot="-5652083">
            <a:off x="1278926" y="3430595"/>
            <a:ext cx="219947" cy="255196"/>
          </a:xfrm>
          <a:custGeom>
            <a:rect b="b" l="l" r="r" t="t"/>
            <a:pathLst>
              <a:path extrusionOk="0" h="173956" w="207920">
                <a:moveTo>
                  <a:pt x="143219" y="0"/>
                </a:moveTo>
                <a:cubicBezTo>
                  <a:pt x="115028" y="0"/>
                  <a:pt x="85335" y="956"/>
                  <a:pt x="59553" y="12360"/>
                </a:cubicBezTo>
                <a:cubicBezTo>
                  <a:pt x="34039" y="23645"/>
                  <a:pt x="14789" y="48981"/>
                  <a:pt x="3458" y="74475"/>
                </a:cubicBezTo>
                <a:cubicBezTo>
                  <a:pt x="-10616" y="106139"/>
                  <a:pt x="21419" y="151971"/>
                  <a:pt x="53214" y="165748"/>
                </a:cubicBezTo>
                <a:cubicBezTo>
                  <a:pt x="66219" y="171383"/>
                  <a:pt x="80921" y="172201"/>
                  <a:pt x="95047" y="173354"/>
                </a:cubicBezTo>
                <a:cubicBezTo>
                  <a:pt x="120714" y="175448"/>
                  <a:pt x="149152" y="172104"/>
                  <a:pt x="170791" y="158142"/>
                </a:cubicBezTo>
                <a:cubicBezTo>
                  <a:pt x="180822" y="151670"/>
                  <a:pt x="186686" y="139980"/>
                  <a:pt x="192024" y="129302"/>
                </a:cubicBezTo>
                <a:cubicBezTo>
                  <a:pt x="196788" y="119773"/>
                  <a:pt x="201800" y="110164"/>
                  <a:pt x="204384" y="99829"/>
                </a:cubicBezTo>
                <a:cubicBezTo>
                  <a:pt x="208846" y="81986"/>
                  <a:pt x="209915" y="61508"/>
                  <a:pt x="202482" y="44685"/>
                </a:cubicBezTo>
                <a:cubicBezTo>
                  <a:pt x="200574" y="40367"/>
                  <a:pt x="196630" y="37248"/>
                  <a:pt x="193292" y="33910"/>
                </a:cubicBezTo>
                <a:cubicBezTo>
                  <a:pt x="185611" y="26229"/>
                  <a:pt x="178288" y="17534"/>
                  <a:pt x="168572" y="12676"/>
                </a:cubicBezTo>
                <a:cubicBezTo>
                  <a:pt x="159588" y="8184"/>
                  <a:pt x="149304" y="6835"/>
                  <a:pt x="139416" y="5070"/>
                </a:cubicBezTo>
                <a:cubicBezTo>
                  <a:pt x="127109" y="2873"/>
                  <a:pt x="113879" y="-1739"/>
                  <a:pt x="102020" y="2218"/>
                </a:cubicBezTo>
              </a:path>
            </a:pathLst>
          </a:custGeom>
          <a:noFill/>
          <a:ln cap="flat" cmpd="sng" w="2857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528" name="Google Shape;528;p13"/>
          <p:cNvSpPr txBox="1"/>
          <p:nvPr/>
        </p:nvSpPr>
        <p:spPr>
          <a:xfrm rot="3148">
            <a:off x="1115037" y="1526930"/>
            <a:ext cx="65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Poppins SemiBold"/>
                <a:ea typeface="Poppins SemiBold"/>
                <a:cs typeface="Poppins SemiBold"/>
                <a:sym typeface="Poppins SemiBold"/>
              </a:rPr>
              <a:t>Red</a:t>
            </a:r>
            <a:endParaRPr sz="8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29" name="Google Shape;529;p13"/>
          <p:cNvGrpSpPr/>
          <p:nvPr/>
        </p:nvGrpSpPr>
        <p:grpSpPr>
          <a:xfrm flipH="1" rot="1825">
            <a:off x="1172463" y="1723759"/>
            <a:ext cx="286080" cy="231172"/>
            <a:chOff x="5273624" y="73537"/>
            <a:chExt cx="1518473" cy="666350"/>
          </a:xfrm>
        </p:grpSpPr>
        <p:sp>
          <p:nvSpPr>
            <p:cNvPr id="530" name="Google Shape;530;p13"/>
            <p:cNvSpPr/>
            <p:nvPr/>
          </p:nvSpPr>
          <p:spPr>
            <a:xfrm>
              <a:off x="5273624" y="73537"/>
              <a:ext cx="1504266" cy="666350"/>
            </a:xfrm>
            <a:custGeom>
              <a:rect b="b" l="l" r="r" t="t"/>
              <a:pathLst>
                <a:path extrusionOk="0" h="42355" w="37649">
                  <a:moveTo>
                    <a:pt x="0" y="0"/>
                  </a:moveTo>
                  <a:cubicBezTo>
                    <a:pt x="10470" y="15723"/>
                    <a:pt x="24292" y="28998"/>
                    <a:pt x="37649" y="42355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31" name="Google Shape;531;p13"/>
            <p:cNvSpPr/>
            <p:nvPr/>
          </p:nvSpPr>
          <p:spPr>
            <a:xfrm>
              <a:off x="5296935" y="171584"/>
              <a:ext cx="1495161" cy="516760"/>
            </a:xfrm>
            <a:custGeom>
              <a:rect b="b" l="l" r="r" t="t"/>
              <a:pathLst>
                <a:path extrusionOk="0" h="28825" w="54414">
                  <a:moveTo>
                    <a:pt x="0" y="28825"/>
                  </a:moveTo>
                  <a:cubicBezTo>
                    <a:pt x="8097" y="27476"/>
                    <a:pt x="14520" y="21130"/>
                    <a:pt x="21472" y="16765"/>
                  </a:cubicBezTo>
                  <a:cubicBezTo>
                    <a:pt x="31907" y="10214"/>
                    <a:pt x="43394" y="5510"/>
                    <a:pt x="54414" y="0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sp>
        <p:nvSpPr>
          <p:cNvPr id="532" name="Google Shape;532;p13"/>
          <p:cNvSpPr txBox="1"/>
          <p:nvPr/>
        </p:nvSpPr>
        <p:spPr>
          <a:xfrm rot="3148">
            <a:off x="1150087" y="2401005"/>
            <a:ext cx="655200" cy="307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latin typeface="Poppins SemiBold"/>
                <a:ea typeface="Poppins SemiBold"/>
                <a:cs typeface="Poppins SemiBold"/>
                <a:sym typeface="Poppins SemiBold"/>
              </a:rPr>
              <a:t>Blue</a:t>
            </a:r>
            <a:endParaRPr sz="800">
              <a:latin typeface="Poppins SemiBold"/>
              <a:ea typeface="Poppins SemiBold"/>
              <a:cs typeface="Poppins SemiBold"/>
              <a:sym typeface="Poppins SemiBold"/>
            </a:endParaRPr>
          </a:p>
        </p:txBody>
      </p:sp>
      <p:grpSp>
        <p:nvGrpSpPr>
          <p:cNvPr id="533" name="Google Shape;533;p13"/>
          <p:cNvGrpSpPr/>
          <p:nvPr/>
        </p:nvGrpSpPr>
        <p:grpSpPr>
          <a:xfrm flipH="1" rot="1825">
            <a:off x="1227413" y="2611909"/>
            <a:ext cx="286080" cy="231172"/>
            <a:chOff x="5273624" y="73537"/>
            <a:chExt cx="1518473" cy="666350"/>
          </a:xfrm>
        </p:grpSpPr>
        <p:sp>
          <p:nvSpPr>
            <p:cNvPr id="534" name="Google Shape;534;p13"/>
            <p:cNvSpPr/>
            <p:nvPr/>
          </p:nvSpPr>
          <p:spPr>
            <a:xfrm>
              <a:off x="5273624" y="73537"/>
              <a:ext cx="1504266" cy="666350"/>
            </a:xfrm>
            <a:custGeom>
              <a:rect b="b" l="l" r="r" t="t"/>
              <a:pathLst>
                <a:path extrusionOk="0" h="42355" w="37649">
                  <a:moveTo>
                    <a:pt x="0" y="0"/>
                  </a:moveTo>
                  <a:cubicBezTo>
                    <a:pt x="10470" y="15723"/>
                    <a:pt x="24292" y="28998"/>
                    <a:pt x="37649" y="42355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535" name="Google Shape;535;p13"/>
            <p:cNvSpPr/>
            <p:nvPr/>
          </p:nvSpPr>
          <p:spPr>
            <a:xfrm>
              <a:off x="5296935" y="171584"/>
              <a:ext cx="1495161" cy="516760"/>
            </a:xfrm>
            <a:custGeom>
              <a:rect b="b" l="l" r="r" t="t"/>
              <a:pathLst>
                <a:path extrusionOk="0" h="28825" w="54414">
                  <a:moveTo>
                    <a:pt x="0" y="28825"/>
                  </a:moveTo>
                  <a:cubicBezTo>
                    <a:pt x="8097" y="27476"/>
                    <a:pt x="14520" y="21130"/>
                    <a:pt x="21472" y="16765"/>
                  </a:cubicBezTo>
                  <a:cubicBezTo>
                    <a:pt x="31907" y="10214"/>
                    <a:pt x="43394" y="5510"/>
                    <a:pt x="54414" y="0"/>
                  </a:cubicBezTo>
                </a:path>
              </a:pathLst>
            </a:custGeom>
            <a:noFill/>
            <a:ln cap="flat" cmpd="sng" w="2857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sp>
      </p:grpSp>
      <p:cxnSp>
        <p:nvCxnSpPr>
          <p:cNvPr id="536" name="Google Shape;536;p13"/>
          <p:cNvCxnSpPr/>
          <p:nvPr/>
        </p:nvCxnSpPr>
        <p:spPr>
          <a:xfrm>
            <a:off x="598800" y="2357225"/>
            <a:ext cx="1005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537" name="Google Shape;537;p13"/>
          <p:cNvCxnSpPr/>
          <p:nvPr/>
        </p:nvCxnSpPr>
        <p:spPr>
          <a:xfrm>
            <a:off x="598800" y="3228175"/>
            <a:ext cx="10050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538" name="Google Shape;538;p13"/>
          <p:cNvSpPr txBox="1"/>
          <p:nvPr/>
        </p:nvSpPr>
        <p:spPr>
          <a:xfrm>
            <a:off x="571238" y="1996975"/>
            <a:ext cx="1005000" cy="461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(above </a:t>
            </a:r>
            <a:r>
              <a:rPr b="1" lang="en" sz="1000">
                <a:solidFill>
                  <a:schemeClr val="dk1"/>
                </a:solidFill>
              </a:rPr>
              <a:t>0°C</a:t>
            </a:r>
            <a:r>
              <a:rPr lang="en" sz="1000">
                <a:solidFill>
                  <a:schemeClr val="dk1"/>
                </a:solidFill>
              </a:rPr>
              <a:t>)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</p:txBody>
      </p:sp>
      <p:sp>
        <p:nvSpPr>
          <p:cNvPr id="539" name="Google Shape;539;p13"/>
          <p:cNvSpPr txBox="1"/>
          <p:nvPr/>
        </p:nvSpPr>
        <p:spPr>
          <a:xfrm>
            <a:off x="567488" y="2875825"/>
            <a:ext cx="1012500" cy="646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</a:rPr>
              <a:t>(below </a:t>
            </a:r>
            <a:r>
              <a:rPr b="1" lang="en" sz="1000">
                <a:solidFill>
                  <a:schemeClr val="dk1"/>
                </a:solidFill>
              </a:rPr>
              <a:t>-5°C</a:t>
            </a:r>
            <a:r>
              <a:rPr lang="en" sz="1000">
                <a:solidFill>
                  <a:schemeClr val="dk1"/>
                </a:solidFill>
              </a:rPr>
              <a:t>) </a:t>
            </a:r>
            <a:endParaRPr sz="1000"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</a:endParaRPr>
          </a:p>
        </p:txBody>
      </p:sp>
      <p:sp>
        <p:nvSpPr>
          <p:cNvPr id="540" name="Google Shape;540;p13"/>
          <p:cNvSpPr txBox="1"/>
          <p:nvPr/>
        </p:nvSpPr>
        <p:spPr>
          <a:xfrm>
            <a:off x="1007250" y="3206475"/>
            <a:ext cx="295200" cy="52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rPr>
              <a:t> =</a:t>
            </a:r>
            <a:endParaRPr sz="1300"/>
          </a:p>
        </p:txBody>
      </p:sp>
      <p:sp>
        <p:nvSpPr>
          <p:cNvPr id="541" name="Google Shape;541;p13"/>
          <p:cNvSpPr txBox="1"/>
          <p:nvPr/>
        </p:nvSpPr>
        <p:spPr>
          <a:xfrm>
            <a:off x="514950" y="7074125"/>
            <a:ext cx="1279800" cy="456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800">
                <a:solidFill>
                  <a:srgbClr val="000000"/>
                </a:solidFill>
              </a:rPr>
              <a:t>Where’s the best place to build a snow fort?</a:t>
            </a:r>
            <a:endParaRPr sz="800">
              <a:solidFill>
                <a:srgbClr val="000000"/>
              </a:solidFill>
            </a:endParaRPr>
          </a:p>
        </p:txBody>
      </p:sp>
      <p:pic>
        <p:nvPicPr>
          <p:cNvPr id="542" name="Google Shape;542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06549" y="6964393"/>
            <a:ext cx="1188225" cy="15703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43" name="Google Shape;543;p13"/>
          <p:cNvGrpSpPr/>
          <p:nvPr/>
        </p:nvGrpSpPr>
        <p:grpSpPr>
          <a:xfrm>
            <a:off x="3457325" y="1147675"/>
            <a:ext cx="483187" cy="1290902"/>
            <a:chOff x="5246900" y="2991300"/>
            <a:chExt cx="483187" cy="1290902"/>
          </a:xfrm>
        </p:grpSpPr>
        <p:sp>
          <p:nvSpPr>
            <p:cNvPr id="544" name="Google Shape;544;p13"/>
            <p:cNvSpPr/>
            <p:nvPr/>
          </p:nvSpPr>
          <p:spPr>
            <a:xfrm>
              <a:off x="5251446" y="2991300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5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sp>
          <p:nvSpPr>
            <p:cNvPr id="545" name="Google Shape;545;p13"/>
            <p:cNvSpPr/>
            <p:nvPr/>
          </p:nvSpPr>
          <p:spPr>
            <a:xfrm>
              <a:off x="5251460" y="3290762"/>
              <a:ext cx="478500" cy="175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850"/>
                <a:t>0</a:t>
              </a:r>
              <a:r>
                <a:rPr lang="en" sz="950">
                  <a:solidFill>
                    <a:srgbClr val="666666"/>
                  </a:solidFill>
                  <a:latin typeface="Roboto"/>
                  <a:ea typeface="Roboto"/>
                  <a:cs typeface="Roboto"/>
                  <a:sym typeface="Roboto"/>
                </a:rPr>
                <a:t>°</a:t>
              </a:r>
              <a:r>
                <a:rPr b="1" lang="en" sz="850">
                  <a:solidFill>
                    <a:srgbClr val="666666"/>
                  </a:solidFill>
                </a:rPr>
                <a:t>C</a:t>
              </a:r>
              <a:endParaRPr b="1" sz="850"/>
            </a:p>
          </p:txBody>
        </p:sp>
        <p:grpSp>
          <p:nvGrpSpPr>
            <p:cNvPr id="546" name="Google Shape;546;p13"/>
            <p:cNvGrpSpPr/>
            <p:nvPr/>
          </p:nvGrpSpPr>
          <p:grpSpPr>
            <a:xfrm>
              <a:off x="5246900" y="3563877"/>
              <a:ext cx="483187" cy="718325"/>
              <a:chOff x="2525462" y="1241424"/>
              <a:chExt cx="633023" cy="718325"/>
            </a:xfrm>
          </p:grpSpPr>
          <p:sp>
            <p:nvSpPr>
              <p:cNvPr id="547" name="Google Shape;547;p13"/>
              <p:cNvSpPr/>
              <p:nvPr/>
            </p:nvSpPr>
            <p:spPr>
              <a:xfrm>
                <a:off x="2531485" y="124142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548" name="Google Shape;548;p13"/>
              <p:cNvSpPr/>
              <p:nvPr/>
            </p:nvSpPr>
            <p:spPr>
              <a:xfrm>
                <a:off x="2531473" y="1514564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/>
                  <a:t>-10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/>
              </a:p>
            </p:txBody>
          </p:sp>
          <p:sp>
            <p:nvSpPr>
              <p:cNvPr id="549" name="Google Shape;549;p13"/>
              <p:cNvSpPr/>
              <p:nvPr/>
            </p:nvSpPr>
            <p:spPr>
              <a:xfrm>
                <a:off x="2525462" y="1784550"/>
                <a:ext cx="627000" cy="17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en" sz="850">
                    <a:solidFill>
                      <a:schemeClr val="dk1"/>
                    </a:solidFill>
                  </a:rPr>
                  <a:t>-15</a:t>
                </a:r>
                <a:r>
                  <a:rPr lang="en" sz="950">
                    <a:solidFill>
                      <a:srgbClr val="666666"/>
                    </a:solidFill>
                    <a:latin typeface="Roboto"/>
                    <a:ea typeface="Roboto"/>
                    <a:cs typeface="Roboto"/>
                    <a:sym typeface="Roboto"/>
                  </a:rPr>
                  <a:t>°</a:t>
                </a:r>
                <a:r>
                  <a:rPr b="1" lang="en" sz="850">
                    <a:solidFill>
                      <a:srgbClr val="666666"/>
                    </a:solidFill>
                  </a:rPr>
                  <a:t>C</a:t>
                </a:r>
                <a:endParaRPr b="1" sz="850">
                  <a:solidFill>
                    <a:srgbClr val="FF0000"/>
                  </a:solidFill>
                </a:endParaRPr>
              </a:p>
            </p:txBody>
          </p:sp>
        </p:grpSp>
      </p:grpSp>
      <p:grpSp>
        <p:nvGrpSpPr>
          <p:cNvPr id="550" name="Google Shape;550;p13"/>
          <p:cNvGrpSpPr/>
          <p:nvPr/>
        </p:nvGrpSpPr>
        <p:grpSpPr>
          <a:xfrm>
            <a:off x="3248959" y="1259949"/>
            <a:ext cx="280957" cy="1099499"/>
            <a:chOff x="3248975" y="1259951"/>
            <a:chExt cx="314375" cy="1099499"/>
          </a:xfrm>
        </p:grpSpPr>
        <p:cxnSp>
          <p:nvCxnSpPr>
            <p:cNvPr id="551" name="Google Shape;55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2" name="Google Shape;55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3" name="Google Shape;55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4" name="Google Shape;55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55" name="Google Shape;55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56" name="Google Shape;556;p13"/>
          <p:cNvSpPr txBox="1"/>
          <p:nvPr/>
        </p:nvSpPr>
        <p:spPr>
          <a:xfrm>
            <a:off x="2996570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26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7" name="Google Shape;557;p13"/>
          <p:cNvSpPr txBox="1"/>
          <p:nvPr/>
        </p:nvSpPr>
        <p:spPr>
          <a:xfrm>
            <a:off x="3944860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27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8" name="Google Shape;558;p13"/>
          <p:cNvSpPr txBox="1"/>
          <p:nvPr/>
        </p:nvSpPr>
        <p:spPr>
          <a:xfrm>
            <a:off x="4893149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28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59" name="Google Shape;559;p13"/>
          <p:cNvSpPr/>
          <p:nvPr/>
        </p:nvSpPr>
        <p:spPr>
          <a:xfrm>
            <a:off x="3285425" y="1610950"/>
            <a:ext cx="128400" cy="911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560" name="Google Shape;560;p13"/>
          <p:cNvGrpSpPr/>
          <p:nvPr/>
        </p:nvGrpSpPr>
        <p:grpSpPr>
          <a:xfrm>
            <a:off x="5146009" y="1259949"/>
            <a:ext cx="280957" cy="1099499"/>
            <a:chOff x="3248975" y="1259951"/>
            <a:chExt cx="314375" cy="1099499"/>
          </a:xfrm>
        </p:grpSpPr>
        <p:cxnSp>
          <p:nvCxnSpPr>
            <p:cNvPr id="561" name="Google Shape;561;p13"/>
            <p:cNvCxnSpPr/>
            <p:nvPr/>
          </p:nvCxnSpPr>
          <p:spPr>
            <a:xfrm rot="10800000">
              <a:off x="3248975" y="1259951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2" name="Google Shape;562;p13"/>
            <p:cNvCxnSpPr/>
            <p:nvPr/>
          </p:nvCxnSpPr>
          <p:spPr>
            <a:xfrm rot="10800000">
              <a:off x="3248975" y="1528387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3" name="Google Shape;563;p13"/>
            <p:cNvCxnSpPr/>
            <p:nvPr/>
          </p:nvCxnSpPr>
          <p:spPr>
            <a:xfrm rot="10800000">
              <a:off x="3251410" y="1821312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4" name="Google Shape;564;p13"/>
            <p:cNvCxnSpPr/>
            <p:nvPr/>
          </p:nvCxnSpPr>
          <p:spPr>
            <a:xfrm rot="10800000">
              <a:off x="3249094" y="2359450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  <p:cxnSp>
          <p:nvCxnSpPr>
            <p:cNvPr id="565" name="Google Shape;565;p13"/>
            <p:cNvCxnSpPr/>
            <p:nvPr/>
          </p:nvCxnSpPr>
          <p:spPr>
            <a:xfrm rot="10800000">
              <a:off x="3254050" y="2090394"/>
              <a:ext cx="309300" cy="0"/>
            </a:xfrm>
            <a:prstGeom prst="straightConnector1">
              <a:avLst/>
            </a:prstGeom>
            <a:noFill/>
            <a:ln cap="flat" cmpd="sng" w="9525">
              <a:solidFill>
                <a:schemeClr val="dk1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566" name="Google Shape;566;p13"/>
          <p:cNvSpPr txBox="1"/>
          <p:nvPr/>
        </p:nvSpPr>
        <p:spPr>
          <a:xfrm>
            <a:off x="5841439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29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67" name="Google Shape;567;p13"/>
          <p:cNvSpPr txBox="1"/>
          <p:nvPr/>
        </p:nvSpPr>
        <p:spPr>
          <a:xfrm>
            <a:off x="678972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30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68" name="Google Shape;568;p13"/>
          <p:cNvSpPr txBox="1"/>
          <p:nvPr/>
        </p:nvSpPr>
        <p:spPr>
          <a:xfrm>
            <a:off x="773801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Dec. 31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sp>
        <p:nvSpPr>
          <p:cNvPr id="569" name="Google Shape;569;p13"/>
          <p:cNvSpPr txBox="1"/>
          <p:nvPr/>
        </p:nvSpPr>
        <p:spPr>
          <a:xfrm>
            <a:off x="8686308" y="2766857"/>
            <a:ext cx="8925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latin typeface="Poppins Medium"/>
                <a:ea typeface="Poppins Medium"/>
                <a:cs typeface="Poppins Medium"/>
                <a:sym typeface="Poppins Medium"/>
              </a:rPr>
              <a:t> Jan. 1</a:t>
            </a:r>
            <a:endParaRPr sz="1100">
              <a:latin typeface="Poppins Medium"/>
              <a:ea typeface="Poppins Medium"/>
              <a:cs typeface="Poppins Medium"/>
              <a:sym typeface="Poppins Medium"/>
            </a:endParaRPr>
          </a:p>
        </p:txBody>
      </p:sp>
      <p:grpSp>
        <p:nvGrpSpPr>
          <p:cNvPr id="570" name="Google Shape;570;p13"/>
          <p:cNvGrpSpPr/>
          <p:nvPr/>
        </p:nvGrpSpPr>
        <p:grpSpPr>
          <a:xfrm>
            <a:off x="1908149" y="1351150"/>
            <a:ext cx="1292700" cy="5042075"/>
            <a:chOff x="567999" y="1884550"/>
            <a:chExt cx="1292700" cy="5042075"/>
          </a:xfrm>
        </p:grpSpPr>
        <p:sp>
          <p:nvSpPr>
            <p:cNvPr id="571" name="Google Shape;571;p13"/>
            <p:cNvSpPr txBox="1"/>
            <p:nvPr/>
          </p:nvSpPr>
          <p:spPr>
            <a:xfrm>
              <a:off x="567999" y="4112800"/>
              <a:ext cx="1292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Fairbanks, Alaska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2" name="Google Shape;572;p13"/>
            <p:cNvSpPr txBox="1"/>
            <p:nvPr/>
          </p:nvSpPr>
          <p:spPr>
            <a:xfrm>
              <a:off x="603999" y="6245625"/>
              <a:ext cx="1220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Truckee, California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  <p:sp>
          <p:nvSpPr>
            <p:cNvPr id="573" name="Google Shape;573;p13"/>
            <p:cNvSpPr txBox="1"/>
            <p:nvPr/>
          </p:nvSpPr>
          <p:spPr>
            <a:xfrm>
              <a:off x="567999" y="1884550"/>
              <a:ext cx="1292700" cy="6810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91425" lIns="91425" spcFirstLastPara="1" rIns="91425" wrap="square" tIns="91425">
              <a:spAutoFit/>
            </a:bodyPr>
            <a:lstStyle/>
            <a:p>
              <a:pPr indent="0" lvl="0" marL="0" rtl="0" algn="l">
                <a:lnSpc>
                  <a:spcPct val="115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n" sz="1500">
                  <a:latin typeface="Poppins"/>
                  <a:ea typeface="Poppins"/>
                  <a:cs typeface="Poppins"/>
                  <a:sym typeface="Poppins"/>
                </a:rPr>
                <a:t>Madison, Wisconsin</a:t>
              </a:r>
              <a:endParaRPr b="1" sz="1500">
                <a:latin typeface="Poppins"/>
                <a:ea typeface="Poppins"/>
                <a:cs typeface="Poppins"/>
                <a:sym typeface="Poppins"/>
              </a:endParaRPr>
            </a:p>
          </p:txBody>
        </p:sp>
      </p:grpSp>
      <p:sp>
        <p:nvSpPr>
          <p:cNvPr id="574" name="Google Shape;574;p13"/>
          <p:cNvSpPr/>
          <p:nvPr/>
        </p:nvSpPr>
        <p:spPr>
          <a:xfrm>
            <a:off x="3285025" y="6299800"/>
            <a:ext cx="128400" cy="6156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575" name="Google Shape;575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695935" y="5623942"/>
            <a:ext cx="18100" cy="19050"/>
          </a:xfrm>
          <a:prstGeom prst="rect">
            <a:avLst/>
          </a:prstGeom>
          <a:noFill/>
          <a:ln>
            <a:noFill/>
          </a:ln>
        </p:spPr>
      </p:pic>
      <p:sp>
        <p:nvSpPr>
          <p:cNvPr id="576" name="Google Shape;576;p13"/>
          <p:cNvSpPr txBox="1"/>
          <p:nvPr/>
        </p:nvSpPr>
        <p:spPr>
          <a:xfrm>
            <a:off x="458700" y="6603000"/>
            <a:ext cx="1434000" cy="35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/>
              <a:t>Celsius version</a:t>
            </a:r>
            <a:endParaRPr sz="1100"/>
          </a:p>
        </p:txBody>
      </p:sp>
      <p:cxnSp>
        <p:nvCxnSpPr>
          <p:cNvPr id="577" name="Google Shape;577;p13"/>
          <p:cNvCxnSpPr/>
          <p:nvPr/>
        </p:nvCxnSpPr>
        <p:spPr>
          <a:xfrm>
            <a:off x="561125" y="6905175"/>
            <a:ext cx="1259700" cy="15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