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schemas.openxmlformats.org/officeDocument/2006/relationships/slide" Target="slides/slide18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512621"/>
            <a:ext cx="498000" cy="9672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/>
        </p:nvSpPr>
        <p:spPr>
          <a:xfrm rot="-5400000">
            <a:off x="-1483425" y="3087200"/>
            <a:ext cx="342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Análise de média</a:t>
            </a: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4.png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540875" y="3029754"/>
            <a:ext cx="353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Análise de média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850" y="512491"/>
            <a:ext cx="332296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23.png"/><Relationship Id="rId5" Type="http://schemas.openxmlformats.org/officeDocument/2006/relationships/image" Target="../media/image2.png"/><Relationship Id="rId6" Type="http://schemas.openxmlformats.org/officeDocument/2006/relationships/image" Target="../media/image28.png"/><Relationship Id="rId7" Type="http://schemas.openxmlformats.org/officeDocument/2006/relationships/image" Target="../media/image22.png"/><Relationship Id="rId8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4010" y="63126"/>
            <a:ext cx="440988" cy="440099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Por que razão existem discursos de ódio? &gt; Análise de média &gt; </a:t>
            </a:r>
            <a:r>
              <a:rPr b="1" i="0" lang="pt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Ler entre linhas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5"/>
          <p:cNvSpPr txBox="1"/>
          <p:nvPr>
            <p:ph type="title"/>
          </p:nvPr>
        </p:nvSpPr>
        <p:spPr>
          <a:xfrm>
            <a:off x="1330178" y="2150850"/>
            <a:ext cx="4416417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pt" sz="4800"/>
              <a:t>Ler entre linhas</a:t>
            </a:r>
            <a:endParaRPr b="1" sz="4800"/>
          </a:p>
        </p:txBody>
      </p:sp>
      <p:pic>
        <p:nvPicPr>
          <p:cNvPr id="113" name="Google Shape;11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15694">
            <a:off x="7567691" y="1871942"/>
            <a:ext cx="1157907" cy="706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47451" y="977988"/>
            <a:ext cx="1064323" cy="83281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/>
          <p:nvPr/>
        </p:nvSpPr>
        <p:spPr>
          <a:xfrm rot="-520883">
            <a:off x="6307487" y="2627742"/>
            <a:ext cx="806945" cy="8570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0" i="0" lang="pt" sz="7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endParaRPr b="0" i="0" sz="7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65999" y="3400475"/>
            <a:ext cx="1196549" cy="100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Google Shape;207;p34"/>
          <p:cNvGrpSpPr/>
          <p:nvPr/>
        </p:nvGrpSpPr>
        <p:grpSpPr>
          <a:xfrm>
            <a:off x="2063100" y="561406"/>
            <a:ext cx="5602204" cy="3559497"/>
            <a:chOff x="2063100" y="561406"/>
            <a:chExt cx="5602204" cy="3559497"/>
          </a:xfrm>
        </p:grpSpPr>
        <p:grpSp>
          <p:nvGrpSpPr>
            <p:cNvPr id="208" name="Google Shape;208;p34"/>
            <p:cNvGrpSpPr/>
            <p:nvPr/>
          </p:nvGrpSpPr>
          <p:grpSpPr>
            <a:xfrm>
              <a:off x="2063100" y="561406"/>
              <a:ext cx="5602204" cy="3559497"/>
              <a:chOff x="2063100" y="561406"/>
              <a:chExt cx="5602204" cy="3559497"/>
            </a:xfrm>
          </p:grpSpPr>
          <p:pic>
            <p:nvPicPr>
              <p:cNvPr id="209" name="Google Shape;209;p3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063100" y="561406"/>
                <a:ext cx="5602204" cy="35594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0" name="Google Shape;210;p34"/>
              <p:cNvSpPr/>
              <p:nvPr/>
            </p:nvSpPr>
            <p:spPr>
              <a:xfrm>
                <a:off x="2574950" y="1587398"/>
                <a:ext cx="4835348" cy="634737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" name="Google Shape;211;p34"/>
            <p:cNvSpPr/>
            <p:nvPr/>
          </p:nvSpPr>
          <p:spPr>
            <a:xfrm>
              <a:off x="3081985" y="577901"/>
              <a:ext cx="2631186" cy="101681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34"/>
          <p:cNvSpPr/>
          <p:nvPr/>
        </p:nvSpPr>
        <p:spPr>
          <a:xfrm>
            <a:off x="3089300" y="2347975"/>
            <a:ext cx="3885600" cy="819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4"/>
          <p:cNvSpPr txBox="1"/>
          <p:nvPr/>
        </p:nvSpPr>
        <p:spPr>
          <a:xfrm>
            <a:off x="3081985" y="1666935"/>
            <a:ext cx="468622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MORTE A TODOS OS</a:t>
            </a:r>
            <a:endParaRPr/>
          </a:p>
        </p:txBody>
      </p:sp>
      <p:sp>
        <p:nvSpPr>
          <p:cNvPr id="214" name="Google Shape;214;p34"/>
          <p:cNvSpPr txBox="1"/>
          <p:nvPr/>
        </p:nvSpPr>
        <p:spPr>
          <a:xfrm>
            <a:off x="3081985" y="934669"/>
            <a:ext cx="3504669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Tempo restante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35"/>
          <p:cNvGrpSpPr/>
          <p:nvPr/>
        </p:nvGrpSpPr>
        <p:grpSpPr>
          <a:xfrm>
            <a:off x="1979463" y="429675"/>
            <a:ext cx="5692219" cy="3761025"/>
            <a:chOff x="1979463" y="429675"/>
            <a:chExt cx="5692219" cy="3761025"/>
          </a:xfrm>
        </p:grpSpPr>
        <p:grpSp>
          <p:nvGrpSpPr>
            <p:cNvPr id="220" name="Google Shape;220;p35"/>
            <p:cNvGrpSpPr/>
            <p:nvPr/>
          </p:nvGrpSpPr>
          <p:grpSpPr>
            <a:xfrm>
              <a:off x="1979463" y="429675"/>
              <a:ext cx="5692219" cy="3761025"/>
              <a:chOff x="1979463" y="429675"/>
              <a:chExt cx="5692219" cy="3761025"/>
            </a:xfrm>
          </p:grpSpPr>
          <p:pic>
            <p:nvPicPr>
              <p:cNvPr id="221" name="Google Shape;221;p3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979463" y="429675"/>
                <a:ext cx="5692219" cy="3761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2" name="Google Shape;222;p35"/>
              <p:cNvSpPr/>
              <p:nvPr/>
            </p:nvSpPr>
            <p:spPr>
              <a:xfrm>
                <a:off x="1979463" y="629107"/>
                <a:ext cx="5555193" cy="2138090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5"/>
              <p:cNvSpPr/>
              <p:nvPr/>
            </p:nvSpPr>
            <p:spPr>
              <a:xfrm>
                <a:off x="6810451" y="2926080"/>
                <a:ext cx="488636" cy="731520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4" name="Google Shape;224;p35"/>
            <p:cNvSpPr/>
            <p:nvPr/>
          </p:nvSpPr>
          <p:spPr>
            <a:xfrm>
              <a:off x="6749798" y="2767197"/>
              <a:ext cx="54928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t" sz="6000" u="none" cap="none" strike="noStrike">
                  <a:solidFill>
                    <a:srgbClr val="000000"/>
                  </a:solidFill>
                  <a:latin typeface="Century"/>
                  <a:ea typeface="Century"/>
                  <a:cs typeface="Century"/>
                  <a:sym typeface="Century"/>
                </a:rPr>
                <a:t>”</a:t>
              </a:r>
              <a:endParaRPr/>
            </a:p>
          </p:txBody>
        </p:sp>
      </p:grpSp>
      <p:sp>
        <p:nvSpPr>
          <p:cNvPr id="225" name="Google Shape;225;p35"/>
          <p:cNvSpPr/>
          <p:nvPr/>
        </p:nvSpPr>
        <p:spPr>
          <a:xfrm>
            <a:off x="2523975" y="2874300"/>
            <a:ext cx="4230600" cy="990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5"/>
          <p:cNvSpPr txBox="1"/>
          <p:nvPr/>
        </p:nvSpPr>
        <p:spPr>
          <a:xfrm>
            <a:off x="2312800" y="1124459"/>
            <a:ext cx="555223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4800" u="none" cap="none" strike="noStrike">
                <a:solidFill>
                  <a:srgbClr val="000000"/>
                </a:solidFill>
                <a:latin typeface="Century"/>
                <a:ea typeface="Century"/>
                <a:cs typeface="Century"/>
                <a:sym typeface="Century"/>
              </a:rPr>
              <a:t>"A EUROPA TEM DEMASIADOS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36"/>
          <p:cNvGrpSpPr/>
          <p:nvPr/>
        </p:nvGrpSpPr>
        <p:grpSpPr>
          <a:xfrm>
            <a:off x="2285775" y="785882"/>
            <a:ext cx="4831462" cy="3460275"/>
            <a:chOff x="2285775" y="785882"/>
            <a:chExt cx="4831462" cy="3460275"/>
          </a:xfrm>
        </p:grpSpPr>
        <p:pic>
          <p:nvPicPr>
            <p:cNvPr id="232" name="Google Shape;232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5775" y="785882"/>
              <a:ext cx="4831462" cy="346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3" name="Google Shape;233;p36"/>
            <p:cNvSpPr/>
            <p:nvPr/>
          </p:nvSpPr>
          <p:spPr>
            <a:xfrm>
              <a:off x="2699309" y="2092147"/>
              <a:ext cx="4242816" cy="2050836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36"/>
          <p:cNvSpPr/>
          <p:nvPr/>
        </p:nvSpPr>
        <p:spPr>
          <a:xfrm>
            <a:off x="2555825" y="1003225"/>
            <a:ext cx="4219800" cy="1016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2984601" y="2019325"/>
            <a:ext cx="3591763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6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ANDAM ATRÁS DOS NOSSOS FILHOS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37"/>
          <p:cNvGrpSpPr/>
          <p:nvPr/>
        </p:nvGrpSpPr>
        <p:grpSpPr>
          <a:xfrm>
            <a:off x="1697275" y="1178099"/>
            <a:ext cx="6378224" cy="2423832"/>
            <a:chOff x="1697275" y="1178099"/>
            <a:chExt cx="6378224" cy="2423832"/>
          </a:xfrm>
        </p:grpSpPr>
        <p:pic>
          <p:nvPicPr>
            <p:cNvPr id="241" name="Google Shape;241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97275" y="1178099"/>
              <a:ext cx="6378224" cy="24238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37"/>
            <p:cNvSpPr/>
            <p:nvPr/>
          </p:nvSpPr>
          <p:spPr>
            <a:xfrm>
              <a:off x="4608576" y="1367943"/>
              <a:ext cx="2223821" cy="3364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3141150" y="2457907"/>
              <a:ext cx="3288911" cy="56967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4307435" y="3035846"/>
              <a:ext cx="1018031" cy="39185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5" name="Google Shape;245;p37"/>
          <p:cNvSpPr/>
          <p:nvPr/>
        </p:nvSpPr>
        <p:spPr>
          <a:xfrm>
            <a:off x="3141150" y="1830800"/>
            <a:ext cx="4120200" cy="5514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4608576" y="1367943"/>
            <a:ext cx="222382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Há 10 minutos</a:t>
            </a:r>
            <a:endParaRPr/>
          </a:p>
        </p:txBody>
      </p:sp>
      <p:sp>
        <p:nvSpPr>
          <p:cNvPr id="247" name="Google Shape;247;p37"/>
          <p:cNvSpPr txBox="1"/>
          <p:nvPr/>
        </p:nvSpPr>
        <p:spPr>
          <a:xfrm>
            <a:off x="4307434" y="3027586"/>
            <a:ext cx="23907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RESPONDER</a:t>
            </a:r>
            <a:endParaRPr/>
          </a:p>
        </p:txBody>
      </p:sp>
      <p:sp>
        <p:nvSpPr>
          <p:cNvPr id="248" name="Google Shape;248;p37"/>
          <p:cNvSpPr txBox="1"/>
          <p:nvPr/>
        </p:nvSpPr>
        <p:spPr>
          <a:xfrm>
            <a:off x="3068000" y="2389515"/>
            <a:ext cx="34717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 ANIMAIS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38"/>
          <p:cNvGrpSpPr/>
          <p:nvPr/>
        </p:nvGrpSpPr>
        <p:grpSpPr>
          <a:xfrm>
            <a:off x="1566225" y="558406"/>
            <a:ext cx="6751200" cy="3600300"/>
            <a:chOff x="363950" y="653956"/>
            <a:chExt cx="6751200" cy="3600300"/>
          </a:xfrm>
        </p:grpSpPr>
        <p:pic>
          <p:nvPicPr>
            <p:cNvPr id="254" name="Google Shape;254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5" name="Google Shape;255;p38"/>
            <p:cNvSpPr txBox="1"/>
            <p:nvPr/>
          </p:nvSpPr>
          <p:spPr>
            <a:xfrm>
              <a:off x="2586950" y="1033819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IMHO</a:t>
              </a:r>
              <a:endParaRPr b="1" i="0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6" name="Google Shape;256;p38"/>
            <p:cNvSpPr txBox="1"/>
            <p:nvPr/>
          </p:nvSpPr>
          <p:spPr>
            <a:xfrm>
              <a:off x="623475" y="653956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Hoje, 9h01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7" name="Google Shape;257;p38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sng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Panther21</a:t>
              </a:r>
              <a:endParaRPr b="0" i="0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8" name="Google Shape;258;p38"/>
            <p:cNvSpPr txBox="1"/>
            <p:nvPr/>
          </p:nvSpPr>
          <p:spPr>
            <a:xfrm>
              <a:off x="451550" y="1396208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Membro do fórum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59" name="Google Shape;259;p38"/>
            <p:cNvSpPr txBox="1"/>
            <p:nvPr/>
          </p:nvSpPr>
          <p:spPr>
            <a:xfrm>
              <a:off x="451550" y="2332013"/>
              <a:ext cx="1594897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Data de adesão: janeiro de 2017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Publicações: 42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60" name="Google Shape;260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6238" y="1738331"/>
              <a:ext cx="513206" cy="5132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38"/>
          <p:cNvSpPr txBox="1"/>
          <p:nvPr/>
        </p:nvSpPr>
        <p:spPr>
          <a:xfrm>
            <a:off x="3414926" y="1782114"/>
            <a:ext cx="5951400" cy="28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Todos os</a:t>
            </a:r>
            <a:endParaRPr b="1" i="0" sz="3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são ladrões –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CONCORDAS?</a:t>
            </a:r>
            <a:endParaRPr b="1" i="0" sz="3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2" name="Google Shape;262;p38"/>
          <p:cNvSpPr/>
          <p:nvPr/>
        </p:nvSpPr>
        <p:spPr>
          <a:xfrm>
            <a:off x="5469990" y="1861527"/>
            <a:ext cx="2107786" cy="600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39"/>
          <p:cNvGrpSpPr/>
          <p:nvPr/>
        </p:nvGrpSpPr>
        <p:grpSpPr>
          <a:xfrm>
            <a:off x="1843675" y="609114"/>
            <a:ext cx="5759195" cy="3659227"/>
            <a:chOff x="732525" y="617064"/>
            <a:chExt cx="5759195" cy="3659227"/>
          </a:xfrm>
        </p:grpSpPr>
        <p:pic>
          <p:nvPicPr>
            <p:cNvPr id="268" name="Google Shape;268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2525" y="617064"/>
              <a:ext cx="5759195" cy="36592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39"/>
            <p:cNvSpPr txBox="1"/>
            <p:nvPr/>
          </p:nvSpPr>
          <p:spPr>
            <a:xfrm>
              <a:off x="2024125" y="3519227"/>
              <a:ext cx="6843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17</a:t>
              </a:r>
              <a:endParaRPr b="0" i="0" sz="2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0" name="Google Shape;270;p39"/>
            <p:cNvSpPr txBox="1"/>
            <p:nvPr/>
          </p:nvSpPr>
          <p:spPr>
            <a:xfrm>
              <a:off x="3256500" y="3519200"/>
              <a:ext cx="629100" cy="35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35</a:t>
              </a:r>
              <a:endParaRPr b="0" i="0" sz="2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71" name="Google Shape;271;p39"/>
            <p:cNvSpPr txBox="1"/>
            <p:nvPr/>
          </p:nvSpPr>
          <p:spPr>
            <a:xfrm>
              <a:off x="4488875" y="3496775"/>
              <a:ext cx="629100" cy="37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22</a:t>
              </a:r>
              <a:endParaRPr b="0" i="0" sz="2400" u="none" cap="none" strike="noStrik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72" name="Google Shape;272;p39"/>
          <p:cNvSpPr txBox="1"/>
          <p:nvPr/>
        </p:nvSpPr>
        <p:spPr>
          <a:xfrm>
            <a:off x="1164900" y="1482863"/>
            <a:ext cx="68142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pt" sz="4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SÃO HORAS DE </a:t>
            </a:r>
            <a:br>
              <a:rPr b="0" i="0" lang="pt" sz="4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0" i="0" lang="pt" sz="4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TRATAR DE</a:t>
            </a:r>
            <a:endParaRPr b="0" i="0" sz="4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3" name="Google Shape;273;p39"/>
          <p:cNvSpPr/>
          <p:nvPr/>
        </p:nvSpPr>
        <p:spPr>
          <a:xfrm>
            <a:off x="2675250" y="2826525"/>
            <a:ext cx="3853500" cy="6210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" name="Google Shape;278;p40"/>
          <p:cNvGrpSpPr/>
          <p:nvPr/>
        </p:nvGrpSpPr>
        <p:grpSpPr>
          <a:xfrm>
            <a:off x="1550300" y="517500"/>
            <a:ext cx="6750375" cy="3593406"/>
            <a:chOff x="363950" y="660850"/>
            <a:chExt cx="6750375" cy="3593406"/>
          </a:xfrm>
        </p:grpSpPr>
        <p:pic>
          <p:nvPicPr>
            <p:cNvPr id="279" name="Google Shape;279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40"/>
            <p:cNvSpPr txBox="1"/>
            <p:nvPr/>
          </p:nvSpPr>
          <p:spPr>
            <a:xfrm>
              <a:off x="2586125" y="1013594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Assunto: Monstros</a:t>
              </a:r>
              <a:endParaRPr b="1" i="0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1" name="Google Shape;281;p40"/>
            <p:cNvSpPr txBox="1"/>
            <p:nvPr/>
          </p:nvSpPr>
          <p:spPr>
            <a:xfrm>
              <a:off x="623475" y="660850"/>
              <a:ext cx="4528200" cy="31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14/11/15, 2h34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2" name="Google Shape;282;p40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sng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FreedomK</a:t>
              </a:r>
              <a:endParaRPr b="0" i="0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83" name="Google Shape;283;p40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Moderador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284" name="Google Shape;284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40"/>
            <p:cNvSpPr txBox="1"/>
            <p:nvPr/>
          </p:nvSpPr>
          <p:spPr>
            <a:xfrm>
              <a:off x="451550" y="2332013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Data de adesão: outubro de 2001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Publicações: 1732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86" name="Google Shape;286;p40"/>
          <p:cNvSpPr/>
          <p:nvPr/>
        </p:nvSpPr>
        <p:spPr>
          <a:xfrm>
            <a:off x="3468803" y="2365707"/>
            <a:ext cx="3913303" cy="6942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0"/>
          <p:cNvSpPr txBox="1"/>
          <p:nvPr/>
        </p:nvSpPr>
        <p:spPr>
          <a:xfrm>
            <a:off x="3297800" y="1508607"/>
            <a:ext cx="3312715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TODOS OS</a:t>
            </a:r>
            <a:endParaRPr b="1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40"/>
          <p:cNvSpPr txBox="1"/>
          <p:nvPr/>
        </p:nvSpPr>
        <p:spPr>
          <a:xfrm>
            <a:off x="3101646" y="3146770"/>
            <a:ext cx="47781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pt" sz="4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SÃO TERRORISTAS</a:t>
            </a:r>
            <a:endParaRPr b="1" i="0" sz="40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41"/>
          <p:cNvGrpSpPr/>
          <p:nvPr/>
        </p:nvGrpSpPr>
        <p:grpSpPr>
          <a:xfrm>
            <a:off x="2475288" y="516286"/>
            <a:ext cx="4554356" cy="3891941"/>
            <a:chOff x="2475288" y="516286"/>
            <a:chExt cx="4554356" cy="3891941"/>
          </a:xfrm>
        </p:grpSpPr>
        <p:pic>
          <p:nvPicPr>
            <p:cNvPr id="294" name="Google Shape;294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475288" y="516286"/>
              <a:ext cx="4554356" cy="38919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41"/>
            <p:cNvSpPr/>
            <p:nvPr/>
          </p:nvSpPr>
          <p:spPr>
            <a:xfrm>
              <a:off x="2475288" y="1675180"/>
              <a:ext cx="4415630" cy="264078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6" name="Google Shape;296;p41"/>
          <p:cNvSpPr/>
          <p:nvPr/>
        </p:nvSpPr>
        <p:spPr>
          <a:xfrm>
            <a:off x="2770800" y="775700"/>
            <a:ext cx="3957000" cy="8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1"/>
          <p:cNvSpPr txBox="1"/>
          <p:nvPr/>
        </p:nvSpPr>
        <p:spPr>
          <a:xfrm>
            <a:off x="2475288" y="1838214"/>
            <a:ext cx="448878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4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"NÃO DEVIAM SER AUTORIZADOS A TER FILHOS"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 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42"/>
          <p:cNvPicPr preferRelativeResize="0"/>
          <p:nvPr/>
        </p:nvPicPr>
        <p:blipFill rotWithShape="1">
          <a:blip r:embed="rId7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/>
          <p:nvPr/>
        </p:nvSpPr>
        <p:spPr>
          <a:xfrm>
            <a:off x="1852949" y="1640175"/>
            <a:ext cx="5841391" cy="26352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1223525" y="312500"/>
            <a:ext cx="7266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um dos seguintes cabeçalhos/afirmações tem o grupo protegido </a:t>
            </a:r>
            <a:r>
              <a:rPr lang="pt" sz="2400"/>
              <a:t>por anonimato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2046999" y="1489225"/>
            <a:ext cx="5721683" cy="26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Para cada um considera: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característica que está </a:t>
            </a:r>
            <a:r>
              <a:rPr lang="pt" sz="2000">
                <a:solidFill>
                  <a:srgbClr val="FFFFFF"/>
                </a:solidFill>
              </a:rPr>
              <a:t>oculta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te faz sentir?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possível autor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O(s) possível(eis) motivo(s)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o autor tentou fazer-te sentir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</a:pPr>
            <a:r>
              <a:rPr b="0" i="0" lang="pt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 que o autor está a tentar levar-te a fazer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4338" y="462650"/>
            <a:ext cx="5595316" cy="369701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7"/>
          <p:cNvSpPr/>
          <p:nvPr/>
        </p:nvSpPr>
        <p:spPr>
          <a:xfrm>
            <a:off x="2273238" y="2677294"/>
            <a:ext cx="45975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/>
          <p:nvPr/>
        </p:nvSpPr>
        <p:spPr>
          <a:xfrm>
            <a:off x="1850746" y="613588"/>
            <a:ext cx="5354726" cy="19174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1850746" y="613588"/>
            <a:ext cx="5464454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60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DOENTES EM RISCO DE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8"/>
          <p:cNvGrpSpPr/>
          <p:nvPr/>
        </p:nvGrpSpPr>
        <p:grpSpPr>
          <a:xfrm>
            <a:off x="1383100" y="590206"/>
            <a:ext cx="6662100" cy="3592375"/>
            <a:chOff x="363950" y="661881"/>
            <a:chExt cx="6662100" cy="3592375"/>
          </a:xfrm>
        </p:grpSpPr>
        <p:pic>
          <p:nvPicPr>
            <p:cNvPr id="137" name="Google Shape;137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Google Shape;138;p28"/>
            <p:cNvSpPr txBox="1"/>
            <p:nvPr/>
          </p:nvSpPr>
          <p:spPr>
            <a:xfrm>
              <a:off x="2497850" y="1048475"/>
              <a:ext cx="4528200" cy="34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pt" sz="20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Assunto: O que é que pensas?</a:t>
              </a:r>
              <a:endParaRPr b="1" i="0" sz="2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39" name="Google Shape;139;p28"/>
            <p:cNvSpPr txBox="1"/>
            <p:nvPr/>
          </p:nvSpPr>
          <p:spPr>
            <a:xfrm>
              <a:off x="607550" y="661881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Ontem, 23h34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0" name="Google Shape;140;p28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sng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Oracle785</a:t>
              </a:r>
              <a:endParaRPr b="0" i="0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1" name="Google Shape;141;p28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Membro do fórum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42" name="Google Shape;142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8"/>
            <p:cNvSpPr txBox="1"/>
            <p:nvPr/>
          </p:nvSpPr>
          <p:spPr>
            <a:xfrm>
              <a:off x="403775" y="2331925"/>
              <a:ext cx="2046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Data de adesão: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novembro de 2018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Publicações: 74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44" name="Google Shape;144;p28"/>
          <p:cNvSpPr txBox="1"/>
          <p:nvPr/>
        </p:nvSpPr>
        <p:spPr>
          <a:xfrm>
            <a:off x="3267650" y="1858925"/>
            <a:ext cx="4312200" cy="1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pt" sz="4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SÃO DOENTES DA CABEÇA</a:t>
            </a:r>
            <a:endParaRPr b="1" i="0" sz="42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5" name="Google Shape;145;p28"/>
          <p:cNvSpPr/>
          <p:nvPr/>
        </p:nvSpPr>
        <p:spPr>
          <a:xfrm>
            <a:off x="3367950" y="1858925"/>
            <a:ext cx="2739000" cy="7128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1700" y="487448"/>
            <a:ext cx="5251912" cy="376138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9"/>
          <p:cNvSpPr/>
          <p:nvPr/>
        </p:nvSpPr>
        <p:spPr>
          <a:xfrm>
            <a:off x="2486400" y="694225"/>
            <a:ext cx="45225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9"/>
          <p:cNvSpPr/>
          <p:nvPr/>
        </p:nvSpPr>
        <p:spPr>
          <a:xfrm>
            <a:off x="2179930" y="1967789"/>
            <a:ext cx="4974336" cy="2123658"/>
          </a:xfrm>
          <a:prstGeom prst="rect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9"/>
          <p:cNvSpPr txBox="1"/>
          <p:nvPr/>
        </p:nvSpPr>
        <p:spPr>
          <a:xfrm>
            <a:off x="2121700" y="1967789"/>
            <a:ext cx="5142294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66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PODEM DESTRUIR O NATAL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30"/>
          <p:cNvGrpSpPr/>
          <p:nvPr/>
        </p:nvGrpSpPr>
        <p:grpSpPr>
          <a:xfrm>
            <a:off x="1627125" y="1151163"/>
            <a:ext cx="6652880" cy="2528195"/>
            <a:chOff x="1627125" y="1151163"/>
            <a:chExt cx="6652880" cy="2528195"/>
          </a:xfrm>
        </p:grpSpPr>
        <p:pic>
          <p:nvPicPr>
            <p:cNvPr id="159" name="Google Shape;15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27125" y="1151163"/>
              <a:ext cx="6652880" cy="2528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30"/>
            <p:cNvSpPr/>
            <p:nvPr/>
          </p:nvSpPr>
          <p:spPr>
            <a:xfrm>
              <a:off x="3097250" y="1828325"/>
              <a:ext cx="4732500" cy="565800"/>
            </a:xfrm>
            <a:prstGeom prst="rect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0"/>
            <p:cNvSpPr/>
            <p:nvPr/>
          </p:nvSpPr>
          <p:spPr>
            <a:xfrm>
              <a:off x="4674411" y="1353312"/>
              <a:ext cx="2596898" cy="4001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0"/>
            <p:cNvSpPr/>
            <p:nvPr/>
          </p:nvSpPr>
          <p:spPr>
            <a:xfrm>
              <a:off x="4351591" y="3117875"/>
              <a:ext cx="1997050" cy="4001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2914370" y="2473355"/>
              <a:ext cx="4732500" cy="55386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30"/>
          <p:cNvSpPr txBox="1"/>
          <p:nvPr/>
        </p:nvSpPr>
        <p:spPr>
          <a:xfrm>
            <a:off x="4674412" y="1353312"/>
            <a:ext cx="180685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Há 2 minutos</a:t>
            </a:r>
            <a:endParaRPr/>
          </a:p>
        </p:txBody>
      </p:sp>
      <p:sp>
        <p:nvSpPr>
          <p:cNvPr id="165" name="Google Shape;165;p30"/>
          <p:cNvSpPr txBox="1"/>
          <p:nvPr/>
        </p:nvSpPr>
        <p:spPr>
          <a:xfrm>
            <a:off x="4351590" y="3080686"/>
            <a:ext cx="19970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RESPONDER</a:t>
            </a:r>
            <a:endParaRPr/>
          </a:p>
        </p:txBody>
      </p:sp>
      <p:sp>
        <p:nvSpPr>
          <p:cNvPr id="166" name="Google Shape;166;p30"/>
          <p:cNvSpPr txBox="1"/>
          <p:nvPr/>
        </p:nvSpPr>
        <p:spPr>
          <a:xfrm>
            <a:off x="2983866" y="2462126"/>
            <a:ext cx="616013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ROUBARAM OS NOSSOS EMPREGOS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31"/>
          <p:cNvGrpSpPr/>
          <p:nvPr/>
        </p:nvGrpSpPr>
        <p:grpSpPr>
          <a:xfrm>
            <a:off x="1651275" y="684431"/>
            <a:ext cx="6271388" cy="3565949"/>
            <a:chOff x="1651275" y="684431"/>
            <a:chExt cx="6271388" cy="3565949"/>
          </a:xfrm>
        </p:grpSpPr>
        <p:pic>
          <p:nvPicPr>
            <p:cNvPr id="172" name="Google Shape;17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51275" y="684431"/>
              <a:ext cx="6271388" cy="3565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3" name="Google Shape;173;p31"/>
            <p:cNvSpPr/>
            <p:nvPr/>
          </p:nvSpPr>
          <p:spPr>
            <a:xfrm>
              <a:off x="4389120" y="1482525"/>
              <a:ext cx="1572768" cy="661880"/>
            </a:xfrm>
            <a:prstGeom prst="rect">
              <a:avLst/>
            </a:prstGeom>
            <a:solidFill>
              <a:srgbClr val="0F7B0F"/>
            </a:solidFill>
            <a:ln cap="flat" cmpd="sng" w="25400">
              <a:solidFill>
                <a:srgbClr val="0F7B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31"/>
            <p:cNvSpPr/>
            <p:nvPr/>
          </p:nvSpPr>
          <p:spPr>
            <a:xfrm>
              <a:off x="2301050" y="1934000"/>
              <a:ext cx="1963712" cy="472015"/>
            </a:xfrm>
            <a:prstGeom prst="rect">
              <a:avLst/>
            </a:prstGeom>
            <a:solidFill>
              <a:srgbClr val="0F7B0F"/>
            </a:solidFill>
            <a:ln cap="flat" cmpd="sng" w="25400">
              <a:solidFill>
                <a:srgbClr val="0F7B0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1"/>
            <p:cNvSpPr/>
            <p:nvPr/>
          </p:nvSpPr>
          <p:spPr>
            <a:xfrm>
              <a:off x="5142584" y="2838298"/>
              <a:ext cx="2055573" cy="553998"/>
            </a:xfrm>
            <a:prstGeom prst="rect">
              <a:avLst/>
            </a:prstGeom>
            <a:solidFill>
              <a:srgbClr val="383837"/>
            </a:solidFill>
            <a:ln cap="flat" cmpd="sng" w="25400">
              <a:solidFill>
                <a:srgbClr val="3838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176;p31"/>
          <p:cNvSpPr/>
          <p:nvPr/>
        </p:nvSpPr>
        <p:spPr>
          <a:xfrm>
            <a:off x="2301050" y="1482525"/>
            <a:ext cx="2028600" cy="414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4329650" y="1445950"/>
            <a:ext cx="189273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são aberrações</a:t>
            </a:r>
            <a:endParaRPr/>
          </a:p>
        </p:txBody>
      </p:sp>
      <p:sp>
        <p:nvSpPr>
          <p:cNvPr id="178" name="Google Shape;178;p31"/>
          <p:cNvSpPr txBox="1"/>
          <p:nvPr/>
        </p:nvSpPr>
        <p:spPr>
          <a:xfrm>
            <a:off x="2330310" y="1882795"/>
            <a:ext cx="2314842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natureza</a:t>
            </a:r>
            <a:endParaRPr/>
          </a:p>
        </p:txBody>
      </p:sp>
      <p:sp>
        <p:nvSpPr>
          <p:cNvPr id="179" name="Google Shape;179;p31"/>
          <p:cNvSpPr txBox="1"/>
          <p:nvPr/>
        </p:nvSpPr>
        <p:spPr>
          <a:xfrm>
            <a:off x="5031073" y="2838298"/>
            <a:ext cx="252945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3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Quem é este?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32"/>
          <p:cNvGrpSpPr/>
          <p:nvPr/>
        </p:nvGrpSpPr>
        <p:grpSpPr>
          <a:xfrm>
            <a:off x="2251063" y="492038"/>
            <a:ext cx="5344555" cy="3827736"/>
            <a:chOff x="2251063" y="492038"/>
            <a:chExt cx="5344555" cy="3827736"/>
          </a:xfrm>
        </p:grpSpPr>
        <p:pic>
          <p:nvPicPr>
            <p:cNvPr id="185" name="Google Shape;185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51063" y="492038"/>
              <a:ext cx="5344555" cy="3827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p32"/>
            <p:cNvSpPr/>
            <p:nvPr/>
          </p:nvSpPr>
          <p:spPr>
            <a:xfrm>
              <a:off x="2326234" y="1872691"/>
              <a:ext cx="5113324" cy="2304288"/>
            </a:xfrm>
            <a:prstGeom prst="rect">
              <a:avLst/>
            </a:prstGeom>
            <a:solidFill>
              <a:schemeClr val="dk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" name="Google Shape;187;p32"/>
          <p:cNvSpPr/>
          <p:nvPr/>
        </p:nvSpPr>
        <p:spPr>
          <a:xfrm>
            <a:off x="2460275" y="707675"/>
            <a:ext cx="4848900" cy="11031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2"/>
          <p:cNvSpPr txBox="1"/>
          <p:nvPr/>
        </p:nvSpPr>
        <p:spPr>
          <a:xfrm>
            <a:off x="2252072" y="2131935"/>
            <a:ext cx="526164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48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"DESTROEM O NOSSO ESTILO DE VIDA"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33"/>
          <p:cNvGrpSpPr/>
          <p:nvPr/>
        </p:nvGrpSpPr>
        <p:grpSpPr>
          <a:xfrm>
            <a:off x="1645925" y="518556"/>
            <a:ext cx="6738300" cy="3592375"/>
            <a:chOff x="363950" y="661881"/>
            <a:chExt cx="6738300" cy="3592375"/>
          </a:xfrm>
        </p:grpSpPr>
        <p:pic>
          <p:nvPicPr>
            <p:cNvPr id="194" name="Google Shape;194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63950" y="693725"/>
              <a:ext cx="6216563" cy="35605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33"/>
            <p:cNvSpPr txBox="1"/>
            <p:nvPr/>
          </p:nvSpPr>
          <p:spPr>
            <a:xfrm>
              <a:off x="2574050" y="1033819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pt" sz="2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Assunto: construir o muro</a:t>
              </a:r>
              <a:endParaRPr b="1" i="0" sz="2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6" name="Google Shape;196;p33"/>
            <p:cNvSpPr txBox="1"/>
            <p:nvPr/>
          </p:nvSpPr>
          <p:spPr>
            <a:xfrm>
              <a:off x="607550" y="661881"/>
              <a:ext cx="45282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Hoje, 8h16</a:t>
              </a:r>
              <a:endParaRPr b="0" i="0" sz="1400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7" name="Google Shape;197;p33"/>
            <p:cNvSpPr txBox="1"/>
            <p:nvPr/>
          </p:nvSpPr>
          <p:spPr>
            <a:xfrm>
              <a:off x="451550" y="1033819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sng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FreedomK</a:t>
              </a:r>
              <a:endParaRPr b="0" i="0" sz="2400" u="sng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98" name="Google Shape;198;p33"/>
            <p:cNvSpPr txBox="1"/>
            <p:nvPr/>
          </p:nvSpPr>
          <p:spPr>
            <a:xfrm>
              <a:off x="451550" y="1373906"/>
              <a:ext cx="20463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pt" sz="14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Moderador</a:t>
              </a:r>
              <a:endParaRPr b="0" i="0" sz="14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pic>
          <p:nvPicPr>
            <p:cNvPr id="199" name="Google Shape;199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9000" y="1713994"/>
              <a:ext cx="513207" cy="51320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33"/>
            <p:cNvSpPr txBox="1"/>
            <p:nvPr/>
          </p:nvSpPr>
          <p:spPr>
            <a:xfrm>
              <a:off x="451550" y="2332013"/>
              <a:ext cx="1659900" cy="28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Data de adesão: outubro de 2001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pt" sz="1200" u="none" cap="none" strike="noStrike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Publicações: 2431</a:t>
              </a:r>
              <a:endParaRPr b="0" i="0" sz="12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201" name="Google Shape;201;p33"/>
          <p:cNvSpPr txBox="1"/>
          <p:nvPr/>
        </p:nvSpPr>
        <p:spPr>
          <a:xfrm>
            <a:off x="3505575" y="1639697"/>
            <a:ext cx="5951400" cy="17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Protejam as nossas</a:t>
            </a:r>
            <a:endParaRPr b="1" i="0" sz="3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fronteiras dos </a:t>
            </a:r>
            <a:endParaRPr b="1" i="0" sz="3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porcos</a:t>
            </a:r>
            <a:endParaRPr b="1" i="0" sz="3600" u="none" cap="none" strike="noStrik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p33"/>
          <p:cNvSpPr/>
          <p:nvPr/>
        </p:nvSpPr>
        <p:spPr>
          <a:xfrm>
            <a:off x="5223275" y="2857014"/>
            <a:ext cx="2388900" cy="600900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