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E706F96-607C-4C34-AEEA-3DA0D474F4C5}">
  <a:tblStyle styleId="{0E706F96-607C-4C34-AEEA-3DA0D474F4C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frogs say “ribbit”?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{0E706F96-607C-4C34-AEEA-3DA0D474F4C5}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anfibio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grupo de animales que pasan parte de su vida en el agua y parte de su vida en la tierra, como las ranas y los sapos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comunicarse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dar y recibir información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comparar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observar en qué se parecen y cómo son diferentes varias cosas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hábitat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lugar donde vive un animal o una planta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identificar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averiguar lo que algo es o quién 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lago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agua rodeada de tierra por todos lados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estanque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agua que no corre y que es más grande que un charco pero más pequeña que un lago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selva tropical (hábitat)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con temperaturas cálidas y que recibe mucha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especie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específico de seres vivos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pantano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hábitat con árboles que está cubierto de agua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vibrar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moverse rápidamente de un lado a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frogs say “ribbit”?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