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09bb005cf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09bb005cf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12c9a1a6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12c9a1a6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12c9a1cf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12c9a1cf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09bb005cf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09bb005cf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cefdf13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cefdf13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76B042"/>
                </a:solidFill>
              </a:rPr>
              <a:t>Was ist Hassrede? &gt; SEL &gt; </a:t>
            </a:r>
            <a:r>
              <a:rPr lang="de-DE" b="1">
                <a:solidFill>
                  <a:srgbClr val="76B042"/>
                </a:solidFill>
              </a:rPr>
              <a:t>Hassrede und Gefühle zuordnen</a:t>
            </a:r>
            <a:endParaRPr b="1">
              <a:solidFill>
                <a:srgbClr val="76B042"/>
              </a:solidFill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6223000" y="488350"/>
            <a:ext cx="1915800" cy="1043700"/>
          </a:xfrm>
          <a:prstGeom prst="wedgeRoundRectCallout">
            <a:avLst>
              <a:gd name="adj1" fmla="val 22291"/>
              <a:gd name="adj2" fmla="val 94663"/>
              <a:gd name="adj3" fmla="val 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76200" dir="19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#$$%*@ brrp Xorg!</a:t>
            </a:r>
            <a:endParaRPr sz="1800"/>
          </a:p>
        </p:txBody>
      </p:sp>
      <p:sp>
        <p:nvSpPr>
          <p:cNvPr id="105" name="Google Shape;105;p25"/>
          <p:cNvSpPr txBox="1"/>
          <p:nvPr/>
        </p:nvSpPr>
        <p:spPr>
          <a:xfrm>
            <a:off x="1118200" y="1267950"/>
            <a:ext cx="48540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dirty="0"/>
              <a:t>Hassrede und Gefühle zuordnen</a:t>
            </a:r>
            <a:endParaRPr sz="4000" b="1" dirty="0"/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050" y="1977240"/>
            <a:ext cx="2505098" cy="244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327CC4B-C108-4AB0-9925-B38EE327B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16" y="1985866"/>
            <a:ext cx="406264" cy="2991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chemeClr val="hlink"/>
                </a:solidFill>
                <a:hlinkClick r:id="rId3"/>
              </a:rPr>
              <a:t>© RULER Programme. Yale Centre for Emotional Intelligence</a:t>
            </a:r>
            <a:endParaRPr sz="1000"/>
          </a:p>
        </p:txBody>
      </p:sp>
      <p:grpSp>
        <p:nvGrpSpPr>
          <p:cNvPr id="116" name="Google Shape;116;p26"/>
          <p:cNvGrpSpPr/>
          <p:nvPr/>
        </p:nvGrpSpPr>
        <p:grpSpPr>
          <a:xfrm>
            <a:off x="2755300" y="177725"/>
            <a:ext cx="3949087" cy="4014681"/>
            <a:chOff x="2723725" y="310925"/>
            <a:chExt cx="3949087" cy="4014681"/>
          </a:xfrm>
        </p:grpSpPr>
        <p:sp>
          <p:nvSpPr>
            <p:cNvPr id="117" name="Google Shape;117;p26"/>
            <p:cNvSpPr/>
            <p:nvPr/>
          </p:nvSpPr>
          <p:spPr>
            <a:xfrm>
              <a:off x="2723725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4698212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6"/>
            <p:cNvSpPr/>
            <p:nvPr/>
          </p:nvSpPr>
          <p:spPr>
            <a:xfrm>
              <a:off x="2723725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4698212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26"/>
          <p:cNvSpPr txBox="1"/>
          <p:nvPr/>
        </p:nvSpPr>
        <p:spPr>
          <a:xfrm rot="-5400000">
            <a:off x="1381950" y="1931713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Energie</a:t>
            </a:r>
            <a:endParaRPr sz="2400"/>
          </a:p>
        </p:txBody>
      </p:sp>
      <p:sp>
        <p:nvSpPr>
          <p:cNvPr id="122" name="Google Shape;122;p26"/>
          <p:cNvSpPr txBox="1"/>
          <p:nvPr/>
        </p:nvSpPr>
        <p:spPr>
          <a:xfrm rot="-5400000">
            <a:off x="1502800" y="927575"/>
            <a:ext cx="19983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Hoch</a:t>
            </a:r>
            <a:endParaRPr sz="1800"/>
          </a:p>
        </p:txBody>
      </p:sp>
      <p:sp>
        <p:nvSpPr>
          <p:cNvPr id="123" name="Google Shape;123;p26"/>
          <p:cNvSpPr txBox="1"/>
          <p:nvPr/>
        </p:nvSpPr>
        <p:spPr>
          <a:xfrm rot="-5400000">
            <a:off x="1495450" y="2933225"/>
            <a:ext cx="20130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Niedrig</a:t>
            </a:r>
            <a:endParaRPr sz="1800"/>
          </a:p>
        </p:txBody>
      </p:sp>
      <p:sp>
        <p:nvSpPr>
          <p:cNvPr id="124" name="Google Shape;124;p26"/>
          <p:cNvSpPr txBox="1"/>
          <p:nvPr/>
        </p:nvSpPr>
        <p:spPr>
          <a:xfrm>
            <a:off x="27553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Unangenehm</a:t>
            </a:r>
            <a:endParaRPr sz="1800"/>
          </a:p>
        </p:txBody>
      </p:sp>
      <p:sp>
        <p:nvSpPr>
          <p:cNvPr id="125" name="Google Shape;125;p26"/>
          <p:cNvSpPr txBox="1"/>
          <p:nvPr/>
        </p:nvSpPr>
        <p:spPr>
          <a:xfrm>
            <a:off x="47232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Angenehm</a:t>
            </a:r>
            <a:endParaRPr sz="1800"/>
          </a:p>
        </p:txBody>
      </p:sp>
      <p:sp>
        <p:nvSpPr>
          <p:cNvPr id="126" name="Google Shape;126;p26"/>
          <p:cNvSpPr txBox="1"/>
          <p:nvPr/>
        </p:nvSpPr>
        <p:spPr>
          <a:xfrm>
            <a:off x="4028588" y="4492550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Gefühle</a:t>
            </a:r>
            <a:endParaRPr sz="2400"/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975" y="1462050"/>
            <a:ext cx="2323625" cy="179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8BCE611-688C-450F-97B2-A73C00110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6" y="1985866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1373863" y="4402025"/>
            <a:ext cx="36990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chemeClr val="hlink"/>
                </a:solidFill>
                <a:hlinkClick r:id="rId3"/>
              </a:rPr>
              <a:t>© RULER Programme. Yale Centre for Emotional Intelligence</a:t>
            </a:r>
            <a:endParaRPr sz="1000"/>
          </a:p>
        </p:txBody>
      </p:sp>
      <p:sp>
        <p:nvSpPr>
          <p:cNvPr id="133" name="Google Shape;133;p27"/>
          <p:cNvSpPr txBox="1"/>
          <p:nvPr/>
        </p:nvSpPr>
        <p:spPr>
          <a:xfrm>
            <a:off x="5391075" y="89663"/>
            <a:ext cx="3497700" cy="27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Nett, dich kennenzulernen. Schön, dass du uns mal besuchst!</a:t>
            </a:r>
            <a:endParaRPr sz="1000"/>
          </a:p>
        </p:txBody>
      </p:sp>
      <p:sp>
        <p:nvSpPr>
          <p:cNvPr id="134" name="Google Shape;134;p27"/>
          <p:cNvSpPr txBox="1"/>
          <p:nvPr/>
        </p:nvSpPr>
        <p:spPr>
          <a:xfrm>
            <a:off x="5391075" y="414841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Denkst du, du kannst einfach herkommen und uns mit deinen drei Armen die Jobs klauen?!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5391075" y="740020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Oh, ist echt cool, wenn jemand versucht, einer von uns zu sein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5391075" y="1065199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Ich dachte, der Staat sorgt dafür, dass ihr draußen bleibt.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5391075" y="1390378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000">
                <a:solidFill>
                  <a:schemeClr val="dk1"/>
                </a:solidFill>
              </a:rPr>
              <a:t>OMG! Du bist ja grün, wie EKLIG</a:t>
            </a:r>
            <a:endParaRPr sz="1000"/>
          </a:p>
        </p:txBody>
      </p:sp>
      <p:sp>
        <p:nvSpPr>
          <p:cNvPr id="138" name="Google Shape;138;p27"/>
          <p:cNvSpPr txBox="1"/>
          <p:nvPr/>
        </p:nvSpPr>
        <p:spPr>
          <a:xfrm>
            <a:off x="5391075" y="1715557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000">
                <a:solidFill>
                  <a:schemeClr val="dk1"/>
                </a:solidFill>
              </a:rPr>
              <a:t>Wenn du schon hier bist, streng dich wenigstens an, unsere Sprache zu lernen</a:t>
            </a:r>
            <a:endParaRPr sz="1000"/>
          </a:p>
        </p:txBody>
      </p:sp>
      <p:sp>
        <p:nvSpPr>
          <p:cNvPr id="139" name="Google Shape;139;p27"/>
          <p:cNvSpPr txBox="1"/>
          <p:nvPr/>
        </p:nvSpPr>
        <p:spPr>
          <a:xfrm>
            <a:off x="5391075" y="2040736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Aliens wie du treiben unser Land noch in den Ruin</a:t>
            </a:r>
            <a:endParaRPr sz="1000"/>
          </a:p>
        </p:txBody>
      </p:sp>
      <p:sp>
        <p:nvSpPr>
          <p:cNvPr id="140" name="Google Shape;140;p27"/>
          <p:cNvSpPr txBox="1"/>
          <p:nvPr/>
        </p:nvSpPr>
        <p:spPr>
          <a:xfrm>
            <a:off x="5391075" y="2365914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Warum kommen die Xenovier immer zu uns - Geh nach Hause!</a:t>
            </a:r>
            <a:endParaRPr sz="1000"/>
          </a:p>
        </p:txBody>
      </p:sp>
      <p:sp>
        <p:nvSpPr>
          <p:cNvPr id="141" name="Google Shape;141;p27"/>
          <p:cNvSpPr txBox="1"/>
          <p:nvPr/>
        </p:nvSpPr>
        <p:spPr>
          <a:xfrm>
            <a:off x="5391075" y="2691093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Du bist das Beste, was der Menschheit je passiert ist!</a:t>
            </a:r>
            <a:endParaRPr sz="1000"/>
          </a:p>
        </p:txBody>
      </p:sp>
      <p:sp>
        <p:nvSpPr>
          <p:cNvPr id="142" name="Google Shape;142;p27"/>
          <p:cNvSpPr txBox="1"/>
          <p:nvPr/>
        </p:nvSpPr>
        <p:spPr>
          <a:xfrm>
            <a:off x="5391075" y="3016272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Deine Mutter stinkt, ich wette, die isst Schleim zum Frühstück</a:t>
            </a:r>
            <a:endParaRPr sz="1000"/>
          </a:p>
        </p:txBody>
      </p:sp>
      <p:sp>
        <p:nvSpPr>
          <p:cNvPr id="143" name="Google Shape;143;p27"/>
          <p:cNvSpPr txBox="1"/>
          <p:nvPr/>
        </p:nvSpPr>
        <p:spPr>
          <a:xfrm>
            <a:off x="5391075" y="3341451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Willkommen Xorg, wann gehst du wieder?</a:t>
            </a:r>
            <a:endParaRPr sz="1000"/>
          </a:p>
        </p:txBody>
      </p:sp>
      <p:sp>
        <p:nvSpPr>
          <p:cNvPr id="144" name="Google Shape;144;p27"/>
          <p:cNvSpPr txBox="1"/>
          <p:nvPr/>
        </p:nvSpPr>
        <p:spPr>
          <a:xfrm>
            <a:off x="5391075" y="3666630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</a:rPr>
              <a:t>Sind deine Kids auch so hässlich?</a:t>
            </a:r>
            <a:endParaRPr sz="1000"/>
          </a:p>
        </p:txBody>
      </p:sp>
      <p:sp>
        <p:nvSpPr>
          <p:cNvPr id="145" name="Google Shape;145;p27"/>
          <p:cNvSpPr txBox="1"/>
          <p:nvPr/>
        </p:nvSpPr>
        <p:spPr>
          <a:xfrm>
            <a:off x="5391075" y="3991809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Wir lieben Xenovier!</a:t>
            </a:r>
            <a:endParaRPr sz="1000"/>
          </a:p>
        </p:txBody>
      </p:sp>
      <p:sp>
        <p:nvSpPr>
          <p:cNvPr id="146" name="Google Shape;146;p27"/>
          <p:cNvSpPr txBox="1"/>
          <p:nvPr/>
        </p:nvSpPr>
        <p:spPr>
          <a:xfrm>
            <a:off x="5391075" y="4316988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Isch mach disch fertig, alda!!</a:t>
            </a:r>
            <a:endParaRPr sz="1000"/>
          </a:p>
        </p:txBody>
      </p:sp>
      <p:grpSp>
        <p:nvGrpSpPr>
          <p:cNvPr id="147" name="Google Shape;147;p27"/>
          <p:cNvGrpSpPr/>
          <p:nvPr/>
        </p:nvGrpSpPr>
        <p:grpSpPr>
          <a:xfrm>
            <a:off x="718750" y="89675"/>
            <a:ext cx="4354126" cy="4426397"/>
            <a:chOff x="217875" y="358550"/>
            <a:chExt cx="4354126" cy="4426397"/>
          </a:xfrm>
        </p:grpSpPr>
        <p:sp>
          <p:nvSpPr>
            <p:cNvPr id="148" name="Google Shape;148;p27"/>
            <p:cNvSpPr/>
            <p:nvPr/>
          </p:nvSpPr>
          <p:spPr>
            <a:xfrm>
              <a:off x="217875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2394901" y="358550"/>
              <a:ext cx="2177100" cy="22131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217875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2394901" y="2571847"/>
              <a:ext cx="2177100" cy="22131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5F340195-CD2E-4C5F-9A99-11AFA1FD5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6" y="1985866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389" y="1115336"/>
            <a:ext cx="2312475" cy="263128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652125" y="136188"/>
            <a:ext cx="3497700" cy="27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Nett, dich kennenzulernen. Schön, dass du uns mal besuchst!</a:t>
            </a:r>
            <a:endParaRPr sz="1000"/>
          </a:p>
        </p:txBody>
      </p:sp>
      <p:sp>
        <p:nvSpPr>
          <p:cNvPr id="159" name="Google Shape;159;p28"/>
          <p:cNvSpPr txBox="1"/>
          <p:nvPr/>
        </p:nvSpPr>
        <p:spPr>
          <a:xfrm>
            <a:off x="652125" y="461366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Denkst du, du kannst einfach herkommen und uns mit deinen drei Armen die Jobs klauen?!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0" name="Google Shape;160;p28"/>
          <p:cNvSpPr txBox="1"/>
          <p:nvPr/>
        </p:nvSpPr>
        <p:spPr>
          <a:xfrm>
            <a:off x="652125" y="786545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chemeClr val="dk1"/>
                </a:solidFill>
              </a:rPr>
              <a:t>Oh, ist echt cool, wenn jemand versucht, einer von uns zu sein</a:t>
            </a:r>
            <a:endParaRPr sz="1000" dirty="0">
              <a:solidFill>
                <a:schemeClr val="dk1"/>
              </a:solidFill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652125" y="1111724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Ich dachte, der Staat sorgt dafür, dass ihr draußen bleibt.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652125" y="1436903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000">
                <a:solidFill>
                  <a:schemeClr val="dk1"/>
                </a:solidFill>
              </a:rPr>
              <a:t>OMG! Du bist ja grün, wie EKLIG</a:t>
            </a:r>
            <a:endParaRPr sz="1000"/>
          </a:p>
        </p:txBody>
      </p:sp>
      <p:sp>
        <p:nvSpPr>
          <p:cNvPr id="163" name="Google Shape;163;p28"/>
          <p:cNvSpPr txBox="1"/>
          <p:nvPr/>
        </p:nvSpPr>
        <p:spPr>
          <a:xfrm>
            <a:off x="652125" y="1762082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000" dirty="0">
                <a:solidFill>
                  <a:schemeClr val="dk1"/>
                </a:solidFill>
              </a:rPr>
              <a:t>Wenn du schon hier bist, streng dich wenigstens an, unsere Sprache zu lernen</a:t>
            </a:r>
            <a:endParaRPr sz="1000" dirty="0"/>
          </a:p>
        </p:txBody>
      </p:sp>
      <p:sp>
        <p:nvSpPr>
          <p:cNvPr id="164" name="Google Shape;164;p28"/>
          <p:cNvSpPr txBox="1"/>
          <p:nvPr/>
        </p:nvSpPr>
        <p:spPr>
          <a:xfrm>
            <a:off x="652125" y="2087261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Aliens wie du treiben unser Land noch in den Ruin</a:t>
            </a:r>
            <a:endParaRPr sz="1000"/>
          </a:p>
        </p:txBody>
      </p:sp>
      <p:sp>
        <p:nvSpPr>
          <p:cNvPr id="165" name="Google Shape;165;p28"/>
          <p:cNvSpPr txBox="1"/>
          <p:nvPr/>
        </p:nvSpPr>
        <p:spPr>
          <a:xfrm>
            <a:off x="652125" y="2412439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Warum kommen die Xenovier immer zu uns - Geh nach Hause!</a:t>
            </a:r>
            <a:endParaRPr sz="1000"/>
          </a:p>
        </p:txBody>
      </p:sp>
      <p:sp>
        <p:nvSpPr>
          <p:cNvPr id="166" name="Google Shape;166;p28"/>
          <p:cNvSpPr txBox="1"/>
          <p:nvPr/>
        </p:nvSpPr>
        <p:spPr>
          <a:xfrm>
            <a:off x="652125" y="2737618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Du bist das Beste, was der Menschheit je passiert ist!</a:t>
            </a:r>
            <a:endParaRPr sz="1000"/>
          </a:p>
        </p:txBody>
      </p:sp>
      <p:sp>
        <p:nvSpPr>
          <p:cNvPr id="167" name="Google Shape;167;p28"/>
          <p:cNvSpPr txBox="1"/>
          <p:nvPr/>
        </p:nvSpPr>
        <p:spPr>
          <a:xfrm>
            <a:off x="652125" y="3062797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Deine Mutter stinkt, ich wette, die isst Schleim zum Frühstück</a:t>
            </a:r>
            <a:endParaRPr sz="1000"/>
          </a:p>
        </p:txBody>
      </p:sp>
      <p:sp>
        <p:nvSpPr>
          <p:cNvPr id="168" name="Google Shape;168;p28"/>
          <p:cNvSpPr txBox="1"/>
          <p:nvPr/>
        </p:nvSpPr>
        <p:spPr>
          <a:xfrm>
            <a:off x="652125" y="3387976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Willkommen Xorg, wann gehst du wieder?</a:t>
            </a:r>
            <a:endParaRPr sz="1000"/>
          </a:p>
        </p:txBody>
      </p:sp>
      <p:sp>
        <p:nvSpPr>
          <p:cNvPr id="169" name="Google Shape;169;p28"/>
          <p:cNvSpPr txBox="1"/>
          <p:nvPr/>
        </p:nvSpPr>
        <p:spPr>
          <a:xfrm>
            <a:off x="652125" y="3713155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</a:rPr>
              <a:t>Sind deine Kids auch so hässlich?</a:t>
            </a:r>
            <a:endParaRPr sz="1000"/>
          </a:p>
        </p:txBody>
      </p:sp>
      <p:sp>
        <p:nvSpPr>
          <p:cNvPr id="170" name="Google Shape;170;p28"/>
          <p:cNvSpPr txBox="1"/>
          <p:nvPr/>
        </p:nvSpPr>
        <p:spPr>
          <a:xfrm>
            <a:off x="652125" y="4038334"/>
            <a:ext cx="3497700" cy="276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Wir lieben Xenovier!</a:t>
            </a:r>
            <a:endParaRPr sz="1000"/>
          </a:p>
        </p:txBody>
      </p:sp>
      <p:sp>
        <p:nvSpPr>
          <p:cNvPr id="171" name="Google Shape;171;p28"/>
          <p:cNvSpPr txBox="1"/>
          <p:nvPr/>
        </p:nvSpPr>
        <p:spPr>
          <a:xfrm>
            <a:off x="652125" y="4363513"/>
            <a:ext cx="3497700" cy="2766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chemeClr val="dk1"/>
                </a:solidFill>
              </a:rPr>
              <a:t>Isch mach disch fertig, alda!!</a:t>
            </a:r>
            <a:endParaRPr sz="10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55C7642-F683-4142-8BFC-258E77EE1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896" t="3872" r="2803" b="15317"/>
          <a:stretch/>
        </p:blipFill>
        <p:spPr>
          <a:xfrm>
            <a:off x="5622175" y="239861"/>
            <a:ext cx="3298953" cy="424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877061E6-B8EB-4A65-A881-6BF780C10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6" y="1985866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426" y="-32337"/>
            <a:ext cx="1701875" cy="214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3703" y="69400"/>
            <a:ext cx="1953697" cy="20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/>
        </p:nvSpPr>
        <p:spPr>
          <a:xfrm>
            <a:off x="855300" y="2394100"/>
            <a:ext cx="8288700" cy="20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-DE">
                <a:solidFill>
                  <a:schemeClr val="dk1"/>
                </a:solidFill>
              </a:rPr>
              <a:t>Wie lassen sich die Aussagen so verändern, dass sie einem positiveren Bereich zugeordnet werden können?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-DE">
                <a:solidFill>
                  <a:schemeClr val="dk1"/>
                </a:solidFill>
              </a:rPr>
              <a:t>Stellt einige eurer Aussagen in der Gruppe vor und sprecht darüber.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de-DE">
                <a:solidFill>
                  <a:schemeClr val="dk1"/>
                </a:solidFill>
              </a:rPr>
              <a:t>Lässt sich durch die Abänderung auch das Gefühl der Aussage erfolgreich verändern?</a:t>
            </a:r>
            <a:endParaRPr/>
          </a:p>
        </p:txBody>
      </p:sp>
      <p:sp>
        <p:nvSpPr>
          <p:cNvPr id="179" name="Google Shape;179;p29"/>
          <p:cNvSpPr txBox="1"/>
          <p:nvPr/>
        </p:nvSpPr>
        <p:spPr>
          <a:xfrm>
            <a:off x="626938" y="1130228"/>
            <a:ext cx="3497700" cy="276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>
                <a:solidFill>
                  <a:srgbClr val="FFFFFF"/>
                </a:solidFill>
              </a:rPr>
              <a:t>OMG! Du bist ja grün, wie EKLIG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5511088" y="1130228"/>
            <a:ext cx="3532937" cy="2766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>
                <a:solidFill>
                  <a:srgbClr val="FFFFFF"/>
                </a:solidFill>
              </a:rPr>
              <a:t>OMG! Du bist ja grün, wie WUNDERVOLL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81" name="Google Shape;181;p29"/>
          <p:cNvSpPr/>
          <p:nvPr/>
        </p:nvSpPr>
        <p:spPr>
          <a:xfrm>
            <a:off x="4253563" y="1147925"/>
            <a:ext cx="1128600" cy="24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BB2400-B7B2-42BA-9EA7-FC3896851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6" y="1985866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191" name="Google Shape;191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C6270A-8CFE-4D49-8434-9D63058283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616" y="1985866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Bildschirmpräsentation (16:9)</PresentationFormat>
  <Paragraphs>48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Simple Light</vt:lpstr>
      <vt:lpstr>Simple Light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Groschup, Friederike</cp:lastModifiedBy>
  <cp:revision>4</cp:revision>
  <dcterms:modified xsi:type="dcterms:W3CDTF">2019-10-02T09:17:09Z</dcterms:modified>
</cp:coreProperties>
</file>