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>
            <a:off x="16936" y="461045"/>
            <a:ext cx="464128" cy="497999"/>
          </a:xfrm>
          <a:prstGeom prst="rect">
            <a:avLst/>
          </a:prstGeom>
          <a:solidFill>
            <a:srgbClr val="2BB0D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526473" y="4447309"/>
            <a:ext cx="8617527" cy="6961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8" name="Google Shape;4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1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27" l="0" r="0" t="39"/>
          <a:stretch/>
        </p:blipFill>
        <p:spPr>
          <a:xfrm>
            <a:off x="1" y="0"/>
            <a:ext cx="4979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/>
          <p:nvPr/>
        </p:nvSpPr>
        <p:spPr>
          <a:xfrm rot="-5400000">
            <a:off x="-1004005" y="3648421"/>
            <a:ext cx="2506009" cy="497999"/>
          </a:xfrm>
          <a:prstGeom prst="rect">
            <a:avLst/>
          </a:prstGeom>
          <a:solidFill>
            <a:srgbClr val="2BB0D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/>
        </p:nvSpPr>
        <p:spPr>
          <a:xfrm rot="-5400000">
            <a:off x="-1091146" y="3484101"/>
            <a:ext cx="2638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l-PL" sz="2000" u="none" cap="none" strike="noStrike">
                <a:solidFill>
                  <a:schemeClr val="lt1"/>
                </a:solidFill>
                <a:latin typeface="Dosis ExtraLight"/>
                <a:ea typeface="Dosis ExtraLight"/>
                <a:cs typeface="Dosis ExtraLight"/>
                <a:sym typeface="Dosis ExtraLight"/>
              </a:rPr>
              <a:t>Tworzenie Mediów</a:t>
            </a:r>
            <a:endParaRPr b="0" i="0" sz="1400" u="none" cap="none" strike="noStrike">
              <a:solidFill>
                <a:srgbClr val="000000"/>
              </a:solidFill>
              <a:latin typeface="Dosis ExtraLight"/>
              <a:ea typeface="Dosis ExtraLight"/>
              <a:cs typeface="Dosis ExtraLight"/>
              <a:sym typeface="Dosis ExtraLight"/>
            </a:endParaRPr>
          </a:p>
        </p:txBody>
      </p:sp>
      <p:sp>
        <p:nvSpPr>
          <p:cNvPr id="9" name="Google Shape;9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0800" y="4743825"/>
            <a:ext cx="1761387" cy="33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3610" y="4743825"/>
            <a:ext cx="801965" cy="331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01" y="512500"/>
            <a:ext cx="388401" cy="33164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12.pn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1021298" y="2076508"/>
            <a:ext cx="4208261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l-PL" sz="4800"/>
              <a:t>Karty operatora</a:t>
            </a:r>
            <a:endParaRPr b="1" sz="4800"/>
          </a:p>
        </p:txBody>
      </p:sp>
      <p:sp>
        <p:nvSpPr>
          <p:cNvPr id="63" name="Google Shape;63;p13"/>
          <p:cNvSpPr txBox="1"/>
          <p:nvPr/>
        </p:nvSpPr>
        <p:spPr>
          <a:xfrm>
            <a:off x="988800" y="53850"/>
            <a:ext cx="80109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l-PL" sz="1400" u="none" cap="none" strike="noStrike">
                <a:solidFill>
                  <a:srgbClr val="2BB0D4"/>
                </a:solidFill>
                <a:latin typeface="Arial"/>
                <a:ea typeface="Arial"/>
                <a:cs typeface="Arial"/>
                <a:sym typeface="Arial"/>
              </a:rPr>
              <a:t>Czy moi znajomi faktycznie używają mowy nienawiści? &gt; Tworzenie Mediów &gt; </a:t>
            </a:r>
            <a:r>
              <a:rPr b="1" i="0" lang="pl-PL" sz="1400" u="none" cap="none" strike="noStrike">
                <a:solidFill>
                  <a:srgbClr val="2BB0D4"/>
                </a:solidFill>
                <a:latin typeface="Arial"/>
                <a:ea typeface="Arial"/>
                <a:cs typeface="Arial"/>
                <a:sym typeface="Arial"/>
              </a:rPr>
              <a:t>Karty operatora</a:t>
            </a:r>
            <a:endParaRPr b="1" i="0" sz="1400" u="none" cap="none" strike="noStrike">
              <a:solidFill>
                <a:srgbClr val="2BB0D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0800" y="53850"/>
            <a:ext cx="450498" cy="38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78825" y="658125"/>
            <a:ext cx="3488850" cy="348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953063" y="600750"/>
            <a:ext cx="7696728" cy="3403998"/>
          </a:xfrm>
          <a:prstGeom prst="flowChartTerminator">
            <a:avLst/>
          </a:prstGeom>
          <a:solidFill>
            <a:srgbClr val="FFFFFF"/>
          </a:solidFill>
          <a:ln cap="flat" cmpd="sng" w="76200">
            <a:solidFill>
              <a:srgbClr val="76B0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>
            <p:ph type="title"/>
          </p:nvPr>
        </p:nvSpPr>
        <p:spPr>
          <a:xfrm>
            <a:off x="2570787" y="4078025"/>
            <a:ext cx="5591905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l-PL"/>
              <a:t>Początek/Koniec (Wkład/Wynik)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1073100" y="589050"/>
            <a:ext cx="7526400" cy="35340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F793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 txBox="1"/>
          <p:nvPr>
            <p:ph type="title"/>
          </p:nvPr>
        </p:nvSpPr>
        <p:spPr>
          <a:xfrm>
            <a:off x="2317650" y="4160663"/>
            <a:ext cx="5037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l-PL"/>
              <a:t>Proces lub krok w instrukcjach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883125" y="418725"/>
            <a:ext cx="7738650" cy="3605050"/>
          </a:xfrm>
          <a:prstGeom prst="flowChartDecision">
            <a:avLst/>
          </a:prstGeom>
          <a:solidFill>
            <a:srgbClr val="FFFFFF"/>
          </a:solidFill>
          <a:ln cap="flat" cmpd="sng" w="76200">
            <a:solidFill>
              <a:srgbClr val="5D7C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type="title"/>
          </p:nvPr>
        </p:nvSpPr>
        <p:spPr>
          <a:xfrm>
            <a:off x="2997900" y="4023775"/>
            <a:ext cx="3509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l-PL"/>
              <a:t>Decyzja lub pytanie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13182" y="703750"/>
            <a:ext cx="4517626" cy="18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1933950" y="2764750"/>
            <a:ext cx="52761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pl-PL" sz="36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www.hackinghate.eu</a:t>
            </a:r>
            <a:endParaRPr b="1" i="0" sz="36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498613" y="3742400"/>
            <a:ext cx="21468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l-PL" sz="25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#SELMA_eu</a:t>
            </a:r>
            <a:endParaRPr b="1" i="0" sz="25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94226" y="3738238"/>
            <a:ext cx="421425" cy="4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8200" y="4566900"/>
            <a:ext cx="2193600" cy="41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51950" y="4627776"/>
            <a:ext cx="953696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7">
            <a:alphaModFix/>
          </a:blip>
          <a:srcRect b="6252" l="0" r="0" t="6262"/>
          <a:stretch/>
        </p:blipFill>
        <p:spPr>
          <a:xfrm>
            <a:off x="3022725" y="4566900"/>
            <a:ext cx="1169370" cy="41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323031" y="4524394"/>
            <a:ext cx="498000" cy="49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036575" y="4499890"/>
            <a:ext cx="498002" cy="547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665500" y="4617700"/>
            <a:ext cx="953698" cy="311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750125" y="4627775"/>
            <a:ext cx="1142175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4801" y="512500"/>
            <a:ext cx="388401" cy="331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