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2D2C07E-64AA-4967-BEFC-B688EBF13BEA}">
  <a:tblStyle styleId="{22D2C07E-64AA-4967-BEFC-B688EBF13B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will the weather be like on your birthday?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{22D2C07E-64AA-4967-BEFC-B688EBF13BEA}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otoño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estaciones, cuando empieza a bajar la temperatura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5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ciclo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serie de eventos que se repite en el mismo orden una y otra vez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parte del año que tiene un clima particular y que se repite cada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primavera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cuando el clima se empieza a poner más caliente 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verano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calurosa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 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invierno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fría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will the weather be like on your birthday?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