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03b048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03b048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b213211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b213211f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b213211f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b213211f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203b0488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203b0488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000" b="1" dirty="0"/>
              <a:t>Ακτιβισμός, εκπαίδευση και υπεράσπιση</a:t>
            </a:r>
            <a:endParaRPr sz="4000" b="1"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76B042"/>
                </a:solidFill>
              </a:rPr>
              <a:t>Συνεργασία με διαδικτυακούς ενδιαφερόμενους &gt; ΚΣΑ &gt; </a:t>
            </a:r>
            <a:r>
              <a:rPr lang="el-GR" b="1">
                <a:solidFill>
                  <a:srgbClr val="76B042"/>
                </a:solidFill>
              </a:rPr>
              <a:t>Ακτιβισμός, εκπαίδευση και υπεράσπιση</a:t>
            </a:r>
            <a:endParaRPr b="1">
              <a:solidFill>
                <a:srgbClr val="76B042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1450" y="732075"/>
            <a:ext cx="1584876" cy="158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02426" y="1971500"/>
            <a:ext cx="1507926" cy="1507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37"/>
          <p:cNvGrpSpPr/>
          <p:nvPr/>
        </p:nvGrpSpPr>
        <p:grpSpPr>
          <a:xfrm>
            <a:off x="5637162" y="3205570"/>
            <a:ext cx="1369313" cy="1369313"/>
            <a:chOff x="5889925" y="2791600"/>
            <a:chExt cx="1641075" cy="1641075"/>
          </a:xfrm>
        </p:grpSpPr>
        <p:pic>
          <p:nvPicPr>
            <p:cNvPr id="161" name="Google Shape;161;p3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889925" y="2791600"/>
              <a:ext cx="1641075" cy="1641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37"/>
            <p:cNvSpPr/>
            <p:nvPr/>
          </p:nvSpPr>
          <p:spPr>
            <a:xfrm>
              <a:off x="6252025" y="2941250"/>
              <a:ext cx="273300" cy="3177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7"/>
            <p:cNvSpPr/>
            <p:nvPr/>
          </p:nvSpPr>
          <p:spPr>
            <a:xfrm>
              <a:off x="6914325" y="2941250"/>
              <a:ext cx="273300" cy="3177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38"/>
          <p:cNvGrpSpPr/>
          <p:nvPr/>
        </p:nvGrpSpPr>
        <p:grpSpPr>
          <a:xfrm>
            <a:off x="1112875" y="1145174"/>
            <a:ext cx="3423000" cy="783351"/>
            <a:chOff x="929750" y="1009649"/>
            <a:chExt cx="3423000" cy="783351"/>
          </a:xfrm>
        </p:grpSpPr>
        <p:pic>
          <p:nvPicPr>
            <p:cNvPr id="169" name="Google Shape;169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29750" y="1009649"/>
              <a:ext cx="783351" cy="783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8"/>
            <p:cNvSpPr txBox="1"/>
            <p:nvPr/>
          </p:nvSpPr>
          <p:spPr>
            <a:xfrm>
              <a:off x="1789550" y="1076850"/>
              <a:ext cx="25632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 b="1">
                  <a:solidFill>
                    <a:srgbClr val="76B042"/>
                  </a:solidFill>
                </a:rPr>
                <a:t>Ακτιβισμός</a:t>
              </a:r>
              <a:endParaRPr sz="3000" b="1">
                <a:solidFill>
                  <a:srgbClr val="76B042"/>
                </a:solidFill>
              </a:endParaRPr>
            </a:p>
          </p:txBody>
        </p:sp>
      </p:grpSp>
      <p:grpSp>
        <p:nvGrpSpPr>
          <p:cNvPr id="171" name="Google Shape;171;p38"/>
          <p:cNvGrpSpPr/>
          <p:nvPr/>
        </p:nvGrpSpPr>
        <p:grpSpPr>
          <a:xfrm>
            <a:off x="2900744" y="2179950"/>
            <a:ext cx="3680809" cy="783475"/>
            <a:chOff x="2996269" y="2008025"/>
            <a:chExt cx="3151481" cy="783475"/>
          </a:xfrm>
        </p:grpSpPr>
        <p:pic>
          <p:nvPicPr>
            <p:cNvPr id="172" name="Google Shape;172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96269" y="2008025"/>
              <a:ext cx="783351" cy="783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38"/>
            <p:cNvSpPr txBox="1"/>
            <p:nvPr/>
          </p:nvSpPr>
          <p:spPr>
            <a:xfrm>
              <a:off x="3820650" y="2008200"/>
              <a:ext cx="2327100" cy="78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 b="1" dirty="0">
                  <a:solidFill>
                    <a:srgbClr val="76B042"/>
                  </a:solidFill>
                </a:rPr>
                <a:t>Εκπαίδευση</a:t>
              </a:r>
              <a:endParaRPr sz="3000" b="1" dirty="0">
                <a:solidFill>
                  <a:srgbClr val="76B042"/>
                </a:solidFill>
              </a:endParaRPr>
            </a:p>
          </p:txBody>
        </p:sp>
      </p:grpSp>
      <p:grpSp>
        <p:nvGrpSpPr>
          <p:cNvPr id="174" name="Google Shape;174;p38"/>
          <p:cNvGrpSpPr/>
          <p:nvPr/>
        </p:nvGrpSpPr>
        <p:grpSpPr>
          <a:xfrm>
            <a:off x="4972678" y="3214877"/>
            <a:ext cx="3735387" cy="783448"/>
            <a:chOff x="5338927" y="3079352"/>
            <a:chExt cx="3215873" cy="783448"/>
          </a:xfrm>
        </p:grpSpPr>
        <p:grpSp>
          <p:nvGrpSpPr>
            <p:cNvPr id="175" name="Google Shape;175;p38"/>
            <p:cNvGrpSpPr/>
            <p:nvPr/>
          </p:nvGrpSpPr>
          <p:grpSpPr>
            <a:xfrm>
              <a:off x="5338927" y="3079352"/>
              <a:ext cx="684328" cy="783285"/>
              <a:chOff x="5889925" y="2791600"/>
              <a:chExt cx="1641075" cy="1641075"/>
            </a:xfrm>
          </p:grpSpPr>
          <p:pic>
            <p:nvPicPr>
              <p:cNvPr id="176" name="Google Shape;176;p3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889925" y="2791600"/>
                <a:ext cx="1641075" cy="16410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7" name="Google Shape;177;p38"/>
              <p:cNvSpPr/>
              <p:nvPr/>
            </p:nvSpPr>
            <p:spPr>
              <a:xfrm>
                <a:off x="6252025" y="2941250"/>
                <a:ext cx="273300" cy="317700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8"/>
              <p:cNvSpPr/>
              <p:nvPr/>
            </p:nvSpPr>
            <p:spPr>
              <a:xfrm>
                <a:off x="6914325" y="2941250"/>
                <a:ext cx="273300" cy="317700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" name="Google Shape;179;p38"/>
            <p:cNvSpPr txBox="1"/>
            <p:nvPr/>
          </p:nvSpPr>
          <p:spPr>
            <a:xfrm>
              <a:off x="6091500" y="3079500"/>
              <a:ext cx="2463300" cy="78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 b="1" dirty="0">
                  <a:solidFill>
                    <a:srgbClr val="76B042"/>
                  </a:solidFill>
                </a:rPr>
                <a:t>Υπεράσπιση</a:t>
              </a:r>
              <a:endParaRPr sz="3000" b="1" dirty="0">
                <a:solidFill>
                  <a:srgbClr val="76B042"/>
                </a:solidFill>
              </a:endParaRPr>
            </a:p>
          </p:txBody>
        </p:sp>
      </p:grpSp>
      <p:sp>
        <p:nvSpPr>
          <p:cNvPr id="180" name="Google Shape;180;p38"/>
          <p:cNvSpPr txBox="1"/>
          <p:nvPr/>
        </p:nvSpPr>
        <p:spPr>
          <a:xfrm>
            <a:off x="502850" y="247825"/>
            <a:ext cx="8641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 dirty="0">
                <a:solidFill>
                  <a:srgbClr val="76B042"/>
                </a:solidFill>
              </a:rPr>
              <a:t>Τι σημαίνουν αυτοί οι όροι;</a:t>
            </a:r>
            <a:endParaRPr sz="3000" b="1" dirty="0">
              <a:solidFill>
                <a:srgbClr val="76B04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/>
          <p:nvPr/>
        </p:nvSpPr>
        <p:spPr>
          <a:xfrm>
            <a:off x="569700" y="1654325"/>
            <a:ext cx="1364650" cy="353137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Εμπνευστικός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6" name="Google Shape;186;p39"/>
          <p:cNvSpPr/>
          <p:nvPr/>
        </p:nvSpPr>
        <p:spPr>
          <a:xfrm>
            <a:off x="1483155" y="2771275"/>
            <a:ext cx="136465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Πεισματάρης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7" name="Google Shape;187;p39"/>
          <p:cNvSpPr/>
          <p:nvPr/>
        </p:nvSpPr>
        <p:spPr>
          <a:xfrm>
            <a:off x="2654025" y="1994775"/>
            <a:ext cx="102660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Επίμονος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8" name="Google Shape;188;p39"/>
          <p:cNvSpPr/>
          <p:nvPr/>
        </p:nvSpPr>
        <p:spPr>
          <a:xfrm>
            <a:off x="2654025" y="3545800"/>
            <a:ext cx="1460325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Αποφασιστικός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9" name="Google Shape;189;p39"/>
          <p:cNvSpPr/>
          <p:nvPr/>
        </p:nvSpPr>
        <p:spPr>
          <a:xfrm>
            <a:off x="5864825" y="2190813"/>
            <a:ext cx="126750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Προκλήσεις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0" name="Google Shape;190;p39"/>
          <p:cNvSpPr/>
          <p:nvPr/>
        </p:nvSpPr>
        <p:spPr>
          <a:xfrm>
            <a:off x="4647125" y="1189450"/>
            <a:ext cx="146530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Υποστηρικτικός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1" name="Google Shape;191;p39"/>
          <p:cNvSpPr/>
          <p:nvPr/>
        </p:nvSpPr>
        <p:spPr>
          <a:xfrm>
            <a:off x="1720737" y="1194338"/>
            <a:ext cx="1218275" cy="39165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Ανιδιοτελής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2" name="Google Shape;192;p39"/>
          <p:cNvSpPr/>
          <p:nvPr/>
        </p:nvSpPr>
        <p:spPr>
          <a:xfrm>
            <a:off x="7567249" y="2189238"/>
            <a:ext cx="1349699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Οργανωμένος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3" name="Google Shape;193;p39"/>
          <p:cNvSpPr/>
          <p:nvPr/>
        </p:nvSpPr>
        <p:spPr>
          <a:xfrm>
            <a:off x="7678670" y="3015088"/>
            <a:ext cx="995694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</a:rPr>
              <a:t>Καλός ακροατής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4" name="Google Shape;194;p39"/>
          <p:cNvSpPr/>
          <p:nvPr/>
        </p:nvSpPr>
        <p:spPr>
          <a:xfrm>
            <a:off x="876810" y="3560625"/>
            <a:ext cx="163029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</a:rPr>
              <a:t>Επικοινωνιακός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5" name="Google Shape;195;p39"/>
          <p:cNvSpPr/>
          <p:nvPr/>
        </p:nvSpPr>
        <p:spPr>
          <a:xfrm>
            <a:off x="1350335" y="4167950"/>
            <a:ext cx="163029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Συναισθηματικός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6" name="Google Shape;196;p39"/>
          <p:cNvSpPr/>
          <p:nvPr/>
        </p:nvSpPr>
        <p:spPr>
          <a:xfrm>
            <a:off x="4329602" y="3458580"/>
            <a:ext cx="140010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Συμπονετικός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7" name="Google Shape;197;p39"/>
          <p:cNvSpPr/>
          <p:nvPr/>
        </p:nvSpPr>
        <p:spPr>
          <a:xfrm>
            <a:off x="544535" y="2495573"/>
            <a:ext cx="87930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</a:rPr>
              <a:t>Ήρεμος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8" name="Google Shape;198;p39"/>
          <p:cNvSpPr/>
          <p:nvPr/>
        </p:nvSpPr>
        <p:spPr>
          <a:xfrm>
            <a:off x="5990619" y="3696350"/>
            <a:ext cx="106620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</a:rPr>
              <a:t>Ηθικός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9" name="Google Shape;199;p39"/>
          <p:cNvSpPr/>
          <p:nvPr/>
        </p:nvSpPr>
        <p:spPr>
          <a:xfrm>
            <a:off x="7366964" y="3932150"/>
            <a:ext cx="130740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Παθιασμένος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0" name="Google Shape;200;p39"/>
          <p:cNvSpPr/>
          <p:nvPr/>
        </p:nvSpPr>
        <p:spPr>
          <a:xfrm>
            <a:off x="4259852" y="4075189"/>
            <a:ext cx="153960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</a:rPr>
              <a:t>Ενημερωμένος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1" name="Google Shape;201;p39"/>
          <p:cNvSpPr/>
          <p:nvPr/>
        </p:nvSpPr>
        <p:spPr>
          <a:xfrm>
            <a:off x="3191350" y="1148964"/>
            <a:ext cx="114630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Αναλυτικός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2" name="Google Shape;202;p39"/>
          <p:cNvSpPr/>
          <p:nvPr/>
        </p:nvSpPr>
        <p:spPr>
          <a:xfrm>
            <a:off x="7538215" y="1469575"/>
            <a:ext cx="134970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Δημιουργικός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3" name="Google Shape;203;p39"/>
          <p:cNvSpPr/>
          <p:nvPr/>
        </p:nvSpPr>
        <p:spPr>
          <a:xfrm>
            <a:off x="6273209" y="1310338"/>
            <a:ext cx="1150054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Ατρόμητος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4" name="Google Shape;204;p39"/>
          <p:cNvSpPr/>
          <p:nvPr/>
        </p:nvSpPr>
        <p:spPr>
          <a:xfrm>
            <a:off x="6114507" y="2974820"/>
            <a:ext cx="1298225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Με επιχειρήματα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5" name="Google Shape;205;p39"/>
          <p:cNvSpPr txBox="1"/>
          <p:nvPr/>
        </p:nvSpPr>
        <p:spPr>
          <a:xfrm>
            <a:off x="2165480" y="4511780"/>
            <a:ext cx="6100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 dirty="0">
                <a:solidFill>
                  <a:srgbClr val="76B042"/>
                </a:solidFill>
              </a:rPr>
              <a:t>Ποια είναι τα χαρακτηριστικά τους;</a:t>
            </a:r>
            <a:endParaRPr sz="2500" b="1" dirty="0">
              <a:solidFill>
                <a:srgbClr val="76B042"/>
              </a:solidFill>
            </a:endParaRPr>
          </a:p>
        </p:txBody>
      </p:sp>
      <p:sp>
        <p:nvSpPr>
          <p:cNvPr id="206" name="Google Shape;206;p39"/>
          <p:cNvSpPr/>
          <p:nvPr/>
        </p:nvSpPr>
        <p:spPr>
          <a:xfrm>
            <a:off x="1506101" y="2075800"/>
            <a:ext cx="873499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Δίκαιος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7" name="Google Shape;207;p39"/>
          <p:cNvSpPr/>
          <p:nvPr/>
        </p:nvSpPr>
        <p:spPr>
          <a:xfrm>
            <a:off x="4040076" y="1948033"/>
            <a:ext cx="134295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Με σεβασμό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8" name="Google Shape;208;p39"/>
          <p:cNvSpPr/>
          <p:nvPr/>
        </p:nvSpPr>
        <p:spPr>
          <a:xfrm>
            <a:off x="4473953" y="2673948"/>
            <a:ext cx="1372868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Χαρισματικός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9" name="Google Shape;209;p39"/>
          <p:cNvSpPr/>
          <p:nvPr/>
        </p:nvSpPr>
        <p:spPr>
          <a:xfrm>
            <a:off x="3087729" y="2681027"/>
            <a:ext cx="1146300" cy="471600"/>
          </a:xfrm>
          <a:prstGeom prst="roundRect">
            <a:avLst>
              <a:gd name="adj" fmla="val 16667"/>
            </a:avLst>
          </a:prstGeom>
          <a:solidFill>
            <a:srgbClr val="585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</a:rPr>
              <a:t>Φιλικός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210" name="Google Shape;210;p39"/>
          <p:cNvGrpSpPr/>
          <p:nvPr/>
        </p:nvGrpSpPr>
        <p:grpSpPr>
          <a:xfrm>
            <a:off x="722750" y="118049"/>
            <a:ext cx="2653200" cy="783351"/>
            <a:chOff x="929750" y="1009649"/>
            <a:chExt cx="2653200" cy="783351"/>
          </a:xfrm>
        </p:grpSpPr>
        <p:pic>
          <p:nvPicPr>
            <p:cNvPr id="211" name="Google Shape;211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29750" y="1009649"/>
              <a:ext cx="783351" cy="783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39"/>
            <p:cNvSpPr txBox="1"/>
            <p:nvPr/>
          </p:nvSpPr>
          <p:spPr>
            <a:xfrm>
              <a:off x="1789550" y="1076850"/>
              <a:ext cx="17934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 dirty="0">
                  <a:solidFill>
                    <a:srgbClr val="76B042"/>
                  </a:solidFill>
                </a:rPr>
                <a:t>Ακτιβισμός</a:t>
              </a:r>
              <a:endParaRPr sz="1800" b="1" dirty="0">
                <a:solidFill>
                  <a:srgbClr val="76B042"/>
                </a:solidFill>
              </a:endParaRPr>
            </a:p>
          </p:txBody>
        </p:sp>
      </p:grpSp>
      <p:grpSp>
        <p:nvGrpSpPr>
          <p:cNvPr id="213" name="Google Shape;213;p39"/>
          <p:cNvGrpSpPr/>
          <p:nvPr/>
        </p:nvGrpSpPr>
        <p:grpSpPr>
          <a:xfrm>
            <a:off x="3568631" y="117975"/>
            <a:ext cx="2443144" cy="783488"/>
            <a:chOff x="2996269" y="2008025"/>
            <a:chExt cx="2443129" cy="783488"/>
          </a:xfrm>
        </p:grpSpPr>
        <p:pic>
          <p:nvPicPr>
            <p:cNvPr id="214" name="Google Shape;214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96269" y="2008025"/>
              <a:ext cx="783351" cy="783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9"/>
            <p:cNvSpPr txBox="1"/>
            <p:nvPr/>
          </p:nvSpPr>
          <p:spPr>
            <a:xfrm>
              <a:off x="3820650" y="2008213"/>
              <a:ext cx="1618748" cy="78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 dirty="0">
                  <a:solidFill>
                    <a:srgbClr val="76B042"/>
                  </a:solidFill>
                </a:rPr>
                <a:t>Εκπαίδευση</a:t>
              </a:r>
              <a:endParaRPr sz="1800" b="1" dirty="0">
                <a:solidFill>
                  <a:srgbClr val="76B042"/>
                </a:solidFill>
              </a:endParaRPr>
            </a:p>
          </p:txBody>
        </p:sp>
      </p:grpSp>
      <p:grpSp>
        <p:nvGrpSpPr>
          <p:cNvPr id="216" name="Google Shape;216;p39"/>
          <p:cNvGrpSpPr/>
          <p:nvPr/>
        </p:nvGrpSpPr>
        <p:grpSpPr>
          <a:xfrm>
            <a:off x="6515678" y="117990"/>
            <a:ext cx="2469997" cy="783461"/>
            <a:chOff x="5338927" y="3079352"/>
            <a:chExt cx="2469997" cy="783461"/>
          </a:xfrm>
        </p:grpSpPr>
        <p:grpSp>
          <p:nvGrpSpPr>
            <p:cNvPr id="217" name="Google Shape;217;p39"/>
            <p:cNvGrpSpPr/>
            <p:nvPr/>
          </p:nvGrpSpPr>
          <p:grpSpPr>
            <a:xfrm>
              <a:off x="5338927" y="3079352"/>
              <a:ext cx="684328" cy="783285"/>
              <a:chOff x="5889925" y="2791600"/>
              <a:chExt cx="1641075" cy="1641075"/>
            </a:xfrm>
          </p:grpSpPr>
          <p:pic>
            <p:nvPicPr>
              <p:cNvPr id="218" name="Google Shape;218;p3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889925" y="2791600"/>
                <a:ext cx="1641075" cy="16410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9" name="Google Shape;219;p39"/>
              <p:cNvSpPr/>
              <p:nvPr/>
            </p:nvSpPr>
            <p:spPr>
              <a:xfrm>
                <a:off x="6252025" y="2941250"/>
                <a:ext cx="273300" cy="317700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9"/>
              <p:cNvSpPr/>
              <p:nvPr/>
            </p:nvSpPr>
            <p:spPr>
              <a:xfrm>
                <a:off x="6914325" y="2941250"/>
                <a:ext cx="273300" cy="317700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" name="Google Shape;221;p39"/>
            <p:cNvSpPr txBox="1"/>
            <p:nvPr/>
          </p:nvSpPr>
          <p:spPr>
            <a:xfrm>
              <a:off x="6091500" y="3079513"/>
              <a:ext cx="1717424" cy="78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 dirty="0">
                  <a:solidFill>
                    <a:srgbClr val="76B042"/>
                  </a:solidFill>
                </a:rPr>
                <a:t>Υπεράσπιση</a:t>
              </a:r>
              <a:endParaRPr sz="1800" b="1" dirty="0">
                <a:solidFill>
                  <a:srgbClr val="76B042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30" name="Google Shape;230;p4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31" name="Google Shape;231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(16:9)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Simple Light</vt:lpstr>
      <vt:lpstr>Simple Light</vt:lpstr>
      <vt:lpstr>Simple Light</vt:lpstr>
      <vt:lpstr>Ακτιβισμός, εκπαίδευση και υπεράσπιση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Ακτιβισμός, εκπαίδευση και υπεράσπιση</dc:title>
  <cp:lastModifiedBy>Valentine Fryson</cp:lastModifiedBy>
  <cp:revision>1</cp:revision>
  <dcterms:modified xsi:type="dcterms:W3CDTF">2019-07-25T13:08:02Z</dcterms:modified>
</cp:coreProperties>
</file>