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4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0.png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3.png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07" y="512488"/>
            <a:ext cx="388398" cy="38722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13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987" y="93675"/>
            <a:ext cx="385819" cy="38465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7"/>
          <p:cNvSpPr txBox="1"/>
          <p:nvPr>
            <p:ph type="ctrTitle"/>
          </p:nvPr>
        </p:nvSpPr>
        <p:spPr>
          <a:xfrm>
            <a:off x="867775" y="1095600"/>
            <a:ext cx="4255200" cy="26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" sz="4800"/>
              <a:t>Tunteiden vertailua</a:t>
            </a:r>
            <a:endParaRPr b="1" sz="4800"/>
          </a:p>
        </p:txBody>
      </p:sp>
      <p:sp>
        <p:nvSpPr>
          <p:cNvPr id="155" name="Google Shape;155;p37"/>
          <p:cNvSpPr txBox="1"/>
          <p:nvPr/>
        </p:nvSpPr>
        <p:spPr>
          <a:xfrm>
            <a:off x="988800" y="53850"/>
            <a:ext cx="82770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Miten voimme saada aikaan muutoksen yhteisössämme? &gt; SOS &gt; </a:t>
            </a:r>
            <a:r>
              <a:rPr b="1" i="0" lang="fi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Tunteiden vertailua</a:t>
            </a:r>
            <a:endParaRPr b="1" i="0" sz="14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34625" y="946288"/>
            <a:ext cx="3138390" cy="291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7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7"/>
          <p:cNvSpPr txBox="1"/>
          <p:nvPr/>
        </p:nvSpPr>
        <p:spPr>
          <a:xfrm rot="-5400000">
            <a:off x="-1545025" y="3024725"/>
            <a:ext cx="3554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 txBox="1"/>
          <p:nvPr/>
        </p:nvSpPr>
        <p:spPr>
          <a:xfrm>
            <a:off x="571113" y="69225"/>
            <a:ext cx="6902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Mihin nämä tunteet sijoittuvat?</a:t>
            </a:r>
            <a:endParaRPr b="1" i="0" sz="30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8"/>
          <p:cNvSpPr txBox="1"/>
          <p:nvPr/>
        </p:nvSpPr>
        <p:spPr>
          <a:xfrm>
            <a:off x="8334125" y="2031200"/>
            <a:ext cx="684300" cy="33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fi" sz="7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TURHAU-</a:t>
            </a:r>
            <a:endParaRPr b="1" i="0" sz="7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fi" sz="7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TUNUT</a:t>
            </a:r>
            <a:endParaRPr b="1" i="0" sz="7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6" name="Google Shape;166;p38"/>
          <p:cNvSpPr txBox="1"/>
          <p:nvPr/>
        </p:nvSpPr>
        <p:spPr>
          <a:xfrm>
            <a:off x="7561563" y="300875"/>
            <a:ext cx="684300" cy="33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i" sz="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KIUKUSTA KIHISEVÄ</a:t>
            </a:r>
            <a:endParaRPr b="1" i="0" sz="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7" name="Google Shape;167;p38"/>
          <p:cNvSpPr txBox="1"/>
          <p:nvPr/>
        </p:nvSpPr>
        <p:spPr>
          <a:xfrm>
            <a:off x="7561575" y="2371088"/>
            <a:ext cx="684300" cy="33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i" sz="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ÄRSYYN-</a:t>
            </a:r>
            <a:endParaRPr b="1" i="0" sz="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i" sz="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TYNYT</a:t>
            </a:r>
            <a:endParaRPr b="1" i="0" sz="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8" name="Google Shape;168;p38"/>
          <p:cNvSpPr txBox="1"/>
          <p:nvPr/>
        </p:nvSpPr>
        <p:spPr>
          <a:xfrm>
            <a:off x="8334125" y="3390800"/>
            <a:ext cx="684300" cy="33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i" sz="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HILPEÄ</a:t>
            </a:r>
            <a:endParaRPr b="1" i="0" sz="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9" name="Google Shape;169;p38"/>
          <p:cNvSpPr txBox="1"/>
          <p:nvPr/>
        </p:nvSpPr>
        <p:spPr>
          <a:xfrm>
            <a:off x="8305363" y="1320563"/>
            <a:ext cx="713062" cy="33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i" sz="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INNOISSAAN</a:t>
            </a:r>
            <a:endParaRPr b="1" i="0" sz="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0" name="Google Shape;170;p38"/>
          <p:cNvSpPr txBox="1"/>
          <p:nvPr/>
        </p:nvSpPr>
        <p:spPr>
          <a:xfrm>
            <a:off x="7561575" y="1691288"/>
            <a:ext cx="684300" cy="33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i" sz="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YLPEÄ</a:t>
            </a:r>
            <a:endParaRPr b="1" i="0" sz="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1" name="Google Shape;171;p38"/>
          <p:cNvSpPr txBox="1"/>
          <p:nvPr/>
        </p:nvSpPr>
        <p:spPr>
          <a:xfrm>
            <a:off x="8334125" y="2710988"/>
            <a:ext cx="684300" cy="33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i" sz="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HYVÄN-</a:t>
            </a:r>
            <a:endParaRPr b="1" i="0" sz="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i" sz="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TUULINEN</a:t>
            </a:r>
            <a:endParaRPr b="1" i="0" sz="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2" name="Google Shape;172;p38"/>
          <p:cNvSpPr txBox="1"/>
          <p:nvPr/>
        </p:nvSpPr>
        <p:spPr>
          <a:xfrm>
            <a:off x="7561575" y="980675"/>
            <a:ext cx="684300" cy="33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i" sz="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MUKAVA</a:t>
            </a:r>
            <a:endParaRPr b="1" i="0" sz="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3" name="Google Shape;173;p38"/>
          <p:cNvSpPr txBox="1"/>
          <p:nvPr/>
        </p:nvSpPr>
        <p:spPr>
          <a:xfrm>
            <a:off x="8305351" y="4070588"/>
            <a:ext cx="713062" cy="33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i" sz="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KIITOLLINEN</a:t>
            </a:r>
            <a:endParaRPr b="1" i="0" sz="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4" name="Google Shape;174;p38"/>
          <p:cNvSpPr txBox="1"/>
          <p:nvPr/>
        </p:nvSpPr>
        <p:spPr>
          <a:xfrm>
            <a:off x="8305363" y="640763"/>
            <a:ext cx="713050" cy="33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i" sz="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IKÄVYS-</a:t>
            </a:r>
            <a:endParaRPr b="1" i="0" sz="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i" sz="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TYNYT</a:t>
            </a:r>
            <a:endParaRPr b="1" i="0" sz="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5" name="Google Shape;175;p38"/>
          <p:cNvSpPr txBox="1"/>
          <p:nvPr/>
        </p:nvSpPr>
        <p:spPr>
          <a:xfrm>
            <a:off x="7561563" y="3730688"/>
            <a:ext cx="684300" cy="33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fi" sz="7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PESSIMIS-</a:t>
            </a:r>
            <a:endParaRPr b="1" i="0" sz="7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fi" sz="7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TINEN</a:t>
            </a:r>
            <a:endParaRPr b="1" i="0" sz="7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6" name="Google Shape;176;p38"/>
          <p:cNvSpPr txBox="1"/>
          <p:nvPr/>
        </p:nvSpPr>
        <p:spPr>
          <a:xfrm>
            <a:off x="7561563" y="3050900"/>
            <a:ext cx="684300" cy="33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i" sz="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PAHAN-</a:t>
            </a:r>
            <a:endParaRPr b="1" i="0" sz="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i" sz="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TUULINEN</a:t>
            </a:r>
            <a:endParaRPr b="1" i="0" sz="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77" name="Google Shape;17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849" y="811391"/>
            <a:ext cx="6901226" cy="369913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8"/>
          <p:cNvSpPr txBox="1"/>
          <p:nvPr/>
        </p:nvSpPr>
        <p:spPr>
          <a:xfrm>
            <a:off x="648052" y="959679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RAIVOS-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179" name="Google Shape;179;p38"/>
          <p:cNvSpPr txBox="1"/>
          <p:nvPr/>
        </p:nvSpPr>
        <p:spPr>
          <a:xfrm>
            <a:off x="648051" y="1314486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RAIVOIS-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SAAN</a:t>
            </a:r>
            <a:endParaRPr/>
          </a:p>
        </p:txBody>
      </p:sp>
      <p:sp>
        <p:nvSpPr>
          <p:cNvPr id="180" name="Google Shape;180;p38"/>
          <p:cNvSpPr txBox="1"/>
          <p:nvPr/>
        </p:nvSpPr>
        <p:spPr>
          <a:xfrm>
            <a:off x="648050" y="2027793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AHDIS-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181" name="Google Shape;181;p38"/>
          <p:cNvSpPr txBox="1"/>
          <p:nvPr/>
        </p:nvSpPr>
        <p:spPr>
          <a:xfrm>
            <a:off x="648050" y="2385393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600">
                <a:solidFill>
                  <a:schemeClr val="lt1"/>
                </a:solidFill>
              </a:rPr>
              <a:t>HARMIS-</a:t>
            </a:r>
            <a:endParaRPr sz="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600">
                <a:solidFill>
                  <a:schemeClr val="lt1"/>
                </a:solidFill>
              </a:rPr>
              <a:t>TUNUT</a:t>
            </a:r>
            <a:endParaRPr/>
          </a:p>
        </p:txBody>
      </p:sp>
      <p:sp>
        <p:nvSpPr>
          <p:cNvPr id="182" name="Google Shape;182;p38"/>
          <p:cNvSpPr txBox="1"/>
          <p:nvPr/>
        </p:nvSpPr>
        <p:spPr>
          <a:xfrm>
            <a:off x="648049" y="2742993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600">
                <a:solidFill>
                  <a:schemeClr val="lt1"/>
                </a:solidFill>
              </a:rPr>
              <a:t>MURHEEL-</a:t>
            </a:r>
            <a:endParaRPr sz="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600">
                <a:solidFill>
                  <a:schemeClr val="lt1"/>
                </a:solidFill>
              </a:rPr>
              <a:t>LINEN</a:t>
            </a:r>
            <a:endParaRPr/>
          </a:p>
        </p:txBody>
      </p:sp>
      <p:sp>
        <p:nvSpPr>
          <p:cNvPr id="183" name="Google Shape;183;p38"/>
          <p:cNvSpPr txBox="1"/>
          <p:nvPr/>
        </p:nvSpPr>
        <p:spPr>
          <a:xfrm>
            <a:off x="648047" y="3456714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VIERAAN-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184" name="Google Shape;184;p38"/>
          <p:cNvSpPr txBox="1"/>
          <p:nvPr/>
        </p:nvSpPr>
        <p:spPr>
          <a:xfrm>
            <a:off x="648046" y="381539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SYNKKÄ</a:t>
            </a:r>
            <a:endParaRPr/>
          </a:p>
        </p:txBody>
      </p:sp>
      <p:sp>
        <p:nvSpPr>
          <p:cNvPr id="185" name="Google Shape;185;p38"/>
          <p:cNvSpPr txBox="1"/>
          <p:nvPr/>
        </p:nvSpPr>
        <p:spPr>
          <a:xfrm>
            <a:off x="648046" y="4173083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EPÄTOIVOI-NEN</a:t>
            </a:r>
            <a:endParaRPr/>
          </a:p>
        </p:txBody>
      </p:sp>
      <p:sp>
        <p:nvSpPr>
          <p:cNvPr id="186" name="Google Shape;186;p38"/>
          <p:cNvSpPr txBox="1"/>
          <p:nvPr/>
        </p:nvSpPr>
        <p:spPr>
          <a:xfrm>
            <a:off x="1328415" y="959679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HÄTÄÄN-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TYNYT</a:t>
            </a:r>
            <a:endParaRPr/>
          </a:p>
        </p:txBody>
      </p:sp>
      <p:sp>
        <p:nvSpPr>
          <p:cNvPr id="187" name="Google Shape;187;p38"/>
          <p:cNvSpPr txBox="1"/>
          <p:nvPr/>
        </p:nvSpPr>
        <p:spPr>
          <a:xfrm>
            <a:off x="1328414" y="1314486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VIHAS-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188" name="Google Shape;188;p38"/>
          <p:cNvSpPr txBox="1"/>
          <p:nvPr/>
        </p:nvSpPr>
        <p:spPr>
          <a:xfrm>
            <a:off x="1291826" y="1670600"/>
            <a:ext cx="684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PELÄSTYNYT</a:t>
            </a:r>
            <a:endParaRPr/>
          </a:p>
        </p:txBody>
      </p:sp>
      <p:sp>
        <p:nvSpPr>
          <p:cNvPr id="189" name="Google Shape;189;p38"/>
          <p:cNvSpPr txBox="1"/>
          <p:nvPr/>
        </p:nvSpPr>
        <p:spPr>
          <a:xfrm>
            <a:off x="1276703" y="2027793"/>
            <a:ext cx="727306" cy="176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5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HUOLISSAAN</a:t>
            </a:r>
            <a:endParaRPr/>
          </a:p>
        </p:txBody>
      </p:sp>
      <p:sp>
        <p:nvSpPr>
          <p:cNvPr id="190" name="Google Shape;190;p38"/>
          <p:cNvSpPr txBox="1"/>
          <p:nvPr/>
        </p:nvSpPr>
        <p:spPr>
          <a:xfrm>
            <a:off x="1328413" y="2385393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HERMONA</a:t>
            </a:r>
            <a:endParaRPr/>
          </a:p>
        </p:txBody>
      </p:sp>
      <p:sp>
        <p:nvSpPr>
          <p:cNvPr id="191" name="Google Shape;191;p38"/>
          <p:cNvSpPr txBox="1"/>
          <p:nvPr/>
        </p:nvSpPr>
        <p:spPr>
          <a:xfrm>
            <a:off x="1328412" y="2742993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APEA</a:t>
            </a:r>
            <a:endParaRPr/>
          </a:p>
        </p:txBody>
      </p:sp>
      <p:sp>
        <p:nvSpPr>
          <p:cNvPr id="192" name="Google Shape;192;p38"/>
          <p:cNvSpPr txBox="1"/>
          <p:nvPr/>
        </p:nvSpPr>
        <p:spPr>
          <a:xfrm>
            <a:off x="1328411" y="3100181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NYREÄ</a:t>
            </a:r>
            <a:endParaRPr/>
          </a:p>
        </p:txBody>
      </p:sp>
      <p:sp>
        <p:nvSpPr>
          <p:cNvPr id="193" name="Google Shape;193;p38"/>
          <p:cNvSpPr txBox="1"/>
          <p:nvPr/>
        </p:nvSpPr>
        <p:spPr>
          <a:xfrm>
            <a:off x="1328410" y="3456714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ONNETON</a:t>
            </a:r>
            <a:endParaRPr/>
          </a:p>
        </p:txBody>
      </p:sp>
      <p:sp>
        <p:nvSpPr>
          <p:cNvPr id="194" name="Google Shape;194;p38"/>
          <p:cNvSpPr txBox="1"/>
          <p:nvPr/>
        </p:nvSpPr>
        <p:spPr>
          <a:xfrm>
            <a:off x="1328409" y="3815397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MASEN-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195" name="Google Shape;195;p38"/>
          <p:cNvSpPr txBox="1"/>
          <p:nvPr/>
        </p:nvSpPr>
        <p:spPr>
          <a:xfrm>
            <a:off x="1328409" y="4173083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TOIVOTON</a:t>
            </a:r>
            <a:endParaRPr/>
          </a:p>
        </p:txBody>
      </p:sp>
      <p:sp>
        <p:nvSpPr>
          <p:cNvPr id="196" name="Google Shape;196;p38"/>
          <p:cNvSpPr txBox="1"/>
          <p:nvPr/>
        </p:nvSpPr>
        <p:spPr>
          <a:xfrm>
            <a:off x="1943449" y="956227"/>
            <a:ext cx="7154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STRESSAAN-TUNUT</a:t>
            </a:r>
            <a:endParaRPr/>
          </a:p>
        </p:txBody>
      </p:sp>
      <p:sp>
        <p:nvSpPr>
          <p:cNvPr id="197" name="Google Shape;197;p38"/>
          <p:cNvSpPr txBox="1"/>
          <p:nvPr/>
        </p:nvSpPr>
        <p:spPr>
          <a:xfrm>
            <a:off x="2011151" y="1667153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VIHAINEN</a:t>
            </a:r>
            <a:endParaRPr/>
          </a:p>
        </p:txBody>
      </p:sp>
      <p:sp>
        <p:nvSpPr>
          <p:cNvPr id="198" name="Google Shape;198;p38"/>
          <p:cNvSpPr txBox="1"/>
          <p:nvPr/>
        </p:nvSpPr>
        <p:spPr>
          <a:xfrm>
            <a:off x="2011151" y="2026722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HUOLES-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199" name="Google Shape;199;p38"/>
          <p:cNvSpPr txBox="1"/>
          <p:nvPr/>
        </p:nvSpPr>
        <p:spPr>
          <a:xfrm>
            <a:off x="2011151" y="2386703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LEVOTON</a:t>
            </a:r>
            <a:endParaRPr/>
          </a:p>
        </p:txBody>
      </p:sp>
      <p:sp>
        <p:nvSpPr>
          <p:cNvPr id="200" name="Google Shape;200;p38"/>
          <p:cNvSpPr txBox="1"/>
          <p:nvPr/>
        </p:nvSpPr>
        <p:spPr>
          <a:xfrm>
            <a:off x="1983256" y="2744303"/>
            <a:ext cx="708254" cy="178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56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PETTYNYT</a:t>
            </a:r>
            <a:endParaRPr/>
          </a:p>
        </p:txBody>
      </p:sp>
      <p:sp>
        <p:nvSpPr>
          <p:cNvPr id="201" name="Google Shape;201;p38"/>
          <p:cNvSpPr txBox="1"/>
          <p:nvPr/>
        </p:nvSpPr>
        <p:spPr>
          <a:xfrm>
            <a:off x="1983255" y="3101491"/>
            <a:ext cx="708254" cy="178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56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LANNISTUNUT</a:t>
            </a:r>
            <a:endParaRPr/>
          </a:p>
        </p:txBody>
      </p:sp>
      <p:sp>
        <p:nvSpPr>
          <p:cNvPr id="202" name="Google Shape;202;p38"/>
          <p:cNvSpPr txBox="1"/>
          <p:nvPr/>
        </p:nvSpPr>
        <p:spPr>
          <a:xfrm>
            <a:off x="2011148" y="3455643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YKSINÄINEN</a:t>
            </a:r>
            <a:endParaRPr/>
          </a:p>
        </p:txBody>
      </p:sp>
      <p:sp>
        <p:nvSpPr>
          <p:cNvPr id="203" name="Google Shape;203;p38"/>
          <p:cNvSpPr txBox="1"/>
          <p:nvPr/>
        </p:nvSpPr>
        <p:spPr>
          <a:xfrm>
            <a:off x="2011147" y="4172012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LOHDUTON</a:t>
            </a:r>
            <a:endParaRPr/>
          </a:p>
        </p:txBody>
      </p:sp>
      <p:sp>
        <p:nvSpPr>
          <p:cNvPr id="204" name="Google Shape;204;p38"/>
          <p:cNvSpPr txBox="1"/>
          <p:nvPr/>
        </p:nvSpPr>
        <p:spPr>
          <a:xfrm>
            <a:off x="2691516" y="957280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HERMOS-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205" name="Google Shape;205;p38"/>
          <p:cNvSpPr txBox="1"/>
          <p:nvPr/>
        </p:nvSpPr>
        <p:spPr>
          <a:xfrm>
            <a:off x="2691515" y="131208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KIREÄ</a:t>
            </a:r>
            <a:endParaRPr/>
          </a:p>
        </p:txBody>
      </p:sp>
      <p:sp>
        <p:nvSpPr>
          <p:cNvPr id="206" name="Google Shape;206;p38"/>
          <p:cNvSpPr txBox="1"/>
          <p:nvPr/>
        </p:nvSpPr>
        <p:spPr>
          <a:xfrm>
            <a:off x="2691514" y="1668206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HERMOS-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207" name="Google Shape;207;p38"/>
          <p:cNvSpPr txBox="1"/>
          <p:nvPr/>
        </p:nvSpPr>
        <p:spPr>
          <a:xfrm>
            <a:off x="2691514" y="2382994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KIUSAAN-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208" name="Google Shape;208;p38"/>
          <p:cNvSpPr txBox="1"/>
          <p:nvPr/>
        </p:nvSpPr>
        <p:spPr>
          <a:xfrm>
            <a:off x="2691513" y="2740594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ALAKULOI-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NEN</a:t>
            </a:r>
            <a:endParaRPr/>
          </a:p>
        </p:txBody>
      </p:sp>
      <p:sp>
        <p:nvSpPr>
          <p:cNvPr id="209" name="Google Shape;209;p38"/>
          <p:cNvSpPr txBox="1"/>
          <p:nvPr/>
        </p:nvSpPr>
        <p:spPr>
          <a:xfrm>
            <a:off x="2691512" y="3097782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SURUL-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/>
          </a:p>
        </p:txBody>
      </p:sp>
      <p:sp>
        <p:nvSpPr>
          <p:cNvPr id="210" name="Google Shape;210;p38"/>
          <p:cNvSpPr txBox="1"/>
          <p:nvPr/>
        </p:nvSpPr>
        <p:spPr>
          <a:xfrm>
            <a:off x="2624630" y="3461339"/>
            <a:ext cx="761780" cy="178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56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NUJERTUNUT</a:t>
            </a:r>
            <a:endParaRPr/>
          </a:p>
        </p:txBody>
      </p:sp>
      <p:sp>
        <p:nvSpPr>
          <p:cNvPr id="211" name="Google Shape;211;p38"/>
          <p:cNvSpPr txBox="1"/>
          <p:nvPr/>
        </p:nvSpPr>
        <p:spPr>
          <a:xfrm>
            <a:off x="2691510" y="3812998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NÄÄNTYNYT</a:t>
            </a:r>
            <a:endParaRPr/>
          </a:p>
        </p:txBody>
      </p:sp>
      <p:sp>
        <p:nvSpPr>
          <p:cNvPr id="212" name="Google Shape;212;p38"/>
          <p:cNvSpPr txBox="1"/>
          <p:nvPr/>
        </p:nvSpPr>
        <p:spPr>
          <a:xfrm>
            <a:off x="2691510" y="4165922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UUVUK-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SISSA</a:t>
            </a:r>
            <a:endParaRPr/>
          </a:p>
        </p:txBody>
      </p:sp>
      <p:sp>
        <p:nvSpPr>
          <p:cNvPr id="213" name="Google Shape;213;p38"/>
          <p:cNvSpPr txBox="1"/>
          <p:nvPr/>
        </p:nvSpPr>
        <p:spPr>
          <a:xfrm>
            <a:off x="3369498" y="960188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JÄRKYT-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TYNYT</a:t>
            </a:r>
            <a:endParaRPr/>
          </a:p>
        </p:txBody>
      </p:sp>
      <p:sp>
        <p:nvSpPr>
          <p:cNvPr id="214" name="Google Shape;214;p38"/>
          <p:cNvSpPr txBox="1"/>
          <p:nvPr/>
        </p:nvSpPr>
        <p:spPr>
          <a:xfrm>
            <a:off x="3369497" y="1314995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TYRMIS-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TYNYT</a:t>
            </a:r>
            <a:endParaRPr/>
          </a:p>
        </p:txBody>
      </p:sp>
      <p:sp>
        <p:nvSpPr>
          <p:cNvPr id="215" name="Google Shape;215;p38"/>
          <p:cNvSpPr txBox="1"/>
          <p:nvPr/>
        </p:nvSpPr>
        <p:spPr>
          <a:xfrm>
            <a:off x="3369496" y="1671114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RAUHATON</a:t>
            </a:r>
            <a:endParaRPr/>
          </a:p>
        </p:txBody>
      </p:sp>
      <p:sp>
        <p:nvSpPr>
          <p:cNvPr id="216" name="Google Shape;216;p38"/>
          <p:cNvSpPr txBox="1"/>
          <p:nvPr/>
        </p:nvSpPr>
        <p:spPr>
          <a:xfrm>
            <a:off x="3369496" y="2028302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HARMIS-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217" name="Google Shape;217;p38"/>
          <p:cNvSpPr txBox="1"/>
          <p:nvPr/>
        </p:nvSpPr>
        <p:spPr>
          <a:xfrm>
            <a:off x="3369496" y="2385902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KIUKKUI-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NEN</a:t>
            </a:r>
            <a:endParaRPr/>
          </a:p>
        </p:txBody>
      </p:sp>
      <p:sp>
        <p:nvSpPr>
          <p:cNvPr id="218" name="Google Shape;218;p38"/>
          <p:cNvSpPr txBox="1"/>
          <p:nvPr/>
        </p:nvSpPr>
        <p:spPr>
          <a:xfrm>
            <a:off x="3369495" y="2743502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600">
                <a:solidFill>
                  <a:schemeClr val="lt1"/>
                </a:solidFill>
              </a:rPr>
              <a:t>VÄLIN-</a:t>
            </a:r>
            <a:endParaRPr sz="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600">
                <a:solidFill>
                  <a:schemeClr val="lt1"/>
                </a:solidFill>
              </a:rPr>
              <a:t>PITÄMÄTÖN</a:t>
            </a:r>
            <a:endParaRPr sz="600">
              <a:solidFill>
                <a:schemeClr val="lt1"/>
              </a:solidFill>
            </a:endParaRPr>
          </a:p>
        </p:txBody>
      </p:sp>
      <p:sp>
        <p:nvSpPr>
          <p:cNvPr id="219" name="Google Shape;219;p38"/>
          <p:cNvSpPr txBox="1"/>
          <p:nvPr/>
        </p:nvSpPr>
        <p:spPr>
          <a:xfrm>
            <a:off x="3369493" y="3457223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VÄSYNYT</a:t>
            </a:r>
            <a:endParaRPr/>
          </a:p>
        </p:txBody>
      </p:sp>
      <p:sp>
        <p:nvSpPr>
          <p:cNvPr id="220" name="Google Shape;220;p38"/>
          <p:cNvSpPr txBox="1"/>
          <p:nvPr/>
        </p:nvSpPr>
        <p:spPr>
          <a:xfrm>
            <a:off x="3369492" y="381590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LOPEN UUPUNUT</a:t>
            </a:r>
            <a:endParaRPr/>
          </a:p>
        </p:txBody>
      </p:sp>
      <p:sp>
        <p:nvSpPr>
          <p:cNvPr id="221" name="Google Shape;221;p38"/>
          <p:cNvSpPr txBox="1"/>
          <p:nvPr/>
        </p:nvSpPr>
        <p:spPr>
          <a:xfrm>
            <a:off x="3369492" y="4173592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UUPUNUT</a:t>
            </a:r>
            <a:endParaRPr/>
          </a:p>
        </p:txBody>
      </p:sp>
      <p:sp>
        <p:nvSpPr>
          <p:cNvPr id="222" name="Google Shape;222;p38"/>
          <p:cNvSpPr txBox="1"/>
          <p:nvPr/>
        </p:nvSpPr>
        <p:spPr>
          <a:xfrm>
            <a:off x="4047474" y="956227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YLLÄT-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TYNYT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8"/>
          <p:cNvSpPr txBox="1"/>
          <p:nvPr/>
        </p:nvSpPr>
        <p:spPr>
          <a:xfrm>
            <a:off x="4047473" y="1313415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YLI-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AKTIIVINEN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8"/>
          <p:cNvSpPr txBox="1"/>
          <p:nvPr/>
        </p:nvSpPr>
        <p:spPr>
          <a:xfrm>
            <a:off x="4047472" y="1671915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ENERGINEN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8"/>
          <p:cNvSpPr txBox="1"/>
          <p:nvPr/>
        </p:nvSpPr>
        <p:spPr>
          <a:xfrm>
            <a:off x="4047472" y="2029103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MIELISSÄÄN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8"/>
          <p:cNvSpPr txBox="1"/>
          <p:nvPr/>
        </p:nvSpPr>
        <p:spPr>
          <a:xfrm>
            <a:off x="4047472" y="2386703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600"/>
              <a:t>IHAN OK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4047471" y="2741922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RENTOU-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228" name="Google Shape;228;p38"/>
          <p:cNvSpPr txBox="1"/>
          <p:nvPr/>
        </p:nvSpPr>
        <p:spPr>
          <a:xfrm>
            <a:off x="4047470" y="3099110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MALTIL-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/>
          </a:p>
        </p:txBody>
      </p:sp>
      <p:sp>
        <p:nvSpPr>
          <p:cNvPr id="229" name="Google Shape;229;p38"/>
          <p:cNvSpPr txBox="1"/>
          <p:nvPr/>
        </p:nvSpPr>
        <p:spPr>
          <a:xfrm>
            <a:off x="4047469" y="3458024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RENTO</a:t>
            </a:r>
            <a:endParaRPr/>
          </a:p>
        </p:txBody>
      </p:sp>
      <p:sp>
        <p:nvSpPr>
          <p:cNvPr id="230" name="Google Shape;230;p38"/>
          <p:cNvSpPr txBox="1"/>
          <p:nvPr/>
        </p:nvSpPr>
        <p:spPr>
          <a:xfrm>
            <a:off x="4047468" y="4172012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UNINEN</a:t>
            </a:r>
            <a:endParaRPr/>
          </a:p>
        </p:txBody>
      </p:sp>
      <p:sp>
        <p:nvSpPr>
          <p:cNvPr id="231" name="Google Shape;231;p38"/>
          <p:cNvSpPr txBox="1"/>
          <p:nvPr/>
        </p:nvSpPr>
        <p:spPr>
          <a:xfrm>
            <a:off x="4730206" y="95622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PIRTEÄ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8"/>
          <p:cNvSpPr txBox="1"/>
          <p:nvPr/>
        </p:nvSpPr>
        <p:spPr>
          <a:xfrm>
            <a:off x="4730204" y="1671915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ELOISA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8"/>
          <p:cNvSpPr txBox="1"/>
          <p:nvPr/>
        </p:nvSpPr>
        <p:spPr>
          <a:xfrm>
            <a:off x="4730204" y="2029103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ONNEL-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8"/>
          <p:cNvSpPr txBox="1"/>
          <p:nvPr/>
        </p:nvSpPr>
        <p:spPr>
          <a:xfrm>
            <a:off x="4730204" y="2386703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ILOINEN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8"/>
          <p:cNvSpPr txBox="1"/>
          <p:nvPr/>
        </p:nvSpPr>
        <p:spPr>
          <a:xfrm>
            <a:off x="4695169" y="2741922"/>
            <a:ext cx="71540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HUOLETON</a:t>
            </a:r>
            <a:endParaRPr/>
          </a:p>
        </p:txBody>
      </p:sp>
      <p:sp>
        <p:nvSpPr>
          <p:cNvPr id="236" name="Google Shape;236;p38"/>
          <p:cNvSpPr txBox="1"/>
          <p:nvPr/>
        </p:nvSpPr>
        <p:spPr>
          <a:xfrm>
            <a:off x="4730202" y="3099110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TURVAL-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/>
          </a:p>
        </p:txBody>
      </p:sp>
      <p:sp>
        <p:nvSpPr>
          <p:cNvPr id="237" name="Google Shape;237;p38"/>
          <p:cNvSpPr txBox="1"/>
          <p:nvPr/>
        </p:nvSpPr>
        <p:spPr>
          <a:xfrm>
            <a:off x="4730201" y="3458024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VAPAU-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238" name="Google Shape;238;p38"/>
          <p:cNvSpPr txBox="1"/>
          <p:nvPr/>
        </p:nvSpPr>
        <p:spPr>
          <a:xfrm>
            <a:off x="4695170" y="3811945"/>
            <a:ext cx="71540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MIETTELIÄS</a:t>
            </a:r>
            <a:endParaRPr/>
          </a:p>
        </p:txBody>
      </p:sp>
      <p:sp>
        <p:nvSpPr>
          <p:cNvPr id="239" name="Google Shape;239;p38"/>
          <p:cNvSpPr txBox="1"/>
          <p:nvPr/>
        </p:nvSpPr>
        <p:spPr>
          <a:xfrm>
            <a:off x="4695170" y="4172012"/>
            <a:ext cx="71540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ITSEENSÄ TYYTYVÄINEN</a:t>
            </a:r>
            <a:endParaRPr/>
          </a:p>
        </p:txBody>
      </p:sp>
      <p:sp>
        <p:nvSpPr>
          <p:cNvPr id="240" name="Google Shape;240;p38"/>
          <p:cNvSpPr txBox="1"/>
          <p:nvPr/>
        </p:nvSpPr>
        <p:spPr>
          <a:xfrm>
            <a:off x="5408188" y="95622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RIEMUKAS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8"/>
          <p:cNvSpPr txBox="1"/>
          <p:nvPr/>
        </p:nvSpPr>
        <p:spPr>
          <a:xfrm>
            <a:off x="5408187" y="1313415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MOTIVOI-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8"/>
          <p:cNvSpPr txBox="1"/>
          <p:nvPr/>
        </p:nvSpPr>
        <p:spPr>
          <a:xfrm>
            <a:off x="5377901" y="1671915"/>
            <a:ext cx="71304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INNOSTUNUT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8"/>
          <p:cNvSpPr txBox="1"/>
          <p:nvPr/>
        </p:nvSpPr>
        <p:spPr>
          <a:xfrm>
            <a:off x="5408186" y="2029103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KESKIT-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TYNYT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8"/>
          <p:cNvSpPr txBox="1"/>
          <p:nvPr/>
        </p:nvSpPr>
        <p:spPr>
          <a:xfrm>
            <a:off x="5408186" y="2386703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TOIVEIKAS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8"/>
          <p:cNvSpPr txBox="1"/>
          <p:nvPr/>
        </p:nvSpPr>
        <p:spPr>
          <a:xfrm>
            <a:off x="5408185" y="2741922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TYYTY-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VÄINEN</a:t>
            </a:r>
            <a:endParaRPr/>
          </a:p>
        </p:txBody>
      </p:sp>
      <p:sp>
        <p:nvSpPr>
          <p:cNvPr id="246" name="Google Shape;246;p38"/>
          <p:cNvSpPr txBox="1"/>
          <p:nvPr/>
        </p:nvSpPr>
        <p:spPr>
          <a:xfrm>
            <a:off x="5408184" y="3099110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MIELISSÄÄN</a:t>
            </a:r>
            <a:endParaRPr/>
          </a:p>
        </p:txBody>
      </p:sp>
      <p:sp>
        <p:nvSpPr>
          <p:cNvPr id="247" name="Google Shape;247;p38"/>
          <p:cNvSpPr txBox="1"/>
          <p:nvPr/>
        </p:nvSpPr>
        <p:spPr>
          <a:xfrm>
            <a:off x="5408183" y="3458024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LEVOL-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/>
          </a:p>
        </p:txBody>
      </p:sp>
      <p:sp>
        <p:nvSpPr>
          <p:cNvPr id="248" name="Google Shape;248;p38"/>
          <p:cNvSpPr txBox="1"/>
          <p:nvPr/>
        </p:nvSpPr>
        <p:spPr>
          <a:xfrm>
            <a:off x="5408182" y="3811945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RAUHAL-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/>
          </a:p>
        </p:txBody>
      </p:sp>
      <p:sp>
        <p:nvSpPr>
          <p:cNvPr id="249" name="Google Shape;249;p38"/>
          <p:cNvSpPr txBox="1"/>
          <p:nvPr/>
        </p:nvSpPr>
        <p:spPr>
          <a:xfrm>
            <a:off x="5408182" y="4172012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SEESTEI-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NEN</a:t>
            </a:r>
            <a:endParaRPr/>
          </a:p>
        </p:txBody>
      </p:sp>
      <p:sp>
        <p:nvSpPr>
          <p:cNvPr id="250" name="Google Shape;250;p38"/>
          <p:cNvSpPr txBox="1"/>
          <p:nvPr/>
        </p:nvSpPr>
        <p:spPr>
          <a:xfrm>
            <a:off x="6055883" y="956227"/>
            <a:ext cx="7143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RIEMAS-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8"/>
          <p:cNvSpPr txBox="1"/>
          <p:nvPr/>
        </p:nvSpPr>
        <p:spPr>
          <a:xfrm>
            <a:off x="6089223" y="1313415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INSPIROI-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8"/>
          <p:cNvSpPr txBox="1"/>
          <p:nvPr/>
        </p:nvSpPr>
        <p:spPr>
          <a:xfrm>
            <a:off x="6089222" y="1671915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OPTIMISTI-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8"/>
          <p:cNvSpPr txBox="1"/>
          <p:nvPr/>
        </p:nvSpPr>
        <p:spPr>
          <a:xfrm>
            <a:off x="6089222" y="2386703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LEIKKISÄ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8"/>
          <p:cNvSpPr txBox="1"/>
          <p:nvPr/>
        </p:nvSpPr>
        <p:spPr>
          <a:xfrm>
            <a:off x="6089221" y="2741922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RAKASTAVA</a:t>
            </a:r>
            <a:endParaRPr/>
          </a:p>
        </p:txBody>
      </p:sp>
      <p:sp>
        <p:nvSpPr>
          <p:cNvPr id="255" name="Google Shape;255;p38"/>
          <p:cNvSpPr txBox="1"/>
          <p:nvPr/>
        </p:nvSpPr>
        <p:spPr>
          <a:xfrm>
            <a:off x="6089219" y="3458024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SIUNATTU</a:t>
            </a:r>
            <a:endParaRPr/>
          </a:p>
        </p:txBody>
      </p:sp>
      <p:sp>
        <p:nvSpPr>
          <p:cNvPr id="256" name="Google Shape;256;p38"/>
          <p:cNvSpPr txBox="1"/>
          <p:nvPr/>
        </p:nvSpPr>
        <p:spPr>
          <a:xfrm>
            <a:off x="6089218" y="3811945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LOKOISA</a:t>
            </a:r>
            <a:endParaRPr/>
          </a:p>
        </p:txBody>
      </p:sp>
      <p:sp>
        <p:nvSpPr>
          <p:cNvPr id="257" name="Google Shape;257;p38"/>
          <p:cNvSpPr txBox="1"/>
          <p:nvPr/>
        </p:nvSpPr>
        <p:spPr>
          <a:xfrm>
            <a:off x="6770260" y="956227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HURMIOI-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8"/>
          <p:cNvSpPr txBox="1"/>
          <p:nvPr/>
        </p:nvSpPr>
        <p:spPr>
          <a:xfrm>
            <a:off x="6770259" y="1313415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RIEMUIS-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SAAN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8"/>
          <p:cNvSpPr txBox="1"/>
          <p:nvPr/>
        </p:nvSpPr>
        <p:spPr>
          <a:xfrm>
            <a:off x="6770258" y="1671915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TOHKEIS-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SAAN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8"/>
          <p:cNvSpPr txBox="1"/>
          <p:nvPr/>
        </p:nvSpPr>
        <p:spPr>
          <a:xfrm>
            <a:off x="6770258" y="2386703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IKIONNEL-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8"/>
          <p:cNvSpPr txBox="1"/>
          <p:nvPr/>
        </p:nvSpPr>
        <p:spPr>
          <a:xfrm>
            <a:off x="6770257" y="2741922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HYVILLÄÄN</a:t>
            </a:r>
            <a:endParaRPr/>
          </a:p>
        </p:txBody>
      </p:sp>
      <p:sp>
        <p:nvSpPr>
          <p:cNvPr id="262" name="Google Shape;262;p38"/>
          <p:cNvSpPr txBox="1"/>
          <p:nvPr/>
        </p:nvSpPr>
        <p:spPr>
          <a:xfrm>
            <a:off x="6770256" y="3099110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LIIKUT-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263" name="Google Shape;263;p38"/>
          <p:cNvSpPr txBox="1"/>
          <p:nvPr/>
        </p:nvSpPr>
        <p:spPr>
          <a:xfrm>
            <a:off x="6770255" y="3458024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TASA-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PAINOINEN</a:t>
            </a:r>
            <a:endParaRPr/>
          </a:p>
        </p:txBody>
      </p:sp>
      <p:sp>
        <p:nvSpPr>
          <p:cNvPr id="264" name="Google Shape;264;p38"/>
          <p:cNvSpPr txBox="1"/>
          <p:nvPr/>
        </p:nvSpPr>
        <p:spPr>
          <a:xfrm>
            <a:off x="6770254" y="3811945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HUOLETON</a:t>
            </a:r>
            <a:endParaRPr/>
          </a:p>
        </p:txBody>
      </p:sp>
      <p:sp>
        <p:nvSpPr>
          <p:cNvPr id="265" name="Google Shape;265;p38"/>
          <p:cNvSpPr txBox="1"/>
          <p:nvPr/>
        </p:nvSpPr>
        <p:spPr>
          <a:xfrm>
            <a:off x="6770254" y="4172012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TYYNI</a:t>
            </a:r>
            <a:endParaRPr/>
          </a:p>
        </p:txBody>
      </p:sp>
      <p:sp>
        <p:nvSpPr>
          <p:cNvPr id="266" name="Google Shape;266;p38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8"/>
          <p:cNvSpPr txBox="1"/>
          <p:nvPr/>
        </p:nvSpPr>
        <p:spPr>
          <a:xfrm rot="-5400000">
            <a:off x="-1561225" y="3008525"/>
            <a:ext cx="3586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/>
          <p:nvPr/>
        </p:nvSpPr>
        <p:spPr>
          <a:xfrm>
            <a:off x="805250" y="187675"/>
            <a:ext cx="6688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Löydätkö kaksi </a:t>
            </a:r>
            <a:r>
              <a:rPr b="1" lang="fi" sz="3000">
                <a:solidFill>
                  <a:srgbClr val="76B042"/>
                </a:solidFill>
              </a:rPr>
              <a:t>tuntemusta</a:t>
            </a:r>
            <a:r>
              <a:rPr b="1" i="0" lang="fi" sz="30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, jotka...</a:t>
            </a:r>
            <a:endParaRPr b="1" i="0" sz="30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9"/>
          <p:cNvSpPr txBox="1"/>
          <p:nvPr/>
        </p:nvSpPr>
        <p:spPr>
          <a:xfrm>
            <a:off x="7299434" y="1083950"/>
            <a:ext cx="1844566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fi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ovat toistensa vastakohtia?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fi" sz="1500"/>
              <a:t>ovat mielestäsi samanlaisia?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226" y="876484"/>
            <a:ext cx="6901226" cy="369913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9"/>
          <p:cNvSpPr txBox="1"/>
          <p:nvPr/>
        </p:nvSpPr>
        <p:spPr>
          <a:xfrm>
            <a:off x="639429" y="1024772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RAIVOS-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276" name="Google Shape;276;p39"/>
          <p:cNvSpPr txBox="1"/>
          <p:nvPr/>
        </p:nvSpPr>
        <p:spPr>
          <a:xfrm>
            <a:off x="639428" y="1379579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RAIVOIS-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SAAN</a:t>
            </a:r>
            <a:endParaRPr/>
          </a:p>
        </p:txBody>
      </p:sp>
      <p:sp>
        <p:nvSpPr>
          <p:cNvPr id="277" name="Google Shape;277;p39"/>
          <p:cNvSpPr txBox="1"/>
          <p:nvPr/>
        </p:nvSpPr>
        <p:spPr>
          <a:xfrm>
            <a:off x="639427" y="1735698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KIUKUSTA KIHISEVÄ</a:t>
            </a:r>
            <a:endParaRPr/>
          </a:p>
        </p:txBody>
      </p:sp>
      <p:sp>
        <p:nvSpPr>
          <p:cNvPr id="278" name="Google Shape;278;p39"/>
          <p:cNvSpPr txBox="1"/>
          <p:nvPr/>
        </p:nvSpPr>
        <p:spPr>
          <a:xfrm>
            <a:off x="639427" y="2092886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AHDIS-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279" name="Google Shape;279;p39"/>
          <p:cNvSpPr txBox="1"/>
          <p:nvPr/>
        </p:nvSpPr>
        <p:spPr>
          <a:xfrm>
            <a:off x="639427" y="245048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INHON VALLASSA</a:t>
            </a:r>
            <a:endParaRPr/>
          </a:p>
        </p:txBody>
      </p:sp>
      <p:sp>
        <p:nvSpPr>
          <p:cNvPr id="280" name="Google Shape;280;p39"/>
          <p:cNvSpPr txBox="1"/>
          <p:nvPr/>
        </p:nvSpPr>
        <p:spPr>
          <a:xfrm>
            <a:off x="639426" y="280808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INHOA TUNTEVA</a:t>
            </a:r>
            <a:endParaRPr/>
          </a:p>
        </p:txBody>
      </p:sp>
      <p:sp>
        <p:nvSpPr>
          <p:cNvPr id="281" name="Google Shape;281;p39"/>
          <p:cNvSpPr txBox="1"/>
          <p:nvPr/>
        </p:nvSpPr>
        <p:spPr>
          <a:xfrm>
            <a:off x="639425" y="3165274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PESSIMIS-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TINEN</a:t>
            </a:r>
            <a:endParaRPr/>
          </a:p>
        </p:txBody>
      </p:sp>
      <p:sp>
        <p:nvSpPr>
          <p:cNvPr id="282" name="Google Shape;282;p39"/>
          <p:cNvSpPr txBox="1"/>
          <p:nvPr/>
        </p:nvSpPr>
        <p:spPr>
          <a:xfrm>
            <a:off x="639424" y="3521807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VIERAAN-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283" name="Google Shape;283;p39"/>
          <p:cNvSpPr txBox="1"/>
          <p:nvPr/>
        </p:nvSpPr>
        <p:spPr>
          <a:xfrm>
            <a:off x="639423" y="3880490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SYNKKÄ</a:t>
            </a:r>
            <a:endParaRPr/>
          </a:p>
        </p:txBody>
      </p:sp>
      <p:sp>
        <p:nvSpPr>
          <p:cNvPr id="284" name="Google Shape;284;p39"/>
          <p:cNvSpPr txBox="1"/>
          <p:nvPr/>
        </p:nvSpPr>
        <p:spPr>
          <a:xfrm>
            <a:off x="639423" y="4238176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EPÄTOIVOI-NEN</a:t>
            </a:r>
            <a:endParaRPr/>
          </a:p>
        </p:txBody>
      </p:sp>
      <p:sp>
        <p:nvSpPr>
          <p:cNvPr id="285" name="Google Shape;285;p39"/>
          <p:cNvSpPr txBox="1"/>
          <p:nvPr/>
        </p:nvSpPr>
        <p:spPr>
          <a:xfrm>
            <a:off x="1319792" y="1024772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HÄTÄÄN-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TYNYT</a:t>
            </a:r>
            <a:endParaRPr/>
          </a:p>
        </p:txBody>
      </p:sp>
      <p:sp>
        <p:nvSpPr>
          <p:cNvPr id="286" name="Google Shape;286;p39"/>
          <p:cNvSpPr txBox="1"/>
          <p:nvPr/>
        </p:nvSpPr>
        <p:spPr>
          <a:xfrm>
            <a:off x="1319791" y="1379579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RAIVOS-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287" name="Google Shape;287;p39"/>
          <p:cNvSpPr txBox="1"/>
          <p:nvPr/>
        </p:nvSpPr>
        <p:spPr>
          <a:xfrm>
            <a:off x="1287125" y="1735700"/>
            <a:ext cx="680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PELÄSTYNYT</a:t>
            </a:r>
            <a:endParaRPr/>
          </a:p>
        </p:txBody>
      </p:sp>
      <p:sp>
        <p:nvSpPr>
          <p:cNvPr id="288" name="Google Shape;288;p39"/>
          <p:cNvSpPr txBox="1"/>
          <p:nvPr/>
        </p:nvSpPr>
        <p:spPr>
          <a:xfrm>
            <a:off x="1268080" y="2092886"/>
            <a:ext cx="727306" cy="176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5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HUOLISSAAN</a:t>
            </a:r>
            <a:endParaRPr/>
          </a:p>
        </p:txBody>
      </p:sp>
      <p:sp>
        <p:nvSpPr>
          <p:cNvPr id="289" name="Google Shape;289;p39"/>
          <p:cNvSpPr txBox="1"/>
          <p:nvPr/>
        </p:nvSpPr>
        <p:spPr>
          <a:xfrm>
            <a:off x="1319790" y="245048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HERMONA</a:t>
            </a:r>
            <a:endParaRPr/>
          </a:p>
        </p:txBody>
      </p:sp>
      <p:sp>
        <p:nvSpPr>
          <p:cNvPr id="290" name="Google Shape;290;p39"/>
          <p:cNvSpPr txBox="1"/>
          <p:nvPr/>
        </p:nvSpPr>
        <p:spPr>
          <a:xfrm>
            <a:off x="1319789" y="280808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APEA</a:t>
            </a:r>
            <a:endParaRPr/>
          </a:p>
        </p:txBody>
      </p:sp>
      <p:sp>
        <p:nvSpPr>
          <p:cNvPr id="291" name="Google Shape;291;p39"/>
          <p:cNvSpPr txBox="1"/>
          <p:nvPr/>
        </p:nvSpPr>
        <p:spPr>
          <a:xfrm>
            <a:off x="1319788" y="3165274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NYREÄ</a:t>
            </a:r>
            <a:endParaRPr/>
          </a:p>
        </p:txBody>
      </p:sp>
      <p:sp>
        <p:nvSpPr>
          <p:cNvPr id="292" name="Google Shape;292;p39"/>
          <p:cNvSpPr txBox="1"/>
          <p:nvPr/>
        </p:nvSpPr>
        <p:spPr>
          <a:xfrm>
            <a:off x="1319787" y="352180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ONNETON</a:t>
            </a:r>
            <a:endParaRPr/>
          </a:p>
        </p:txBody>
      </p:sp>
      <p:sp>
        <p:nvSpPr>
          <p:cNvPr id="293" name="Google Shape;293;p39"/>
          <p:cNvSpPr txBox="1"/>
          <p:nvPr/>
        </p:nvSpPr>
        <p:spPr>
          <a:xfrm>
            <a:off x="1319786" y="3880490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MASENTU-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NUT</a:t>
            </a:r>
            <a:endParaRPr/>
          </a:p>
        </p:txBody>
      </p:sp>
      <p:sp>
        <p:nvSpPr>
          <p:cNvPr id="294" name="Google Shape;294;p39"/>
          <p:cNvSpPr txBox="1"/>
          <p:nvPr/>
        </p:nvSpPr>
        <p:spPr>
          <a:xfrm>
            <a:off x="1319786" y="423817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TOIVOTON</a:t>
            </a:r>
            <a:endParaRPr/>
          </a:p>
        </p:txBody>
      </p:sp>
      <p:sp>
        <p:nvSpPr>
          <p:cNvPr id="295" name="Google Shape;295;p39"/>
          <p:cNvSpPr txBox="1"/>
          <p:nvPr/>
        </p:nvSpPr>
        <p:spPr>
          <a:xfrm>
            <a:off x="1934826" y="1021320"/>
            <a:ext cx="7154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STRESSAAN-TUNUT</a:t>
            </a:r>
            <a:endParaRPr/>
          </a:p>
        </p:txBody>
      </p:sp>
      <p:sp>
        <p:nvSpPr>
          <p:cNvPr id="296" name="Google Shape;296;p39"/>
          <p:cNvSpPr txBox="1"/>
          <p:nvPr/>
        </p:nvSpPr>
        <p:spPr>
          <a:xfrm>
            <a:off x="2002523" y="1378872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TURHAU-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297" name="Google Shape;297;p39"/>
          <p:cNvSpPr txBox="1"/>
          <p:nvPr/>
        </p:nvSpPr>
        <p:spPr>
          <a:xfrm>
            <a:off x="2002528" y="173224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VIHAINEN</a:t>
            </a:r>
            <a:endParaRPr/>
          </a:p>
        </p:txBody>
      </p:sp>
      <p:sp>
        <p:nvSpPr>
          <p:cNvPr id="298" name="Google Shape;298;p39"/>
          <p:cNvSpPr txBox="1"/>
          <p:nvPr/>
        </p:nvSpPr>
        <p:spPr>
          <a:xfrm>
            <a:off x="2002528" y="2091815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HUOLES-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299" name="Google Shape;299;p39"/>
          <p:cNvSpPr txBox="1"/>
          <p:nvPr/>
        </p:nvSpPr>
        <p:spPr>
          <a:xfrm>
            <a:off x="2002528" y="245179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LEVOTON</a:t>
            </a:r>
            <a:endParaRPr/>
          </a:p>
        </p:txBody>
      </p:sp>
      <p:sp>
        <p:nvSpPr>
          <p:cNvPr id="300" name="Google Shape;300;p39"/>
          <p:cNvSpPr txBox="1"/>
          <p:nvPr/>
        </p:nvSpPr>
        <p:spPr>
          <a:xfrm>
            <a:off x="1974633" y="2809396"/>
            <a:ext cx="708254" cy="178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56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PETTYNYT</a:t>
            </a:r>
            <a:endParaRPr/>
          </a:p>
        </p:txBody>
      </p:sp>
      <p:sp>
        <p:nvSpPr>
          <p:cNvPr id="301" name="Google Shape;301;p39"/>
          <p:cNvSpPr txBox="1"/>
          <p:nvPr/>
        </p:nvSpPr>
        <p:spPr>
          <a:xfrm>
            <a:off x="1974632" y="3166584"/>
            <a:ext cx="708254" cy="178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56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LANNISTUNUT</a:t>
            </a:r>
            <a:endParaRPr/>
          </a:p>
        </p:txBody>
      </p:sp>
      <p:sp>
        <p:nvSpPr>
          <p:cNvPr id="302" name="Google Shape;302;p39"/>
          <p:cNvSpPr txBox="1"/>
          <p:nvPr/>
        </p:nvSpPr>
        <p:spPr>
          <a:xfrm>
            <a:off x="2002525" y="352073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YKSINÄINEN</a:t>
            </a:r>
            <a:endParaRPr/>
          </a:p>
        </p:txBody>
      </p:sp>
      <p:sp>
        <p:nvSpPr>
          <p:cNvPr id="303" name="Google Shape;303;p39"/>
          <p:cNvSpPr txBox="1"/>
          <p:nvPr/>
        </p:nvSpPr>
        <p:spPr>
          <a:xfrm>
            <a:off x="2002524" y="3877038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PAHAN-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TUULINEN</a:t>
            </a:r>
            <a:endParaRPr/>
          </a:p>
        </p:txBody>
      </p:sp>
      <p:sp>
        <p:nvSpPr>
          <p:cNvPr id="304" name="Google Shape;304;p39"/>
          <p:cNvSpPr txBox="1"/>
          <p:nvPr/>
        </p:nvSpPr>
        <p:spPr>
          <a:xfrm>
            <a:off x="2002524" y="4237105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LOHDUTON</a:t>
            </a:r>
            <a:endParaRPr/>
          </a:p>
        </p:txBody>
      </p:sp>
      <p:sp>
        <p:nvSpPr>
          <p:cNvPr id="305" name="Google Shape;305;p39"/>
          <p:cNvSpPr txBox="1"/>
          <p:nvPr/>
        </p:nvSpPr>
        <p:spPr>
          <a:xfrm>
            <a:off x="2682893" y="1022373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HERMOS-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306" name="Google Shape;306;p39"/>
          <p:cNvSpPr txBox="1"/>
          <p:nvPr/>
        </p:nvSpPr>
        <p:spPr>
          <a:xfrm>
            <a:off x="2682892" y="1377180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KIREÄ</a:t>
            </a:r>
            <a:endParaRPr/>
          </a:p>
        </p:txBody>
      </p:sp>
      <p:sp>
        <p:nvSpPr>
          <p:cNvPr id="307" name="Google Shape;307;p39"/>
          <p:cNvSpPr txBox="1"/>
          <p:nvPr/>
        </p:nvSpPr>
        <p:spPr>
          <a:xfrm>
            <a:off x="2682891" y="1733299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HERMOS-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308" name="Google Shape;308;p39"/>
          <p:cNvSpPr txBox="1"/>
          <p:nvPr/>
        </p:nvSpPr>
        <p:spPr>
          <a:xfrm>
            <a:off x="2682891" y="2090487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ÄRSYYN-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TYNYT</a:t>
            </a:r>
            <a:endParaRPr/>
          </a:p>
        </p:txBody>
      </p:sp>
      <p:sp>
        <p:nvSpPr>
          <p:cNvPr id="309" name="Google Shape;309;p39"/>
          <p:cNvSpPr txBox="1"/>
          <p:nvPr/>
        </p:nvSpPr>
        <p:spPr>
          <a:xfrm>
            <a:off x="2682891" y="2448087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KIUSAAN-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310" name="Google Shape;310;p39"/>
          <p:cNvSpPr txBox="1"/>
          <p:nvPr/>
        </p:nvSpPr>
        <p:spPr>
          <a:xfrm>
            <a:off x="2682890" y="2805687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ALAKULOI-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NEN</a:t>
            </a:r>
            <a:endParaRPr/>
          </a:p>
        </p:txBody>
      </p:sp>
      <p:sp>
        <p:nvSpPr>
          <p:cNvPr id="311" name="Google Shape;311;p39"/>
          <p:cNvSpPr txBox="1"/>
          <p:nvPr/>
        </p:nvSpPr>
        <p:spPr>
          <a:xfrm>
            <a:off x="2682889" y="3162875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SURUL-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/>
          </a:p>
        </p:txBody>
      </p:sp>
      <p:sp>
        <p:nvSpPr>
          <p:cNvPr id="312" name="Google Shape;312;p39"/>
          <p:cNvSpPr txBox="1"/>
          <p:nvPr/>
        </p:nvSpPr>
        <p:spPr>
          <a:xfrm>
            <a:off x="2647863" y="3526432"/>
            <a:ext cx="708245" cy="178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56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LANNISTUNUT</a:t>
            </a:r>
            <a:endParaRPr/>
          </a:p>
        </p:txBody>
      </p:sp>
      <p:sp>
        <p:nvSpPr>
          <p:cNvPr id="313" name="Google Shape;313;p39"/>
          <p:cNvSpPr txBox="1"/>
          <p:nvPr/>
        </p:nvSpPr>
        <p:spPr>
          <a:xfrm>
            <a:off x="2682887" y="3878091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NÄÄNTYNYT</a:t>
            </a:r>
            <a:endParaRPr/>
          </a:p>
        </p:txBody>
      </p:sp>
      <p:sp>
        <p:nvSpPr>
          <p:cNvPr id="314" name="Google Shape;314;p39"/>
          <p:cNvSpPr txBox="1"/>
          <p:nvPr/>
        </p:nvSpPr>
        <p:spPr>
          <a:xfrm>
            <a:off x="2682887" y="4231015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UUVUK-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SISSA</a:t>
            </a:r>
            <a:endParaRPr/>
          </a:p>
        </p:txBody>
      </p:sp>
      <p:sp>
        <p:nvSpPr>
          <p:cNvPr id="315" name="Google Shape;315;p39"/>
          <p:cNvSpPr txBox="1"/>
          <p:nvPr/>
        </p:nvSpPr>
        <p:spPr>
          <a:xfrm>
            <a:off x="3360875" y="1025281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JÄRKYT-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TYNYT</a:t>
            </a:r>
            <a:endParaRPr/>
          </a:p>
        </p:txBody>
      </p:sp>
      <p:sp>
        <p:nvSpPr>
          <p:cNvPr id="316" name="Google Shape;316;p39"/>
          <p:cNvSpPr txBox="1"/>
          <p:nvPr/>
        </p:nvSpPr>
        <p:spPr>
          <a:xfrm>
            <a:off x="3360874" y="1380088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TYRMIS-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TYNYT</a:t>
            </a:r>
            <a:endParaRPr/>
          </a:p>
        </p:txBody>
      </p:sp>
      <p:sp>
        <p:nvSpPr>
          <p:cNvPr id="317" name="Google Shape;317;p39"/>
          <p:cNvSpPr txBox="1"/>
          <p:nvPr/>
        </p:nvSpPr>
        <p:spPr>
          <a:xfrm>
            <a:off x="3360873" y="173620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RAUHATON</a:t>
            </a:r>
            <a:endParaRPr/>
          </a:p>
        </p:txBody>
      </p:sp>
      <p:sp>
        <p:nvSpPr>
          <p:cNvPr id="318" name="Google Shape;318;p39"/>
          <p:cNvSpPr txBox="1"/>
          <p:nvPr/>
        </p:nvSpPr>
        <p:spPr>
          <a:xfrm>
            <a:off x="3360873" y="2093395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HARMIS-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319" name="Google Shape;319;p39"/>
          <p:cNvSpPr txBox="1"/>
          <p:nvPr/>
        </p:nvSpPr>
        <p:spPr>
          <a:xfrm>
            <a:off x="3360873" y="2450995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KIUKK-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UINEN</a:t>
            </a:r>
            <a:endParaRPr/>
          </a:p>
        </p:txBody>
      </p:sp>
      <p:sp>
        <p:nvSpPr>
          <p:cNvPr id="320" name="Google Shape;320;p39"/>
          <p:cNvSpPr txBox="1"/>
          <p:nvPr/>
        </p:nvSpPr>
        <p:spPr>
          <a:xfrm>
            <a:off x="3360872" y="2808595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APAAT-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TINEN</a:t>
            </a:r>
            <a:endParaRPr/>
          </a:p>
        </p:txBody>
      </p:sp>
      <p:sp>
        <p:nvSpPr>
          <p:cNvPr id="321" name="Google Shape;321;p39"/>
          <p:cNvSpPr txBox="1"/>
          <p:nvPr/>
        </p:nvSpPr>
        <p:spPr>
          <a:xfrm>
            <a:off x="3360871" y="3165783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IKÄVYS-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TYNYT</a:t>
            </a:r>
            <a:endParaRPr/>
          </a:p>
        </p:txBody>
      </p:sp>
      <p:sp>
        <p:nvSpPr>
          <p:cNvPr id="322" name="Google Shape;322;p39"/>
          <p:cNvSpPr txBox="1"/>
          <p:nvPr/>
        </p:nvSpPr>
        <p:spPr>
          <a:xfrm>
            <a:off x="3360870" y="352231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VÄSYNYT</a:t>
            </a:r>
            <a:endParaRPr/>
          </a:p>
        </p:txBody>
      </p:sp>
      <p:sp>
        <p:nvSpPr>
          <p:cNvPr id="323" name="Google Shape;323;p39"/>
          <p:cNvSpPr txBox="1"/>
          <p:nvPr/>
        </p:nvSpPr>
        <p:spPr>
          <a:xfrm>
            <a:off x="3360869" y="3880999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LOPEN UUPUNUT</a:t>
            </a:r>
            <a:endParaRPr/>
          </a:p>
        </p:txBody>
      </p:sp>
      <p:sp>
        <p:nvSpPr>
          <p:cNvPr id="324" name="Google Shape;324;p39"/>
          <p:cNvSpPr txBox="1"/>
          <p:nvPr/>
        </p:nvSpPr>
        <p:spPr>
          <a:xfrm>
            <a:off x="3360869" y="4238685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UUPUNUT</a:t>
            </a:r>
            <a:endParaRPr/>
          </a:p>
        </p:txBody>
      </p:sp>
      <p:sp>
        <p:nvSpPr>
          <p:cNvPr id="325" name="Google Shape;325;p39"/>
          <p:cNvSpPr txBox="1"/>
          <p:nvPr/>
        </p:nvSpPr>
        <p:spPr>
          <a:xfrm>
            <a:off x="4038851" y="1021320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YLLÄT-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TYNYT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9"/>
          <p:cNvSpPr txBox="1"/>
          <p:nvPr/>
        </p:nvSpPr>
        <p:spPr>
          <a:xfrm>
            <a:off x="4038850" y="1378508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YLIAKTIIVI-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9"/>
          <p:cNvSpPr txBox="1"/>
          <p:nvPr/>
        </p:nvSpPr>
        <p:spPr>
          <a:xfrm>
            <a:off x="4038849" y="1737008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ENERGINEN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9"/>
          <p:cNvSpPr txBox="1"/>
          <p:nvPr/>
        </p:nvSpPr>
        <p:spPr>
          <a:xfrm>
            <a:off x="4038849" y="209419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MIELISSÄÄN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9"/>
          <p:cNvSpPr txBox="1"/>
          <p:nvPr/>
        </p:nvSpPr>
        <p:spPr>
          <a:xfrm>
            <a:off x="4038849" y="2451796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MIELLYT-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TÄVÄ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9"/>
          <p:cNvSpPr txBox="1"/>
          <p:nvPr/>
        </p:nvSpPr>
        <p:spPr>
          <a:xfrm>
            <a:off x="4038848" y="2807015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RENTOU-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331" name="Google Shape;331;p39"/>
          <p:cNvSpPr txBox="1"/>
          <p:nvPr/>
        </p:nvSpPr>
        <p:spPr>
          <a:xfrm>
            <a:off x="4038847" y="3164203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MALTILL-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INEN</a:t>
            </a:r>
            <a:endParaRPr/>
          </a:p>
        </p:txBody>
      </p:sp>
      <p:sp>
        <p:nvSpPr>
          <p:cNvPr id="332" name="Google Shape;332;p39"/>
          <p:cNvSpPr txBox="1"/>
          <p:nvPr/>
        </p:nvSpPr>
        <p:spPr>
          <a:xfrm>
            <a:off x="4038846" y="352311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RENTO</a:t>
            </a:r>
            <a:endParaRPr/>
          </a:p>
        </p:txBody>
      </p:sp>
      <p:sp>
        <p:nvSpPr>
          <p:cNvPr id="333" name="Google Shape;333;p39"/>
          <p:cNvSpPr txBox="1"/>
          <p:nvPr/>
        </p:nvSpPr>
        <p:spPr>
          <a:xfrm>
            <a:off x="4038845" y="3877038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HYVÄN-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TUULINEN</a:t>
            </a:r>
            <a:endParaRPr/>
          </a:p>
        </p:txBody>
      </p:sp>
      <p:sp>
        <p:nvSpPr>
          <p:cNvPr id="334" name="Google Shape;334;p39"/>
          <p:cNvSpPr txBox="1"/>
          <p:nvPr/>
        </p:nvSpPr>
        <p:spPr>
          <a:xfrm>
            <a:off x="4038845" y="4237105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UNINEN</a:t>
            </a:r>
            <a:endParaRPr/>
          </a:p>
        </p:txBody>
      </p:sp>
      <p:sp>
        <p:nvSpPr>
          <p:cNvPr id="335" name="Google Shape;335;p39"/>
          <p:cNvSpPr txBox="1"/>
          <p:nvPr/>
        </p:nvSpPr>
        <p:spPr>
          <a:xfrm>
            <a:off x="4721583" y="1021320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PIRTEÄ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9"/>
          <p:cNvSpPr txBox="1"/>
          <p:nvPr/>
        </p:nvSpPr>
        <p:spPr>
          <a:xfrm>
            <a:off x="4721582" y="1378508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HILPEÄ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9"/>
          <p:cNvSpPr txBox="1"/>
          <p:nvPr/>
        </p:nvSpPr>
        <p:spPr>
          <a:xfrm>
            <a:off x="4721581" y="1737008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ELOISA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9"/>
          <p:cNvSpPr txBox="1"/>
          <p:nvPr/>
        </p:nvSpPr>
        <p:spPr>
          <a:xfrm>
            <a:off x="4721581" y="2094196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ONNEL-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9"/>
          <p:cNvSpPr txBox="1"/>
          <p:nvPr/>
        </p:nvSpPr>
        <p:spPr>
          <a:xfrm>
            <a:off x="4721581" y="245179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ILOINEN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9"/>
          <p:cNvSpPr txBox="1"/>
          <p:nvPr/>
        </p:nvSpPr>
        <p:spPr>
          <a:xfrm>
            <a:off x="4686546" y="2807015"/>
            <a:ext cx="71540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LEPPOISA</a:t>
            </a:r>
            <a:endParaRPr/>
          </a:p>
        </p:txBody>
      </p:sp>
      <p:sp>
        <p:nvSpPr>
          <p:cNvPr id="341" name="Google Shape;341;p39"/>
          <p:cNvSpPr txBox="1"/>
          <p:nvPr/>
        </p:nvSpPr>
        <p:spPr>
          <a:xfrm>
            <a:off x="4721579" y="3164203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TURVAL-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/>
          </a:p>
        </p:txBody>
      </p:sp>
      <p:sp>
        <p:nvSpPr>
          <p:cNvPr id="342" name="Google Shape;342;p39"/>
          <p:cNvSpPr txBox="1"/>
          <p:nvPr/>
        </p:nvSpPr>
        <p:spPr>
          <a:xfrm>
            <a:off x="4721578" y="3523117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VAPAU-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343" name="Google Shape;343;p39"/>
          <p:cNvSpPr txBox="1"/>
          <p:nvPr/>
        </p:nvSpPr>
        <p:spPr>
          <a:xfrm>
            <a:off x="4686547" y="3877038"/>
            <a:ext cx="71540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MIETTELIÄS</a:t>
            </a:r>
            <a:endParaRPr/>
          </a:p>
        </p:txBody>
      </p:sp>
      <p:sp>
        <p:nvSpPr>
          <p:cNvPr id="344" name="Google Shape;344;p39"/>
          <p:cNvSpPr txBox="1"/>
          <p:nvPr/>
        </p:nvSpPr>
        <p:spPr>
          <a:xfrm>
            <a:off x="4686547" y="4237105"/>
            <a:ext cx="71540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ITSEENSÄ TYYTYVÄINEN</a:t>
            </a:r>
            <a:endParaRPr/>
          </a:p>
        </p:txBody>
      </p:sp>
      <p:sp>
        <p:nvSpPr>
          <p:cNvPr id="345" name="Google Shape;345;p39"/>
          <p:cNvSpPr txBox="1"/>
          <p:nvPr/>
        </p:nvSpPr>
        <p:spPr>
          <a:xfrm>
            <a:off x="5399565" y="1021320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RIEMUKAS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9"/>
          <p:cNvSpPr txBox="1"/>
          <p:nvPr/>
        </p:nvSpPr>
        <p:spPr>
          <a:xfrm>
            <a:off x="5399564" y="1378508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MOTIVOI-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9"/>
          <p:cNvSpPr txBox="1"/>
          <p:nvPr/>
        </p:nvSpPr>
        <p:spPr>
          <a:xfrm>
            <a:off x="5369278" y="1737008"/>
            <a:ext cx="71304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INNOSTUNUT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9"/>
          <p:cNvSpPr txBox="1"/>
          <p:nvPr/>
        </p:nvSpPr>
        <p:spPr>
          <a:xfrm>
            <a:off x="5399563" y="2094196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KESKIT-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TYNYT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9"/>
          <p:cNvSpPr txBox="1"/>
          <p:nvPr/>
        </p:nvSpPr>
        <p:spPr>
          <a:xfrm>
            <a:off x="5399563" y="245179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TOIVEIKAS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9"/>
          <p:cNvSpPr txBox="1"/>
          <p:nvPr/>
        </p:nvSpPr>
        <p:spPr>
          <a:xfrm>
            <a:off x="5399562" y="2807015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TYYTY-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VÄINEN</a:t>
            </a:r>
            <a:endParaRPr/>
          </a:p>
        </p:txBody>
      </p:sp>
      <p:sp>
        <p:nvSpPr>
          <p:cNvPr id="351" name="Google Shape;351;p39"/>
          <p:cNvSpPr txBox="1"/>
          <p:nvPr/>
        </p:nvSpPr>
        <p:spPr>
          <a:xfrm>
            <a:off x="5399561" y="3164203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MIELISSÄÄN</a:t>
            </a:r>
            <a:endParaRPr/>
          </a:p>
        </p:txBody>
      </p:sp>
      <p:sp>
        <p:nvSpPr>
          <p:cNvPr id="352" name="Google Shape;352;p39"/>
          <p:cNvSpPr txBox="1"/>
          <p:nvPr/>
        </p:nvSpPr>
        <p:spPr>
          <a:xfrm>
            <a:off x="5399560" y="3523117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LEVOL-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/>
          </a:p>
        </p:txBody>
      </p:sp>
      <p:sp>
        <p:nvSpPr>
          <p:cNvPr id="353" name="Google Shape;353;p39"/>
          <p:cNvSpPr txBox="1"/>
          <p:nvPr/>
        </p:nvSpPr>
        <p:spPr>
          <a:xfrm>
            <a:off x="5399559" y="3877038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RAUHAL-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/>
          </a:p>
        </p:txBody>
      </p:sp>
      <p:sp>
        <p:nvSpPr>
          <p:cNvPr id="354" name="Google Shape;354;p39"/>
          <p:cNvSpPr txBox="1"/>
          <p:nvPr/>
        </p:nvSpPr>
        <p:spPr>
          <a:xfrm>
            <a:off x="5399559" y="4237105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SEESTEI-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NEN</a:t>
            </a:r>
            <a:endParaRPr/>
          </a:p>
        </p:txBody>
      </p:sp>
      <p:sp>
        <p:nvSpPr>
          <p:cNvPr id="355" name="Google Shape;355;p39"/>
          <p:cNvSpPr txBox="1"/>
          <p:nvPr/>
        </p:nvSpPr>
        <p:spPr>
          <a:xfrm>
            <a:off x="6047260" y="1021320"/>
            <a:ext cx="7143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RIEMAS-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9"/>
          <p:cNvSpPr txBox="1"/>
          <p:nvPr/>
        </p:nvSpPr>
        <p:spPr>
          <a:xfrm>
            <a:off x="6080600" y="1378508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INSPIROI-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9"/>
          <p:cNvSpPr txBox="1"/>
          <p:nvPr/>
        </p:nvSpPr>
        <p:spPr>
          <a:xfrm>
            <a:off x="6080599" y="1737008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OPTIMIS-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TINEN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9"/>
          <p:cNvSpPr txBox="1"/>
          <p:nvPr/>
        </p:nvSpPr>
        <p:spPr>
          <a:xfrm>
            <a:off x="6080599" y="209419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YLPEÄ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9"/>
          <p:cNvSpPr txBox="1"/>
          <p:nvPr/>
        </p:nvSpPr>
        <p:spPr>
          <a:xfrm>
            <a:off x="6080599" y="245179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LEIKKISÄ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9"/>
          <p:cNvSpPr txBox="1"/>
          <p:nvPr/>
        </p:nvSpPr>
        <p:spPr>
          <a:xfrm>
            <a:off x="6080598" y="2807015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RAKASTAVA</a:t>
            </a:r>
            <a:endParaRPr/>
          </a:p>
        </p:txBody>
      </p:sp>
      <p:sp>
        <p:nvSpPr>
          <p:cNvPr id="361" name="Google Shape;361;p39"/>
          <p:cNvSpPr txBox="1"/>
          <p:nvPr/>
        </p:nvSpPr>
        <p:spPr>
          <a:xfrm>
            <a:off x="6080597" y="3164203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KIITOL-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/>
          </a:p>
        </p:txBody>
      </p:sp>
      <p:sp>
        <p:nvSpPr>
          <p:cNvPr id="362" name="Google Shape;362;p39"/>
          <p:cNvSpPr txBox="1"/>
          <p:nvPr/>
        </p:nvSpPr>
        <p:spPr>
          <a:xfrm>
            <a:off x="6080596" y="352311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SIUNATTU</a:t>
            </a:r>
            <a:endParaRPr/>
          </a:p>
        </p:txBody>
      </p:sp>
      <p:sp>
        <p:nvSpPr>
          <p:cNvPr id="363" name="Google Shape;363;p39"/>
          <p:cNvSpPr txBox="1"/>
          <p:nvPr/>
        </p:nvSpPr>
        <p:spPr>
          <a:xfrm>
            <a:off x="6080595" y="3877038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LOKOISA</a:t>
            </a:r>
            <a:endParaRPr/>
          </a:p>
        </p:txBody>
      </p:sp>
      <p:sp>
        <p:nvSpPr>
          <p:cNvPr id="364" name="Google Shape;364;p39"/>
          <p:cNvSpPr txBox="1"/>
          <p:nvPr/>
        </p:nvSpPr>
        <p:spPr>
          <a:xfrm>
            <a:off x="6080595" y="4237105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MUKAVA</a:t>
            </a:r>
            <a:endParaRPr/>
          </a:p>
        </p:txBody>
      </p:sp>
      <p:sp>
        <p:nvSpPr>
          <p:cNvPr id="365" name="Google Shape;365;p39"/>
          <p:cNvSpPr txBox="1"/>
          <p:nvPr/>
        </p:nvSpPr>
        <p:spPr>
          <a:xfrm>
            <a:off x="6761637" y="1021320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HURMIOI-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9"/>
          <p:cNvSpPr txBox="1"/>
          <p:nvPr/>
        </p:nvSpPr>
        <p:spPr>
          <a:xfrm>
            <a:off x="6761636" y="1378508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RIEMUIS-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SAAN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 txBox="1"/>
          <p:nvPr/>
        </p:nvSpPr>
        <p:spPr>
          <a:xfrm>
            <a:off x="6761635" y="1737008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TOHKEIS-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SAAN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9"/>
          <p:cNvSpPr txBox="1"/>
          <p:nvPr/>
        </p:nvSpPr>
        <p:spPr>
          <a:xfrm>
            <a:off x="6761635" y="2094196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INNOIS-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SAAN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9"/>
          <p:cNvSpPr txBox="1"/>
          <p:nvPr/>
        </p:nvSpPr>
        <p:spPr>
          <a:xfrm>
            <a:off x="6761635" y="2451796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IKIONNEL-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9"/>
          <p:cNvSpPr txBox="1"/>
          <p:nvPr/>
        </p:nvSpPr>
        <p:spPr>
          <a:xfrm>
            <a:off x="6761634" y="2807015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HYVILLÄÄN</a:t>
            </a:r>
            <a:endParaRPr/>
          </a:p>
        </p:txBody>
      </p:sp>
      <p:sp>
        <p:nvSpPr>
          <p:cNvPr id="371" name="Google Shape;371;p39"/>
          <p:cNvSpPr txBox="1"/>
          <p:nvPr/>
        </p:nvSpPr>
        <p:spPr>
          <a:xfrm>
            <a:off x="6761633" y="3164203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LIIKUT-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/>
          </a:p>
        </p:txBody>
      </p:sp>
      <p:sp>
        <p:nvSpPr>
          <p:cNvPr id="372" name="Google Shape;372;p39"/>
          <p:cNvSpPr txBox="1"/>
          <p:nvPr/>
        </p:nvSpPr>
        <p:spPr>
          <a:xfrm>
            <a:off x="6761632" y="3523117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TASA-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PAINOINEN</a:t>
            </a:r>
            <a:endParaRPr/>
          </a:p>
        </p:txBody>
      </p:sp>
      <p:sp>
        <p:nvSpPr>
          <p:cNvPr id="373" name="Google Shape;373;p39"/>
          <p:cNvSpPr txBox="1"/>
          <p:nvPr/>
        </p:nvSpPr>
        <p:spPr>
          <a:xfrm>
            <a:off x="6761631" y="3877038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HUOLETON</a:t>
            </a:r>
            <a:endParaRPr/>
          </a:p>
        </p:txBody>
      </p:sp>
      <p:sp>
        <p:nvSpPr>
          <p:cNvPr id="374" name="Google Shape;374;p39"/>
          <p:cNvSpPr txBox="1"/>
          <p:nvPr/>
        </p:nvSpPr>
        <p:spPr>
          <a:xfrm>
            <a:off x="6761631" y="4237105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TYYNI</a:t>
            </a:r>
            <a:endParaRPr/>
          </a:p>
        </p:txBody>
      </p:sp>
      <p:sp>
        <p:nvSpPr>
          <p:cNvPr id="375" name="Google Shape;375;p39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9"/>
          <p:cNvSpPr txBox="1"/>
          <p:nvPr/>
        </p:nvSpPr>
        <p:spPr>
          <a:xfrm rot="-5400000">
            <a:off x="-1549525" y="3020225"/>
            <a:ext cx="3563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07" y="512488"/>
            <a:ext cx="388398" cy="38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0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i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0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i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0"/>
          <p:cNvPicPr preferRelativeResize="0"/>
          <p:nvPr/>
        </p:nvPicPr>
        <p:blipFill rotWithShape="1">
          <a:blip r:embed="rId9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0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0"/>
          <p:cNvSpPr txBox="1"/>
          <p:nvPr/>
        </p:nvSpPr>
        <p:spPr>
          <a:xfrm rot="-5400000">
            <a:off x="-1536325" y="3033425"/>
            <a:ext cx="353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