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" name="Google Shape;6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6" name="Google Shape;11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2" name="Google Shape;122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8" name="Google Shape;128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4" name="Google Shape;134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8" name="Google Shape;6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4" name="Google Shape;7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0" name="Google Shape;8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" name="Google Shape;9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" name="Google Shape;9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4" name="Google Shape;10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0" name="Google Shape;11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7" name="Google Shape;17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  <p:sp>
        <p:nvSpPr>
          <p:cNvPr id="18" name="Google Shape;18;p2"/>
          <p:cNvSpPr/>
          <p:nvPr/>
        </p:nvSpPr>
        <p:spPr>
          <a:xfrm rot="-5400000">
            <a:off x="27326" y="464508"/>
            <a:ext cx="443347" cy="497999"/>
          </a:xfrm>
          <a:prstGeom prst="rect">
            <a:avLst/>
          </a:prstGeom>
          <a:solidFill>
            <a:srgbClr val="2BB0D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3" name="Google Shape;53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6" name="Google Shape;56;p12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7" name="Google Shape;5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  <p:sp>
        <p:nvSpPr>
          <p:cNvPr id="25" name="Google Shape;25;p4"/>
          <p:cNvSpPr/>
          <p:nvPr/>
        </p:nvSpPr>
        <p:spPr>
          <a:xfrm>
            <a:off x="533400" y="4391891"/>
            <a:ext cx="8610600" cy="75160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8" name="Google Shape;28;p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6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8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10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8" name="Google Shape;48;p10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9" name="Google Shape;49;p10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0" name="Google Shape;50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7.xml"/><Relationship Id="rId10" Type="http://schemas.openxmlformats.org/officeDocument/2006/relationships/slideLayout" Target="../slideLayouts/slideLayout6.xml"/><Relationship Id="rId13" Type="http://schemas.openxmlformats.org/officeDocument/2006/relationships/slideLayout" Target="../slideLayouts/slideLayout9.xml"/><Relationship Id="rId12" Type="http://schemas.openxmlformats.org/officeDocument/2006/relationships/slideLayout" Target="../slideLayouts/slideLayout8.xml"/><Relationship Id="rId1" Type="http://schemas.openxmlformats.org/officeDocument/2006/relationships/image" Target="../media/image6.png"/><Relationship Id="rId2" Type="http://schemas.openxmlformats.org/officeDocument/2006/relationships/image" Target="../media/image4.pn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9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0.xml"/><Relationship Id="rId16" Type="http://schemas.openxmlformats.org/officeDocument/2006/relationships/theme" Target="../theme/theme2.xml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570800" y="4743825"/>
            <a:ext cx="1761387" cy="3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73610" y="4743825"/>
            <a:ext cx="801965" cy="33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1"/>
          <p:cNvPicPr preferRelativeResize="0"/>
          <p:nvPr/>
        </p:nvPicPr>
        <p:blipFill rotWithShape="1">
          <a:blip r:embed="rId3">
            <a:alphaModFix/>
          </a:blip>
          <a:srcRect b="27" l="0" r="0" t="3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1"/>
          <p:cNvSpPr/>
          <p:nvPr/>
        </p:nvSpPr>
        <p:spPr>
          <a:xfrm rot="-5400000">
            <a:off x="-1004005" y="3648421"/>
            <a:ext cx="2506009" cy="497999"/>
          </a:xfrm>
          <a:prstGeom prst="rect">
            <a:avLst/>
          </a:prstGeom>
          <a:solidFill>
            <a:srgbClr val="2BB0D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1"/>
          <p:cNvSpPr txBox="1"/>
          <p:nvPr/>
        </p:nvSpPr>
        <p:spPr>
          <a:xfrm rot="-5400000">
            <a:off x="-1091146" y="3484101"/>
            <a:ext cx="263873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pl-PL" sz="2000" u="none" cap="none" strike="noStrik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rPr>
              <a:t>Tworzenie mediów</a:t>
            </a:r>
            <a:endParaRPr b="0" i="0" sz="1400" u="none" cap="none" strike="noStrike">
              <a:solidFill>
                <a:srgbClr val="000000"/>
              </a:solidFill>
              <a:latin typeface="Dosis ExtraLight"/>
              <a:ea typeface="Dosis ExtraLight"/>
              <a:cs typeface="Dosis ExtraLight"/>
              <a:sym typeface="Dosis ExtraLight"/>
            </a:endParaRPr>
          </a:p>
        </p:txBody>
      </p:sp>
      <p:pic>
        <p:nvPicPr>
          <p:cNvPr id="14" name="Google Shape;14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801" y="512500"/>
            <a:ext cx="388401" cy="3316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5"/>
    <p:sldLayoutId id="2147483649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1" Type="http://schemas.openxmlformats.org/officeDocument/2006/relationships/image" Target="../media/image13.png"/><Relationship Id="rId10" Type="http://schemas.openxmlformats.org/officeDocument/2006/relationships/image" Target="../media/image5.png"/><Relationship Id="rId1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Relationship Id="rId4" Type="http://schemas.openxmlformats.org/officeDocument/2006/relationships/image" Target="../media/image10.png"/><Relationship Id="rId9" Type="http://schemas.openxmlformats.org/officeDocument/2006/relationships/image" Target="../media/image12.png"/><Relationship Id="rId5" Type="http://schemas.openxmlformats.org/officeDocument/2006/relationships/image" Target="../media/image6.png"/><Relationship Id="rId6" Type="http://schemas.openxmlformats.org/officeDocument/2006/relationships/image" Target="../media/image9.png"/><Relationship Id="rId7" Type="http://schemas.openxmlformats.org/officeDocument/2006/relationships/image" Target="../media/image7.png"/><Relationship Id="rId8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/>
          <p:nvPr>
            <p:ph type="title"/>
          </p:nvPr>
        </p:nvSpPr>
        <p:spPr>
          <a:xfrm>
            <a:off x="988800" y="2091377"/>
            <a:ext cx="4312339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pl-PL" sz="4800"/>
              <a:t>Przykłady </a:t>
            </a:r>
            <a:r>
              <a:rPr b="1" lang="pl-PL" sz="4800">
                <a:solidFill>
                  <a:srgbClr val="000000"/>
                </a:solidFill>
              </a:rPr>
              <a:t>mowy nienawiści</a:t>
            </a:r>
            <a:endParaRPr b="1" sz="4800">
              <a:solidFill>
                <a:srgbClr val="000000"/>
              </a:solidFill>
            </a:endParaRPr>
          </a:p>
        </p:txBody>
      </p:sp>
      <p:sp>
        <p:nvSpPr>
          <p:cNvPr id="63" name="Google Shape;63;p13"/>
          <p:cNvSpPr txBox="1"/>
          <p:nvPr/>
        </p:nvSpPr>
        <p:spPr>
          <a:xfrm>
            <a:off x="988800" y="53850"/>
            <a:ext cx="8010900" cy="3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l-PL" sz="1400" u="none" cap="none" strike="noStrike">
                <a:solidFill>
                  <a:srgbClr val="2BB0D4"/>
                </a:solidFill>
                <a:latin typeface="Arial"/>
                <a:ea typeface="Arial"/>
                <a:cs typeface="Arial"/>
                <a:sym typeface="Arial"/>
              </a:rPr>
              <a:t>Czy moi znajomi faktycznie używają mowy nienawiści? &gt; Tworzenie mediów &gt; </a:t>
            </a:r>
            <a:r>
              <a:rPr b="1" i="0" lang="pl-PL" sz="1400" u="none" cap="none" strike="noStrike">
                <a:solidFill>
                  <a:srgbClr val="2BB0D4"/>
                </a:solidFill>
                <a:latin typeface="Arial"/>
                <a:ea typeface="Arial"/>
                <a:cs typeface="Arial"/>
                <a:sym typeface="Arial"/>
              </a:rPr>
              <a:t>Przykłady mowy nienawiści</a:t>
            </a:r>
            <a:endParaRPr b="1" i="0" sz="1400" u="none" cap="none" strike="noStrike">
              <a:solidFill>
                <a:srgbClr val="2BB0D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4" name="Google Shape;6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0800" y="53850"/>
            <a:ext cx="450498" cy="384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75050" y="899775"/>
            <a:ext cx="3528026" cy="2955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2"/>
          <p:cNvSpPr/>
          <p:nvPr/>
        </p:nvSpPr>
        <p:spPr>
          <a:xfrm>
            <a:off x="891000" y="416100"/>
            <a:ext cx="7800300" cy="38820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58585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22"/>
          <p:cNvSpPr txBox="1"/>
          <p:nvPr>
            <p:ph idx="1" type="body"/>
          </p:nvPr>
        </p:nvSpPr>
        <p:spPr>
          <a:xfrm>
            <a:off x="849075" y="463125"/>
            <a:ext cx="7800300" cy="380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pl-PL" sz="5500">
                <a:solidFill>
                  <a:schemeClr val="dk1"/>
                </a:solidFill>
              </a:rPr>
              <a:t>Wszystkie wasze kobiety to </a:t>
            </a:r>
            <a:r>
              <a:rPr lang="pl-PL" sz="6000">
                <a:solidFill>
                  <a:schemeClr val="dk1"/>
                </a:solidFill>
              </a:rPr>
              <a:t>&amp;*#@$</a:t>
            </a:r>
            <a:r>
              <a:rPr lang="pl-PL" sz="5500">
                <a:solidFill>
                  <a:schemeClr val="dk1"/>
                </a:solidFill>
              </a:rPr>
              <a:t>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3"/>
          <p:cNvSpPr/>
          <p:nvPr/>
        </p:nvSpPr>
        <p:spPr>
          <a:xfrm>
            <a:off x="891000" y="416100"/>
            <a:ext cx="7800300" cy="38820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2BB0D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23"/>
          <p:cNvSpPr txBox="1"/>
          <p:nvPr>
            <p:ph idx="1" type="body"/>
          </p:nvPr>
        </p:nvSpPr>
        <p:spPr>
          <a:xfrm>
            <a:off x="849075" y="463125"/>
            <a:ext cx="7800300" cy="378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pl-PL" sz="4000">
                <a:solidFill>
                  <a:schemeClr val="dk1"/>
                </a:solidFill>
              </a:rPr>
              <a:t>Obudzić się i przypomnieć sobie, że jesteś Xenowianinem, to musi być naprawdę *%$@£!^! zły początek dnia.</a:t>
            </a:r>
            <a:endParaRPr sz="4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4"/>
          <p:cNvSpPr txBox="1"/>
          <p:nvPr>
            <p:ph idx="1" type="body"/>
          </p:nvPr>
        </p:nvSpPr>
        <p:spPr>
          <a:xfrm>
            <a:off x="849075" y="416100"/>
            <a:ext cx="7800300" cy="384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pl-PL" sz="5500">
                <a:solidFill>
                  <a:schemeClr val="dk1"/>
                </a:solidFill>
              </a:rPr>
              <a:t>Kobiety zasługują na równe prawa… do pracy w kopalni!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31" name="Google Shape;131;p24"/>
          <p:cNvSpPr/>
          <p:nvPr/>
        </p:nvSpPr>
        <p:spPr>
          <a:xfrm>
            <a:off x="891000" y="416100"/>
            <a:ext cx="7800300" cy="38820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58585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13182" y="703750"/>
            <a:ext cx="4517626" cy="186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5"/>
          <p:cNvSpPr txBox="1"/>
          <p:nvPr/>
        </p:nvSpPr>
        <p:spPr>
          <a:xfrm>
            <a:off x="1933950" y="2764750"/>
            <a:ext cx="5276100" cy="73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pl-PL" sz="3600" u="none" cap="none" strike="noStrike">
                <a:solidFill>
                  <a:srgbClr val="F7931D"/>
                </a:solidFill>
                <a:latin typeface="Arial"/>
                <a:ea typeface="Arial"/>
                <a:cs typeface="Arial"/>
                <a:sym typeface="Arial"/>
              </a:rPr>
              <a:t>www.hackinghate.eu</a:t>
            </a:r>
            <a:endParaRPr b="1" i="0" sz="3600" u="none" cap="none" strike="noStrike">
              <a:solidFill>
                <a:srgbClr val="F7931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25"/>
          <p:cNvSpPr txBox="1"/>
          <p:nvPr/>
        </p:nvSpPr>
        <p:spPr>
          <a:xfrm>
            <a:off x="3498613" y="3742400"/>
            <a:ext cx="2146800" cy="41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pl-PL" sz="2500" u="none" cap="none" strike="noStrike">
                <a:solidFill>
                  <a:srgbClr val="F7931D"/>
                </a:solidFill>
                <a:latin typeface="Arial"/>
                <a:ea typeface="Arial"/>
                <a:cs typeface="Arial"/>
                <a:sym typeface="Arial"/>
              </a:rPr>
              <a:t>#SELMA_eu</a:t>
            </a:r>
            <a:endParaRPr b="1" i="0" sz="2500" u="none" cap="none" strike="noStrike">
              <a:solidFill>
                <a:srgbClr val="F7931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9" name="Google Shape;139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94226" y="3738238"/>
            <a:ext cx="421425" cy="42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200" y="4566900"/>
            <a:ext cx="2193600" cy="41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951950" y="4627776"/>
            <a:ext cx="953696" cy="29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5"/>
          <p:cNvPicPr preferRelativeResize="0"/>
          <p:nvPr/>
        </p:nvPicPr>
        <p:blipFill rotWithShape="1">
          <a:blip r:embed="rId7">
            <a:alphaModFix/>
          </a:blip>
          <a:srcRect b="6252" l="0" r="0" t="6262"/>
          <a:stretch/>
        </p:blipFill>
        <p:spPr>
          <a:xfrm>
            <a:off x="3022725" y="4566900"/>
            <a:ext cx="1169370" cy="41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323031" y="4524394"/>
            <a:ext cx="498000" cy="49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036575" y="4499890"/>
            <a:ext cx="498002" cy="547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5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665500" y="4617700"/>
            <a:ext cx="953698" cy="311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5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7750125" y="4627775"/>
            <a:ext cx="1142175" cy="29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5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54801" y="512500"/>
            <a:ext cx="388401" cy="3316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/>
          <p:nvPr>
            <p:ph type="title"/>
          </p:nvPr>
        </p:nvSpPr>
        <p:spPr>
          <a:xfrm>
            <a:off x="488450" y="141600"/>
            <a:ext cx="8655600" cy="70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pl-PL">
                <a:solidFill>
                  <a:srgbClr val="2BB0D4"/>
                </a:solidFill>
              </a:rPr>
              <a:t>Przykłady mowy nienawiści</a:t>
            </a:r>
            <a:endParaRPr b="1">
              <a:solidFill>
                <a:srgbClr val="2BB0D4"/>
              </a:solidFill>
            </a:endParaRPr>
          </a:p>
        </p:txBody>
      </p:sp>
      <p:sp>
        <p:nvSpPr>
          <p:cNvPr id="71" name="Google Shape;71;p14"/>
          <p:cNvSpPr txBox="1"/>
          <p:nvPr>
            <p:ph idx="1" type="body"/>
          </p:nvPr>
        </p:nvSpPr>
        <p:spPr>
          <a:xfrm>
            <a:off x="623400" y="81942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pl-PL">
                <a:solidFill>
                  <a:schemeClr val="dk1"/>
                </a:solidFill>
              </a:rPr>
              <a:t>Mieszkasz tutaj, a nie znasz naszego *%$@£!^ języka, postaraj się trochę.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pl-PL">
                <a:solidFill>
                  <a:schemeClr val="dk1"/>
                </a:solidFill>
              </a:rPr>
              <a:t>Czemu nie ZOSTAŁEŚ WŚRÓD SWOICH?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pl-PL">
                <a:solidFill>
                  <a:schemeClr val="dk1"/>
                </a:solidFill>
              </a:rPr>
              <a:t>~%$£*- Znajdę cię i @$%£&amp;.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pl-PL">
                <a:solidFill>
                  <a:schemeClr val="dk1"/>
                </a:solidFill>
              </a:rPr>
              <a:t>Dlaczego Xenowianie zawsze się do nas pchają? %$£*&amp;@~£ do domu!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pl-PL">
                <a:solidFill>
                  <a:schemeClr val="dk1"/>
                </a:solidFill>
              </a:rPr>
              <a:t>Jeżeli dojdzie do CHOCIAŻ JEDNEGO xenowiańskiego zamachu terrorystycznego, Alaranie powinni zacząć wybijać Xenowian </a:t>
            </a:r>
            <a:br>
              <a:rPr lang="pl-PL">
                <a:solidFill>
                  <a:schemeClr val="dk1"/>
                </a:solidFill>
              </a:rPr>
            </a:br>
            <a:r>
              <a:rPr lang="pl-PL">
                <a:solidFill>
                  <a:schemeClr val="dk1"/>
                </a:solidFill>
              </a:rPr>
              <a:t>na ulicach! Wszystkich co do jednego.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pl-PL">
                <a:solidFill>
                  <a:schemeClr val="dk1"/>
                </a:solidFill>
              </a:rPr>
              <a:t>Ci ludzie to ŚMIECI! Wystrzelać ich tu i teraz.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pl-PL">
                <a:solidFill>
                  <a:schemeClr val="dk1"/>
                </a:solidFill>
              </a:rPr>
              <a:t>#BezUrazy, ale xenowianin to nie istota ludzka, tylko zwierzę.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pl-PL">
                <a:solidFill>
                  <a:schemeClr val="dk1"/>
                </a:solidFill>
              </a:rPr>
              <a:t>Wszystkie wasze kobiety to &amp;*#@$.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pl-PL">
                <a:solidFill>
                  <a:schemeClr val="dk1"/>
                </a:solidFill>
              </a:rPr>
              <a:t>Obudzić się i przypomnieć sobie, że jesteś Xenowianinem, to musi być naprawdę *%$@£!^! zły początek dnia.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pl-PL">
                <a:solidFill>
                  <a:schemeClr val="dk1"/>
                </a:solidFill>
              </a:rPr>
              <a:t>Kobiety zasługują na równe prawa… do pracy w kopalni!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/>
          <p:nvPr/>
        </p:nvSpPr>
        <p:spPr>
          <a:xfrm>
            <a:off x="891000" y="416100"/>
            <a:ext cx="7800300" cy="38820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76200">
            <a:solidFill>
              <a:srgbClr val="2BB0D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15"/>
          <p:cNvSpPr txBox="1"/>
          <p:nvPr>
            <p:ph idx="1" type="body"/>
          </p:nvPr>
        </p:nvSpPr>
        <p:spPr>
          <a:xfrm>
            <a:off x="891000" y="458850"/>
            <a:ext cx="7800300" cy="379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pl-PL" sz="5500">
                <a:solidFill>
                  <a:schemeClr val="dk1"/>
                </a:solidFill>
              </a:rPr>
              <a:t>Mieszkasz tutaj, a nie znasz naszego *%$@£!^  języka, postaraj się trochę.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/>
          <p:nvPr/>
        </p:nvSpPr>
        <p:spPr>
          <a:xfrm>
            <a:off x="891000" y="416100"/>
            <a:ext cx="7800300" cy="38820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58585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16"/>
          <p:cNvSpPr txBox="1"/>
          <p:nvPr>
            <p:ph idx="1" type="body"/>
          </p:nvPr>
        </p:nvSpPr>
        <p:spPr>
          <a:xfrm>
            <a:off x="1056325" y="1116900"/>
            <a:ext cx="7558500" cy="248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pl-PL" sz="5500">
                <a:solidFill>
                  <a:schemeClr val="dk1"/>
                </a:solidFill>
              </a:rPr>
              <a:t>Czemu nie ZOSTAŁEŚ WŚRÓD SWOICH?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/>
          <p:nvPr/>
        </p:nvSpPr>
        <p:spPr>
          <a:xfrm>
            <a:off x="891000" y="416100"/>
            <a:ext cx="7800300" cy="38820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2BB0D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7"/>
          <p:cNvSpPr txBox="1"/>
          <p:nvPr>
            <p:ph idx="1" type="body"/>
          </p:nvPr>
        </p:nvSpPr>
        <p:spPr>
          <a:xfrm>
            <a:off x="1011900" y="1116900"/>
            <a:ext cx="7558500" cy="248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pl-PL" sz="5500">
                <a:solidFill>
                  <a:schemeClr val="dk1"/>
                </a:solidFill>
              </a:rPr>
              <a:t>~%$£*- Znajdę cię i @$%£&amp;.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/>
          <p:nvPr/>
        </p:nvSpPr>
        <p:spPr>
          <a:xfrm>
            <a:off x="891000" y="416100"/>
            <a:ext cx="7800300" cy="38820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58585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8"/>
          <p:cNvSpPr txBox="1"/>
          <p:nvPr>
            <p:ph idx="1" type="body"/>
          </p:nvPr>
        </p:nvSpPr>
        <p:spPr>
          <a:xfrm>
            <a:off x="891000" y="1165000"/>
            <a:ext cx="7800300" cy="248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pl-PL" sz="5000">
                <a:solidFill>
                  <a:schemeClr val="dk1"/>
                </a:solidFill>
              </a:rPr>
              <a:t>Dlaszego Xenowianie zawsze się do nas pchają? %$£*&amp;@~£ do domu!</a:t>
            </a:r>
            <a:endParaRPr sz="5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/>
          <p:nvPr/>
        </p:nvSpPr>
        <p:spPr>
          <a:xfrm>
            <a:off x="891000" y="416100"/>
            <a:ext cx="7800300" cy="38820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2BB0D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9"/>
          <p:cNvSpPr txBox="1"/>
          <p:nvPr>
            <p:ph idx="1" type="body"/>
          </p:nvPr>
        </p:nvSpPr>
        <p:spPr>
          <a:xfrm>
            <a:off x="891000" y="448325"/>
            <a:ext cx="7800300" cy="381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pl-PL" sz="3800">
                <a:solidFill>
                  <a:schemeClr val="dk1"/>
                </a:solidFill>
              </a:rPr>
              <a:t>Jeżeli dojdzie do CHOCIAŻ JEDNEGO xenowiańskiego zamachu terrorystycznego, Alaranie powinni zacząć zabijać Xenowian na ulicach! Wszystkich co do jednego.</a:t>
            </a:r>
            <a:endParaRPr sz="3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/>
          <p:nvPr>
            <p:ph idx="1" type="body"/>
          </p:nvPr>
        </p:nvSpPr>
        <p:spPr>
          <a:xfrm>
            <a:off x="849075" y="416100"/>
            <a:ext cx="7800300" cy="388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pl-PL" sz="5300">
                <a:solidFill>
                  <a:schemeClr val="dk1"/>
                </a:solidFill>
              </a:rPr>
              <a:t>Ci ludzie to ŚMIECI! Wystrzelać ich tu i teraz.</a:t>
            </a:r>
            <a:endParaRPr sz="5300">
              <a:solidFill>
                <a:schemeClr val="dk1"/>
              </a:solidFill>
            </a:endParaRPr>
          </a:p>
        </p:txBody>
      </p:sp>
      <p:sp>
        <p:nvSpPr>
          <p:cNvPr id="107" name="Google Shape;107;p20"/>
          <p:cNvSpPr/>
          <p:nvPr/>
        </p:nvSpPr>
        <p:spPr>
          <a:xfrm>
            <a:off x="891000" y="416100"/>
            <a:ext cx="7800300" cy="38820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58585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/>
          <p:nvPr/>
        </p:nvSpPr>
        <p:spPr>
          <a:xfrm>
            <a:off x="891000" y="416100"/>
            <a:ext cx="7800300" cy="38820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2BB0D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21"/>
          <p:cNvSpPr txBox="1"/>
          <p:nvPr>
            <p:ph idx="1" type="body"/>
          </p:nvPr>
        </p:nvSpPr>
        <p:spPr>
          <a:xfrm>
            <a:off x="890999" y="1172400"/>
            <a:ext cx="7800300" cy="248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pl-PL" sz="5500">
                <a:solidFill>
                  <a:srgbClr val="2BB0D4"/>
                </a:solidFill>
              </a:rPr>
              <a:t>#BezUrazy</a:t>
            </a:r>
            <a:r>
              <a:rPr lang="pl-PL" sz="5500">
                <a:solidFill>
                  <a:schemeClr val="dk1"/>
                </a:solidFill>
              </a:rPr>
              <a:t>, ale xenowianin to nie istota ludzka, tylko zwierzę.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