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C051099-BF12-46F0-825D-EB5D9D1DA1B1}">
  <a:tblStyle styleId="{8C051099-BF12-46F0-825D-EB5D9D1DA1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some volcanoes explode?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{8C051099-BF12-46F0-825D-EB5D9D1DA1B1}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basalt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type of rock formed when thin, fast-moving lava cools and is usually very dark in color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cone volcano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volcano with slow-flowing, thick lava that usually erupts with an explosion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erupt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hen lava quickly comes out of a volcano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experiment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test used to discover new information about a question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/>
                        <a:t>felsite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type of rock formed when thick, slow-moving lava cools and is usually light in color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lava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liquid rock that flows or explodes from a volcano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model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pretend version of something that scientists use when the real thing is too big, small, or complicated to work with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rock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solid natural material that is found on and under the surface of the Earth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shield volcano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volcano with fast-flowing, thin lava that does not usually erupt with an explosion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volcano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high area of land with an opening where lava flows or explodes out from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some volcanoes explode?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