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43143e4c28_2_573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43143e4c28_2_5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900" cy="310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900" cy="119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900" cy="296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900" cy="196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900" cy="127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400" cy="618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1000" cy="558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57850" y="20675"/>
            <a:ext cx="9289925" cy="927075"/>
            <a:chOff x="457850" y="20675"/>
            <a:chExt cx="9289925" cy="927075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457850" y="20675"/>
              <a:ext cx="9289925" cy="927075"/>
              <a:chOff x="457850" y="20675"/>
              <a:chExt cx="9289925" cy="927075"/>
            </a:xfrm>
          </p:grpSpPr>
          <p:sp>
            <p:nvSpPr>
              <p:cNvPr id="56" name="Google Shape;56;p13"/>
              <p:cNvSpPr txBox="1"/>
              <p:nvPr/>
            </p:nvSpPr>
            <p:spPr>
              <a:xfrm>
                <a:off x="4669075" y="377150"/>
                <a:ext cx="50787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chemeClr val="dk1"/>
                    </a:solidFill>
                  </a:rPr>
                  <a:t>Nombres: __________________</a:t>
                </a:r>
                <a:r>
                  <a:rPr lang="en" sz="1100">
                    <a:solidFill>
                      <a:schemeClr val="dk1"/>
                    </a:solidFill>
                  </a:rPr>
                  <a:t>   </a:t>
                </a:r>
                <a:r>
                  <a:rPr lang="en" sz="1100">
                    <a:solidFill>
                      <a:schemeClr val="dk1"/>
                    </a:solidFill>
                  </a:rPr>
                  <a:t>_____________________</a:t>
                </a:r>
                <a:endParaRPr sz="1100">
                  <a:solidFill>
                    <a:schemeClr val="dk1"/>
                  </a:solidFill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/>
              </a:p>
            </p:txBody>
          </p:sp>
          <p:sp>
            <p:nvSpPr>
              <p:cNvPr id="57" name="Google Shape;57;p13"/>
              <p:cNvSpPr txBox="1"/>
              <p:nvPr/>
            </p:nvSpPr>
            <p:spPr>
              <a:xfrm>
                <a:off x="457850" y="332150"/>
                <a:ext cx="62490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en" sz="2800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Termómetros </a:t>
                </a:r>
                <a:endParaRPr b="1" sz="7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58" name="Google Shape;58;p13"/>
              <p:cNvSpPr txBox="1"/>
              <p:nvPr/>
            </p:nvSpPr>
            <p:spPr>
              <a:xfrm>
                <a:off x="3285025" y="20675"/>
                <a:ext cx="6249000" cy="29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700">
                  <a:solidFill>
                    <a:srgbClr val="000000"/>
                  </a:solidFill>
                  <a:highlight>
                    <a:srgbClr val="00FF00"/>
                  </a:highlight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cxnSp>
          <p:nvCxnSpPr>
            <p:cNvPr id="59" name="Google Shape;59;p13"/>
            <p:cNvCxnSpPr/>
            <p:nvPr/>
          </p:nvCxnSpPr>
          <p:spPr>
            <a:xfrm>
              <a:off x="594225" y="885500"/>
              <a:ext cx="89499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0" name="Google Shape;60;p13"/>
          <p:cNvGrpSpPr/>
          <p:nvPr/>
        </p:nvGrpSpPr>
        <p:grpSpPr>
          <a:xfrm>
            <a:off x="2998895" y="5483575"/>
            <a:ext cx="6630229" cy="2064407"/>
            <a:chOff x="2998895" y="3273075"/>
            <a:chExt cx="6630229" cy="2064407"/>
          </a:xfrm>
        </p:grpSpPr>
        <p:grpSp>
          <p:nvGrpSpPr>
            <p:cNvPr id="61" name="Google Shape;61;p13"/>
            <p:cNvGrpSpPr/>
            <p:nvPr/>
          </p:nvGrpSpPr>
          <p:grpSpPr>
            <a:xfrm>
              <a:off x="2998895" y="3273075"/>
              <a:ext cx="6630229" cy="2064407"/>
              <a:chOff x="2998895" y="3273075"/>
              <a:chExt cx="6630229" cy="2064407"/>
            </a:xfrm>
          </p:grpSpPr>
          <p:grpSp>
            <p:nvGrpSpPr>
              <p:cNvPr id="62" name="Google Shape;62;p13"/>
              <p:cNvGrpSpPr/>
              <p:nvPr/>
            </p:nvGrpSpPr>
            <p:grpSpPr>
              <a:xfrm>
                <a:off x="2998895" y="3273075"/>
                <a:ext cx="6630229" cy="2064407"/>
                <a:chOff x="2998895" y="3273075"/>
                <a:chExt cx="6630229" cy="2064407"/>
              </a:xfrm>
            </p:grpSpPr>
            <p:grpSp>
              <p:nvGrpSpPr>
                <p:cNvPr id="63" name="Google Shape;63;p13"/>
                <p:cNvGrpSpPr/>
                <p:nvPr/>
              </p:nvGrpSpPr>
              <p:grpSpPr>
                <a:xfrm>
                  <a:off x="914593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64" name="Google Shape;64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65" name="Google Shape;65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66" name="Google Shape;66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67" name="Google Shape;67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68" name="Google Shape;68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69" name="Google Shape;69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70" name="Google Shape;70;p13"/>
                <p:cNvGrpSpPr/>
                <p:nvPr/>
              </p:nvGrpSpPr>
              <p:grpSpPr>
                <a:xfrm>
                  <a:off x="8858213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71" name="Google Shape;71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72" name="Google Shape;72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73" name="Google Shape;73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74" name="Google Shape;74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75" name="Google Shape;75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76" name="Google Shape;76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77" name="Google Shape;77;p13"/>
                <p:cNvGrpSpPr/>
                <p:nvPr/>
              </p:nvGrpSpPr>
              <p:grpSpPr>
                <a:xfrm>
                  <a:off x="8198613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78" name="Google Shape;78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79" name="Google Shape;79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80" name="Google Shape;80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81" name="Google Shape;81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82" name="Google Shape;82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83" name="Google Shape;83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84" name="Google Shape;84;p13"/>
                <p:cNvGrpSpPr/>
                <p:nvPr/>
              </p:nvGrpSpPr>
              <p:grpSpPr>
                <a:xfrm>
                  <a:off x="7910888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85" name="Google Shape;85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86" name="Google Shape;86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87" name="Google Shape;87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88" name="Google Shape;88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89" name="Google Shape;89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90" name="Google Shape;90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91" name="Google Shape;91;p13"/>
                <p:cNvGrpSpPr/>
                <p:nvPr/>
              </p:nvGrpSpPr>
              <p:grpSpPr>
                <a:xfrm>
                  <a:off x="725128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92" name="Google Shape;92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93" name="Google Shape;93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94" name="Google Shape;94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95" name="Google Shape;95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96" name="Google Shape;96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97" name="Google Shape;97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98" name="Google Shape;98;p13"/>
                <p:cNvGrpSpPr/>
                <p:nvPr/>
              </p:nvGrpSpPr>
              <p:grpSpPr>
                <a:xfrm>
                  <a:off x="6963563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99" name="Google Shape;99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100" name="Google Shape;100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101" name="Google Shape;101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102" name="Google Shape;102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103" name="Google Shape;103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104" name="Google Shape;104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05" name="Google Shape;105;p13"/>
                <p:cNvGrpSpPr/>
                <p:nvPr/>
              </p:nvGrpSpPr>
              <p:grpSpPr>
                <a:xfrm>
                  <a:off x="6016238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106" name="Google Shape;106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107" name="Google Shape;107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108" name="Google Shape;108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109" name="Google Shape;109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110" name="Google Shape;110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111" name="Google Shape;111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12" name="Google Shape;112;p13"/>
                <p:cNvGrpSpPr/>
                <p:nvPr/>
              </p:nvGrpSpPr>
              <p:grpSpPr>
                <a:xfrm>
                  <a:off x="6303963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113" name="Google Shape;113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114" name="Google Shape;114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115" name="Google Shape;115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116" name="Google Shape;116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17" name="Google Shape;117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18" name="Google Shape;118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19" name="Google Shape;119;p13"/>
                <p:cNvGrpSpPr/>
                <p:nvPr/>
              </p:nvGrpSpPr>
              <p:grpSpPr>
                <a:xfrm>
                  <a:off x="5068325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120" name="Google Shape;120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121" name="Google Shape;121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122" name="Google Shape;122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123" name="Google Shape;123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124" name="Google Shape;124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125" name="Google Shape;125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26" name="Google Shape;126;p13"/>
                <p:cNvGrpSpPr/>
                <p:nvPr/>
              </p:nvGrpSpPr>
              <p:grpSpPr>
                <a:xfrm>
                  <a:off x="535663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127" name="Google Shape;127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128" name="Google Shape;128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129" name="Google Shape;129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130" name="Google Shape;130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31" name="Google Shape;131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32" name="Google Shape;132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33" name="Google Shape;133;p13"/>
                <p:cNvGrpSpPr/>
                <p:nvPr/>
              </p:nvGrpSpPr>
              <p:grpSpPr>
                <a:xfrm>
                  <a:off x="4115775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134" name="Google Shape;134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135" name="Google Shape;135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136" name="Google Shape;136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137" name="Google Shape;137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138" name="Google Shape;138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139" name="Google Shape;139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40" name="Google Shape;140;p13"/>
                <p:cNvGrpSpPr/>
                <p:nvPr/>
              </p:nvGrpSpPr>
              <p:grpSpPr>
                <a:xfrm>
                  <a:off x="440408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141" name="Google Shape;141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142" name="Google Shape;142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143" name="Google Shape;143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144" name="Google Shape;144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45" name="Google Shape;145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46" name="Google Shape;146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47" name="Google Shape;147;p13"/>
                <p:cNvGrpSpPr/>
                <p:nvPr/>
              </p:nvGrpSpPr>
              <p:grpSpPr>
                <a:xfrm>
                  <a:off x="3171338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148" name="Google Shape;148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149" name="Google Shape;149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150" name="Google Shape;150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151" name="Google Shape;151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152" name="Google Shape;152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153" name="Google Shape;153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54" name="Google Shape;154;p13"/>
                <p:cNvGrpSpPr/>
                <p:nvPr/>
              </p:nvGrpSpPr>
              <p:grpSpPr>
                <a:xfrm>
                  <a:off x="5068913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155" name="Google Shape;155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156" name="Google Shape;156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157" name="Google Shape;157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158" name="Google Shape;158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159" name="Google Shape;159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160" name="Google Shape;160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61" name="Google Shape;161;p13"/>
                <p:cNvGrpSpPr/>
                <p:nvPr/>
              </p:nvGrpSpPr>
              <p:grpSpPr>
                <a:xfrm>
                  <a:off x="3459650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162" name="Google Shape;162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163" name="Google Shape;163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164" name="Google Shape;164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165" name="Google Shape;165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66" name="Google Shape;166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67" name="Google Shape;167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168" name="Google Shape;168;p13"/>
                <p:cNvSpPr txBox="1"/>
                <p:nvPr/>
              </p:nvSpPr>
              <p:spPr>
                <a:xfrm>
                  <a:off x="2998895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Dic. 26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69" name="Google Shape;169;p13"/>
                <p:cNvSpPr txBox="1"/>
                <p:nvPr/>
              </p:nvSpPr>
              <p:spPr>
                <a:xfrm>
                  <a:off x="3947185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Dic. 27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70" name="Google Shape;170;p13"/>
                <p:cNvSpPr txBox="1"/>
                <p:nvPr/>
              </p:nvSpPr>
              <p:spPr>
                <a:xfrm>
                  <a:off x="4895474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Dic. 28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71" name="Google Shape;171;p13"/>
                <p:cNvSpPr txBox="1"/>
                <p:nvPr/>
              </p:nvSpPr>
              <p:spPr>
                <a:xfrm>
                  <a:off x="5843764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Dic. 29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72" name="Google Shape;172;p13"/>
                <p:cNvSpPr txBox="1"/>
                <p:nvPr/>
              </p:nvSpPr>
              <p:spPr>
                <a:xfrm>
                  <a:off x="6792053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Dic. 30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73" name="Google Shape;173;p13"/>
                <p:cNvSpPr txBox="1"/>
                <p:nvPr/>
              </p:nvSpPr>
              <p:spPr>
                <a:xfrm>
                  <a:off x="7740343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Dic. 31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74" name="Google Shape;174;p13"/>
                <p:cNvSpPr txBox="1"/>
                <p:nvPr/>
              </p:nvSpPr>
              <p:spPr>
                <a:xfrm>
                  <a:off x="8688633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 </a:t>
                  </a:r>
                  <a:r>
                    <a:rPr lang="en" sz="1200">
                      <a:solidFill>
                        <a:schemeClr val="dk1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Ene. </a:t>
                  </a: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1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</p:grpSp>
          <p:grpSp>
            <p:nvGrpSpPr>
              <p:cNvPr id="175" name="Google Shape;175;p13"/>
              <p:cNvGrpSpPr/>
              <p:nvPr/>
            </p:nvGrpSpPr>
            <p:grpSpPr>
              <a:xfrm>
                <a:off x="3248959" y="3453849"/>
                <a:ext cx="280957" cy="1099499"/>
                <a:chOff x="3248975" y="1259951"/>
                <a:chExt cx="314375" cy="1099499"/>
              </a:xfrm>
            </p:grpSpPr>
            <p:cxnSp>
              <p:nvCxnSpPr>
                <p:cNvPr id="176" name="Google Shape;176;p13"/>
                <p:cNvCxnSpPr/>
                <p:nvPr/>
              </p:nvCxnSpPr>
              <p:spPr>
                <a:xfrm rot="10800000">
                  <a:off x="3248975" y="1259951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7" name="Google Shape;177;p13"/>
                <p:cNvCxnSpPr/>
                <p:nvPr/>
              </p:nvCxnSpPr>
              <p:spPr>
                <a:xfrm rot="10800000">
                  <a:off x="3248975" y="1528387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8" name="Google Shape;178;p13"/>
                <p:cNvCxnSpPr/>
                <p:nvPr/>
              </p:nvCxnSpPr>
              <p:spPr>
                <a:xfrm rot="10800000">
                  <a:off x="3251410" y="1821312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9" name="Google Shape;179;p13"/>
                <p:cNvCxnSpPr/>
                <p:nvPr/>
              </p:nvCxnSpPr>
              <p:spPr>
                <a:xfrm rot="10800000">
                  <a:off x="3249094" y="2359450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0" name="Google Shape;180;p13"/>
                <p:cNvCxnSpPr/>
                <p:nvPr/>
              </p:nvCxnSpPr>
              <p:spPr>
                <a:xfrm rot="10800000">
                  <a:off x="3254050" y="2090394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81" name="Google Shape;181;p13"/>
            <p:cNvGrpSpPr/>
            <p:nvPr/>
          </p:nvGrpSpPr>
          <p:grpSpPr>
            <a:xfrm>
              <a:off x="419598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182" name="Google Shape;182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3" name="Google Shape;183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4" name="Google Shape;184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5" name="Google Shape;185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6" name="Google Shape;186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87" name="Google Shape;187;p13"/>
            <p:cNvGrpSpPr/>
            <p:nvPr/>
          </p:nvGrpSpPr>
          <p:grpSpPr>
            <a:xfrm>
              <a:off x="5148159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188" name="Google Shape;188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9" name="Google Shape;189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0" name="Google Shape;190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1" name="Google Shape;191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2" name="Google Shape;192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93" name="Google Shape;193;p13"/>
            <p:cNvGrpSpPr/>
            <p:nvPr/>
          </p:nvGrpSpPr>
          <p:grpSpPr>
            <a:xfrm>
              <a:off x="609223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194" name="Google Shape;194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5" name="Google Shape;195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6" name="Google Shape;196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7" name="Google Shape;197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8" name="Google Shape;198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99" name="Google Shape;199;p13"/>
            <p:cNvGrpSpPr/>
            <p:nvPr/>
          </p:nvGrpSpPr>
          <p:grpSpPr>
            <a:xfrm>
              <a:off x="704268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200" name="Google Shape;200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1" name="Google Shape;201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2" name="Google Shape;202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3" name="Google Shape;203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4" name="Google Shape;204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05" name="Google Shape;205;p13"/>
            <p:cNvGrpSpPr/>
            <p:nvPr/>
          </p:nvGrpSpPr>
          <p:grpSpPr>
            <a:xfrm>
              <a:off x="798788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206" name="Google Shape;206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7" name="Google Shape;207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8" name="Google Shape;208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9" name="Google Shape;209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0" name="Google Shape;210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11" name="Google Shape;211;p13"/>
            <p:cNvGrpSpPr/>
            <p:nvPr/>
          </p:nvGrpSpPr>
          <p:grpSpPr>
            <a:xfrm>
              <a:off x="893483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212" name="Google Shape;212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3" name="Google Shape;213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4" name="Google Shape;214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5" name="Google Shape;215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6" name="Google Shape;216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217" name="Google Shape;217;p13"/>
          <p:cNvSpPr/>
          <p:nvPr/>
        </p:nvSpPr>
        <p:spPr>
          <a:xfrm>
            <a:off x="1867975" y="3212275"/>
            <a:ext cx="7808100" cy="2214300"/>
          </a:xfrm>
          <a:prstGeom prst="roundRect">
            <a:avLst>
              <a:gd fmla="val 4049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8" name="Google Shape;218;p13"/>
          <p:cNvGrpSpPr/>
          <p:nvPr/>
        </p:nvGrpSpPr>
        <p:grpSpPr>
          <a:xfrm>
            <a:off x="2998895" y="3273075"/>
            <a:ext cx="6630229" cy="2064407"/>
            <a:chOff x="2998895" y="3273075"/>
            <a:chExt cx="6630229" cy="2064407"/>
          </a:xfrm>
        </p:grpSpPr>
        <p:grpSp>
          <p:nvGrpSpPr>
            <p:cNvPr id="219" name="Google Shape;219;p13"/>
            <p:cNvGrpSpPr/>
            <p:nvPr/>
          </p:nvGrpSpPr>
          <p:grpSpPr>
            <a:xfrm>
              <a:off x="2998895" y="3273075"/>
              <a:ext cx="6630229" cy="2064407"/>
              <a:chOff x="2998895" y="3273075"/>
              <a:chExt cx="6630229" cy="2064407"/>
            </a:xfrm>
          </p:grpSpPr>
          <p:grpSp>
            <p:nvGrpSpPr>
              <p:cNvPr id="220" name="Google Shape;220;p13"/>
              <p:cNvGrpSpPr/>
              <p:nvPr/>
            </p:nvGrpSpPr>
            <p:grpSpPr>
              <a:xfrm>
                <a:off x="2998895" y="3273075"/>
                <a:ext cx="6630229" cy="2064407"/>
                <a:chOff x="2998895" y="3273075"/>
                <a:chExt cx="6630229" cy="2064407"/>
              </a:xfrm>
            </p:grpSpPr>
            <p:grpSp>
              <p:nvGrpSpPr>
                <p:cNvPr id="221" name="Google Shape;221;p13"/>
                <p:cNvGrpSpPr/>
                <p:nvPr/>
              </p:nvGrpSpPr>
              <p:grpSpPr>
                <a:xfrm>
                  <a:off x="914593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222" name="Google Shape;222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223" name="Google Shape;223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224" name="Google Shape;224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225" name="Google Shape;225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26" name="Google Shape;226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27" name="Google Shape;227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28" name="Google Shape;228;p13"/>
                <p:cNvGrpSpPr/>
                <p:nvPr/>
              </p:nvGrpSpPr>
              <p:grpSpPr>
                <a:xfrm>
                  <a:off x="8858213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229" name="Google Shape;229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230" name="Google Shape;230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231" name="Google Shape;231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232" name="Google Shape;232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233" name="Google Shape;233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234" name="Google Shape;234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235" name="Google Shape;235;p13"/>
                <p:cNvGrpSpPr/>
                <p:nvPr/>
              </p:nvGrpSpPr>
              <p:grpSpPr>
                <a:xfrm>
                  <a:off x="8198613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236" name="Google Shape;236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237" name="Google Shape;237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238" name="Google Shape;238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239" name="Google Shape;239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40" name="Google Shape;240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41" name="Google Shape;241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42" name="Google Shape;242;p13"/>
                <p:cNvGrpSpPr/>
                <p:nvPr/>
              </p:nvGrpSpPr>
              <p:grpSpPr>
                <a:xfrm>
                  <a:off x="7910888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243" name="Google Shape;243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244" name="Google Shape;244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245" name="Google Shape;245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246" name="Google Shape;246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247" name="Google Shape;247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248" name="Google Shape;248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249" name="Google Shape;249;p13"/>
                <p:cNvGrpSpPr/>
                <p:nvPr/>
              </p:nvGrpSpPr>
              <p:grpSpPr>
                <a:xfrm>
                  <a:off x="725128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250" name="Google Shape;250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251" name="Google Shape;251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252" name="Google Shape;252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253" name="Google Shape;253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54" name="Google Shape;254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55" name="Google Shape;255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56" name="Google Shape;256;p13"/>
                <p:cNvGrpSpPr/>
                <p:nvPr/>
              </p:nvGrpSpPr>
              <p:grpSpPr>
                <a:xfrm>
                  <a:off x="6963563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257" name="Google Shape;257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258" name="Google Shape;258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259" name="Google Shape;259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260" name="Google Shape;260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261" name="Google Shape;261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262" name="Google Shape;262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263" name="Google Shape;263;p13"/>
                <p:cNvGrpSpPr/>
                <p:nvPr/>
              </p:nvGrpSpPr>
              <p:grpSpPr>
                <a:xfrm>
                  <a:off x="6016238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264" name="Google Shape;264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265" name="Google Shape;265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266" name="Google Shape;266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267" name="Google Shape;267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268" name="Google Shape;268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269" name="Google Shape;269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270" name="Google Shape;270;p13"/>
                <p:cNvGrpSpPr/>
                <p:nvPr/>
              </p:nvGrpSpPr>
              <p:grpSpPr>
                <a:xfrm>
                  <a:off x="6303963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271" name="Google Shape;271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272" name="Google Shape;272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273" name="Google Shape;273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274" name="Google Shape;274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75" name="Google Shape;275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76" name="Google Shape;276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77" name="Google Shape;277;p13"/>
                <p:cNvGrpSpPr/>
                <p:nvPr/>
              </p:nvGrpSpPr>
              <p:grpSpPr>
                <a:xfrm>
                  <a:off x="5068325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278" name="Google Shape;278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279" name="Google Shape;279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280" name="Google Shape;280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281" name="Google Shape;281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282" name="Google Shape;282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283" name="Google Shape;283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284" name="Google Shape;284;p13"/>
                <p:cNvGrpSpPr/>
                <p:nvPr/>
              </p:nvGrpSpPr>
              <p:grpSpPr>
                <a:xfrm>
                  <a:off x="535663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285" name="Google Shape;285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286" name="Google Shape;286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287" name="Google Shape;287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288" name="Google Shape;288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89" name="Google Shape;289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90" name="Google Shape;290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91" name="Google Shape;291;p13"/>
                <p:cNvGrpSpPr/>
                <p:nvPr/>
              </p:nvGrpSpPr>
              <p:grpSpPr>
                <a:xfrm>
                  <a:off x="4115775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292" name="Google Shape;292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293" name="Google Shape;293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294" name="Google Shape;294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295" name="Google Shape;295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296" name="Google Shape;296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297" name="Google Shape;297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298" name="Google Shape;298;p13"/>
                <p:cNvGrpSpPr/>
                <p:nvPr/>
              </p:nvGrpSpPr>
              <p:grpSpPr>
                <a:xfrm>
                  <a:off x="440408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299" name="Google Shape;299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300" name="Google Shape;300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301" name="Google Shape;301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302" name="Google Shape;302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303" name="Google Shape;303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304" name="Google Shape;304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305" name="Google Shape;305;p13"/>
                <p:cNvGrpSpPr/>
                <p:nvPr/>
              </p:nvGrpSpPr>
              <p:grpSpPr>
                <a:xfrm>
                  <a:off x="3171338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306" name="Google Shape;306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307" name="Google Shape;307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308" name="Google Shape;308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309" name="Google Shape;309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310" name="Google Shape;310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311" name="Google Shape;311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312" name="Google Shape;312;p13"/>
                <p:cNvGrpSpPr/>
                <p:nvPr/>
              </p:nvGrpSpPr>
              <p:grpSpPr>
                <a:xfrm>
                  <a:off x="5068913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313" name="Google Shape;313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314" name="Google Shape;314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315" name="Google Shape;315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316" name="Google Shape;316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317" name="Google Shape;317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318" name="Google Shape;318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319" name="Google Shape;319;p13"/>
                <p:cNvGrpSpPr/>
                <p:nvPr/>
              </p:nvGrpSpPr>
              <p:grpSpPr>
                <a:xfrm>
                  <a:off x="3459650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320" name="Google Shape;320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321" name="Google Shape;321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322" name="Google Shape;322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323" name="Google Shape;323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324" name="Google Shape;324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325" name="Google Shape;325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326" name="Google Shape;326;p13"/>
                <p:cNvSpPr txBox="1"/>
                <p:nvPr/>
              </p:nvSpPr>
              <p:spPr>
                <a:xfrm>
                  <a:off x="2998895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Dic. 26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327" name="Google Shape;327;p13"/>
                <p:cNvSpPr txBox="1"/>
                <p:nvPr/>
              </p:nvSpPr>
              <p:spPr>
                <a:xfrm>
                  <a:off x="3947185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Dic. 27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328" name="Google Shape;328;p13"/>
                <p:cNvSpPr txBox="1"/>
                <p:nvPr/>
              </p:nvSpPr>
              <p:spPr>
                <a:xfrm>
                  <a:off x="4895474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Dic. 28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329" name="Google Shape;329;p13"/>
                <p:cNvSpPr txBox="1"/>
                <p:nvPr/>
              </p:nvSpPr>
              <p:spPr>
                <a:xfrm>
                  <a:off x="5843764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Dic. 29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330" name="Google Shape;330;p13"/>
                <p:cNvSpPr txBox="1"/>
                <p:nvPr/>
              </p:nvSpPr>
              <p:spPr>
                <a:xfrm>
                  <a:off x="6792053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Dic. 30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331" name="Google Shape;331;p13"/>
                <p:cNvSpPr txBox="1"/>
                <p:nvPr/>
              </p:nvSpPr>
              <p:spPr>
                <a:xfrm>
                  <a:off x="7740343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Dic. 31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332" name="Google Shape;332;p13"/>
                <p:cNvSpPr txBox="1"/>
                <p:nvPr/>
              </p:nvSpPr>
              <p:spPr>
                <a:xfrm>
                  <a:off x="8688633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 </a:t>
                  </a:r>
                  <a:r>
                    <a:rPr lang="en" sz="1200">
                      <a:solidFill>
                        <a:schemeClr val="dk1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Ene. </a:t>
                  </a: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 1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</p:grpSp>
          <p:grpSp>
            <p:nvGrpSpPr>
              <p:cNvPr id="333" name="Google Shape;333;p13"/>
              <p:cNvGrpSpPr/>
              <p:nvPr/>
            </p:nvGrpSpPr>
            <p:grpSpPr>
              <a:xfrm>
                <a:off x="3248959" y="3453849"/>
                <a:ext cx="280957" cy="1099499"/>
                <a:chOff x="3248975" y="1259951"/>
                <a:chExt cx="314375" cy="1099499"/>
              </a:xfrm>
            </p:grpSpPr>
            <p:cxnSp>
              <p:nvCxnSpPr>
                <p:cNvPr id="334" name="Google Shape;334;p13"/>
                <p:cNvCxnSpPr/>
                <p:nvPr/>
              </p:nvCxnSpPr>
              <p:spPr>
                <a:xfrm rot="10800000">
                  <a:off x="3248975" y="1259951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35" name="Google Shape;335;p13"/>
                <p:cNvCxnSpPr/>
                <p:nvPr/>
              </p:nvCxnSpPr>
              <p:spPr>
                <a:xfrm rot="10800000">
                  <a:off x="3248975" y="1528387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36" name="Google Shape;336;p13"/>
                <p:cNvCxnSpPr/>
                <p:nvPr/>
              </p:nvCxnSpPr>
              <p:spPr>
                <a:xfrm rot="10800000">
                  <a:off x="3251410" y="1821312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37" name="Google Shape;337;p13"/>
                <p:cNvCxnSpPr/>
                <p:nvPr/>
              </p:nvCxnSpPr>
              <p:spPr>
                <a:xfrm rot="10800000">
                  <a:off x="3249094" y="2359450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38" name="Google Shape;338;p13"/>
                <p:cNvCxnSpPr/>
                <p:nvPr/>
              </p:nvCxnSpPr>
              <p:spPr>
                <a:xfrm rot="10800000">
                  <a:off x="3254050" y="2090394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339" name="Google Shape;339;p13"/>
            <p:cNvGrpSpPr/>
            <p:nvPr/>
          </p:nvGrpSpPr>
          <p:grpSpPr>
            <a:xfrm>
              <a:off x="419598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340" name="Google Shape;340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1" name="Google Shape;341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2" name="Google Shape;342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3" name="Google Shape;343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4" name="Google Shape;344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345" name="Google Shape;345;p13"/>
            <p:cNvGrpSpPr/>
            <p:nvPr/>
          </p:nvGrpSpPr>
          <p:grpSpPr>
            <a:xfrm>
              <a:off x="5148159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346" name="Google Shape;346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7" name="Google Shape;347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8" name="Google Shape;348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9" name="Google Shape;349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0" name="Google Shape;350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351" name="Google Shape;351;p13"/>
            <p:cNvGrpSpPr/>
            <p:nvPr/>
          </p:nvGrpSpPr>
          <p:grpSpPr>
            <a:xfrm>
              <a:off x="609223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352" name="Google Shape;352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3" name="Google Shape;353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4" name="Google Shape;354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5" name="Google Shape;355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6" name="Google Shape;356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357" name="Google Shape;357;p13"/>
            <p:cNvGrpSpPr/>
            <p:nvPr/>
          </p:nvGrpSpPr>
          <p:grpSpPr>
            <a:xfrm>
              <a:off x="704268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358" name="Google Shape;358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9" name="Google Shape;359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0" name="Google Shape;360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1" name="Google Shape;361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2" name="Google Shape;362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363" name="Google Shape;363;p13"/>
            <p:cNvGrpSpPr/>
            <p:nvPr/>
          </p:nvGrpSpPr>
          <p:grpSpPr>
            <a:xfrm>
              <a:off x="798788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364" name="Google Shape;364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5" name="Google Shape;365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6" name="Google Shape;366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7" name="Google Shape;367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8" name="Google Shape;368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369" name="Google Shape;369;p13"/>
            <p:cNvGrpSpPr/>
            <p:nvPr/>
          </p:nvGrpSpPr>
          <p:grpSpPr>
            <a:xfrm>
              <a:off x="893483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370" name="Google Shape;370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1" name="Google Shape;371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2" name="Google Shape;372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3" name="Google Shape;373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4" name="Google Shape;374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375" name="Google Shape;375;p13"/>
          <p:cNvGrpSpPr/>
          <p:nvPr/>
        </p:nvGrpSpPr>
        <p:grpSpPr>
          <a:xfrm>
            <a:off x="9143613" y="1147675"/>
            <a:ext cx="483187" cy="1290902"/>
            <a:chOff x="5246900" y="2991300"/>
            <a:chExt cx="483187" cy="1290902"/>
          </a:xfrm>
        </p:grpSpPr>
        <p:sp>
          <p:nvSpPr>
            <p:cNvPr id="376" name="Google Shape;376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377" name="Google Shape;377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378" name="Google Shape;378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379" name="Google Shape;379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380" name="Google Shape;380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381" name="Google Shape;381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382" name="Google Shape;382;p13"/>
          <p:cNvGrpSpPr/>
          <p:nvPr/>
        </p:nvGrpSpPr>
        <p:grpSpPr>
          <a:xfrm>
            <a:off x="8855888" y="1071750"/>
            <a:ext cx="420800" cy="1725050"/>
            <a:chOff x="4117988" y="1071750"/>
            <a:chExt cx="420800" cy="1725050"/>
          </a:xfrm>
        </p:grpSpPr>
        <p:grpSp>
          <p:nvGrpSpPr>
            <p:cNvPr id="383" name="Google Shape;383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384" name="Google Shape;384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385" name="Google Shape;385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386" name="Google Shape;386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387" name="Google Shape;387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388" name="Google Shape;388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89" name="Google Shape;389;p13"/>
          <p:cNvGrpSpPr/>
          <p:nvPr/>
        </p:nvGrpSpPr>
        <p:grpSpPr>
          <a:xfrm>
            <a:off x="8935309" y="1259949"/>
            <a:ext cx="280957" cy="1099499"/>
            <a:chOff x="3248975" y="1259951"/>
            <a:chExt cx="314375" cy="1099499"/>
          </a:xfrm>
        </p:grpSpPr>
        <p:cxnSp>
          <p:nvCxnSpPr>
            <p:cNvPr id="390" name="Google Shape;390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1" name="Google Shape;391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2" name="Google Shape;392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3" name="Google Shape;393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4" name="Google Shape;394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95" name="Google Shape;395;p13"/>
          <p:cNvGrpSpPr/>
          <p:nvPr/>
        </p:nvGrpSpPr>
        <p:grpSpPr>
          <a:xfrm>
            <a:off x="8196288" y="1147675"/>
            <a:ext cx="483187" cy="1290902"/>
            <a:chOff x="5246900" y="2991300"/>
            <a:chExt cx="483187" cy="1290902"/>
          </a:xfrm>
        </p:grpSpPr>
        <p:sp>
          <p:nvSpPr>
            <p:cNvPr id="396" name="Google Shape;396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397" name="Google Shape;397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398" name="Google Shape;398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399" name="Google Shape;399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00" name="Google Shape;400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01" name="Google Shape;401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402" name="Google Shape;402;p13"/>
          <p:cNvGrpSpPr/>
          <p:nvPr/>
        </p:nvGrpSpPr>
        <p:grpSpPr>
          <a:xfrm>
            <a:off x="7908563" y="1071750"/>
            <a:ext cx="420800" cy="1725050"/>
            <a:chOff x="4117988" y="1071750"/>
            <a:chExt cx="420800" cy="1725050"/>
          </a:xfrm>
        </p:grpSpPr>
        <p:grpSp>
          <p:nvGrpSpPr>
            <p:cNvPr id="403" name="Google Shape;403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404" name="Google Shape;404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405" name="Google Shape;405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406" name="Google Shape;406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407" name="Google Shape;407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408" name="Google Shape;408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09" name="Google Shape;409;p13"/>
          <p:cNvGrpSpPr/>
          <p:nvPr/>
        </p:nvGrpSpPr>
        <p:grpSpPr>
          <a:xfrm>
            <a:off x="7987984" y="1259949"/>
            <a:ext cx="280957" cy="1099499"/>
            <a:chOff x="3248975" y="1259951"/>
            <a:chExt cx="314375" cy="1099499"/>
          </a:xfrm>
        </p:grpSpPr>
        <p:cxnSp>
          <p:nvCxnSpPr>
            <p:cNvPr id="410" name="Google Shape;410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1" name="Google Shape;411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2" name="Google Shape;412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3" name="Google Shape;413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4" name="Google Shape;414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15" name="Google Shape;415;p13"/>
          <p:cNvGrpSpPr/>
          <p:nvPr/>
        </p:nvGrpSpPr>
        <p:grpSpPr>
          <a:xfrm>
            <a:off x="7248963" y="1147675"/>
            <a:ext cx="483187" cy="1290902"/>
            <a:chOff x="5246900" y="2991300"/>
            <a:chExt cx="483187" cy="1290902"/>
          </a:xfrm>
        </p:grpSpPr>
        <p:sp>
          <p:nvSpPr>
            <p:cNvPr id="416" name="Google Shape;416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417" name="Google Shape;417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418" name="Google Shape;418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419" name="Google Shape;419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20" name="Google Shape;420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21" name="Google Shape;421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422" name="Google Shape;422;p13"/>
          <p:cNvGrpSpPr/>
          <p:nvPr/>
        </p:nvGrpSpPr>
        <p:grpSpPr>
          <a:xfrm>
            <a:off x="6961238" y="1071750"/>
            <a:ext cx="420800" cy="1725050"/>
            <a:chOff x="4117988" y="1071750"/>
            <a:chExt cx="420800" cy="1725050"/>
          </a:xfrm>
        </p:grpSpPr>
        <p:grpSp>
          <p:nvGrpSpPr>
            <p:cNvPr id="423" name="Google Shape;423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424" name="Google Shape;424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425" name="Google Shape;425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426" name="Google Shape;426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427" name="Google Shape;427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428" name="Google Shape;428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9" name="Google Shape;429;p13"/>
          <p:cNvGrpSpPr/>
          <p:nvPr/>
        </p:nvGrpSpPr>
        <p:grpSpPr>
          <a:xfrm>
            <a:off x="7040659" y="1259949"/>
            <a:ext cx="280957" cy="1099499"/>
            <a:chOff x="3248975" y="1259951"/>
            <a:chExt cx="314375" cy="1099499"/>
          </a:xfrm>
        </p:grpSpPr>
        <p:cxnSp>
          <p:nvCxnSpPr>
            <p:cNvPr id="430" name="Google Shape;430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1" name="Google Shape;431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2" name="Google Shape;432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3" name="Google Shape;433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4" name="Google Shape;434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35" name="Google Shape;435;p13"/>
          <p:cNvGrpSpPr/>
          <p:nvPr/>
        </p:nvGrpSpPr>
        <p:grpSpPr>
          <a:xfrm>
            <a:off x="6013913" y="1071750"/>
            <a:ext cx="420800" cy="1725050"/>
            <a:chOff x="4117988" y="1071750"/>
            <a:chExt cx="420800" cy="1725050"/>
          </a:xfrm>
        </p:grpSpPr>
        <p:grpSp>
          <p:nvGrpSpPr>
            <p:cNvPr id="436" name="Google Shape;436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437" name="Google Shape;437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438" name="Google Shape;438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439" name="Google Shape;439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440" name="Google Shape;440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441" name="Google Shape;441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2" name="Google Shape;442;p13"/>
          <p:cNvGrpSpPr/>
          <p:nvPr/>
        </p:nvGrpSpPr>
        <p:grpSpPr>
          <a:xfrm>
            <a:off x="6301638" y="1147675"/>
            <a:ext cx="483187" cy="1290902"/>
            <a:chOff x="5246900" y="2991300"/>
            <a:chExt cx="483187" cy="1290902"/>
          </a:xfrm>
        </p:grpSpPr>
        <p:sp>
          <p:nvSpPr>
            <p:cNvPr id="443" name="Google Shape;443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444" name="Google Shape;444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445" name="Google Shape;445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446" name="Google Shape;446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47" name="Google Shape;447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48" name="Google Shape;448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449" name="Google Shape;449;p13"/>
          <p:cNvGrpSpPr/>
          <p:nvPr/>
        </p:nvGrpSpPr>
        <p:grpSpPr>
          <a:xfrm>
            <a:off x="6093334" y="1259949"/>
            <a:ext cx="280957" cy="1099499"/>
            <a:chOff x="3248975" y="1259951"/>
            <a:chExt cx="314375" cy="1099499"/>
          </a:xfrm>
        </p:grpSpPr>
        <p:cxnSp>
          <p:nvCxnSpPr>
            <p:cNvPr id="450" name="Google Shape;450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1" name="Google Shape;451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2" name="Google Shape;452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3" name="Google Shape;453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4" name="Google Shape;454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55" name="Google Shape;455;p13"/>
          <p:cNvGrpSpPr/>
          <p:nvPr/>
        </p:nvGrpSpPr>
        <p:grpSpPr>
          <a:xfrm>
            <a:off x="5066000" y="1071750"/>
            <a:ext cx="420800" cy="1725050"/>
            <a:chOff x="4117988" y="1071750"/>
            <a:chExt cx="420800" cy="1725050"/>
          </a:xfrm>
        </p:grpSpPr>
        <p:grpSp>
          <p:nvGrpSpPr>
            <p:cNvPr id="456" name="Google Shape;456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457" name="Google Shape;457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458" name="Google Shape;458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459" name="Google Shape;459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460" name="Google Shape;460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461" name="Google Shape;461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2" name="Google Shape;462;p13"/>
          <p:cNvGrpSpPr/>
          <p:nvPr/>
        </p:nvGrpSpPr>
        <p:grpSpPr>
          <a:xfrm>
            <a:off x="5354313" y="1147675"/>
            <a:ext cx="483187" cy="1290902"/>
            <a:chOff x="5246900" y="2991300"/>
            <a:chExt cx="483187" cy="1290902"/>
          </a:xfrm>
        </p:grpSpPr>
        <p:sp>
          <p:nvSpPr>
            <p:cNvPr id="463" name="Google Shape;463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464" name="Google Shape;464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465" name="Google Shape;465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466" name="Google Shape;466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67" name="Google Shape;467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68" name="Google Shape;468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469" name="Google Shape;469;p13"/>
          <p:cNvGrpSpPr/>
          <p:nvPr/>
        </p:nvGrpSpPr>
        <p:grpSpPr>
          <a:xfrm>
            <a:off x="4113450" y="1071750"/>
            <a:ext cx="420800" cy="1725050"/>
            <a:chOff x="4117988" y="1071750"/>
            <a:chExt cx="420800" cy="1725050"/>
          </a:xfrm>
        </p:grpSpPr>
        <p:grpSp>
          <p:nvGrpSpPr>
            <p:cNvPr id="470" name="Google Shape;470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471" name="Google Shape;471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472" name="Google Shape;472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473" name="Google Shape;473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474" name="Google Shape;474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475" name="Google Shape;475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6" name="Google Shape;476;p13"/>
          <p:cNvGrpSpPr/>
          <p:nvPr/>
        </p:nvGrpSpPr>
        <p:grpSpPr>
          <a:xfrm>
            <a:off x="4401763" y="1147675"/>
            <a:ext cx="483187" cy="1290902"/>
            <a:chOff x="5246900" y="2991300"/>
            <a:chExt cx="483187" cy="1290902"/>
          </a:xfrm>
        </p:grpSpPr>
        <p:sp>
          <p:nvSpPr>
            <p:cNvPr id="477" name="Google Shape;477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478" name="Google Shape;478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479" name="Google Shape;479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480" name="Google Shape;480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81" name="Google Shape;481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82" name="Google Shape;482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483" name="Google Shape;483;p13"/>
          <p:cNvGrpSpPr/>
          <p:nvPr/>
        </p:nvGrpSpPr>
        <p:grpSpPr>
          <a:xfrm>
            <a:off x="4195984" y="1259949"/>
            <a:ext cx="280957" cy="1099499"/>
            <a:chOff x="3248975" y="1259951"/>
            <a:chExt cx="314375" cy="1099499"/>
          </a:xfrm>
        </p:grpSpPr>
        <p:cxnSp>
          <p:nvCxnSpPr>
            <p:cNvPr id="484" name="Google Shape;484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5" name="Google Shape;485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6" name="Google Shape;486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7" name="Google Shape;487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8" name="Google Shape;488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489" name="Google Shape;489;p13"/>
          <p:cNvSpPr/>
          <p:nvPr/>
        </p:nvSpPr>
        <p:spPr>
          <a:xfrm>
            <a:off x="4231125" y="1311525"/>
            <a:ext cx="128400" cy="1211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0" name="Google Shape;490;p13"/>
          <p:cNvGrpSpPr/>
          <p:nvPr/>
        </p:nvGrpSpPr>
        <p:grpSpPr>
          <a:xfrm>
            <a:off x="3169013" y="1071750"/>
            <a:ext cx="420800" cy="1725050"/>
            <a:chOff x="4117988" y="1071750"/>
            <a:chExt cx="420800" cy="1725050"/>
          </a:xfrm>
        </p:grpSpPr>
        <p:grpSp>
          <p:nvGrpSpPr>
            <p:cNvPr id="491" name="Google Shape;491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492" name="Google Shape;492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493" name="Google Shape;493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494" name="Google Shape;494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495" name="Google Shape;495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496" name="Google Shape;496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7" name="Google Shape;497;p13"/>
          <p:cNvGrpSpPr/>
          <p:nvPr/>
        </p:nvGrpSpPr>
        <p:grpSpPr>
          <a:xfrm>
            <a:off x="5066588" y="1071750"/>
            <a:ext cx="420800" cy="1725050"/>
            <a:chOff x="4117988" y="1071750"/>
            <a:chExt cx="420800" cy="1725050"/>
          </a:xfrm>
        </p:grpSpPr>
        <p:grpSp>
          <p:nvGrpSpPr>
            <p:cNvPr id="498" name="Google Shape;498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499" name="Google Shape;499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500" name="Google Shape;500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501" name="Google Shape;501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502" name="Google Shape;502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503" name="Google Shape;503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4" name="Google Shape;504;p13"/>
          <p:cNvSpPr/>
          <p:nvPr/>
        </p:nvSpPr>
        <p:spPr>
          <a:xfrm>
            <a:off x="8027300" y="1611240"/>
            <a:ext cx="128400" cy="91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13"/>
          <p:cNvSpPr/>
          <p:nvPr/>
        </p:nvSpPr>
        <p:spPr>
          <a:xfrm>
            <a:off x="7077250" y="1611240"/>
            <a:ext cx="128400" cy="91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13"/>
          <p:cNvSpPr/>
          <p:nvPr/>
        </p:nvSpPr>
        <p:spPr>
          <a:xfrm>
            <a:off x="5179375" y="1604375"/>
            <a:ext cx="128400" cy="946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13"/>
          <p:cNvSpPr/>
          <p:nvPr/>
        </p:nvSpPr>
        <p:spPr>
          <a:xfrm>
            <a:off x="6128325" y="1906800"/>
            <a:ext cx="128400" cy="644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13"/>
          <p:cNvSpPr/>
          <p:nvPr/>
        </p:nvSpPr>
        <p:spPr>
          <a:xfrm>
            <a:off x="8977350" y="2057650"/>
            <a:ext cx="128400" cy="493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13"/>
          <p:cNvSpPr/>
          <p:nvPr/>
        </p:nvSpPr>
        <p:spPr>
          <a:xfrm>
            <a:off x="3285425" y="3812600"/>
            <a:ext cx="128400" cy="911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13"/>
          <p:cNvSpPr/>
          <p:nvPr/>
        </p:nvSpPr>
        <p:spPr>
          <a:xfrm>
            <a:off x="4231125" y="4259300"/>
            <a:ext cx="128400" cy="465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13"/>
          <p:cNvSpPr/>
          <p:nvPr/>
        </p:nvSpPr>
        <p:spPr>
          <a:xfrm>
            <a:off x="7077250" y="4702700"/>
            <a:ext cx="128400" cy="49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13"/>
          <p:cNvSpPr/>
          <p:nvPr/>
        </p:nvSpPr>
        <p:spPr>
          <a:xfrm>
            <a:off x="5179375" y="4108425"/>
            <a:ext cx="128400" cy="644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13"/>
          <p:cNvSpPr/>
          <p:nvPr/>
        </p:nvSpPr>
        <p:spPr>
          <a:xfrm>
            <a:off x="6128325" y="4108450"/>
            <a:ext cx="128400" cy="644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13"/>
          <p:cNvSpPr/>
          <p:nvPr/>
        </p:nvSpPr>
        <p:spPr>
          <a:xfrm>
            <a:off x="8977350" y="4702600"/>
            <a:ext cx="128400" cy="49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13"/>
          <p:cNvSpPr/>
          <p:nvPr/>
        </p:nvSpPr>
        <p:spPr>
          <a:xfrm>
            <a:off x="4230725" y="6300075"/>
            <a:ext cx="128400" cy="615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13"/>
          <p:cNvSpPr/>
          <p:nvPr/>
        </p:nvSpPr>
        <p:spPr>
          <a:xfrm>
            <a:off x="7076838" y="6004290"/>
            <a:ext cx="128400" cy="91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13"/>
          <p:cNvSpPr/>
          <p:nvPr/>
        </p:nvSpPr>
        <p:spPr>
          <a:xfrm>
            <a:off x="5178963" y="5997425"/>
            <a:ext cx="128400" cy="946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13"/>
          <p:cNvSpPr/>
          <p:nvPr/>
        </p:nvSpPr>
        <p:spPr>
          <a:xfrm>
            <a:off x="6132000" y="5997450"/>
            <a:ext cx="128400" cy="946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13"/>
          <p:cNvSpPr/>
          <p:nvPr/>
        </p:nvSpPr>
        <p:spPr>
          <a:xfrm>
            <a:off x="8972875" y="5997400"/>
            <a:ext cx="128400" cy="946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13"/>
          <p:cNvSpPr/>
          <p:nvPr/>
        </p:nvSpPr>
        <p:spPr>
          <a:xfrm>
            <a:off x="8024425" y="4702600"/>
            <a:ext cx="128400" cy="49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13"/>
          <p:cNvSpPr/>
          <p:nvPr/>
        </p:nvSpPr>
        <p:spPr>
          <a:xfrm>
            <a:off x="8028075" y="5994850"/>
            <a:ext cx="128400" cy="961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22" name="Google Shape;522;p13"/>
          <p:cNvCxnSpPr/>
          <p:nvPr/>
        </p:nvCxnSpPr>
        <p:spPr>
          <a:xfrm>
            <a:off x="598800" y="2357225"/>
            <a:ext cx="1005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23" name="Google Shape;523;p13"/>
          <p:cNvCxnSpPr/>
          <p:nvPr/>
        </p:nvCxnSpPr>
        <p:spPr>
          <a:xfrm>
            <a:off x="598800" y="3228175"/>
            <a:ext cx="1005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24" name="Google Shape;524;p13"/>
          <p:cNvSpPr txBox="1"/>
          <p:nvPr/>
        </p:nvSpPr>
        <p:spPr>
          <a:xfrm>
            <a:off x="514950" y="7074125"/>
            <a:ext cx="1279800" cy="4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</a:rPr>
              <a:t>Where’s the best place to build a snow fort?</a:t>
            </a:r>
            <a:endParaRPr sz="800">
              <a:solidFill>
                <a:srgbClr val="000000"/>
              </a:solidFill>
            </a:endParaRPr>
          </a:p>
        </p:txBody>
      </p:sp>
      <p:pic>
        <p:nvPicPr>
          <p:cNvPr id="525" name="Google Shape;52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6549" y="6964393"/>
            <a:ext cx="1188225" cy="15703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26" name="Google Shape;526;p13"/>
          <p:cNvGrpSpPr/>
          <p:nvPr/>
        </p:nvGrpSpPr>
        <p:grpSpPr>
          <a:xfrm>
            <a:off x="3457325" y="1147675"/>
            <a:ext cx="483187" cy="1290902"/>
            <a:chOff x="5246900" y="2991300"/>
            <a:chExt cx="483187" cy="1290902"/>
          </a:xfrm>
        </p:grpSpPr>
        <p:sp>
          <p:nvSpPr>
            <p:cNvPr id="527" name="Google Shape;527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528" name="Google Shape;528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529" name="Google Shape;529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530" name="Google Shape;530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531" name="Google Shape;531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532" name="Google Shape;532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533" name="Google Shape;533;p13"/>
          <p:cNvGrpSpPr/>
          <p:nvPr/>
        </p:nvGrpSpPr>
        <p:grpSpPr>
          <a:xfrm>
            <a:off x="3248959" y="1259949"/>
            <a:ext cx="280957" cy="1099499"/>
            <a:chOff x="3248975" y="1259951"/>
            <a:chExt cx="314375" cy="1099499"/>
          </a:xfrm>
        </p:grpSpPr>
        <p:cxnSp>
          <p:nvCxnSpPr>
            <p:cNvPr id="534" name="Google Shape;534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5" name="Google Shape;535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6" name="Google Shape;536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7" name="Google Shape;537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8" name="Google Shape;538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39" name="Google Shape;539;p13"/>
          <p:cNvSpPr txBox="1"/>
          <p:nvPr/>
        </p:nvSpPr>
        <p:spPr>
          <a:xfrm>
            <a:off x="2996570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Dic. 26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40" name="Google Shape;540;p13"/>
          <p:cNvSpPr txBox="1"/>
          <p:nvPr/>
        </p:nvSpPr>
        <p:spPr>
          <a:xfrm>
            <a:off x="3944860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Dic. 27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41" name="Google Shape;541;p13"/>
          <p:cNvSpPr txBox="1"/>
          <p:nvPr/>
        </p:nvSpPr>
        <p:spPr>
          <a:xfrm>
            <a:off x="4893149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Dic. 28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42" name="Google Shape;542;p13"/>
          <p:cNvSpPr/>
          <p:nvPr/>
        </p:nvSpPr>
        <p:spPr>
          <a:xfrm>
            <a:off x="3285425" y="1610950"/>
            <a:ext cx="128400" cy="911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3" name="Google Shape;543;p13"/>
          <p:cNvGrpSpPr/>
          <p:nvPr/>
        </p:nvGrpSpPr>
        <p:grpSpPr>
          <a:xfrm>
            <a:off x="5146009" y="1259949"/>
            <a:ext cx="280957" cy="1099499"/>
            <a:chOff x="3248975" y="1259951"/>
            <a:chExt cx="314375" cy="1099499"/>
          </a:xfrm>
        </p:grpSpPr>
        <p:cxnSp>
          <p:nvCxnSpPr>
            <p:cNvPr id="544" name="Google Shape;544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5" name="Google Shape;545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6" name="Google Shape;546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7" name="Google Shape;547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8" name="Google Shape;548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49" name="Google Shape;549;p13"/>
          <p:cNvSpPr txBox="1"/>
          <p:nvPr/>
        </p:nvSpPr>
        <p:spPr>
          <a:xfrm>
            <a:off x="5841439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Dic. 29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50" name="Google Shape;550;p13"/>
          <p:cNvSpPr txBox="1"/>
          <p:nvPr/>
        </p:nvSpPr>
        <p:spPr>
          <a:xfrm>
            <a:off x="6789728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Dic. 30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51" name="Google Shape;551;p13"/>
          <p:cNvSpPr txBox="1"/>
          <p:nvPr/>
        </p:nvSpPr>
        <p:spPr>
          <a:xfrm>
            <a:off x="7738018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Dic. 31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52" name="Google Shape;552;p13"/>
          <p:cNvSpPr txBox="1"/>
          <p:nvPr/>
        </p:nvSpPr>
        <p:spPr>
          <a:xfrm>
            <a:off x="8686308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 Ene. 1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grpSp>
        <p:nvGrpSpPr>
          <p:cNvPr id="553" name="Google Shape;553;p13"/>
          <p:cNvGrpSpPr/>
          <p:nvPr/>
        </p:nvGrpSpPr>
        <p:grpSpPr>
          <a:xfrm>
            <a:off x="1908149" y="1351150"/>
            <a:ext cx="1292700" cy="5042075"/>
            <a:chOff x="567999" y="1884550"/>
            <a:chExt cx="1292700" cy="5042075"/>
          </a:xfrm>
        </p:grpSpPr>
        <p:sp>
          <p:nvSpPr>
            <p:cNvPr id="554" name="Google Shape;554;p13"/>
            <p:cNvSpPr txBox="1"/>
            <p:nvPr/>
          </p:nvSpPr>
          <p:spPr>
            <a:xfrm>
              <a:off x="567999" y="4112800"/>
              <a:ext cx="1292700" cy="68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latin typeface="Poppins"/>
                  <a:ea typeface="Poppins"/>
                  <a:cs typeface="Poppins"/>
                  <a:sym typeface="Poppins"/>
                </a:rPr>
                <a:t>Fairbanks, Alaska</a:t>
              </a:r>
              <a:endParaRPr b="1" sz="15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55" name="Google Shape;555;p13"/>
            <p:cNvSpPr txBox="1"/>
            <p:nvPr/>
          </p:nvSpPr>
          <p:spPr>
            <a:xfrm>
              <a:off x="603999" y="6245625"/>
              <a:ext cx="1220700" cy="68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latin typeface="Poppins"/>
                  <a:ea typeface="Poppins"/>
                  <a:cs typeface="Poppins"/>
                  <a:sym typeface="Poppins"/>
                </a:rPr>
                <a:t>Truckee, California</a:t>
              </a:r>
              <a:endParaRPr b="1" sz="15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56" name="Google Shape;556;p13"/>
            <p:cNvSpPr txBox="1"/>
            <p:nvPr/>
          </p:nvSpPr>
          <p:spPr>
            <a:xfrm>
              <a:off x="567999" y="1884550"/>
              <a:ext cx="1292700" cy="68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latin typeface="Poppins"/>
                  <a:ea typeface="Poppins"/>
                  <a:cs typeface="Poppins"/>
                  <a:sym typeface="Poppins"/>
                </a:rPr>
                <a:t>Madison, Wisconsin</a:t>
              </a:r>
              <a:endParaRPr b="1" sz="1500"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557" name="Google Shape;557;p13"/>
          <p:cNvSpPr/>
          <p:nvPr/>
        </p:nvSpPr>
        <p:spPr>
          <a:xfrm>
            <a:off x="3285025" y="6299800"/>
            <a:ext cx="128400" cy="615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8" name="Google Shape;5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95935" y="5623942"/>
            <a:ext cx="18100" cy="19050"/>
          </a:xfrm>
          <a:prstGeom prst="rect">
            <a:avLst/>
          </a:prstGeom>
          <a:noFill/>
          <a:ln>
            <a:noFill/>
          </a:ln>
        </p:spPr>
      </p:pic>
      <p:sp>
        <p:nvSpPr>
          <p:cNvPr id="559" name="Google Shape;559;p13"/>
          <p:cNvSpPr txBox="1"/>
          <p:nvPr/>
        </p:nvSpPr>
        <p:spPr>
          <a:xfrm>
            <a:off x="458700" y="6603000"/>
            <a:ext cx="1434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Celsius version</a:t>
            </a:r>
            <a:endParaRPr sz="1100"/>
          </a:p>
        </p:txBody>
      </p:sp>
      <p:cxnSp>
        <p:nvCxnSpPr>
          <p:cNvPr id="560" name="Google Shape;560;p13"/>
          <p:cNvCxnSpPr/>
          <p:nvPr/>
        </p:nvCxnSpPr>
        <p:spPr>
          <a:xfrm>
            <a:off x="561125" y="6905175"/>
            <a:ext cx="1259700" cy="1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1" name="Google Shape;561;p13"/>
          <p:cNvSpPr/>
          <p:nvPr/>
        </p:nvSpPr>
        <p:spPr>
          <a:xfrm>
            <a:off x="352150" y="1143025"/>
            <a:ext cx="1401900" cy="3111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LEYENDA</a:t>
            </a:r>
            <a:endParaRPr/>
          </a:p>
        </p:txBody>
      </p:sp>
      <p:sp>
        <p:nvSpPr>
          <p:cNvPr id="562" name="Google Shape;562;p13"/>
          <p:cNvSpPr txBox="1"/>
          <p:nvPr/>
        </p:nvSpPr>
        <p:spPr>
          <a:xfrm>
            <a:off x="331775" y="3357763"/>
            <a:ext cx="11022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Perfecto</a:t>
            </a:r>
            <a:endParaRPr b="1" sz="1100"/>
          </a:p>
        </p:txBody>
      </p:sp>
      <p:sp>
        <p:nvSpPr>
          <p:cNvPr id="563" name="Google Shape;563;p13"/>
          <p:cNvSpPr txBox="1"/>
          <p:nvPr/>
        </p:nvSpPr>
        <p:spPr>
          <a:xfrm>
            <a:off x="240075" y="1582425"/>
            <a:ext cx="1279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Demasiado caliente =</a:t>
            </a:r>
            <a:endParaRPr b="1" sz="11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800"/>
          </a:p>
        </p:txBody>
      </p:sp>
      <p:sp>
        <p:nvSpPr>
          <p:cNvPr id="564" name="Google Shape;564;p13"/>
          <p:cNvSpPr/>
          <p:nvPr/>
        </p:nvSpPr>
        <p:spPr>
          <a:xfrm rot="-5652083">
            <a:off x="1278926" y="3430595"/>
            <a:ext cx="219947" cy="255196"/>
          </a:xfrm>
          <a:custGeom>
            <a:rect b="b" l="l" r="r" t="t"/>
            <a:pathLst>
              <a:path extrusionOk="0" h="173956" w="207920">
                <a:moveTo>
                  <a:pt x="143219" y="0"/>
                </a:moveTo>
                <a:cubicBezTo>
                  <a:pt x="115028" y="0"/>
                  <a:pt x="85335" y="956"/>
                  <a:pt x="59553" y="12360"/>
                </a:cubicBezTo>
                <a:cubicBezTo>
                  <a:pt x="34039" y="23645"/>
                  <a:pt x="14789" y="48981"/>
                  <a:pt x="3458" y="74475"/>
                </a:cubicBezTo>
                <a:cubicBezTo>
                  <a:pt x="-10616" y="106139"/>
                  <a:pt x="21419" y="151971"/>
                  <a:pt x="53214" y="165748"/>
                </a:cubicBezTo>
                <a:cubicBezTo>
                  <a:pt x="66219" y="171383"/>
                  <a:pt x="80921" y="172201"/>
                  <a:pt x="95047" y="173354"/>
                </a:cubicBezTo>
                <a:cubicBezTo>
                  <a:pt x="120714" y="175448"/>
                  <a:pt x="149152" y="172104"/>
                  <a:pt x="170791" y="158142"/>
                </a:cubicBezTo>
                <a:cubicBezTo>
                  <a:pt x="180822" y="151670"/>
                  <a:pt x="186686" y="139980"/>
                  <a:pt x="192024" y="129302"/>
                </a:cubicBezTo>
                <a:cubicBezTo>
                  <a:pt x="196788" y="119773"/>
                  <a:pt x="201800" y="110164"/>
                  <a:pt x="204384" y="99829"/>
                </a:cubicBezTo>
                <a:cubicBezTo>
                  <a:pt x="208846" y="81986"/>
                  <a:pt x="209915" y="61508"/>
                  <a:pt x="202482" y="44685"/>
                </a:cubicBezTo>
                <a:cubicBezTo>
                  <a:pt x="200574" y="40367"/>
                  <a:pt x="196630" y="37248"/>
                  <a:pt x="193292" y="33910"/>
                </a:cubicBezTo>
                <a:cubicBezTo>
                  <a:pt x="185611" y="26229"/>
                  <a:pt x="178288" y="17534"/>
                  <a:pt x="168572" y="12676"/>
                </a:cubicBezTo>
                <a:cubicBezTo>
                  <a:pt x="159588" y="8184"/>
                  <a:pt x="149304" y="6835"/>
                  <a:pt x="139416" y="5070"/>
                </a:cubicBezTo>
                <a:cubicBezTo>
                  <a:pt x="127109" y="2873"/>
                  <a:pt x="113879" y="-1739"/>
                  <a:pt x="102020" y="2218"/>
                </a:cubicBezTo>
              </a:path>
            </a:pathLst>
          </a:cu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65" name="Google Shape;565;p13"/>
          <p:cNvSpPr txBox="1"/>
          <p:nvPr/>
        </p:nvSpPr>
        <p:spPr>
          <a:xfrm rot="3148">
            <a:off x="1333350" y="1588701"/>
            <a:ext cx="65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Poppins SemiBold"/>
                <a:ea typeface="Poppins SemiBold"/>
                <a:cs typeface="Poppins SemiBold"/>
                <a:sym typeface="Poppins SemiBold"/>
              </a:rPr>
              <a:t>rojo</a:t>
            </a:r>
            <a:endParaRPr sz="8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566" name="Google Shape;566;p13"/>
          <p:cNvGrpSpPr/>
          <p:nvPr/>
        </p:nvGrpSpPr>
        <p:grpSpPr>
          <a:xfrm flipH="1" rot="1825">
            <a:off x="1377912" y="1790127"/>
            <a:ext cx="286080" cy="231101"/>
            <a:chOff x="5273624" y="73537"/>
            <a:chExt cx="1518473" cy="666350"/>
          </a:xfrm>
        </p:grpSpPr>
        <p:sp>
          <p:nvSpPr>
            <p:cNvPr id="567" name="Google Shape;567;p13"/>
            <p:cNvSpPr/>
            <p:nvPr/>
          </p:nvSpPr>
          <p:spPr>
            <a:xfrm>
              <a:off x="5273624" y="73537"/>
              <a:ext cx="1504266" cy="666350"/>
            </a:xfrm>
            <a:custGeom>
              <a:rect b="b" l="l" r="r" t="t"/>
              <a:pathLst>
                <a:path extrusionOk="0" h="42355" w="37649">
                  <a:moveTo>
                    <a:pt x="0" y="0"/>
                  </a:moveTo>
                  <a:cubicBezTo>
                    <a:pt x="10470" y="15723"/>
                    <a:pt x="24292" y="28998"/>
                    <a:pt x="37649" y="42355"/>
                  </a:cubicBez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68" name="Google Shape;568;p13"/>
            <p:cNvSpPr/>
            <p:nvPr/>
          </p:nvSpPr>
          <p:spPr>
            <a:xfrm>
              <a:off x="5296935" y="171584"/>
              <a:ext cx="1495161" cy="516760"/>
            </a:xfrm>
            <a:custGeom>
              <a:rect b="b" l="l" r="r" t="t"/>
              <a:pathLst>
                <a:path extrusionOk="0" h="28825" w="54414">
                  <a:moveTo>
                    <a:pt x="0" y="28825"/>
                  </a:moveTo>
                  <a:cubicBezTo>
                    <a:pt x="8097" y="27476"/>
                    <a:pt x="14520" y="21130"/>
                    <a:pt x="21472" y="16765"/>
                  </a:cubicBezTo>
                  <a:cubicBezTo>
                    <a:pt x="31907" y="10214"/>
                    <a:pt x="43394" y="5510"/>
                    <a:pt x="54414" y="0"/>
                  </a:cubicBez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569" name="Google Shape;569;p13"/>
          <p:cNvSpPr txBox="1"/>
          <p:nvPr/>
        </p:nvSpPr>
        <p:spPr>
          <a:xfrm rot="3148">
            <a:off x="1333337" y="2474005"/>
            <a:ext cx="65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Poppins SemiBold"/>
                <a:ea typeface="Poppins SemiBold"/>
                <a:cs typeface="Poppins SemiBold"/>
                <a:sym typeface="Poppins SemiBold"/>
              </a:rPr>
              <a:t>azul</a:t>
            </a:r>
            <a:endParaRPr sz="8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570" name="Google Shape;570;p13"/>
          <p:cNvGrpSpPr/>
          <p:nvPr/>
        </p:nvGrpSpPr>
        <p:grpSpPr>
          <a:xfrm flipH="1" rot="1825">
            <a:off x="1377913" y="2744997"/>
            <a:ext cx="286080" cy="231172"/>
            <a:chOff x="5273624" y="73537"/>
            <a:chExt cx="1518473" cy="666350"/>
          </a:xfrm>
        </p:grpSpPr>
        <p:sp>
          <p:nvSpPr>
            <p:cNvPr id="571" name="Google Shape;571;p13"/>
            <p:cNvSpPr/>
            <p:nvPr/>
          </p:nvSpPr>
          <p:spPr>
            <a:xfrm>
              <a:off x="5273624" y="73537"/>
              <a:ext cx="1504266" cy="666350"/>
            </a:xfrm>
            <a:custGeom>
              <a:rect b="b" l="l" r="r" t="t"/>
              <a:pathLst>
                <a:path extrusionOk="0" h="42355" w="37649">
                  <a:moveTo>
                    <a:pt x="0" y="0"/>
                  </a:moveTo>
                  <a:cubicBezTo>
                    <a:pt x="10470" y="15723"/>
                    <a:pt x="24292" y="28998"/>
                    <a:pt x="37649" y="42355"/>
                  </a:cubicBez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72" name="Google Shape;572;p13"/>
            <p:cNvSpPr/>
            <p:nvPr/>
          </p:nvSpPr>
          <p:spPr>
            <a:xfrm>
              <a:off x="5296935" y="171584"/>
              <a:ext cx="1495161" cy="516760"/>
            </a:xfrm>
            <a:custGeom>
              <a:rect b="b" l="l" r="r" t="t"/>
              <a:pathLst>
                <a:path extrusionOk="0" h="28825" w="54414">
                  <a:moveTo>
                    <a:pt x="0" y="28825"/>
                  </a:moveTo>
                  <a:cubicBezTo>
                    <a:pt x="8097" y="27476"/>
                    <a:pt x="14520" y="21130"/>
                    <a:pt x="21472" y="16765"/>
                  </a:cubicBezTo>
                  <a:cubicBezTo>
                    <a:pt x="31907" y="10214"/>
                    <a:pt x="43394" y="5510"/>
                    <a:pt x="54414" y="0"/>
                  </a:cubicBez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573" name="Google Shape;573;p13"/>
          <p:cNvSpPr txBox="1"/>
          <p:nvPr/>
        </p:nvSpPr>
        <p:spPr>
          <a:xfrm>
            <a:off x="550463" y="2061875"/>
            <a:ext cx="1005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(sobre 32°F) 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574" name="Google Shape;574;p13"/>
          <p:cNvSpPr txBox="1"/>
          <p:nvPr/>
        </p:nvSpPr>
        <p:spPr>
          <a:xfrm>
            <a:off x="542963" y="2976225"/>
            <a:ext cx="1012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</a:rPr>
              <a:t>(menos de 25°F) 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575" name="Google Shape;575;p13"/>
          <p:cNvSpPr txBox="1"/>
          <p:nvPr/>
        </p:nvSpPr>
        <p:spPr>
          <a:xfrm>
            <a:off x="1007250" y="3206475"/>
            <a:ext cx="295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=</a:t>
            </a:r>
            <a:endParaRPr sz="1300"/>
          </a:p>
        </p:txBody>
      </p:sp>
      <p:sp>
        <p:nvSpPr>
          <p:cNvPr id="576" name="Google Shape;576;p13"/>
          <p:cNvSpPr txBox="1"/>
          <p:nvPr/>
        </p:nvSpPr>
        <p:spPr>
          <a:xfrm>
            <a:off x="331775" y="2469450"/>
            <a:ext cx="1012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Demasiado frío =</a:t>
            </a:r>
            <a:endParaRPr b="1" sz="11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800"/>
          </a:p>
        </p:txBody>
      </p:sp>
      <p:sp>
        <p:nvSpPr>
          <p:cNvPr id="577" name="Google Shape;577;p13"/>
          <p:cNvSpPr/>
          <p:nvPr/>
        </p:nvSpPr>
        <p:spPr>
          <a:xfrm>
            <a:off x="348275" y="1143025"/>
            <a:ext cx="1401900" cy="2735100"/>
          </a:xfrm>
          <a:prstGeom prst="roundRect">
            <a:avLst>
              <a:gd fmla="val 8355" name="adj"/>
            </a:avLst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