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08a58fd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08a58fd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4b139d9e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4b139d9e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b139d9e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b139d9e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41c3cf8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41c3cf8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41c3cf85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41c3cf8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4b139d9e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4b139d9e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4b139d9e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4b139d9e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4b139d9e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4b139d9e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4b139d9e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4b139d9e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4b139d9e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4b139d9e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4b139d9ef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4b139d9e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4b139d9e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4b139d9e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4b139d9e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4b139d9e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4b139d9ef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4b139d9e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4b139d9e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4b139d9e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4b139d9e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4b139d9e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008a58fd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008a58fd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4b139d9e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4b139d9e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4b139d9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4b139d9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4b139d9e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4b139d9e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4b139d9e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4b139d9e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4b139d9e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4b139d9e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4b139d9e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4b139d9e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4b139d9e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4b139d9e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6.png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3.png"/><Relationship Id="rId13" Type="http://schemas.openxmlformats.org/officeDocument/2006/relationships/image" Target="../media/image28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010" y="63126"/>
            <a:ext cx="440988" cy="44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D7C8A"/>
                </a:solidFill>
              </a:rPr>
              <a:t>Hvorfor findes der hadtale rundt omkring? &gt; SEL &gt; </a:t>
            </a:r>
            <a:r>
              <a:rPr b="1" lang="da-DK">
                <a:solidFill>
                  <a:srgbClr val="5D7C8A"/>
                </a:solidFill>
              </a:rPr>
              <a:t>Gæt en tilhænger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4" name="Google Shape;15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type="ctrTitle"/>
          </p:nvPr>
        </p:nvSpPr>
        <p:spPr>
          <a:xfrm>
            <a:off x="924275" y="907675"/>
            <a:ext cx="4896900" cy="265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4800"/>
              <a:t>Gæt en tilhænger</a:t>
            </a:r>
            <a:endParaRPr b="1" sz="4800"/>
          </a:p>
        </p:txBody>
      </p:sp>
      <p:sp>
        <p:nvSpPr>
          <p:cNvPr id="158" name="Google Shape;158;p37"/>
          <p:cNvSpPr txBox="1"/>
          <p:nvPr>
            <p:ph idx="1" type="subTitle"/>
          </p:nvPr>
        </p:nvSpPr>
        <p:spPr>
          <a:xfrm>
            <a:off x="498000" y="3614775"/>
            <a:ext cx="86460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000000"/>
                </a:solidFill>
              </a:rPr>
              <a:t>Hvad kan du fortælle mig om disse mennesker?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9" name="Google Shape;15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1700" y="952550"/>
            <a:ext cx="2494900" cy="24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/>
          <p:nvPr/>
        </p:nvSpPr>
        <p:spPr>
          <a:xfrm>
            <a:off x="5574000" y="4476275"/>
            <a:ext cx="22701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/>
              <a:t>Copyright VisionHeart INC, 2008</a:t>
            </a:r>
            <a:endParaRPr sz="1100"/>
          </a:p>
        </p:txBody>
      </p:sp>
      <p:pic>
        <p:nvPicPr>
          <p:cNvPr id="209" name="Google Shape;209;p46"/>
          <p:cNvPicPr preferRelativeResize="0"/>
          <p:nvPr/>
        </p:nvPicPr>
        <p:blipFill rotWithShape="1">
          <a:blip r:embed="rId3">
            <a:alphaModFix/>
          </a:blip>
          <a:srcRect b="5784" l="0" r="0" t="5775"/>
          <a:stretch/>
        </p:blipFill>
        <p:spPr>
          <a:xfrm>
            <a:off x="1755688" y="437625"/>
            <a:ext cx="6088425" cy="403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7"/>
          <p:cNvPicPr preferRelativeResize="0"/>
          <p:nvPr/>
        </p:nvPicPr>
        <p:blipFill rotWithShape="1">
          <a:blip r:embed="rId3">
            <a:alphaModFix/>
          </a:blip>
          <a:srcRect b="5784" l="0" r="0" t="5775"/>
          <a:stretch/>
        </p:blipFill>
        <p:spPr>
          <a:xfrm>
            <a:off x="828050" y="1082825"/>
            <a:ext cx="4252175" cy="2820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7"/>
          <p:cNvSpPr txBox="1"/>
          <p:nvPr/>
        </p:nvSpPr>
        <p:spPr>
          <a:xfrm>
            <a:off x="5144000" y="946925"/>
            <a:ext cx="3869100" cy="29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800">
                <a:solidFill>
                  <a:srgbClr val="76B042"/>
                </a:solidFill>
              </a:rPr>
              <a:t>Jeg er:</a:t>
            </a:r>
            <a:endParaRPr b="1" sz="1800">
              <a:solidFill>
                <a:srgbClr val="76B042"/>
              </a:solidFill>
            </a:endParaRPr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Amerikaner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Mand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64 år gammel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Kristen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Har problemer med at læse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Er optaget af at øge kærlighed og accept og at mindske had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Har været børnefotograf, computersælger, tatovør</a:t>
            </a:r>
            <a:endParaRPr sz="1800"/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6" name="Google Shape;216;p47"/>
          <p:cNvSpPr txBox="1"/>
          <p:nvPr/>
        </p:nvSpPr>
        <p:spPr>
          <a:xfrm>
            <a:off x="2819125" y="3903425"/>
            <a:ext cx="22611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/>
              <a:t>Copyright VisionHeart INC, 2008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8"/>
          <p:cNvPicPr preferRelativeResize="0"/>
          <p:nvPr/>
        </p:nvPicPr>
        <p:blipFill rotWithShape="1">
          <a:blip r:embed="rId3">
            <a:alphaModFix/>
          </a:blip>
          <a:srcRect b="238" l="0" r="0" t="238"/>
          <a:stretch/>
        </p:blipFill>
        <p:spPr>
          <a:xfrm>
            <a:off x="1687924" y="406100"/>
            <a:ext cx="6073578" cy="402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9"/>
          <p:cNvPicPr preferRelativeResize="0"/>
          <p:nvPr/>
        </p:nvPicPr>
        <p:blipFill rotWithShape="1">
          <a:blip r:embed="rId3">
            <a:alphaModFix/>
          </a:blip>
          <a:srcRect b="238" l="0" r="0" t="238"/>
          <a:stretch/>
        </p:blipFill>
        <p:spPr>
          <a:xfrm>
            <a:off x="692700" y="851950"/>
            <a:ext cx="4514927" cy="29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9"/>
          <p:cNvSpPr txBox="1"/>
          <p:nvPr/>
        </p:nvSpPr>
        <p:spPr>
          <a:xfrm>
            <a:off x="5350950" y="1082850"/>
            <a:ext cx="3578700" cy="26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800">
                <a:solidFill>
                  <a:srgbClr val="76B042"/>
                </a:solidFill>
              </a:rPr>
              <a:t>Jeg er:</a:t>
            </a:r>
            <a:endParaRPr b="1" sz="1800">
              <a:solidFill>
                <a:srgbClr val="76B042"/>
              </a:solidFill>
            </a:endParaRPr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Marokkaner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Mand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73 år gammel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Muslim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Fattig</a:t>
            </a:r>
            <a:endParaRPr sz="1800"/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50"/>
          <p:cNvPicPr preferRelativeResize="0"/>
          <p:nvPr/>
        </p:nvPicPr>
        <p:blipFill rotWithShape="1">
          <a:blip r:embed="rId3">
            <a:alphaModFix/>
          </a:blip>
          <a:srcRect b="8889" l="0" r="0" t="8880"/>
          <a:stretch/>
        </p:blipFill>
        <p:spPr>
          <a:xfrm>
            <a:off x="2094048" y="605125"/>
            <a:ext cx="5380850" cy="35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51"/>
          <p:cNvPicPr preferRelativeResize="0"/>
          <p:nvPr/>
        </p:nvPicPr>
        <p:blipFill rotWithShape="1">
          <a:blip r:embed="rId3">
            <a:alphaModFix/>
          </a:blip>
          <a:srcRect b="8889" l="0" r="0" t="8880"/>
          <a:stretch/>
        </p:blipFill>
        <p:spPr>
          <a:xfrm>
            <a:off x="758082" y="1106725"/>
            <a:ext cx="4234543" cy="28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1"/>
          <p:cNvSpPr txBox="1"/>
          <p:nvPr/>
        </p:nvSpPr>
        <p:spPr>
          <a:xfrm>
            <a:off x="5175775" y="1106725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800">
                <a:solidFill>
                  <a:srgbClr val="76B042"/>
                </a:solidFill>
              </a:rPr>
              <a:t>Jeg er:</a:t>
            </a:r>
            <a:endParaRPr b="1" sz="1800">
              <a:solidFill>
                <a:srgbClr val="76B042"/>
              </a:solidFill>
            </a:endParaRPr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Tysker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Kvinde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26 år gammel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Muslim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Jeg studerer til diplomingeniør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Har undsluppet forfølgelse i Bosnien</a:t>
            </a:r>
            <a:endParaRPr sz="1800"/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52"/>
          <p:cNvPicPr preferRelativeResize="0"/>
          <p:nvPr/>
        </p:nvPicPr>
        <p:blipFill rotWithShape="1">
          <a:blip r:embed="rId3">
            <a:alphaModFix/>
          </a:blip>
          <a:srcRect b="4737" l="5385" r="49999" t="4682"/>
          <a:stretch/>
        </p:blipFill>
        <p:spPr>
          <a:xfrm>
            <a:off x="1941150" y="214975"/>
            <a:ext cx="5995952" cy="419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3"/>
          <p:cNvPicPr preferRelativeResize="0"/>
          <p:nvPr/>
        </p:nvPicPr>
        <p:blipFill rotWithShape="1">
          <a:blip r:embed="rId3">
            <a:alphaModFix/>
          </a:blip>
          <a:srcRect b="4461" l="5385" r="49999" t="4679"/>
          <a:stretch/>
        </p:blipFill>
        <p:spPr>
          <a:xfrm>
            <a:off x="788250" y="772325"/>
            <a:ext cx="4323827" cy="3035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3"/>
          <p:cNvSpPr txBox="1"/>
          <p:nvPr/>
        </p:nvSpPr>
        <p:spPr>
          <a:xfrm>
            <a:off x="5199675" y="1111375"/>
            <a:ext cx="3725700" cy="28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800">
                <a:solidFill>
                  <a:srgbClr val="76B042"/>
                </a:solidFill>
              </a:rPr>
              <a:t>Jeg er:</a:t>
            </a:r>
            <a:endParaRPr b="1" sz="1800">
              <a:solidFill>
                <a:srgbClr val="76B042"/>
              </a:solidFill>
            </a:endParaRPr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Dansker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Mand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38 år gammel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Kristen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Stiller spørgsmål ved køn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Bruger Tai Chi til at hjælpe mod fibromyalgi</a:t>
            </a:r>
            <a:endParaRPr sz="1800"/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4"/>
          <p:cNvPicPr preferRelativeResize="0"/>
          <p:nvPr/>
        </p:nvPicPr>
        <p:blipFill rotWithShape="1">
          <a:blip r:embed="rId3">
            <a:alphaModFix/>
          </a:blip>
          <a:srcRect b="23412" l="0" r="0" t="0"/>
          <a:stretch/>
        </p:blipFill>
        <p:spPr>
          <a:xfrm>
            <a:off x="3036298" y="326450"/>
            <a:ext cx="4038750" cy="41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5"/>
          <p:cNvPicPr preferRelativeResize="0"/>
          <p:nvPr/>
        </p:nvPicPr>
        <p:blipFill rotWithShape="1">
          <a:blip r:embed="rId3">
            <a:alphaModFix/>
          </a:blip>
          <a:srcRect b="23412" l="0" r="0" t="0"/>
          <a:stretch/>
        </p:blipFill>
        <p:spPr>
          <a:xfrm>
            <a:off x="1393372" y="668800"/>
            <a:ext cx="3404525" cy="34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5"/>
          <p:cNvSpPr txBox="1"/>
          <p:nvPr/>
        </p:nvSpPr>
        <p:spPr>
          <a:xfrm>
            <a:off x="5215600" y="1167300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800">
                <a:solidFill>
                  <a:srgbClr val="76B042"/>
                </a:solidFill>
              </a:rPr>
              <a:t>Jeg er:</a:t>
            </a:r>
            <a:endParaRPr b="1" sz="1800">
              <a:solidFill>
                <a:srgbClr val="76B042"/>
              </a:solidFill>
            </a:endParaRPr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Afghaner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Mand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77 år gammel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Muslim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Pensioneret lærer</a:t>
            </a:r>
            <a:endParaRPr sz="1800"/>
          </a:p>
          <a:p xmlns:a="http://schemas.openxmlformats.org/drawingml/2006/main"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8"/>
          <p:cNvPicPr preferRelativeResize="0"/>
          <p:nvPr/>
        </p:nvPicPr>
        <p:blipFill rotWithShape="1">
          <a:blip r:embed="rId3">
            <a:alphaModFix/>
          </a:blip>
          <a:srcRect b="228" l="0" r="0" t="228"/>
          <a:stretch/>
        </p:blipFill>
        <p:spPr>
          <a:xfrm>
            <a:off x="1719800" y="149875"/>
            <a:ext cx="6672224" cy="442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6"/>
          <p:cNvPicPr preferRelativeResize="0"/>
          <p:nvPr/>
        </p:nvPicPr>
        <p:blipFill rotWithShape="1">
          <a:blip r:embed="rId3">
            <a:alphaModFix/>
          </a:blip>
          <a:srcRect b="4388" l="3644" r="48467" t="3420"/>
          <a:stretch/>
        </p:blipFill>
        <p:spPr>
          <a:xfrm>
            <a:off x="1918699" y="382175"/>
            <a:ext cx="5986852" cy="39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7"/>
          <p:cNvPicPr preferRelativeResize="0"/>
          <p:nvPr/>
        </p:nvPicPr>
        <p:blipFill rotWithShape="1">
          <a:blip r:embed="rId3">
            <a:alphaModFix/>
          </a:blip>
          <a:srcRect b="4388" l="3644" r="48467" t="3420"/>
          <a:stretch/>
        </p:blipFill>
        <p:spPr>
          <a:xfrm>
            <a:off x="859900" y="939525"/>
            <a:ext cx="4299947" cy="28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7"/>
          <p:cNvSpPr txBox="1"/>
          <p:nvPr/>
        </p:nvSpPr>
        <p:spPr>
          <a:xfrm>
            <a:off x="5231500" y="961875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800">
                <a:solidFill>
                  <a:srgbClr val="76B042"/>
                </a:solidFill>
              </a:rPr>
              <a:t>Vi er:</a:t>
            </a:r>
            <a:endParaRPr b="1" sz="1800">
              <a:solidFill>
                <a:srgbClr val="76B042"/>
              </a:solidFill>
            </a:endParaRPr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Kuwaitier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Mænd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26 + 28 år gamle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Muslimer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Bøsser og forelskede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Vi er udstødte af vores familier, fordi vi er bøsser og muslimer.</a:t>
            </a:r>
            <a:endParaRPr sz="1800"/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58"/>
          <p:cNvPicPr preferRelativeResize="0"/>
          <p:nvPr/>
        </p:nvPicPr>
        <p:blipFill rotWithShape="1">
          <a:blip r:embed="rId3">
            <a:alphaModFix/>
          </a:blip>
          <a:srcRect b="228" l="0" r="0" t="228"/>
          <a:stretch/>
        </p:blipFill>
        <p:spPr>
          <a:xfrm>
            <a:off x="1974600" y="270700"/>
            <a:ext cx="6002598" cy="3983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9"/>
          <p:cNvPicPr preferRelativeResize="0"/>
          <p:nvPr/>
        </p:nvPicPr>
        <p:blipFill rotWithShape="1">
          <a:blip r:embed="rId3">
            <a:alphaModFix/>
          </a:blip>
          <a:srcRect b="228" l="0" r="0" t="228"/>
          <a:stretch/>
        </p:blipFill>
        <p:spPr>
          <a:xfrm>
            <a:off x="975013" y="931550"/>
            <a:ext cx="4232616" cy="280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9"/>
          <p:cNvSpPr txBox="1"/>
          <p:nvPr/>
        </p:nvSpPr>
        <p:spPr>
          <a:xfrm>
            <a:off x="5263375" y="931550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800">
                <a:solidFill>
                  <a:srgbClr val="76B042"/>
                </a:solidFill>
              </a:rPr>
              <a:t>Jeg er:</a:t>
            </a:r>
            <a:endParaRPr b="1" sz="1800">
              <a:solidFill>
                <a:srgbClr val="76B042"/>
              </a:solidFill>
            </a:endParaRPr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Græker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Kvinde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24 år gammel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Agnostiker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Jeg har to mødre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Jeg er blevet latterliggjort og mobbet i skolen.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Jeg er selvskader</a:t>
            </a:r>
            <a:endParaRPr sz="1800"/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290" name="Google Shape;290;p6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291" name="Google Shape;29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0"/>
          <p:cNvPicPr preferRelativeResize="0"/>
          <p:nvPr/>
        </p:nvPicPr>
        <p:blipFill rotWithShape="1">
          <a:blip r:embed="rId8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9"/>
          <p:cNvPicPr preferRelativeResize="0"/>
          <p:nvPr/>
        </p:nvPicPr>
        <p:blipFill rotWithShape="1">
          <a:blip r:embed="rId3">
            <a:alphaModFix/>
          </a:blip>
          <a:srcRect b="228" l="0" r="0" t="228"/>
          <a:stretch/>
        </p:blipFill>
        <p:spPr>
          <a:xfrm>
            <a:off x="676775" y="867850"/>
            <a:ext cx="4307173" cy="285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9"/>
          <p:cNvSpPr txBox="1"/>
          <p:nvPr/>
        </p:nvSpPr>
        <p:spPr>
          <a:xfrm>
            <a:off x="5143950" y="745100"/>
            <a:ext cx="3578700" cy="30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800">
                <a:solidFill>
                  <a:srgbClr val="76B042"/>
                </a:solidFill>
              </a:rPr>
              <a:t>Jeg er:</a:t>
            </a:r>
            <a:endParaRPr b="1" sz="1800">
              <a:solidFill>
                <a:srgbClr val="76B042"/>
              </a:solidFill>
            </a:endParaRPr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Britisk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Kvinde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26 år gammel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Ateist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Sælger af medicinsk udstyr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At overholde mine salgsmål motiverer mig</a:t>
            </a:r>
            <a:endParaRPr sz="1800"/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550" y="104625"/>
            <a:ext cx="6342309" cy="459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525" y="908800"/>
            <a:ext cx="4317620" cy="312797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1"/>
          <p:cNvSpPr txBox="1"/>
          <p:nvPr/>
        </p:nvSpPr>
        <p:spPr>
          <a:xfrm>
            <a:off x="5231525" y="1068338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800">
                <a:solidFill>
                  <a:srgbClr val="76B042"/>
                </a:solidFill>
              </a:rPr>
              <a:t>Jeg er:</a:t>
            </a:r>
            <a:endParaRPr b="1" sz="1800">
              <a:solidFill>
                <a:srgbClr val="76B042"/>
              </a:solidFill>
            </a:endParaRPr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Australier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Mand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36 år gammel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Kristen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Transkønnet kvinde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Jeg er CEO i en produktionsvirksomhed</a:t>
            </a:r>
            <a:endParaRPr sz="1800"/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2"/>
          <p:cNvPicPr preferRelativeResize="0"/>
          <p:nvPr/>
        </p:nvPicPr>
        <p:blipFill rotWithShape="1">
          <a:blip r:embed="rId3">
            <a:alphaModFix/>
          </a:blip>
          <a:srcRect b="0" l="3993" r="3984" t="0"/>
          <a:stretch/>
        </p:blipFill>
        <p:spPr>
          <a:xfrm>
            <a:off x="2130139" y="375350"/>
            <a:ext cx="5042975" cy="365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3"/>
          <p:cNvPicPr preferRelativeResize="0"/>
          <p:nvPr/>
        </p:nvPicPr>
        <p:blipFill rotWithShape="1">
          <a:blip r:embed="rId3">
            <a:alphaModFix/>
          </a:blip>
          <a:srcRect b="0" l="3993" r="3984" t="0"/>
          <a:stretch/>
        </p:blipFill>
        <p:spPr>
          <a:xfrm>
            <a:off x="1066925" y="1132413"/>
            <a:ext cx="3973500" cy="28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3"/>
          <p:cNvSpPr txBox="1"/>
          <p:nvPr/>
        </p:nvSpPr>
        <p:spPr>
          <a:xfrm>
            <a:off x="5223550" y="1167300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800">
                <a:solidFill>
                  <a:srgbClr val="76B042"/>
                </a:solidFill>
              </a:rPr>
              <a:t>Jeg er:</a:t>
            </a:r>
            <a:endParaRPr b="1" sz="1800">
              <a:solidFill>
                <a:srgbClr val="76B042"/>
              </a:solidFill>
            </a:endParaRPr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Spansk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Mand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66 år gammel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Ensom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Krigshelt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Staten hjælper mig ikke, jeg er fattig, men jeg har et "hjem".</a:t>
            </a:r>
            <a:endParaRPr sz="1800"/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575" y="175175"/>
            <a:ext cx="6304475" cy="41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125" y="1027125"/>
            <a:ext cx="4045075" cy="26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5"/>
          <p:cNvSpPr txBox="1"/>
          <p:nvPr/>
        </p:nvSpPr>
        <p:spPr>
          <a:xfrm>
            <a:off x="5199675" y="1027125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800">
                <a:solidFill>
                  <a:srgbClr val="76B042"/>
                </a:solidFill>
              </a:rPr>
              <a:t>Jeg er:</a:t>
            </a:r>
            <a:endParaRPr b="1" sz="1800">
              <a:solidFill>
                <a:srgbClr val="76B042"/>
              </a:solidFill>
            </a:endParaRPr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Palæstinenser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Mand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56 år gammel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Muslim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Har en butik</a:t>
            </a:r>
            <a:endParaRPr sz="1800"/>
          </a:p>
          <a:p>
            <a:pPr indent="-342900" lvl="0" marL="457200" rtl="0" algn="l" lang="da-DK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-DK" sz="1800"/>
              <a:t>Er aktivist og frihedskæmper.</a:t>
            </a:r>
            <a:endParaRPr sz="1800"/>
          </a:p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