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Lobster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14c5ce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14c5ce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97a18ba1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97a18ba1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014c5ce0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014c5ce0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9535f1af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9535f1af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9535f1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9535f1a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97a18ba1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97a18ba1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97a18ba1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97a18ba1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97a18ba1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97a18ba1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97a18ba1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97a18ba1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97a18ba1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97a18ba1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97a18ba1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97a18ba1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bit.ly/zipitapp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t.umblr.com/redirect?z=https%3A%2F%2Fwww.behance.net%2Figor_bastidas&amp;t=MzA4NDk1OGQwY2I1NTE4NTkwZGYzYTYyOTA3M2M0MTBiZThjYzk3YyxFMWRaWHN4RQ%3D%3D&amp;b=t%3Ak73rvdpbvgwb1A2Cr_y8rw&amp;p=http%3A%2F%2Fescapekit.ca%2Fpost%2F170659647698%2Fchildline-nyc-based-illustrator-igor-bastidas-has&amp;m=1" TargetMode="External"/><Relationship Id="rId4" Type="http://schemas.openxmlformats.org/officeDocument/2006/relationships/hyperlink" Target="http://escapekit.ca/post/170659647698/childline-nyc-based-illustrator-igor-bastidas-ha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/>
              <a:t>Memes med mening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7931D"/>
                </a:solidFill>
              </a:rPr>
              <a:t>Hvad er min rolle, og hvad kan jeg gøre? &gt; Medborgerskab &gt; </a:t>
            </a:r>
            <a:r>
              <a:rPr lang="da-DK" b="1">
                <a:solidFill>
                  <a:srgbClr val="F7931D"/>
                </a:solidFill>
              </a:rPr>
              <a:t>Memes med mening</a:t>
            </a:r>
            <a:endParaRPr b="1">
              <a:solidFill>
                <a:srgbClr val="F7931D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801" y="90838"/>
            <a:ext cx="298400" cy="4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63437">
            <a:off x="5129497" y="2541761"/>
            <a:ext cx="1765619" cy="1765619"/>
          </a:xfrm>
          <a:prstGeom prst="roundRect">
            <a:avLst>
              <a:gd name="adj" fmla="val 12059"/>
            </a:avLst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98868">
            <a:off x="7020174" y="769420"/>
            <a:ext cx="1765568" cy="1765568"/>
          </a:xfrm>
          <a:prstGeom prst="roundRect">
            <a:avLst>
              <a:gd name="adj" fmla="val 1212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/>
        </p:nvSpPr>
        <p:spPr>
          <a:xfrm>
            <a:off x="1235625" y="205175"/>
            <a:ext cx="52389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dirty="0"/>
              <a:t>Kan du </a:t>
            </a:r>
            <a:r>
              <a:rPr lang="da-DK" sz="3000" b="1" dirty="0">
                <a:solidFill>
                  <a:srgbClr val="F7931D"/>
                </a:solidFill>
              </a:rPr>
              <a:t>skrive et meme</a:t>
            </a:r>
            <a:r>
              <a:rPr lang="da-DK" sz="3000" dirty="0"/>
              <a:t> til de følgende scenerier?</a:t>
            </a:r>
            <a:endParaRPr sz="3000" dirty="0"/>
          </a:p>
        </p:txBody>
      </p:sp>
      <p:sp>
        <p:nvSpPr>
          <p:cNvPr id="244" name="Google Shape;244;p46"/>
          <p:cNvSpPr txBox="1"/>
          <p:nvPr/>
        </p:nvSpPr>
        <p:spPr>
          <a:xfrm>
            <a:off x="657925" y="1894675"/>
            <a:ext cx="8361000" cy="27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800">
                <a:solidFill>
                  <a:schemeClr val="dk1"/>
                </a:solidFill>
              </a:rPr>
              <a:t>Hadefulde kommentarer om (en eller flere) beskyttede egenskaber </a:t>
            </a:r>
            <a:r>
              <a:rPr lang="da-DK" sz="1800" b="1">
                <a:solidFill>
                  <a:srgbClr val="F7931D"/>
                </a:solidFill>
              </a:rPr>
              <a:t>rettet…</a:t>
            </a:r>
            <a:endParaRPr sz="1800" b="1">
              <a:solidFill>
                <a:srgbClr val="F793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dk1"/>
                </a:solidFill>
              </a:rPr>
              <a:t>	</a:t>
            </a:r>
            <a:r>
              <a:rPr lang="da-DK" sz="1800" b="1">
                <a:solidFill>
                  <a:srgbClr val="F7931D"/>
                </a:solidFill>
              </a:rPr>
              <a:t>...mod dig.</a:t>
            </a:r>
            <a:r>
              <a:rPr lang="da-DK" sz="1800" b="1">
                <a:solidFill>
                  <a:schemeClr val="dk1"/>
                </a:solidFill>
              </a:rPr>
              <a:t>	</a:t>
            </a:r>
            <a:r>
              <a:rPr lang="da-DK" sz="1800" b="1">
                <a:solidFill>
                  <a:srgbClr val="F7931D"/>
                </a:solidFill>
              </a:rPr>
              <a:t>...en du kender.</a:t>
            </a:r>
            <a:r>
              <a:rPr lang="da-DK" sz="1800" b="1">
                <a:solidFill>
                  <a:schemeClr val="dk1"/>
                </a:solidFill>
              </a:rPr>
              <a:t>  	 </a:t>
            </a:r>
            <a:r>
              <a:rPr lang="da-DK" sz="1800" b="1">
                <a:solidFill>
                  <a:srgbClr val="F7931D"/>
                </a:solidFill>
              </a:rPr>
              <a:t>...en du ikke kender.</a:t>
            </a:r>
            <a:r>
              <a:rPr lang="da-DK" sz="1800" b="1">
                <a:solidFill>
                  <a:schemeClr val="dk1"/>
                </a:solidFill>
              </a:rPr>
              <a:t>	</a:t>
            </a:r>
            <a:endParaRPr sz="18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800">
                <a:solidFill>
                  <a:schemeClr val="dk1"/>
                </a:solidFill>
              </a:rPr>
              <a:t>Hadefulde kommentarer </a:t>
            </a:r>
            <a:r>
              <a:rPr lang="da-DK" sz="1800" b="1">
                <a:solidFill>
                  <a:srgbClr val="F7931D"/>
                </a:solidFill>
              </a:rPr>
              <a:t>rettet mod en gruppe</a:t>
            </a:r>
            <a:r>
              <a:rPr lang="da-DK" sz="1800"/>
              <a:t>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800">
                <a:solidFill>
                  <a:schemeClr val="dk1"/>
                </a:solidFill>
              </a:rPr>
              <a:t>Udtalelser der </a:t>
            </a:r>
            <a:r>
              <a:rPr lang="da-DK" sz="1800" b="1">
                <a:solidFill>
                  <a:srgbClr val="F7931D"/>
                </a:solidFill>
              </a:rPr>
              <a:t>voldsomt overdriver de negative egenskaber</a:t>
            </a:r>
            <a:r>
              <a:rPr lang="da-DK" sz="1800">
                <a:solidFill>
                  <a:schemeClr val="dk1"/>
                </a:solidFill>
              </a:rPr>
              <a:t> ved en person/gruppe.</a:t>
            </a:r>
            <a:endParaRPr sz="1800"/>
          </a:p>
        </p:txBody>
      </p:sp>
      <p:grpSp>
        <p:nvGrpSpPr>
          <p:cNvPr id="245" name="Google Shape;245;p46"/>
          <p:cNvGrpSpPr/>
          <p:nvPr/>
        </p:nvGrpSpPr>
        <p:grpSpPr>
          <a:xfrm rot="470741">
            <a:off x="6896126" y="181046"/>
            <a:ext cx="1697209" cy="1839139"/>
            <a:chOff x="6896500" y="180713"/>
            <a:chExt cx="1697277" cy="1839213"/>
          </a:xfrm>
        </p:grpSpPr>
        <p:pic>
          <p:nvPicPr>
            <p:cNvPr id="246" name="Google Shape;24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61402" y="180713"/>
              <a:ext cx="1632375" cy="1632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46"/>
            <p:cNvSpPr txBox="1"/>
            <p:nvPr/>
          </p:nvSpPr>
          <p:spPr>
            <a:xfrm>
              <a:off x="6896500" y="1731325"/>
              <a:ext cx="8079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000">
                  <a:solidFill>
                    <a:schemeClr val="dk1"/>
                  </a:solidFill>
                </a:rPr>
                <a:t>© </a:t>
              </a:r>
              <a:r>
                <a:rPr lang="da-DK" sz="1000"/>
                <a:t>Childline</a:t>
              </a:r>
              <a:endParaRPr sz="10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55" name="Google Shape;255;p4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56" name="Google Shape;256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7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/>
          <p:nvPr/>
        </p:nvSpPr>
        <p:spPr>
          <a:xfrm>
            <a:off x="6050752" y="3874450"/>
            <a:ext cx="2412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800" b="1" u="sng">
                <a:hlinkClick r:id="rId3"/>
              </a:rPr>
              <a:t>http://bit.ly/zipitapp</a:t>
            </a:r>
            <a:endParaRPr sz="1800" b="1"/>
          </a:p>
        </p:txBody>
      </p:sp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550" y="2686188"/>
            <a:ext cx="1117250" cy="11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025" y="2079700"/>
            <a:ext cx="1499574" cy="4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1750" y="2079700"/>
            <a:ext cx="1340048" cy="4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4613" y="253375"/>
            <a:ext cx="2947125" cy="16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8"/>
          <p:cNvPicPr preferRelativeResize="0"/>
          <p:nvPr/>
        </p:nvPicPr>
        <p:blipFill rotWithShape="1">
          <a:blip r:embed="rId8">
            <a:alphaModFix/>
          </a:blip>
          <a:srcRect t="3558"/>
          <a:stretch/>
        </p:blipFill>
        <p:spPr>
          <a:xfrm rot="-241109">
            <a:off x="2011365" y="183852"/>
            <a:ext cx="2563725" cy="4395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 txBox="1"/>
          <p:nvPr/>
        </p:nvSpPr>
        <p:spPr>
          <a:xfrm>
            <a:off x="3968475" y="4431375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© </a:t>
            </a:r>
            <a:r>
              <a:rPr lang="da-DK" sz="1000"/>
              <a:t>Childline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50" y="188600"/>
            <a:ext cx="6156476" cy="43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/>
        </p:nvSpPr>
        <p:spPr>
          <a:xfrm>
            <a:off x="4394350" y="4492875"/>
            <a:ext cx="29346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u="sng">
                <a:solidFill>
                  <a:srgbClr val="1155CC"/>
                </a:solidFill>
                <a:hlinkClick r:id="rId4"/>
              </a:rPr>
              <a:t>sjove gifs </a:t>
            </a:r>
            <a:r>
              <a:rPr lang="da-DK" sz="1100">
                <a:solidFill>
                  <a:schemeClr val="dk1"/>
                </a:solidFill>
              </a:rPr>
              <a:t>fra illustratoren </a:t>
            </a:r>
            <a:r>
              <a:rPr lang="da-DK" sz="1050" u="sng">
                <a:solidFill>
                  <a:schemeClr val="dk1"/>
                </a:solidFill>
                <a:highlight>
                  <a:srgbClr val="FFFFFF"/>
                </a:highlight>
                <a:hlinkClick r:id="rId5"/>
              </a:rPr>
              <a:t>Igor Bastidas</a:t>
            </a:r>
            <a:r>
              <a:rPr lang="da-DK" sz="11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77" name="Google Shape;177;p39"/>
          <p:cNvSpPr txBox="1"/>
          <p:nvPr/>
        </p:nvSpPr>
        <p:spPr>
          <a:xfrm>
            <a:off x="6893375" y="858450"/>
            <a:ext cx="2171400" cy="3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 b="1" dirty="0">
                <a:solidFill>
                  <a:srgbClr val="F7931D"/>
                </a:solidFill>
              </a:rPr>
              <a:t>Humor</a:t>
            </a:r>
            <a:r>
              <a:rPr lang="da-DK" sz="2200" dirty="0"/>
              <a:t> kan være et meget effektivt værktøj til bekæmpelse af negative/</a:t>
            </a:r>
            <a:br>
              <a:rPr lang="en-GB" sz="2200" dirty="0"/>
            </a:br>
            <a:r>
              <a:rPr lang="da-DK" sz="2200" dirty="0"/>
              <a:t>undertrykkende kommentarer!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 txBox="1"/>
          <p:nvPr/>
        </p:nvSpPr>
        <p:spPr>
          <a:xfrm>
            <a:off x="1673638" y="289600"/>
            <a:ext cx="60525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Forskellige kategorier af memes er nyttige til </a:t>
            </a:r>
            <a:r>
              <a:rPr lang="da-DK" sz="2400" b="1">
                <a:solidFill>
                  <a:srgbClr val="F7931D"/>
                </a:solidFill>
              </a:rPr>
              <a:t>forskellige formål</a:t>
            </a:r>
            <a:endParaRPr sz="2400" b="1">
              <a:solidFill>
                <a:srgbClr val="F7931D"/>
              </a:solidFill>
            </a:endParaRPr>
          </a:p>
        </p:txBody>
      </p:sp>
      <p:grpSp>
        <p:nvGrpSpPr>
          <p:cNvPr id="183" name="Google Shape;183;p40"/>
          <p:cNvGrpSpPr/>
          <p:nvPr/>
        </p:nvGrpSpPr>
        <p:grpSpPr>
          <a:xfrm>
            <a:off x="1392867" y="1657805"/>
            <a:ext cx="6614021" cy="2717848"/>
            <a:chOff x="562700" y="1704275"/>
            <a:chExt cx="5395237" cy="2217023"/>
          </a:xfrm>
        </p:grpSpPr>
        <p:pic>
          <p:nvPicPr>
            <p:cNvPr id="184" name="Google Shape;18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2700" y="1704275"/>
              <a:ext cx="1790022" cy="1105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52725" y="1705275"/>
              <a:ext cx="1803413" cy="1105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56144" y="1704275"/>
              <a:ext cx="1800160" cy="1105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2700" y="2810725"/>
              <a:ext cx="1786900" cy="1103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4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349600" y="2813850"/>
              <a:ext cx="1803425" cy="1107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4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54513" y="2804663"/>
              <a:ext cx="1803425" cy="11156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40"/>
          <p:cNvSpPr txBox="1"/>
          <p:nvPr/>
        </p:nvSpPr>
        <p:spPr>
          <a:xfrm>
            <a:off x="1325100" y="4332350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© </a:t>
            </a:r>
            <a:r>
              <a:rPr lang="da-DK" sz="1000"/>
              <a:t>Childline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/>
          <p:nvPr/>
        </p:nvSpPr>
        <p:spPr>
          <a:xfrm>
            <a:off x="1565275" y="645485"/>
            <a:ext cx="21714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6000">
                <a:latin typeface="Lobster"/>
                <a:ea typeface="Lobster"/>
                <a:cs typeface="Lobster"/>
                <a:sym typeface="Lobster"/>
              </a:rPr>
              <a:t>En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96" name="Google Shape;1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595" y="709675"/>
            <a:ext cx="1698825" cy="9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1"/>
          <p:cNvSpPr txBox="1"/>
          <p:nvPr/>
        </p:nvSpPr>
        <p:spPr>
          <a:xfrm>
            <a:off x="5259700" y="645475"/>
            <a:ext cx="19686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6000">
                <a:latin typeface="Lobster"/>
                <a:ea typeface="Lobster"/>
                <a:cs typeface="Lobster"/>
                <a:sym typeface="Lobster"/>
              </a:rPr>
              <a:t>Quiz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1661550" y="2308450"/>
            <a:ext cx="58209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/>
              <a:t>Hvilken af disse </a:t>
            </a:r>
            <a:r>
              <a:rPr lang="da-DK" sz="3600" b="1">
                <a:solidFill>
                  <a:srgbClr val="F7931D"/>
                </a:solidFill>
              </a:rPr>
              <a:t>labels</a:t>
            </a:r>
            <a:r>
              <a:rPr lang="da-DK" sz="3600"/>
              <a:t> er den rigtige til memet?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875" y="500000"/>
            <a:ext cx="3891900" cy="38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2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400"/>
              <a:t>B) Totalt skrællet af!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42"/>
          <p:cNvSpPr/>
          <p:nvPr/>
        </p:nvSpPr>
        <p:spPr>
          <a:xfrm>
            <a:off x="1180225" y="761525"/>
            <a:ext cx="3037200" cy="144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4862175" y="1260600"/>
            <a:ext cx="2750205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>
                <a:solidFill>
                  <a:schemeClr val="dk1"/>
                </a:solidFill>
              </a:rPr>
              <a:t>A) Ingenting indenunder! </a:t>
            </a:r>
            <a:endParaRPr dirty="0"/>
          </a:p>
        </p:txBody>
      </p:sp>
      <p:sp>
        <p:nvSpPr>
          <p:cNvPr id="207" name="Google Shape;207;p42"/>
          <p:cNvSpPr txBox="1"/>
          <p:nvPr/>
        </p:nvSpPr>
        <p:spPr>
          <a:xfrm>
            <a:off x="4862175" y="3008200"/>
            <a:ext cx="300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chemeClr val="dk1"/>
                </a:solidFill>
              </a:rPr>
              <a:t>C) Du er bananas!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08" name="Google Shape;208;p42"/>
          <p:cNvSpPr txBox="1"/>
          <p:nvPr/>
        </p:nvSpPr>
        <p:spPr>
          <a:xfrm>
            <a:off x="752875" y="4391900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© </a:t>
            </a:r>
            <a:r>
              <a:rPr lang="da-DK" sz="1000"/>
              <a:t>Childline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000" y="450000"/>
            <a:ext cx="3872951" cy="38729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3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B) Skal du til karneval?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43"/>
          <p:cNvSpPr/>
          <p:nvPr/>
        </p:nvSpPr>
        <p:spPr>
          <a:xfrm>
            <a:off x="699000" y="3551525"/>
            <a:ext cx="3873000" cy="77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3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chemeClr val="dk1"/>
                </a:solidFill>
              </a:rPr>
              <a:t>A) Skal du være så underlig?</a:t>
            </a:r>
            <a:endParaRPr/>
          </a:p>
        </p:txBody>
      </p:sp>
      <p:sp>
        <p:nvSpPr>
          <p:cNvPr id="217" name="Google Shape;217;p43"/>
          <p:cNvSpPr txBox="1"/>
          <p:nvPr/>
        </p:nvSpPr>
        <p:spPr>
          <a:xfrm>
            <a:off x="4862175" y="3008200"/>
            <a:ext cx="300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chemeClr val="dk1"/>
                </a:solidFill>
              </a:rPr>
              <a:t>C) Jeg siger "næhhh"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8" name="Google Shape;218;p43"/>
          <p:cNvSpPr txBox="1"/>
          <p:nvPr/>
        </p:nvSpPr>
        <p:spPr>
          <a:xfrm>
            <a:off x="699000" y="4322825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© </a:t>
            </a:r>
            <a:r>
              <a:rPr lang="da-DK" sz="1000"/>
              <a:t>Childline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75" y="334575"/>
            <a:ext cx="4103801" cy="410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4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B) Du er vist kommet langt væk fra Bilka!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44"/>
          <p:cNvSpPr/>
          <p:nvPr/>
        </p:nvSpPr>
        <p:spPr>
          <a:xfrm>
            <a:off x="753075" y="3137175"/>
            <a:ext cx="3873000" cy="130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4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chemeClr val="dk1"/>
                </a:solidFill>
              </a:rPr>
              <a:t>A) Jeg er ikke på markedet lige nu</a:t>
            </a:r>
            <a:endParaRPr/>
          </a:p>
        </p:txBody>
      </p:sp>
      <p:sp>
        <p:nvSpPr>
          <p:cNvPr id="227" name="Google Shape;227;p44"/>
          <p:cNvSpPr txBox="1"/>
          <p:nvPr/>
        </p:nvSpPr>
        <p:spPr>
          <a:xfrm>
            <a:off x="4862175" y="3008200"/>
            <a:ext cx="3736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>
                <a:solidFill>
                  <a:schemeClr val="dk1"/>
                </a:solidFill>
              </a:rPr>
              <a:t>C) Kør den ikke for langt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>
                <a:solidFill>
                  <a:schemeClr val="dk1"/>
                </a:solidFill>
              </a:rPr>
              <a:t>ud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28" name="Google Shape;228;p44"/>
          <p:cNvSpPr txBox="1"/>
          <p:nvPr/>
        </p:nvSpPr>
        <p:spPr>
          <a:xfrm>
            <a:off x="637675" y="4438275"/>
            <a:ext cx="8679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© </a:t>
            </a:r>
            <a:r>
              <a:rPr lang="da-DK" sz="1000"/>
              <a:t>Childline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75" y="408050"/>
            <a:ext cx="3956824" cy="3956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5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B) Fis af med dig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45"/>
          <p:cNvSpPr/>
          <p:nvPr/>
        </p:nvSpPr>
        <p:spPr>
          <a:xfrm>
            <a:off x="786687" y="3345175"/>
            <a:ext cx="3736800" cy="101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5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chemeClr val="dk1"/>
                </a:solidFill>
              </a:rPr>
              <a:t>A) Styr dit handicap</a:t>
            </a:r>
            <a:endParaRPr/>
          </a:p>
        </p:txBody>
      </p:sp>
      <p:sp>
        <p:nvSpPr>
          <p:cNvPr id="237" name="Google Shape;237;p45"/>
          <p:cNvSpPr txBox="1"/>
          <p:nvPr/>
        </p:nvSpPr>
        <p:spPr>
          <a:xfrm>
            <a:off x="4862175" y="3008200"/>
            <a:ext cx="3736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chemeClr val="dk1"/>
                </a:solidFill>
              </a:rPr>
              <a:t>C) Lad mig komme væk!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38" name="Google Shape;238;p45"/>
          <p:cNvSpPr txBox="1"/>
          <p:nvPr/>
        </p:nvSpPr>
        <p:spPr>
          <a:xfrm>
            <a:off x="676675" y="4364875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© </a:t>
            </a:r>
            <a:r>
              <a:rPr lang="da-DK" sz="1000"/>
              <a:t>Childline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(16:9)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Lobster</vt:lpstr>
      <vt:lpstr>Simple Light</vt:lpstr>
      <vt:lpstr>Simple Light</vt:lpstr>
      <vt:lpstr>Simple Light</vt:lpstr>
      <vt:lpstr>Memes med mening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Memes med mening</dc:title>
  <cp:lastModifiedBy>Valentine Fryson</cp:lastModifiedBy>
  <cp:revision>1</cp:revision>
  <dcterms:modified xsi:type="dcterms:W3CDTF">2019-07-16T12:26:56Z</dcterms:modified>
</cp:coreProperties>
</file>