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1" r:id="rId1"/>
    <p:sldMasterId id="2147483682" r:id="rId2"/>
    <p:sldMasterId id="2147483683" r:id="rId3"/>
  </p:sldMasterIdLst>
  <p:notesMasterIdLst>
    <p:notesMasterId r:id="rId12"/>
  </p:notesMasterIdLst>
  <p:sldIdLst>
    <p:sldId id="256" r:id="rId4"/>
    <p:sldId id="257" r:id="rId5"/>
    <p:sldId id="258" r:id="rId6"/>
    <p:sldId id="259" r:id="rId7"/>
    <p:sldId id="260" r:id="rId8"/>
    <p:sldId id="261" r:id="rId9"/>
    <p:sldId id="262" r:id="rId10"/>
    <p:sldId id="263" r:id="rId1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4" d="100"/>
          <a:sy n="84" d="100"/>
        </p:scale>
        <p:origin x="99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theme" Target="theme/theme1.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51b7b0fc75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51b7b0fc7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4c50cb36d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4c50cb36d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4c50cb36d7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4c50cb36d7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4c50cb36d7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4c50cb36d7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4c50cb36d7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4c50cb36d7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4c50cb36d7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4c50cb36d7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4c50cb36d7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4c50cb36d7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51b7b0fc75_0_9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51b7b0fc75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5" name="Google Shape;15;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6" name="Google Shape;16;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0" name="Google Shape;50;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1" name="Google Shape;51;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Google Shape;53;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2"/>
        <p:cNvGrpSpPr/>
        <p:nvPr/>
      </p:nvGrpSpPr>
      <p:grpSpPr>
        <a:xfrm>
          <a:off x="0" y="0"/>
          <a:ext cx="0" cy="0"/>
          <a:chOff x="0" y="0"/>
          <a:chExt cx="0" cy="0"/>
        </a:xfrm>
      </p:grpSpPr>
      <p:sp>
        <p:nvSpPr>
          <p:cNvPr id="63" name="Google Shape;63;p14"/>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64" name="Google Shape;64;p14"/>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65" name="Google Shape;65;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6"/>
        <p:cNvGrpSpPr/>
        <p:nvPr/>
      </p:nvGrpSpPr>
      <p:grpSpPr>
        <a:xfrm>
          <a:off x="0" y="0"/>
          <a:ext cx="0" cy="0"/>
          <a:chOff x="0" y="0"/>
          <a:chExt cx="0" cy="0"/>
        </a:xfrm>
      </p:grpSpPr>
      <p:sp>
        <p:nvSpPr>
          <p:cNvPr id="67" name="Google Shape;67;p15"/>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68" name="Google Shape;68;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9"/>
        <p:cNvGrpSpPr/>
        <p:nvPr/>
      </p:nvGrpSpPr>
      <p:grpSpPr>
        <a:xfrm>
          <a:off x="0" y="0"/>
          <a:ext cx="0" cy="0"/>
          <a:chOff x="0" y="0"/>
          <a:chExt cx="0" cy="0"/>
        </a:xfrm>
      </p:grpSpPr>
      <p:sp>
        <p:nvSpPr>
          <p:cNvPr id="70" name="Google Shape;70;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1" name="Google Shape;71;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72" name="Google Shape;72;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73"/>
        <p:cNvGrpSpPr/>
        <p:nvPr/>
      </p:nvGrpSpPr>
      <p:grpSpPr>
        <a:xfrm>
          <a:off x="0" y="0"/>
          <a:ext cx="0" cy="0"/>
          <a:chOff x="0" y="0"/>
          <a:chExt cx="0" cy="0"/>
        </a:xfrm>
      </p:grpSpPr>
      <p:sp>
        <p:nvSpPr>
          <p:cNvPr id="74" name="Google Shape;74;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5" name="Google Shape;75;p17"/>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76" name="Google Shape;76;p17"/>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77" name="Google Shape;77;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8"/>
        <p:cNvGrpSpPr/>
        <p:nvPr/>
      </p:nvGrpSpPr>
      <p:grpSpPr>
        <a:xfrm>
          <a:off x="0" y="0"/>
          <a:ext cx="0" cy="0"/>
          <a:chOff x="0" y="0"/>
          <a:chExt cx="0" cy="0"/>
        </a:xfrm>
      </p:grpSpPr>
      <p:sp>
        <p:nvSpPr>
          <p:cNvPr id="79" name="Google Shape;79;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0" name="Google Shape;80;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81"/>
        <p:cNvGrpSpPr/>
        <p:nvPr/>
      </p:nvGrpSpPr>
      <p:grpSpPr>
        <a:xfrm>
          <a:off x="0" y="0"/>
          <a:ext cx="0" cy="0"/>
          <a:chOff x="0" y="0"/>
          <a:chExt cx="0" cy="0"/>
        </a:xfrm>
      </p:grpSpPr>
      <p:sp>
        <p:nvSpPr>
          <p:cNvPr id="82" name="Google Shape;82;p19"/>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83" name="Google Shape;83;p19"/>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84" name="Google Shape;84;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85"/>
        <p:cNvGrpSpPr/>
        <p:nvPr/>
      </p:nvGrpSpPr>
      <p:grpSpPr>
        <a:xfrm>
          <a:off x="0" y="0"/>
          <a:ext cx="0" cy="0"/>
          <a:chOff x="0" y="0"/>
          <a:chExt cx="0" cy="0"/>
        </a:xfrm>
      </p:grpSpPr>
      <p:sp>
        <p:nvSpPr>
          <p:cNvPr id="86" name="Google Shape;86;p20"/>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87" name="Google Shape;87;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8"/>
        <p:cNvGrpSpPr/>
        <p:nvPr/>
      </p:nvGrpSpPr>
      <p:grpSpPr>
        <a:xfrm>
          <a:off x="0" y="0"/>
          <a:ext cx="0" cy="0"/>
          <a:chOff x="0" y="0"/>
          <a:chExt cx="0" cy="0"/>
        </a:xfrm>
      </p:grpSpPr>
      <p:sp>
        <p:nvSpPr>
          <p:cNvPr id="89" name="Google Shape;89;p21"/>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1"/>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91" name="Google Shape;91;p21"/>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92" name="Google Shape;92;p21"/>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93" name="Google Shape;93;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9" name="Google Shape;19;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4"/>
        <p:cNvGrpSpPr/>
        <p:nvPr/>
      </p:nvGrpSpPr>
      <p:grpSpPr>
        <a:xfrm>
          <a:off x="0" y="0"/>
          <a:ext cx="0" cy="0"/>
          <a:chOff x="0" y="0"/>
          <a:chExt cx="0" cy="0"/>
        </a:xfrm>
      </p:grpSpPr>
      <p:sp>
        <p:nvSpPr>
          <p:cNvPr id="95" name="Google Shape;95;p22"/>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rtl="0">
              <a:lnSpc>
                <a:spcPct val="100000"/>
              </a:lnSpc>
              <a:spcBef>
                <a:spcPts val="0"/>
              </a:spcBef>
              <a:spcAft>
                <a:spcPts val="0"/>
              </a:spcAft>
              <a:buSzPts val="1800"/>
              <a:buNone/>
              <a:defRPr/>
            </a:lvl1pPr>
          </a:lstStyle>
          <a:p>
            <a:endParaRPr/>
          </a:p>
        </p:txBody>
      </p:sp>
      <p:sp>
        <p:nvSpPr>
          <p:cNvPr id="96" name="Google Shape;96;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97"/>
        <p:cNvGrpSpPr/>
        <p:nvPr/>
      </p:nvGrpSpPr>
      <p:grpSpPr>
        <a:xfrm>
          <a:off x="0" y="0"/>
          <a:ext cx="0" cy="0"/>
          <a:chOff x="0" y="0"/>
          <a:chExt cx="0" cy="0"/>
        </a:xfrm>
      </p:grpSpPr>
      <p:sp>
        <p:nvSpPr>
          <p:cNvPr id="98" name="Google Shape;98;p23"/>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99" name="Google Shape;99;p23"/>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100" name="Google Shape;100;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1"/>
        <p:cNvGrpSpPr/>
        <p:nvPr/>
      </p:nvGrpSpPr>
      <p:grpSpPr>
        <a:xfrm>
          <a:off x="0" y="0"/>
          <a:ext cx="0" cy="0"/>
          <a:chOff x="0" y="0"/>
          <a:chExt cx="0" cy="0"/>
        </a:xfrm>
      </p:grpSpPr>
      <p:sp>
        <p:nvSpPr>
          <p:cNvPr id="102" name="Google Shape;102;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7"/>
        <p:cNvGrpSpPr/>
        <p:nvPr/>
      </p:nvGrpSpPr>
      <p:grpSpPr>
        <a:xfrm>
          <a:off x="0" y="0"/>
          <a:ext cx="0" cy="0"/>
          <a:chOff x="0" y="0"/>
          <a:chExt cx="0" cy="0"/>
        </a:xfrm>
      </p:grpSpPr>
      <p:sp>
        <p:nvSpPr>
          <p:cNvPr id="108" name="Google Shape;108;p26"/>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09" name="Google Shape;109;p26"/>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10" name="Google Shape;110;p2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1"/>
        <p:cNvGrpSpPr/>
        <p:nvPr/>
      </p:nvGrpSpPr>
      <p:grpSpPr>
        <a:xfrm>
          <a:off x="0" y="0"/>
          <a:ext cx="0" cy="0"/>
          <a:chOff x="0" y="0"/>
          <a:chExt cx="0" cy="0"/>
        </a:xfrm>
      </p:grpSpPr>
      <p:sp>
        <p:nvSpPr>
          <p:cNvPr id="112" name="Google Shape;112;p27"/>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13" name="Google Shape;113;p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14"/>
        <p:cNvGrpSpPr/>
        <p:nvPr/>
      </p:nvGrpSpPr>
      <p:grpSpPr>
        <a:xfrm>
          <a:off x="0" y="0"/>
          <a:ext cx="0" cy="0"/>
          <a:chOff x="0" y="0"/>
          <a:chExt cx="0" cy="0"/>
        </a:xfrm>
      </p:grpSpPr>
      <p:sp>
        <p:nvSpPr>
          <p:cNvPr id="115" name="Google Shape;115;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16" name="Google Shape;116;p2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17" name="Google Shape;117;p2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18"/>
        <p:cNvGrpSpPr/>
        <p:nvPr/>
      </p:nvGrpSpPr>
      <p:grpSpPr>
        <a:xfrm>
          <a:off x="0" y="0"/>
          <a:ext cx="0" cy="0"/>
          <a:chOff x="0" y="0"/>
          <a:chExt cx="0" cy="0"/>
        </a:xfrm>
      </p:grpSpPr>
      <p:sp>
        <p:nvSpPr>
          <p:cNvPr id="119" name="Google Shape;119;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20" name="Google Shape;120;p29"/>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121" name="Google Shape;121;p29"/>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122" name="Google Shape;122;p2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3"/>
        <p:cNvGrpSpPr/>
        <p:nvPr/>
      </p:nvGrpSpPr>
      <p:grpSpPr>
        <a:xfrm>
          <a:off x="0" y="0"/>
          <a:ext cx="0" cy="0"/>
          <a:chOff x="0" y="0"/>
          <a:chExt cx="0" cy="0"/>
        </a:xfrm>
      </p:grpSpPr>
      <p:sp>
        <p:nvSpPr>
          <p:cNvPr id="124" name="Google Shape;124;p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25" name="Google Shape;125;p3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26"/>
        <p:cNvGrpSpPr/>
        <p:nvPr/>
      </p:nvGrpSpPr>
      <p:grpSpPr>
        <a:xfrm>
          <a:off x="0" y="0"/>
          <a:ext cx="0" cy="0"/>
          <a:chOff x="0" y="0"/>
          <a:chExt cx="0" cy="0"/>
        </a:xfrm>
      </p:grpSpPr>
      <p:sp>
        <p:nvSpPr>
          <p:cNvPr id="127" name="Google Shape;127;p31"/>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28" name="Google Shape;128;p31"/>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129" name="Google Shape;129;p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30"/>
        <p:cNvGrpSpPr/>
        <p:nvPr/>
      </p:nvGrpSpPr>
      <p:grpSpPr>
        <a:xfrm>
          <a:off x="0" y="0"/>
          <a:ext cx="0" cy="0"/>
          <a:chOff x="0" y="0"/>
          <a:chExt cx="0" cy="0"/>
        </a:xfrm>
      </p:grpSpPr>
      <p:sp>
        <p:nvSpPr>
          <p:cNvPr id="131" name="Google Shape;131;p32"/>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132" name="Google Shape;132;p3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3" name="Google Shape;23;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33"/>
        <p:cNvGrpSpPr/>
        <p:nvPr/>
      </p:nvGrpSpPr>
      <p:grpSpPr>
        <a:xfrm>
          <a:off x="0" y="0"/>
          <a:ext cx="0" cy="0"/>
          <a:chOff x="0" y="0"/>
          <a:chExt cx="0" cy="0"/>
        </a:xfrm>
      </p:grpSpPr>
      <p:sp>
        <p:nvSpPr>
          <p:cNvPr id="134" name="Google Shape;134;p33"/>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33"/>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36" name="Google Shape;136;p33"/>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37" name="Google Shape;137;p33"/>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38" name="Google Shape;138;p3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39"/>
        <p:cNvGrpSpPr/>
        <p:nvPr/>
      </p:nvGrpSpPr>
      <p:grpSpPr>
        <a:xfrm>
          <a:off x="0" y="0"/>
          <a:ext cx="0" cy="0"/>
          <a:chOff x="0" y="0"/>
          <a:chExt cx="0" cy="0"/>
        </a:xfrm>
      </p:grpSpPr>
      <p:sp>
        <p:nvSpPr>
          <p:cNvPr id="140" name="Google Shape;140;p34"/>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rtl="0">
              <a:lnSpc>
                <a:spcPct val="100000"/>
              </a:lnSpc>
              <a:spcBef>
                <a:spcPts val="0"/>
              </a:spcBef>
              <a:spcAft>
                <a:spcPts val="0"/>
              </a:spcAft>
              <a:buSzPts val="1800"/>
              <a:buNone/>
              <a:defRPr/>
            </a:lvl1pPr>
          </a:lstStyle>
          <a:p>
            <a:endParaRPr/>
          </a:p>
        </p:txBody>
      </p:sp>
      <p:sp>
        <p:nvSpPr>
          <p:cNvPr id="141" name="Google Shape;141;p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42"/>
        <p:cNvGrpSpPr/>
        <p:nvPr/>
      </p:nvGrpSpPr>
      <p:grpSpPr>
        <a:xfrm>
          <a:off x="0" y="0"/>
          <a:ext cx="0" cy="0"/>
          <a:chOff x="0" y="0"/>
          <a:chExt cx="0" cy="0"/>
        </a:xfrm>
      </p:grpSpPr>
      <p:sp>
        <p:nvSpPr>
          <p:cNvPr id="143" name="Google Shape;143;p35"/>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44" name="Google Shape;144;p35"/>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145" name="Google Shape;145;p3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46"/>
        <p:cNvGrpSpPr/>
        <p:nvPr/>
      </p:nvGrpSpPr>
      <p:grpSpPr>
        <a:xfrm>
          <a:off x="0" y="0"/>
          <a:ext cx="0" cy="0"/>
          <a:chOff x="0" y="0"/>
          <a:chExt cx="0" cy="0"/>
        </a:xfrm>
      </p:grpSpPr>
      <p:sp>
        <p:nvSpPr>
          <p:cNvPr id="147" name="Google Shape;147;p3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6" name="Google Shape;26;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7" name="Google Shape;27;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8" name="Google Shape;28;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1" name="Google Shape;31;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4" name="Google Shape;34;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5" name="Google Shape;35;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8" name="Google Shape;38;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
        <p:cNvGrpSpPr/>
        <p:nvPr/>
      </p:nvGrpSpPr>
      <p:grpSpPr>
        <a:xfrm>
          <a:off x="0" y="0"/>
          <a:ext cx="0" cy="0"/>
          <a:chOff x="0" y="0"/>
          <a:chExt cx="0" cy="0"/>
        </a:xfrm>
      </p:grpSpPr>
      <p:sp>
        <p:nvSpPr>
          <p:cNvPr id="40" name="Google Shape;40;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2" name="Google Shape;42;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3" name="Google Shape;43;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4" name="Google Shape;44;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7" name="Google Shape;47;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pic>
        <p:nvPicPr>
          <p:cNvPr id="9" name="Google Shape;9;p1"/>
          <p:cNvPicPr preferRelativeResize="0"/>
          <p:nvPr/>
        </p:nvPicPr>
        <p:blipFill rotWithShape="1">
          <a:blip r:embed="rId13">
            <a:alphaModFix/>
          </a:blip>
          <a:srcRect t="39" b="29"/>
          <a:stretch/>
        </p:blipFill>
        <p:spPr>
          <a:xfrm>
            <a:off x="1" y="0"/>
            <a:ext cx="497998" cy="5143498"/>
          </a:xfrm>
          <a:prstGeom prst="rect">
            <a:avLst/>
          </a:prstGeom>
          <a:noFill/>
          <a:ln>
            <a:noFill/>
          </a:ln>
        </p:spPr>
      </p:pic>
      <p:pic>
        <p:nvPicPr>
          <p:cNvPr id="10" name="Google Shape;10;p1"/>
          <p:cNvPicPr preferRelativeResize="0"/>
          <p:nvPr/>
        </p:nvPicPr>
        <p:blipFill>
          <a:blip r:embed="rId14">
            <a:alphaModFix/>
          </a:blip>
          <a:stretch>
            <a:fillRect/>
          </a:stretch>
        </p:blipFill>
        <p:spPr>
          <a:xfrm>
            <a:off x="570800" y="4743825"/>
            <a:ext cx="1761387" cy="331625"/>
          </a:xfrm>
          <a:prstGeom prst="rect">
            <a:avLst/>
          </a:prstGeom>
          <a:noFill/>
          <a:ln>
            <a:noFill/>
          </a:ln>
        </p:spPr>
      </p:pic>
      <p:pic>
        <p:nvPicPr>
          <p:cNvPr id="11" name="Google Shape;11;p1"/>
          <p:cNvPicPr preferRelativeResize="0"/>
          <p:nvPr/>
        </p:nvPicPr>
        <p:blipFill>
          <a:blip r:embed="rId15">
            <a:alphaModFix/>
          </a:blip>
          <a:stretch>
            <a:fillRect/>
          </a:stretch>
        </p:blipFill>
        <p:spPr>
          <a:xfrm>
            <a:off x="8273610" y="4743825"/>
            <a:ext cx="801965" cy="331626"/>
          </a:xfrm>
          <a:prstGeom prst="rect">
            <a:avLst/>
          </a:prstGeom>
          <a:noFill/>
          <a:ln>
            <a:noFill/>
          </a:ln>
        </p:spPr>
      </p:pic>
      <p:pic>
        <p:nvPicPr>
          <p:cNvPr id="12" name="Google Shape;12;p1"/>
          <p:cNvPicPr preferRelativeResize="0"/>
          <p:nvPr/>
        </p:nvPicPr>
        <p:blipFill>
          <a:blip r:embed="rId16">
            <a:alphaModFix/>
          </a:blip>
          <a:stretch>
            <a:fillRect/>
          </a:stretch>
        </p:blipFill>
        <p:spPr>
          <a:xfrm>
            <a:off x="72600" y="534575"/>
            <a:ext cx="352805" cy="393599"/>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54"/>
        <p:cNvGrpSpPr/>
        <p:nvPr/>
      </p:nvGrpSpPr>
      <p:grpSpPr>
        <a:xfrm>
          <a:off x="0" y="0"/>
          <a:ext cx="0" cy="0"/>
          <a:chOff x="0" y="0"/>
          <a:chExt cx="0" cy="0"/>
        </a:xfrm>
      </p:grpSpPr>
      <p:sp>
        <p:nvSpPr>
          <p:cNvPr id="55" name="Google Shape;55;p1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56" name="Google Shape;56;p1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1600"/>
              </a:spcBef>
              <a:spcAft>
                <a:spcPts val="0"/>
              </a:spcAft>
              <a:buClr>
                <a:schemeClr val="dk2"/>
              </a:buClr>
              <a:buSzPts val="1400"/>
              <a:buChar char="○"/>
              <a:defRPr>
                <a:solidFill>
                  <a:schemeClr val="dk2"/>
                </a:solidFill>
              </a:defRPr>
            </a:lvl2pPr>
            <a:lvl3pPr marL="1371600" lvl="2" indent="-317500" rtl="0">
              <a:lnSpc>
                <a:spcPct val="115000"/>
              </a:lnSpc>
              <a:spcBef>
                <a:spcPts val="1600"/>
              </a:spcBef>
              <a:spcAft>
                <a:spcPts val="0"/>
              </a:spcAft>
              <a:buClr>
                <a:schemeClr val="dk2"/>
              </a:buClr>
              <a:buSzPts val="1400"/>
              <a:buChar char="■"/>
              <a:defRPr>
                <a:solidFill>
                  <a:schemeClr val="dk2"/>
                </a:solidFill>
              </a:defRPr>
            </a:lvl3pPr>
            <a:lvl4pPr marL="1828800" lvl="3" indent="-317500" rtl="0">
              <a:lnSpc>
                <a:spcPct val="115000"/>
              </a:lnSpc>
              <a:spcBef>
                <a:spcPts val="1600"/>
              </a:spcBef>
              <a:spcAft>
                <a:spcPts val="0"/>
              </a:spcAft>
              <a:buClr>
                <a:schemeClr val="dk2"/>
              </a:buClr>
              <a:buSzPts val="1400"/>
              <a:buChar char="●"/>
              <a:defRPr>
                <a:solidFill>
                  <a:schemeClr val="dk2"/>
                </a:solidFill>
              </a:defRPr>
            </a:lvl4pPr>
            <a:lvl5pPr marL="2286000" lvl="4" indent="-317500" rtl="0">
              <a:lnSpc>
                <a:spcPct val="115000"/>
              </a:lnSpc>
              <a:spcBef>
                <a:spcPts val="1600"/>
              </a:spcBef>
              <a:spcAft>
                <a:spcPts val="0"/>
              </a:spcAft>
              <a:buClr>
                <a:schemeClr val="dk2"/>
              </a:buClr>
              <a:buSzPts val="1400"/>
              <a:buChar char="○"/>
              <a:defRPr>
                <a:solidFill>
                  <a:schemeClr val="dk2"/>
                </a:solidFill>
              </a:defRPr>
            </a:lvl5pPr>
            <a:lvl6pPr marL="2743200" lvl="5" indent="-317500" rtl="0">
              <a:lnSpc>
                <a:spcPct val="115000"/>
              </a:lnSpc>
              <a:spcBef>
                <a:spcPts val="1600"/>
              </a:spcBef>
              <a:spcAft>
                <a:spcPts val="0"/>
              </a:spcAft>
              <a:buClr>
                <a:schemeClr val="dk2"/>
              </a:buClr>
              <a:buSzPts val="1400"/>
              <a:buChar char="■"/>
              <a:defRPr>
                <a:solidFill>
                  <a:schemeClr val="dk2"/>
                </a:solidFill>
              </a:defRPr>
            </a:lvl6pPr>
            <a:lvl7pPr marL="3200400" lvl="6" indent="-317500" rtl="0">
              <a:lnSpc>
                <a:spcPct val="115000"/>
              </a:lnSpc>
              <a:spcBef>
                <a:spcPts val="1600"/>
              </a:spcBef>
              <a:spcAft>
                <a:spcPts val="0"/>
              </a:spcAft>
              <a:buClr>
                <a:schemeClr val="dk2"/>
              </a:buClr>
              <a:buSzPts val="1400"/>
              <a:buChar char="●"/>
              <a:defRPr>
                <a:solidFill>
                  <a:schemeClr val="dk2"/>
                </a:solidFill>
              </a:defRPr>
            </a:lvl7pPr>
            <a:lvl8pPr marL="3657600" lvl="7" indent="-317500" rtl="0">
              <a:lnSpc>
                <a:spcPct val="115000"/>
              </a:lnSpc>
              <a:spcBef>
                <a:spcPts val="1600"/>
              </a:spcBef>
              <a:spcAft>
                <a:spcPts val="0"/>
              </a:spcAft>
              <a:buClr>
                <a:schemeClr val="dk2"/>
              </a:buClr>
              <a:buSzPts val="1400"/>
              <a:buChar char="○"/>
              <a:defRPr>
                <a:solidFill>
                  <a:schemeClr val="dk2"/>
                </a:solidFill>
              </a:defRPr>
            </a:lvl8pPr>
            <a:lvl9pPr marL="4114800" lvl="8" indent="-317500" rtl="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57" name="Google Shape;57;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pic>
        <p:nvPicPr>
          <p:cNvPr id="58" name="Google Shape;58;p13"/>
          <p:cNvPicPr preferRelativeResize="0"/>
          <p:nvPr/>
        </p:nvPicPr>
        <p:blipFill rotWithShape="1">
          <a:blip r:embed="rId13">
            <a:alphaModFix/>
          </a:blip>
          <a:srcRect t="39" b="29"/>
          <a:stretch/>
        </p:blipFill>
        <p:spPr>
          <a:xfrm>
            <a:off x="1" y="0"/>
            <a:ext cx="497998" cy="5143498"/>
          </a:xfrm>
          <a:prstGeom prst="rect">
            <a:avLst/>
          </a:prstGeom>
          <a:noFill/>
          <a:ln>
            <a:noFill/>
          </a:ln>
        </p:spPr>
      </p:pic>
      <p:pic>
        <p:nvPicPr>
          <p:cNvPr id="59" name="Google Shape;59;p13"/>
          <p:cNvPicPr preferRelativeResize="0"/>
          <p:nvPr/>
        </p:nvPicPr>
        <p:blipFill>
          <a:blip r:embed="rId14">
            <a:alphaModFix/>
          </a:blip>
          <a:stretch>
            <a:fillRect/>
          </a:stretch>
        </p:blipFill>
        <p:spPr>
          <a:xfrm>
            <a:off x="570800" y="4743825"/>
            <a:ext cx="1761387" cy="331625"/>
          </a:xfrm>
          <a:prstGeom prst="rect">
            <a:avLst/>
          </a:prstGeom>
          <a:noFill/>
          <a:ln>
            <a:noFill/>
          </a:ln>
        </p:spPr>
      </p:pic>
      <p:pic>
        <p:nvPicPr>
          <p:cNvPr id="60" name="Google Shape;60;p13"/>
          <p:cNvPicPr preferRelativeResize="0"/>
          <p:nvPr/>
        </p:nvPicPr>
        <p:blipFill>
          <a:blip r:embed="rId15">
            <a:alphaModFix/>
          </a:blip>
          <a:stretch>
            <a:fillRect/>
          </a:stretch>
        </p:blipFill>
        <p:spPr>
          <a:xfrm>
            <a:off x="8273610" y="4743825"/>
            <a:ext cx="801965" cy="331626"/>
          </a:xfrm>
          <a:prstGeom prst="rect">
            <a:avLst/>
          </a:prstGeom>
          <a:noFill/>
          <a:ln>
            <a:noFill/>
          </a:ln>
        </p:spPr>
      </p:pic>
      <p:pic>
        <p:nvPicPr>
          <p:cNvPr id="61" name="Google Shape;61;p13"/>
          <p:cNvPicPr preferRelativeResize="0"/>
          <p:nvPr/>
        </p:nvPicPr>
        <p:blipFill>
          <a:blip r:embed="rId16">
            <a:alphaModFix/>
          </a:blip>
          <a:stretch>
            <a:fillRect/>
          </a:stretch>
        </p:blipFill>
        <p:spPr>
          <a:xfrm>
            <a:off x="38286" y="512500"/>
            <a:ext cx="421426" cy="35309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103"/>
        <p:cNvGrpSpPr/>
        <p:nvPr/>
      </p:nvGrpSpPr>
      <p:grpSpPr>
        <a:xfrm>
          <a:off x="0" y="0"/>
          <a:ext cx="0" cy="0"/>
          <a:chOff x="0" y="0"/>
          <a:chExt cx="0" cy="0"/>
        </a:xfrm>
      </p:grpSpPr>
      <p:sp>
        <p:nvSpPr>
          <p:cNvPr id="104" name="Google Shape;104;p2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105" name="Google Shape;105;p2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1600"/>
              </a:spcBef>
              <a:spcAft>
                <a:spcPts val="0"/>
              </a:spcAft>
              <a:buClr>
                <a:schemeClr val="dk2"/>
              </a:buClr>
              <a:buSzPts val="1400"/>
              <a:buChar char="○"/>
              <a:defRPr>
                <a:solidFill>
                  <a:schemeClr val="dk2"/>
                </a:solidFill>
              </a:defRPr>
            </a:lvl2pPr>
            <a:lvl3pPr marL="1371600" lvl="2" indent="-317500" rtl="0">
              <a:lnSpc>
                <a:spcPct val="115000"/>
              </a:lnSpc>
              <a:spcBef>
                <a:spcPts val="1600"/>
              </a:spcBef>
              <a:spcAft>
                <a:spcPts val="0"/>
              </a:spcAft>
              <a:buClr>
                <a:schemeClr val="dk2"/>
              </a:buClr>
              <a:buSzPts val="1400"/>
              <a:buChar char="■"/>
              <a:defRPr>
                <a:solidFill>
                  <a:schemeClr val="dk2"/>
                </a:solidFill>
              </a:defRPr>
            </a:lvl3pPr>
            <a:lvl4pPr marL="1828800" lvl="3" indent="-317500" rtl="0">
              <a:lnSpc>
                <a:spcPct val="115000"/>
              </a:lnSpc>
              <a:spcBef>
                <a:spcPts val="1600"/>
              </a:spcBef>
              <a:spcAft>
                <a:spcPts val="0"/>
              </a:spcAft>
              <a:buClr>
                <a:schemeClr val="dk2"/>
              </a:buClr>
              <a:buSzPts val="1400"/>
              <a:buChar char="●"/>
              <a:defRPr>
                <a:solidFill>
                  <a:schemeClr val="dk2"/>
                </a:solidFill>
              </a:defRPr>
            </a:lvl4pPr>
            <a:lvl5pPr marL="2286000" lvl="4" indent="-317500" rtl="0">
              <a:lnSpc>
                <a:spcPct val="115000"/>
              </a:lnSpc>
              <a:spcBef>
                <a:spcPts val="1600"/>
              </a:spcBef>
              <a:spcAft>
                <a:spcPts val="0"/>
              </a:spcAft>
              <a:buClr>
                <a:schemeClr val="dk2"/>
              </a:buClr>
              <a:buSzPts val="1400"/>
              <a:buChar char="○"/>
              <a:defRPr>
                <a:solidFill>
                  <a:schemeClr val="dk2"/>
                </a:solidFill>
              </a:defRPr>
            </a:lvl5pPr>
            <a:lvl6pPr marL="2743200" lvl="5" indent="-317500" rtl="0">
              <a:lnSpc>
                <a:spcPct val="115000"/>
              </a:lnSpc>
              <a:spcBef>
                <a:spcPts val="1600"/>
              </a:spcBef>
              <a:spcAft>
                <a:spcPts val="0"/>
              </a:spcAft>
              <a:buClr>
                <a:schemeClr val="dk2"/>
              </a:buClr>
              <a:buSzPts val="1400"/>
              <a:buChar char="■"/>
              <a:defRPr>
                <a:solidFill>
                  <a:schemeClr val="dk2"/>
                </a:solidFill>
              </a:defRPr>
            </a:lvl6pPr>
            <a:lvl7pPr marL="3200400" lvl="6" indent="-317500" rtl="0">
              <a:lnSpc>
                <a:spcPct val="115000"/>
              </a:lnSpc>
              <a:spcBef>
                <a:spcPts val="1600"/>
              </a:spcBef>
              <a:spcAft>
                <a:spcPts val="0"/>
              </a:spcAft>
              <a:buClr>
                <a:schemeClr val="dk2"/>
              </a:buClr>
              <a:buSzPts val="1400"/>
              <a:buChar char="●"/>
              <a:defRPr>
                <a:solidFill>
                  <a:schemeClr val="dk2"/>
                </a:solidFill>
              </a:defRPr>
            </a:lvl7pPr>
            <a:lvl8pPr marL="3657600" lvl="7" indent="-317500" rtl="0">
              <a:lnSpc>
                <a:spcPct val="115000"/>
              </a:lnSpc>
              <a:spcBef>
                <a:spcPts val="1600"/>
              </a:spcBef>
              <a:spcAft>
                <a:spcPts val="0"/>
              </a:spcAft>
              <a:buClr>
                <a:schemeClr val="dk2"/>
              </a:buClr>
              <a:buSzPts val="1400"/>
              <a:buChar char="○"/>
              <a:defRPr>
                <a:solidFill>
                  <a:schemeClr val="dk2"/>
                </a:solidFill>
              </a:defRPr>
            </a:lvl8pPr>
            <a:lvl9pPr marL="4114800" lvl="8" indent="-317500" rtl="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106" name="Google Shape;106;p2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24.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28.png"/><Relationship Id="rId4" Type="http://schemas.openxmlformats.org/officeDocument/2006/relationships/image" Target="../media/image30.png"/></Relationships>
</file>

<file path=ppt/slides/_rels/slide6.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8.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png"/><Relationship Id="rId3" Type="http://schemas.openxmlformats.org/officeDocument/2006/relationships/image" Target="../media/image1.png"/><Relationship Id="rId7" Type="http://schemas.openxmlformats.org/officeDocument/2006/relationships/image" Target="../media/image41.png"/><Relationship Id="rId12" Type="http://schemas.openxmlformats.org/officeDocument/2006/relationships/image" Target="../media/image46.png"/><Relationship Id="rId2" Type="http://schemas.openxmlformats.org/officeDocument/2006/relationships/notesSlide" Target="../notesSlides/notesSlide8.xml"/><Relationship Id="rId1" Type="http://schemas.openxmlformats.org/officeDocument/2006/relationships/slideLayout" Target="../slideLayouts/slideLayout23.xml"/><Relationship Id="rId6" Type="http://schemas.openxmlformats.org/officeDocument/2006/relationships/image" Target="../media/image2.png"/><Relationship Id="rId11" Type="http://schemas.openxmlformats.org/officeDocument/2006/relationships/image" Target="../media/image45.png"/><Relationship Id="rId5" Type="http://schemas.openxmlformats.org/officeDocument/2006/relationships/image" Target="../media/image40.png"/><Relationship Id="rId10" Type="http://schemas.openxmlformats.org/officeDocument/2006/relationships/image" Target="../media/image44.png"/><Relationship Id="rId4" Type="http://schemas.openxmlformats.org/officeDocument/2006/relationships/image" Target="../media/image3.png"/><Relationship Id="rId9" Type="http://schemas.openxmlformats.org/officeDocument/2006/relationships/image" Target="../media/image4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pic>
        <p:nvPicPr>
          <p:cNvPr id="152" name="Google Shape;152;p37"/>
          <p:cNvPicPr preferRelativeResize="0"/>
          <p:nvPr/>
        </p:nvPicPr>
        <p:blipFill rotWithShape="1">
          <a:blip r:embed="rId3">
            <a:alphaModFix/>
          </a:blip>
          <a:srcRect t="39" b="29"/>
          <a:stretch/>
        </p:blipFill>
        <p:spPr>
          <a:xfrm>
            <a:off x="1" y="0"/>
            <a:ext cx="497998" cy="5143498"/>
          </a:xfrm>
          <a:prstGeom prst="rect">
            <a:avLst/>
          </a:prstGeom>
          <a:noFill/>
          <a:ln>
            <a:noFill/>
          </a:ln>
        </p:spPr>
      </p:pic>
      <p:pic>
        <p:nvPicPr>
          <p:cNvPr id="153" name="Google Shape;153;p37"/>
          <p:cNvPicPr preferRelativeResize="0"/>
          <p:nvPr/>
        </p:nvPicPr>
        <p:blipFill>
          <a:blip r:embed="rId4">
            <a:alphaModFix/>
          </a:blip>
          <a:stretch>
            <a:fillRect/>
          </a:stretch>
        </p:blipFill>
        <p:spPr>
          <a:xfrm>
            <a:off x="570800" y="4743825"/>
            <a:ext cx="1761387" cy="331625"/>
          </a:xfrm>
          <a:prstGeom prst="rect">
            <a:avLst/>
          </a:prstGeom>
          <a:noFill/>
          <a:ln>
            <a:noFill/>
          </a:ln>
        </p:spPr>
      </p:pic>
      <p:pic>
        <p:nvPicPr>
          <p:cNvPr id="154" name="Google Shape;154;p37"/>
          <p:cNvPicPr preferRelativeResize="0"/>
          <p:nvPr/>
        </p:nvPicPr>
        <p:blipFill>
          <a:blip r:embed="rId5">
            <a:alphaModFix/>
          </a:blip>
          <a:stretch>
            <a:fillRect/>
          </a:stretch>
        </p:blipFill>
        <p:spPr>
          <a:xfrm>
            <a:off x="570811" y="53850"/>
            <a:ext cx="404229" cy="450976"/>
          </a:xfrm>
          <a:prstGeom prst="rect">
            <a:avLst/>
          </a:prstGeom>
          <a:noFill/>
          <a:ln>
            <a:noFill/>
          </a:ln>
        </p:spPr>
      </p:pic>
      <p:pic>
        <p:nvPicPr>
          <p:cNvPr id="155" name="Google Shape;155;p37"/>
          <p:cNvPicPr preferRelativeResize="0"/>
          <p:nvPr/>
        </p:nvPicPr>
        <p:blipFill>
          <a:blip r:embed="rId6">
            <a:alphaModFix/>
          </a:blip>
          <a:stretch>
            <a:fillRect/>
          </a:stretch>
        </p:blipFill>
        <p:spPr>
          <a:xfrm>
            <a:off x="8273610" y="4743825"/>
            <a:ext cx="801965" cy="331626"/>
          </a:xfrm>
          <a:prstGeom prst="rect">
            <a:avLst/>
          </a:prstGeom>
          <a:noFill/>
          <a:ln>
            <a:noFill/>
          </a:ln>
        </p:spPr>
      </p:pic>
      <p:sp>
        <p:nvSpPr>
          <p:cNvPr id="156" name="Google Shape;156;p37"/>
          <p:cNvSpPr txBox="1">
            <a:spLocks noGrp="1"/>
          </p:cNvSpPr>
          <p:nvPr>
            <p:ph type="ctrTitle"/>
          </p:nvPr>
        </p:nvSpPr>
        <p:spPr>
          <a:xfrm>
            <a:off x="788250" y="1095600"/>
            <a:ext cx="4230600" cy="2613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da-DK" sz="4800" b="1" dirty="0"/>
              <a:t>Top tips til </a:t>
            </a:r>
            <a:br>
              <a:rPr lang="en-GB" sz="4800" b="1" dirty="0"/>
            </a:br>
            <a:r>
              <a:rPr lang="da-DK" sz="4800" b="1" dirty="0"/>
              <a:t>Effektive meningsundersøgelser</a:t>
            </a:r>
            <a:endParaRPr sz="4800" b="1" dirty="0"/>
          </a:p>
        </p:txBody>
      </p:sp>
      <p:sp>
        <p:nvSpPr>
          <p:cNvPr id="157" name="Google Shape;157;p37"/>
          <p:cNvSpPr txBox="1"/>
          <p:nvPr/>
        </p:nvSpPr>
        <p:spPr>
          <a:xfrm>
            <a:off x="988800" y="53850"/>
            <a:ext cx="8010900" cy="353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a-DK">
                <a:solidFill>
                  <a:srgbClr val="F7931D"/>
                </a:solidFill>
              </a:rPr>
              <a:t>Hvordan kan jeg få indflydelse på mit folk? &gt; Medborgerskab &gt; </a:t>
            </a:r>
            <a:r>
              <a:rPr lang="da-DK" b="1">
                <a:solidFill>
                  <a:srgbClr val="F7931D"/>
                </a:solidFill>
              </a:rPr>
              <a:t>Top tips effektive meningsundersøgelser</a:t>
            </a:r>
            <a:endParaRPr b="1">
              <a:solidFill>
                <a:srgbClr val="F7931D"/>
              </a:solidFill>
            </a:endParaRPr>
          </a:p>
        </p:txBody>
      </p:sp>
      <p:pic>
        <p:nvPicPr>
          <p:cNvPr id="158" name="Google Shape;158;p37"/>
          <p:cNvPicPr preferRelativeResize="0"/>
          <p:nvPr/>
        </p:nvPicPr>
        <p:blipFill>
          <a:blip r:embed="rId7">
            <a:alphaModFix/>
          </a:blip>
          <a:stretch>
            <a:fillRect/>
          </a:stretch>
        </p:blipFill>
        <p:spPr>
          <a:xfrm>
            <a:off x="5714450" y="1095600"/>
            <a:ext cx="2737176" cy="273717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38"/>
          <p:cNvSpPr txBox="1">
            <a:spLocks noGrp="1"/>
          </p:cNvSpPr>
          <p:nvPr>
            <p:ph type="title"/>
          </p:nvPr>
        </p:nvSpPr>
        <p:spPr>
          <a:xfrm>
            <a:off x="495850" y="156400"/>
            <a:ext cx="8648100" cy="572700"/>
          </a:xfrm>
          <a:prstGeom prst="rect">
            <a:avLst/>
          </a:prstGeom>
        </p:spPr>
        <p:txBody>
          <a:bodyPr spcFirstLastPara="1" wrap="square" lIns="91425" tIns="91425" rIns="91425" bIns="91425" anchor="t" anchorCtr="0">
            <a:noAutofit/>
          </a:bodyPr>
          <a:lstStyle/>
          <a:p>
            <a:pPr marL="457200" lvl="0" indent="-419100" algn="ctr" rtl="0">
              <a:spcBef>
                <a:spcPts val="0"/>
              </a:spcBef>
              <a:spcAft>
                <a:spcPts val="0"/>
              </a:spcAft>
              <a:buClr>
                <a:srgbClr val="F7931D"/>
              </a:buClr>
              <a:buSzPts val="3000"/>
              <a:buAutoNum type="arabicPeriod"/>
            </a:pPr>
            <a:r>
              <a:rPr lang="da-DK" sz="3000" b="1" dirty="0">
                <a:solidFill>
                  <a:srgbClr val="F7931D"/>
                </a:solidFill>
              </a:rPr>
              <a:t>Planlæg din strategi.</a:t>
            </a:r>
            <a:endParaRPr sz="3000" b="1" dirty="0">
              <a:solidFill>
                <a:srgbClr val="F7931D"/>
              </a:solidFill>
            </a:endParaRPr>
          </a:p>
        </p:txBody>
      </p:sp>
      <p:sp>
        <p:nvSpPr>
          <p:cNvPr id="164" name="Google Shape;164;p38"/>
          <p:cNvSpPr txBox="1">
            <a:spLocks noGrp="1"/>
          </p:cNvSpPr>
          <p:nvPr>
            <p:ph type="body" idx="1"/>
          </p:nvPr>
        </p:nvSpPr>
        <p:spPr>
          <a:xfrm>
            <a:off x="639475" y="1123650"/>
            <a:ext cx="8520600" cy="11163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da-DK" sz="1600" dirty="0">
                <a:solidFill>
                  <a:srgbClr val="000000"/>
                </a:solidFill>
              </a:rPr>
              <a:t>Få fat i nogle mennesker som du ved vil hjælpe dig. Og find så ud af, hvordan du vil skaffe dig mere at vide om de spørgsmål, som dit folk bekymrer sig om.</a:t>
            </a:r>
            <a:endParaRPr sz="1600" dirty="0">
              <a:solidFill>
                <a:srgbClr val="000000"/>
              </a:solidFill>
            </a:endParaRPr>
          </a:p>
          <a:p>
            <a:pPr marL="0" lvl="0" indent="0" algn="l" rtl="0">
              <a:lnSpc>
                <a:spcPct val="100000"/>
              </a:lnSpc>
              <a:spcBef>
                <a:spcPts val="0"/>
              </a:spcBef>
              <a:spcAft>
                <a:spcPts val="0"/>
              </a:spcAft>
              <a:buNone/>
            </a:pPr>
            <a:endParaRPr sz="1600" dirty="0"/>
          </a:p>
          <a:p>
            <a:pPr marL="0" lvl="0" indent="0" algn="l" rtl="0">
              <a:lnSpc>
                <a:spcPct val="100000"/>
              </a:lnSpc>
              <a:spcBef>
                <a:spcPts val="0"/>
              </a:spcBef>
              <a:spcAft>
                <a:spcPts val="0"/>
              </a:spcAft>
              <a:buNone/>
            </a:pPr>
            <a:r>
              <a:rPr lang="da-DK" sz="1600" dirty="0">
                <a:solidFill>
                  <a:srgbClr val="000000"/>
                </a:solidFill>
              </a:rPr>
              <a:t>Nogle måder at gøre det på:</a:t>
            </a:r>
            <a:endParaRPr sz="1600" dirty="0">
              <a:solidFill>
                <a:srgbClr val="000000"/>
              </a:solidFill>
            </a:endParaRPr>
          </a:p>
          <a:p>
            <a:pPr marL="0" lvl="0" indent="0" algn="l" rtl="0">
              <a:lnSpc>
                <a:spcPct val="100000"/>
              </a:lnSpc>
              <a:spcBef>
                <a:spcPts val="0"/>
              </a:spcBef>
              <a:spcAft>
                <a:spcPts val="0"/>
              </a:spcAft>
              <a:buNone/>
            </a:pPr>
            <a:endParaRPr sz="1600" dirty="0">
              <a:solidFill>
                <a:srgbClr val="000000"/>
              </a:solidFill>
            </a:endParaRPr>
          </a:p>
          <a:p>
            <a:pPr marL="457200" lvl="0" indent="457200" algn="l" rtl="0">
              <a:lnSpc>
                <a:spcPct val="100000"/>
              </a:lnSpc>
              <a:spcBef>
                <a:spcPts val="0"/>
              </a:spcBef>
              <a:spcAft>
                <a:spcPts val="0"/>
              </a:spcAft>
              <a:buNone/>
            </a:pPr>
            <a:endParaRPr sz="1600" dirty="0">
              <a:solidFill>
                <a:srgbClr val="000000"/>
              </a:solidFill>
            </a:endParaRPr>
          </a:p>
        </p:txBody>
      </p:sp>
      <p:grpSp>
        <p:nvGrpSpPr>
          <p:cNvPr id="165" name="Google Shape;165;p38"/>
          <p:cNvGrpSpPr/>
          <p:nvPr/>
        </p:nvGrpSpPr>
        <p:grpSpPr>
          <a:xfrm>
            <a:off x="1978354" y="135505"/>
            <a:ext cx="640512" cy="640512"/>
            <a:chOff x="281575" y="364000"/>
            <a:chExt cx="807300" cy="807300"/>
          </a:xfrm>
        </p:grpSpPr>
        <p:sp>
          <p:nvSpPr>
            <p:cNvPr id="166" name="Google Shape;166;p38"/>
            <p:cNvSpPr/>
            <p:nvPr/>
          </p:nvSpPr>
          <p:spPr>
            <a:xfrm>
              <a:off x="281575" y="364000"/>
              <a:ext cx="807300" cy="807300"/>
            </a:xfrm>
            <a:prstGeom prst="ellipse">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7" name="Google Shape;167;p38"/>
            <p:cNvPicPr preferRelativeResize="0"/>
            <p:nvPr/>
          </p:nvPicPr>
          <p:blipFill>
            <a:blip r:embed="rId3">
              <a:alphaModFix/>
            </a:blip>
            <a:stretch>
              <a:fillRect/>
            </a:stretch>
          </p:blipFill>
          <p:spPr>
            <a:xfrm>
              <a:off x="398875" y="481300"/>
              <a:ext cx="572700" cy="572700"/>
            </a:xfrm>
            <a:prstGeom prst="rect">
              <a:avLst/>
            </a:prstGeom>
            <a:noFill/>
            <a:ln>
              <a:noFill/>
            </a:ln>
          </p:spPr>
        </p:pic>
      </p:grpSp>
      <p:pic>
        <p:nvPicPr>
          <p:cNvPr id="168" name="Google Shape;168;p38"/>
          <p:cNvPicPr preferRelativeResize="0"/>
          <p:nvPr/>
        </p:nvPicPr>
        <p:blipFill>
          <a:blip r:embed="rId4">
            <a:alphaModFix/>
          </a:blip>
          <a:stretch>
            <a:fillRect/>
          </a:stretch>
        </p:blipFill>
        <p:spPr>
          <a:xfrm>
            <a:off x="944275" y="2483975"/>
            <a:ext cx="681999" cy="681999"/>
          </a:xfrm>
          <a:prstGeom prst="rect">
            <a:avLst/>
          </a:prstGeom>
          <a:noFill/>
          <a:ln>
            <a:noFill/>
          </a:ln>
        </p:spPr>
      </p:pic>
      <p:pic>
        <p:nvPicPr>
          <p:cNvPr id="169" name="Google Shape;169;p38"/>
          <p:cNvPicPr preferRelativeResize="0"/>
          <p:nvPr/>
        </p:nvPicPr>
        <p:blipFill>
          <a:blip r:embed="rId5">
            <a:alphaModFix/>
          </a:blip>
          <a:stretch>
            <a:fillRect/>
          </a:stretch>
        </p:blipFill>
        <p:spPr>
          <a:xfrm>
            <a:off x="944275" y="3559300"/>
            <a:ext cx="681999" cy="681999"/>
          </a:xfrm>
          <a:prstGeom prst="rect">
            <a:avLst/>
          </a:prstGeom>
          <a:noFill/>
          <a:ln>
            <a:noFill/>
          </a:ln>
        </p:spPr>
      </p:pic>
      <p:sp>
        <p:nvSpPr>
          <p:cNvPr id="170" name="Google Shape;170;p38"/>
          <p:cNvSpPr txBox="1"/>
          <p:nvPr/>
        </p:nvSpPr>
        <p:spPr>
          <a:xfrm>
            <a:off x="1665850" y="2587575"/>
            <a:ext cx="3000000" cy="1709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a-DK" sz="1600" b="1" dirty="0">
                <a:solidFill>
                  <a:srgbClr val="F7931D"/>
                </a:solidFill>
              </a:rPr>
              <a:t>Ansigt-til-ansigt interviews </a:t>
            </a:r>
            <a:endParaRPr sz="1600" b="1" dirty="0">
              <a:solidFill>
                <a:srgbClr val="F7931D"/>
              </a:solidFill>
            </a:endParaRPr>
          </a:p>
          <a:p>
            <a:pPr marL="0" lvl="0" indent="0" algn="l" rtl="0">
              <a:spcBef>
                <a:spcPts val="0"/>
              </a:spcBef>
              <a:spcAft>
                <a:spcPts val="0"/>
              </a:spcAft>
              <a:buNone/>
            </a:pPr>
            <a:endParaRPr sz="1600" b="1" dirty="0">
              <a:solidFill>
                <a:schemeClr val="dk1"/>
              </a:solidFill>
            </a:endParaRPr>
          </a:p>
          <a:p>
            <a:pPr marL="0" lvl="0" indent="0" algn="l" rtl="0">
              <a:spcBef>
                <a:spcPts val="0"/>
              </a:spcBef>
              <a:spcAft>
                <a:spcPts val="0"/>
              </a:spcAft>
              <a:buNone/>
            </a:pPr>
            <a:endParaRPr sz="1600" b="1" dirty="0">
              <a:solidFill>
                <a:schemeClr val="dk1"/>
              </a:solidFill>
            </a:endParaRPr>
          </a:p>
          <a:p>
            <a:pPr marL="0" lvl="0" indent="0" algn="l" rtl="0">
              <a:spcBef>
                <a:spcPts val="0"/>
              </a:spcBef>
              <a:spcAft>
                <a:spcPts val="0"/>
              </a:spcAft>
              <a:buNone/>
            </a:pPr>
            <a:endParaRPr sz="1600" b="1" dirty="0">
              <a:solidFill>
                <a:schemeClr val="dk1"/>
              </a:solidFill>
            </a:endParaRPr>
          </a:p>
          <a:p>
            <a:pPr marL="0" lvl="0" indent="0" algn="l" rtl="0">
              <a:spcBef>
                <a:spcPts val="0"/>
              </a:spcBef>
              <a:spcAft>
                <a:spcPts val="0"/>
              </a:spcAft>
              <a:buNone/>
            </a:pPr>
            <a:r>
              <a:rPr lang="da-DK" sz="1600" b="1" dirty="0">
                <a:solidFill>
                  <a:srgbClr val="F7931D"/>
                </a:solidFill>
              </a:rPr>
              <a:t>Online platforme (apps/spil/services)</a:t>
            </a:r>
            <a:endParaRPr sz="1600" b="1" dirty="0">
              <a:solidFill>
                <a:srgbClr val="F7931D"/>
              </a:solidFill>
            </a:endParaRPr>
          </a:p>
          <a:p>
            <a:pPr marL="0" lvl="0" indent="0" algn="l" rtl="0">
              <a:spcBef>
                <a:spcPts val="0"/>
              </a:spcBef>
              <a:spcAft>
                <a:spcPts val="0"/>
              </a:spcAft>
              <a:buNone/>
            </a:pPr>
            <a:endParaRPr sz="1600" b="1" dirty="0">
              <a:solidFill>
                <a:schemeClr val="dk1"/>
              </a:solidFill>
            </a:endParaRPr>
          </a:p>
          <a:p>
            <a:pPr marL="0" lvl="0" indent="0" algn="l" rtl="0">
              <a:spcBef>
                <a:spcPts val="0"/>
              </a:spcBef>
              <a:spcAft>
                <a:spcPts val="0"/>
              </a:spcAft>
              <a:buNone/>
            </a:pPr>
            <a:endParaRPr sz="1600" dirty="0">
              <a:solidFill>
                <a:schemeClr val="dk1"/>
              </a:solidFill>
            </a:endParaRPr>
          </a:p>
        </p:txBody>
      </p:sp>
      <p:sp>
        <p:nvSpPr>
          <p:cNvPr id="171" name="Google Shape;171;p38"/>
          <p:cNvSpPr txBox="1"/>
          <p:nvPr/>
        </p:nvSpPr>
        <p:spPr>
          <a:xfrm>
            <a:off x="5832350" y="2587575"/>
            <a:ext cx="3392700" cy="1709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a-DK" sz="1600" b="1" dirty="0">
                <a:solidFill>
                  <a:srgbClr val="F7931D"/>
                </a:solidFill>
              </a:rPr>
              <a:t>Hvordan?</a:t>
            </a:r>
            <a:endParaRPr sz="1600" b="1" dirty="0">
              <a:solidFill>
                <a:srgbClr val="F7931D"/>
              </a:solidFill>
            </a:endParaRPr>
          </a:p>
          <a:p>
            <a:pPr marL="0" lvl="0" indent="0" algn="l" rtl="0">
              <a:spcBef>
                <a:spcPts val="0"/>
              </a:spcBef>
              <a:spcAft>
                <a:spcPts val="0"/>
              </a:spcAft>
              <a:buNone/>
            </a:pPr>
            <a:endParaRPr sz="1600" b="1" dirty="0">
              <a:solidFill>
                <a:schemeClr val="dk1"/>
              </a:solidFill>
            </a:endParaRPr>
          </a:p>
          <a:p>
            <a:pPr marL="0" lvl="0" indent="0" algn="l" rtl="0">
              <a:spcBef>
                <a:spcPts val="0"/>
              </a:spcBef>
              <a:spcAft>
                <a:spcPts val="0"/>
              </a:spcAft>
              <a:buNone/>
            </a:pPr>
            <a:endParaRPr sz="1600" b="1" dirty="0">
              <a:solidFill>
                <a:schemeClr val="dk1"/>
              </a:solidFill>
            </a:endParaRPr>
          </a:p>
          <a:p>
            <a:pPr marL="0" lvl="0" indent="0" algn="l" rtl="0">
              <a:spcBef>
                <a:spcPts val="0"/>
              </a:spcBef>
              <a:spcAft>
                <a:spcPts val="0"/>
              </a:spcAft>
              <a:buNone/>
            </a:pPr>
            <a:endParaRPr sz="1600" b="1" dirty="0">
              <a:solidFill>
                <a:schemeClr val="dk1"/>
              </a:solidFill>
            </a:endParaRPr>
          </a:p>
          <a:p>
            <a:pPr marL="0" lvl="0" indent="0" algn="l" rtl="0">
              <a:spcBef>
                <a:spcPts val="0"/>
              </a:spcBef>
              <a:spcAft>
                <a:spcPts val="0"/>
              </a:spcAft>
              <a:buNone/>
            </a:pPr>
            <a:r>
              <a:rPr lang="da-DK" sz="1600" b="1" dirty="0">
                <a:solidFill>
                  <a:srgbClr val="F7931D"/>
                </a:solidFill>
              </a:rPr>
              <a:t>Hvem?</a:t>
            </a:r>
            <a:r>
              <a:rPr lang="da-DK" sz="1600" b="1" dirty="0">
                <a:solidFill>
                  <a:schemeClr val="dk1"/>
                </a:solidFill>
              </a:rPr>
              <a:t> </a:t>
            </a:r>
            <a:r>
              <a:rPr lang="da-DK" sz="1600" dirty="0">
                <a:solidFill>
                  <a:schemeClr val="dk1"/>
                </a:solidFill>
              </a:rPr>
              <a:t>Start med dem du allerede kender: familie, venner, ligemænd.</a:t>
            </a:r>
            <a:endParaRPr sz="1600" dirty="0">
              <a:solidFill>
                <a:schemeClr val="dk1"/>
              </a:solidFill>
            </a:endParaRPr>
          </a:p>
        </p:txBody>
      </p:sp>
      <p:pic>
        <p:nvPicPr>
          <p:cNvPr id="172" name="Google Shape;172;p38"/>
          <p:cNvPicPr preferRelativeResize="0"/>
          <p:nvPr/>
        </p:nvPicPr>
        <p:blipFill>
          <a:blip r:embed="rId6">
            <a:alphaModFix/>
          </a:blip>
          <a:stretch>
            <a:fillRect/>
          </a:stretch>
        </p:blipFill>
        <p:spPr>
          <a:xfrm>
            <a:off x="5115925" y="2483975"/>
            <a:ext cx="681999" cy="681999"/>
          </a:xfrm>
          <a:prstGeom prst="rect">
            <a:avLst/>
          </a:prstGeom>
          <a:noFill/>
          <a:ln>
            <a:noFill/>
          </a:ln>
        </p:spPr>
      </p:pic>
      <p:pic>
        <p:nvPicPr>
          <p:cNvPr id="173" name="Google Shape;173;p38"/>
          <p:cNvPicPr preferRelativeResize="0"/>
          <p:nvPr/>
        </p:nvPicPr>
        <p:blipFill>
          <a:blip r:embed="rId7">
            <a:alphaModFix/>
          </a:blip>
          <a:stretch>
            <a:fillRect/>
          </a:stretch>
        </p:blipFill>
        <p:spPr>
          <a:xfrm>
            <a:off x="5115925" y="3559300"/>
            <a:ext cx="681999" cy="68199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39"/>
          <p:cNvSpPr txBox="1">
            <a:spLocks noGrp="1"/>
          </p:cNvSpPr>
          <p:nvPr>
            <p:ph type="body" idx="1"/>
          </p:nvPr>
        </p:nvSpPr>
        <p:spPr>
          <a:xfrm>
            <a:off x="789650" y="941313"/>
            <a:ext cx="8239800" cy="957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a-DK" sz="1600" dirty="0">
                <a:solidFill>
                  <a:srgbClr val="000000"/>
                </a:solidFill>
              </a:rPr>
              <a:t>Om det er online eller ansigt-til-ansigt skal du uanset hvilken tilgang du vælger strukturere din undersøgelse, så du hurtigt får de svar du ønsker og ikke stiller for store krav til den person, du interviewer.</a:t>
            </a:r>
            <a:endParaRPr sz="1600" dirty="0">
              <a:solidFill>
                <a:srgbClr val="000000"/>
              </a:solidFill>
            </a:endParaRPr>
          </a:p>
          <a:p>
            <a:pPr marL="0" lvl="0" indent="0" algn="l" rtl="0">
              <a:spcBef>
                <a:spcPts val="1600"/>
              </a:spcBef>
              <a:spcAft>
                <a:spcPts val="1600"/>
              </a:spcAft>
              <a:buNone/>
            </a:pPr>
            <a:endParaRPr sz="1600" dirty="0"/>
          </a:p>
        </p:txBody>
      </p:sp>
      <p:sp>
        <p:nvSpPr>
          <p:cNvPr id="179" name="Google Shape;179;p39"/>
          <p:cNvSpPr txBox="1"/>
          <p:nvPr/>
        </p:nvSpPr>
        <p:spPr>
          <a:xfrm>
            <a:off x="1131075" y="2280175"/>
            <a:ext cx="4353900" cy="300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600"/>
              </a:spcAft>
              <a:buNone/>
            </a:pPr>
            <a:r>
              <a:rPr lang="da-DK" sz="1600" b="1" dirty="0">
                <a:solidFill>
                  <a:srgbClr val="F7931D"/>
                </a:solidFill>
              </a:rPr>
              <a:t>Sæt dig et mål</a:t>
            </a:r>
            <a:br>
              <a:rPr lang="en-GB" sz="1600" b="1" dirty="0"/>
            </a:br>
            <a:br>
              <a:rPr lang="en-GB" sz="1600" b="1" dirty="0"/>
            </a:br>
            <a:br>
              <a:rPr lang="en-GB" sz="1600" b="1" dirty="0"/>
            </a:br>
            <a:r>
              <a:rPr lang="da-DK" b="1" dirty="0">
                <a:solidFill>
                  <a:srgbClr val="F7931D"/>
                </a:solidFill>
              </a:rPr>
              <a:t>Din undersøgelse = maks. </a:t>
            </a:r>
          </a:p>
          <a:p>
            <a:pPr marL="0" lvl="0" indent="0" algn="l" rtl="0">
              <a:spcBef>
                <a:spcPts val="0"/>
              </a:spcBef>
              <a:spcAft>
                <a:spcPts val="1600"/>
              </a:spcAft>
              <a:buNone/>
            </a:pPr>
            <a:r>
              <a:rPr lang="da-DK" b="1" dirty="0">
                <a:solidFill>
                  <a:srgbClr val="F7931D"/>
                </a:solidFill>
              </a:rPr>
              <a:t>5 minutter.</a:t>
            </a:r>
            <a:br>
              <a:rPr lang="en-GB" b="1" dirty="0"/>
            </a:br>
            <a:br>
              <a:rPr lang="en-GB" sz="1600" b="1" dirty="0"/>
            </a:br>
            <a:br>
              <a:rPr lang="en-GB" sz="1600" b="1" dirty="0"/>
            </a:br>
            <a:r>
              <a:rPr lang="da-DK" sz="1600" b="1" dirty="0">
                <a:solidFill>
                  <a:srgbClr val="F7931D"/>
                </a:solidFill>
              </a:rPr>
              <a:t>Gør det let at svare!</a:t>
            </a:r>
            <a:br>
              <a:rPr lang="en-GB" sz="1600" b="1" dirty="0"/>
            </a:br>
            <a:br>
              <a:rPr lang="en-GB" sz="1600" b="1" dirty="0"/>
            </a:br>
            <a:br>
              <a:rPr lang="en-GB" sz="1600" b="1" dirty="0"/>
            </a:br>
            <a:endParaRPr sz="1600" b="1" dirty="0"/>
          </a:p>
        </p:txBody>
      </p:sp>
      <p:sp>
        <p:nvSpPr>
          <p:cNvPr id="180" name="Google Shape;180;p39"/>
          <p:cNvSpPr txBox="1"/>
          <p:nvPr/>
        </p:nvSpPr>
        <p:spPr>
          <a:xfrm>
            <a:off x="4850725" y="1922900"/>
            <a:ext cx="3932700" cy="3000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da-DK" sz="1600" b="1" dirty="0">
                <a:solidFill>
                  <a:srgbClr val="F7931D"/>
                </a:solidFill>
              </a:rPr>
              <a:t>Brug en logisk opstilling</a:t>
            </a:r>
            <a:endParaRPr lang="fr-BE" sz="1600" b="1" dirty="0">
              <a:solidFill>
                <a:srgbClr val="F7931D"/>
              </a:solidFill>
            </a:endParaRPr>
          </a:p>
          <a:p>
            <a:pPr marL="0" lvl="0" indent="0" algn="l" rtl="0">
              <a:lnSpc>
                <a:spcPct val="115000"/>
              </a:lnSpc>
              <a:spcBef>
                <a:spcPts val="1600"/>
              </a:spcBef>
              <a:spcAft>
                <a:spcPts val="0"/>
              </a:spcAft>
              <a:buClr>
                <a:schemeClr val="dk1"/>
              </a:buClr>
              <a:buSzPts val="1100"/>
              <a:buFont typeface="Arial"/>
              <a:buNone/>
            </a:pPr>
            <a:endParaRPr lang="fr-BE" sz="1600" b="1" dirty="0">
              <a:solidFill>
                <a:schemeClr val="dk1"/>
              </a:solidFill>
            </a:endParaRPr>
          </a:p>
          <a:p>
            <a:pPr marL="0" lvl="0" indent="0" algn="l" rtl="0">
              <a:lnSpc>
                <a:spcPct val="115000"/>
              </a:lnSpc>
              <a:spcBef>
                <a:spcPts val="1600"/>
              </a:spcBef>
              <a:spcAft>
                <a:spcPts val="1600"/>
              </a:spcAft>
              <a:buNone/>
            </a:pPr>
            <a:r>
              <a:rPr lang="da-DK" sz="1600" b="1" dirty="0">
                <a:solidFill>
                  <a:srgbClr val="F7931D"/>
                </a:solidFill>
              </a:rPr>
              <a:t>Test din undersøgelse</a:t>
            </a:r>
            <a:br>
              <a:rPr lang="en-GB" sz="1600" b="1" dirty="0"/>
            </a:br>
            <a:br>
              <a:rPr lang="en-GB" sz="1600" b="1" dirty="0"/>
            </a:br>
            <a:br>
              <a:rPr lang="en-GB" sz="1600" b="1" dirty="0"/>
            </a:br>
            <a:r>
              <a:rPr lang="da-DK" sz="1200" b="1" dirty="0">
                <a:solidFill>
                  <a:srgbClr val="F7931D"/>
                </a:solidFill>
              </a:rPr>
              <a:t>Timing – de bedste dage er mandag/fredag/søndag</a:t>
            </a:r>
            <a:br>
              <a:rPr lang="en-GB" sz="1600" b="1" dirty="0"/>
            </a:br>
            <a:br>
              <a:rPr lang="en-GB" sz="1600" b="1" dirty="0"/>
            </a:br>
            <a:br>
              <a:rPr lang="en-GB" sz="1600" b="1" dirty="0">
                <a:solidFill>
                  <a:srgbClr val="F7931D"/>
                </a:solidFill>
              </a:rPr>
            </a:br>
            <a:r>
              <a:rPr lang="da-DK" sz="1600" b="1" dirty="0">
                <a:solidFill>
                  <a:srgbClr val="F7931D"/>
                </a:solidFill>
              </a:rPr>
              <a:t>Kør feedback på dine resultater</a:t>
            </a:r>
            <a:endParaRPr sz="1600" b="1" dirty="0">
              <a:solidFill>
                <a:srgbClr val="F7931D"/>
              </a:solidFill>
            </a:endParaRPr>
          </a:p>
        </p:txBody>
      </p:sp>
      <p:pic>
        <p:nvPicPr>
          <p:cNvPr id="181" name="Google Shape;181;p39"/>
          <p:cNvPicPr preferRelativeResize="0"/>
          <p:nvPr/>
        </p:nvPicPr>
        <p:blipFill>
          <a:blip r:embed="rId3">
            <a:alphaModFix/>
          </a:blip>
          <a:stretch>
            <a:fillRect/>
          </a:stretch>
        </p:blipFill>
        <p:spPr>
          <a:xfrm>
            <a:off x="767125" y="2280175"/>
            <a:ext cx="403524" cy="403524"/>
          </a:xfrm>
          <a:prstGeom prst="rect">
            <a:avLst/>
          </a:prstGeom>
          <a:noFill/>
          <a:ln>
            <a:noFill/>
          </a:ln>
        </p:spPr>
      </p:pic>
      <p:pic>
        <p:nvPicPr>
          <p:cNvPr id="182" name="Google Shape;182;p39"/>
          <p:cNvPicPr preferRelativeResize="0"/>
          <p:nvPr/>
        </p:nvPicPr>
        <p:blipFill>
          <a:blip r:embed="rId4">
            <a:alphaModFix/>
          </a:blip>
          <a:stretch>
            <a:fillRect/>
          </a:stretch>
        </p:blipFill>
        <p:spPr>
          <a:xfrm>
            <a:off x="786913" y="3142675"/>
            <a:ext cx="363951" cy="363951"/>
          </a:xfrm>
          <a:prstGeom prst="rect">
            <a:avLst/>
          </a:prstGeom>
          <a:noFill/>
          <a:ln>
            <a:noFill/>
          </a:ln>
        </p:spPr>
      </p:pic>
      <p:pic>
        <p:nvPicPr>
          <p:cNvPr id="183" name="Google Shape;183;p39"/>
          <p:cNvPicPr preferRelativeResize="0"/>
          <p:nvPr/>
        </p:nvPicPr>
        <p:blipFill>
          <a:blip r:embed="rId5">
            <a:alphaModFix/>
          </a:blip>
          <a:stretch>
            <a:fillRect/>
          </a:stretch>
        </p:blipFill>
        <p:spPr>
          <a:xfrm>
            <a:off x="812557" y="4151924"/>
            <a:ext cx="308625" cy="308625"/>
          </a:xfrm>
          <a:prstGeom prst="rect">
            <a:avLst/>
          </a:prstGeom>
          <a:noFill/>
          <a:ln>
            <a:noFill/>
          </a:ln>
        </p:spPr>
      </p:pic>
      <p:pic>
        <p:nvPicPr>
          <p:cNvPr id="184" name="Google Shape;184;p39"/>
          <p:cNvPicPr preferRelativeResize="0"/>
          <p:nvPr/>
        </p:nvPicPr>
        <p:blipFill>
          <a:blip r:embed="rId6">
            <a:alphaModFix/>
          </a:blip>
          <a:stretch>
            <a:fillRect/>
          </a:stretch>
        </p:blipFill>
        <p:spPr>
          <a:xfrm>
            <a:off x="4466988" y="1988550"/>
            <a:ext cx="363951" cy="363951"/>
          </a:xfrm>
          <a:prstGeom prst="rect">
            <a:avLst/>
          </a:prstGeom>
          <a:noFill/>
          <a:ln>
            <a:noFill/>
          </a:ln>
        </p:spPr>
      </p:pic>
      <p:pic>
        <p:nvPicPr>
          <p:cNvPr id="185" name="Google Shape;185;p39"/>
          <p:cNvPicPr preferRelativeResize="0"/>
          <p:nvPr/>
        </p:nvPicPr>
        <p:blipFill>
          <a:blip r:embed="rId7">
            <a:alphaModFix/>
          </a:blip>
          <a:stretch>
            <a:fillRect/>
          </a:stretch>
        </p:blipFill>
        <p:spPr>
          <a:xfrm>
            <a:off x="4447200" y="2899175"/>
            <a:ext cx="403524" cy="403524"/>
          </a:xfrm>
          <a:prstGeom prst="rect">
            <a:avLst/>
          </a:prstGeom>
          <a:noFill/>
          <a:ln>
            <a:noFill/>
          </a:ln>
        </p:spPr>
      </p:pic>
      <p:pic>
        <p:nvPicPr>
          <p:cNvPr id="186" name="Google Shape;186;p39"/>
          <p:cNvPicPr preferRelativeResize="0"/>
          <p:nvPr/>
        </p:nvPicPr>
        <p:blipFill>
          <a:blip r:embed="rId8">
            <a:alphaModFix/>
          </a:blip>
          <a:stretch>
            <a:fillRect/>
          </a:stretch>
        </p:blipFill>
        <p:spPr>
          <a:xfrm>
            <a:off x="4447200" y="3718163"/>
            <a:ext cx="403524" cy="403524"/>
          </a:xfrm>
          <a:prstGeom prst="rect">
            <a:avLst/>
          </a:prstGeom>
          <a:noFill/>
          <a:ln>
            <a:noFill/>
          </a:ln>
        </p:spPr>
      </p:pic>
      <p:pic>
        <p:nvPicPr>
          <p:cNvPr id="187" name="Google Shape;187;p39"/>
          <p:cNvPicPr preferRelativeResize="0"/>
          <p:nvPr/>
        </p:nvPicPr>
        <p:blipFill>
          <a:blip r:embed="rId9">
            <a:alphaModFix/>
          </a:blip>
          <a:stretch>
            <a:fillRect/>
          </a:stretch>
        </p:blipFill>
        <p:spPr>
          <a:xfrm>
            <a:off x="4447200" y="4537150"/>
            <a:ext cx="403524" cy="403524"/>
          </a:xfrm>
          <a:prstGeom prst="rect">
            <a:avLst/>
          </a:prstGeom>
          <a:noFill/>
          <a:ln>
            <a:noFill/>
          </a:ln>
        </p:spPr>
      </p:pic>
      <p:sp>
        <p:nvSpPr>
          <p:cNvPr id="188" name="Google Shape;188;p39"/>
          <p:cNvSpPr txBox="1">
            <a:spLocks noGrp="1"/>
          </p:cNvSpPr>
          <p:nvPr>
            <p:ph type="title"/>
          </p:nvPr>
        </p:nvSpPr>
        <p:spPr>
          <a:xfrm>
            <a:off x="1666947" y="156400"/>
            <a:ext cx="7477002" cy="572700"/>
          </a:xfrm>
          <a:prstGeom prst="rect">
            <a:avLst/>
          </a:prstGeom>
        </p:spPr>
        <p:txBody>
          <a:bodyPr spcFirstLastPara="1" wrap="square" lIns="91425" tIns="91425" rIns="91425" bIns="91425" anchor="t" anchorCtr="0">
            <a:noAutofit/>
          </a:bodyPr>
          <a:lstStyle/>
          <a:p>
            <a:pPr marL="457200" lvl="0" indent="-419100" algn="ctr" rtl="0">
              <a:spcBef>
                <a:spcPts val="0"/>
              </a:spcBef>
              <a:spcAft>
                <a:spcPts val="0"/>
              </a:spcAft>
              <a:buClr>
                <a:srgbClr val="F7931D"/>
              </a:buClr>
              <a:buSzPts val="3000"/>
              <a:buAutoNum type="arabicPeriod"/>
            </a:pPr>
            <a:r>
              <a:rPr lang="da-DK" sz="2600" b="1" dirty="0">
                <a:solidFill>
                  <a:srgbClr val="F7931D"/>
                </a:solidFill>
              </a:rPr>
              <a:t>3. Tips til effektive meningsundersøgelser </a:t>
            </a:r>
            <a:endParaRPr sz="2600" b="1" dirty="0">
              <a:solidFill>
                <a:srgbClr val="F7931D"/>
              </a:solidFill>
            </a:endParaRPr>
          </a:p>
        </p:txBody>
      </p:sp>
      <p:grpSp>
        <p:nvGrpSpPr>
          <p:cNvPr id="189" name="Google Shape;189;p39"/>
          <p:cNvGrpSpPr/>
          <p:nvPr/>
        </p:nvGrpSpPr>
        <p:grpSpPr>
          <a:xfrm>
            <a:off x="1077492" y="115874"/>
            <a:ext cx="653752" cy="653752"/>
            <a:chOff x="281575" y="364000"/>
            <a:chExt cx="807300" cy="807300"/>
          </a:xfrm>
        </p:grpSpPr>
        <p:sp>
          <p:nvSpPr>
            <p:cNvPr id="190" name="Google Shape;190;p39"/>
            <p:cNvSpPr/>
            <p:nvPr/>
          </p:nvSpPr>
          <p:spPr>
            <a:xfrm>
              <a:off x="281575" y="364000"/>
              <a:ext cx="807300" cy="807300"/>
            </a:xfrm>
            <a:prstGeom prst="ellipse">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91" name="Google Shape;191;p39"/>
            <p:cNvPicPr preferRelativeResize="0"/>
            <p:nvPr/>
          </p:nvPicPr>
          <p:blipFill>
            <a:blip r:embed="rId10">
              <a:alphaModFix/>
            </a:blip>
            <a:stretch>
              <a:fillRect/>
            </a:stretch>
          </p:blipFill>
          <p:spPr>
            <a:xfrm>
              <a:off x="426575" y="472725"/>
              <a:ext cx="517299" cy="517299"/>
            </a:xfrm>
            <a:prstGeom prst="rect">
              <a:avLst/>
            </a:prstGeom>
            <a:noFill/>
            <a:ln>
              <a:noFill/>
            </a:ln>
          </p:spPr>
        </p:pic>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40"/>
          <p:cNvSpPr txBox="1">
            <a:spLocks noGrp="1"/>
          </p:cNvSpPr>
          <p:nvPr>
            <p:ph type="body" idx="1"/>
          </p:nvPr>
        </p:nvSpPr>
        <p:spPr>
          <a:xfrm>
            <a:off x="1385825" y="953500"/>
            <a:ext cx="4075500" cy="3416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da-DK" sz="1600" b="1" dirty="0">
                <a:solidFill>
                  <a:srgbClr val="F7931D"/>
                </a:solidFill>
              </a:rPr>
              <a:t>Åbne spørgsmål</a:t>
            </a:r>
            <a:br>
              <a:rPr lang="en-GB" sz="1600" dirty="0">
                <a:solidFill>
                  <a:srgbClr val="000000"/>
                </a:solidFill>
              </a:rPr>
            </a:br>
            <a:r>
              <a:rPr lang="da-DK" sz="1600" i="1" dirty="0">
                <a:solidFill>
                  <a:srgbClr val="000000"/>
                </a:solidFill>
              </a:rPr>
              <a:t>Hvilken online platform bruger du?</a:t>
            </a:r>
            <a:br>
              <a:rPr lang="en-GB" sz="1600" dirty="0">
                <a:solidFill>
                  <a:srgbClr val="000000"/>
                </a:solidFill>
              </a:rPr>
            </a:br>
            <a:br>
              <a:rPr lang="en-GB" sz="1600" dirty="0">
                <a:solidFill>
                  <a:srgbClr val="000000"/>
                </a:solidFill>
              </a:rPr>
            </a:br>
            <a:endParaRPr sz="1600" dirty="0">
              <a:solidFill>
                <a:srgbClr val="000000"/>
              </a:solidFill>
            </a:endParaRPr>
          </a:p>
          <a:p>
            <a:pPr marL="0" lvl="0" indent="0" algn="l" rtl="0">
              <a:lnSpc>
                <a:spcPct val="100000"/>
              </a:lnSpc>
              <a:spcBef>
                <a:spcPts val="0"/>
              </a:spcBef>
              <a:spcAft>
                <a:spcPts val="0"/>
              </a:spcAft>
              <a:buNone/>
            </a:pPr>
            <a:r>
              <a:rPr lang="da-DK" sz="1600" b="1" dirty="0">
                <a:solidFill>
                  <a:srgbClr val="F7931D"/>
                </a:solidFill>
              </a:rPr>
              <a:t>Lukkede spørgsmål</a:t>
            </a:r>
            <a:br>
              <a:rPr lang="en-GB" sz="1600" dirty="0">
                <a:solidFill>
                  <a:srgbClr val="000000"/>
                </a:solidFill>
              </a:rPr>
            </a:br>
            <a:r>
              <a:rPr lang="da-DK" sz="1600" i="1" dirty="0">
                <a:solidFill>
                  <a:srgbClr val="000000"/>
                </a:solidFill>
              </a:rPr>
              <a:t>Har du oplevet hadtale på nettet?</a:t>
            </a:r>
            <a:br>
              <a:rPr lang="en-GB" sz="1600" dirty="0">
                <a:solidFill>
                  <a:srgbClr val="000000"/>
                </a:solidFill>
              </a:rPr>
            </a:br>
            <a:br>
              <a:rPr lang="en-GB" sz="1600" dirty="0">
                <a:solidFill>
                  <a:srgbClr val="000000"/>
                </a:solidFill>
              </a:rPr>
            </a:br>
            <a:endParaRPr sz="1600" dirty="0">
              <a:solidFill>
                <a:srgbClr val="000000"/>
              </a:solidFill>
            </a:endParaRPr>
          </a:p>
          <a:p>
            <a:pPr marL="0" lvl="0" indent="0" algn="l" rtl="0">
              <a:lnSpc>
                <a:spcPct val="100000"/>
              </a:lnSpc>
              <a:spcBef>
                <a:spcPts val="0"/>
              </a:spcBef>
              <a:spcAft>
                <a:spcPts val="0"/>
              </a:spcAft>
              <a:buNone/>
            </a:pPr>
            <a:endParaRPr lang="da-DK" sz="1600" b="1" dirty="0">
              <a:solidFill>
                <a:srgbClr val="F7931D"/>
              </a:solidFill>
            </a:endParaRPr>
          </a:p>
          <a:p>
            <a:pPr marL="0" lvl="0" indent="0" algn="l" rtl="0">
              <a:lnSpc>
                <a:spcPct val="100000"/>
              </a:lnSpc>
              <a:spcBef>
                <a:spcPts val="0"/>
              </a:spcBef>
              <a:spcAft>
                <a:spcPts val="0"/>
              </a:spcAft>
              <a:buNone/>
            </a:pPr>
            <a:r>
              <a:rPr lang="da-DK" sz="1600" b="1" dirty="0">
                <a:solidFill>
                  <a:srgbClr val="F7931D"/>
                </a:solidFill>
              </a:rPr>
              <a:t>Bedømmelse af spørgsmålene </a:t>
            </a:r>
            <a:br>
              <a:rPr lang="en-GB" sz="1600" dirty="0">
                <a:solidFill>
                  <a:srgbClr val="000000"/>
                </a:solidFill>
              </a:rPr>
            </a:br>
            <a:br>
              <a:rPr lang="en-GB" sz="1600" dirty="0">
                <a:solidFill>
                  <a:srgbClr val="000000"/>
                </a:solidFill>
              </a:rPr>
            </a:br>
            <a:endParaRPr sz="1600" dirty="0">
              <a:solidFill>
                <a:srgbClr val="000000"/>
              </a:solidFill>
            </a:endParaRPr>
          </a:p>
          <a:p>
            <a:pPr marL="0" lvl="0" indent="0" algn="l" rtl="0">
              <a:lnSpc>
                <a:spcPct val="100000"/>
              </a:lnSpc>
              <a:spcBef>
                <a:spcPts val="0"/>
              </a:spcBef>
              <a:spcAft>
                <a:spcPts val="0"/>
              </a:spcAft>
              <a:buNone/>
            </a:pPr>
            <a:r>
              <a:rPr lang="da-DK" sz="1600" b="1" dirty="0">
                <a:solidFill>
                  <a:srgbClr val="F7931D"/>
                </a:solidFill>
              </a:rPr>
              <a:t>Likert-skalaen</a:t>
            </a:r>
            <a:r>
              <a:rPr lang="da-DK" sz="1600" dirty="0">
                <a:solidFill>
                  <a:srgbClr val="000000"/>
                </a:solidFill>
              </a:rPr>
              <a:t> – måler styrken af holdninger </a:t>
            </a:r>
            <a:endParaRPr sz="1600" dirty="0">
              <a:solidFill>
                <a:srgbClr val="000000"/>
              </a:solidFill>
            </a:endParaRPr>
          </a:p>
          <a:p>
            <a:pPr marL="0" lvl="0" indent="0" algn="l" rtl="0">
              <a:lnSpc>
                <a:spcPct val="200000"/>
              </a:lnSpc>
              <a:spcBef>
                <a:spcPts val="0"/>
              </a:spcBef>
              <a:spcAft>
                <a:spcPts val="0"/>
              </a:spcAft>
              <a:buNone/>
            </a:pPr>
            <a:endParaRPr sz="1600" dirty="0">
              <a:solidFill>
                <a:srgbClr val="000000"/>
              </a:solidFill>
            </a:endParaRPr>
          </a:p>
        </p:txBody>
      </p:sp>
      <p:sp>
        <p:nvSpPr>
          <p:cNvPr id="197" name="Google Shape;197;p40"/>
          <p:cNvSpPr txBox="1"/>
          <p:nvPr/>
        </p:nvSpPr>
        <p:spPr>
          <a:xfrm>
            <a:off x="6069825" y="1594425"/>
            <a:ext cx="3000000" cy="2176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da-DK" sz="1600" b="1">
                <a:solidFill>
                  <a:srgbClr val="F7931D"/>
                </a:solidFill>
              </a:rPr>
              <a:t>Flervalgsspørgsmål </a:t>
            </a:r>
            <a:endParaRPr sz="1600" b="1">
              <a:solidFill>
                <a:srgbClr val="F7931D"/>
              </a:solidFill>
            </a:endParaRPr>
          </a:p>
          <a:p>
            <a:pPr marL="0" lvl="0" indent="0" algn="l" rtl="0">
              <a:lnSpc>
                <a:spcPct val="100000"/>
              </a:lnSpc>
              <a:spcBef>
                <a:spcPts val="0"/>
              </a:spcBef>
              <a:spcAft>
                <a:spcPts val="0"/>
              </a:spcAft>
              <a:buNone/>
            </a:pPr>
            <a:endParaRPr sz="1600" b="1">
              <a:solidFill>
                <a:srgbClr val="F7931D"/>
              </a:solidFill>
            </a:endParaRPr>
          </a:p>
          <a:p>
            <a:pPr marL="0" lvl="0" indent="0" algn="l" rtl="0">
              <a:lnSpc>
                <a:spcPct val="100000"/>
              </a:lnSpc>
              <a:spcBef>
                <a:spcPts val="0"/>
              </a:spcBef>
              <a:spcAft>
                <a:spcPts val="0"/>
              </a:spcAft>
              <a:buNone/>
            </a:pPr>
            <a:endParaRPr sz="1600" b="1">
              <a:solidFill>
                <a:srgbClr val="F7931D"/>
              </a:solidFill>
            </a:endParaRPr>
          </a:p>
          <a:p>
            <a:pPr marL="0" lvl="0" indent="0" algn="l" rtl="0">
              <a:lnSpc>
                <a:spcPct val="100000"/>
              </a:lnSpc>
              <a:spcBef>
                <a:spcPts val="0"/>
              </a:spcBef>
              <a:spcAft>
                <a:spcPts val="0"/>
              </a:spcAft>
              <a:buNone/>
            </a:pPr>
            <a:r>
              <a:rPr lang="da-DK" sz="1600" b="1">
                <a:solidFill>
                  <a:srgbClr val="F7931D"/>
                </a:solidFill>
              </a:rPr>
              <a:t>Billedbaserede spørgsmål</a:t>
            </a:r>
            <a:endParaRPr sz="1600" b="1">
              <a:solidFill>
                <a:srgbClr val="F7931D"/>
              </a:solidFill>
            </a:endParaRPr>
          </a:p>
          <a:p>
            <a:pPr marL="0" lvl="0" indent="0" algn="l" rtl="0">
              <a:lnSpc>
                <a:spcPct val="100000"/>
              </a:lnSpc>
              <a:spcBef>
                <a:spcPts val="0"/>
              </a:spcBef>
              <a:spcAft>
                <a:spcPts val="0"/>
              </a:spcAft>
              <a:buNone/>
            </a:pPr>
            <a:endParaRPr sz="1600" b="1">
              <a:solidFill>
                <a:srgbClr val="F7931D"/>
              </a:solidFill>
            </a:endParaRPr>
          </a:p>
          <a:p>
            <a:pPr marL="0" lvl="0" indent="0" algn="l" rtl="0">
              <a:lnSpc>
                <a:spcPct val="100000"/>
              </a:lnSpc>
              <a:spcBef>
                <a:spcPts val="0"/>
              </a:spcBef>
              <a:spcAft>
                <a:spcPts val="0"/>
              </a:spcAft>
              <a:buNone/>
            </a:pPr>
            <a:endParaRPr sz="1600" b="1">
              <a:solidFill>
                <a:srgbClr val="F7931D"/>
              </a:solidFill>
            </a:endParaRPr>
          </a:p>
          <a:p>
            <a:pPr marL="0" lvl="0" indent="0" algn="l" rtl="0">
              <a:lnSpc>
                <a:spcPct val="100000"/>
              </a:lnSpc>
              <a:spcBef>
                <a:spcPts val="0"/>
              </a:spcBef>
              <a:spcAft>
                <a:spcPts val="0"/>
              </a:spcAft>
              <a:buNone/>
            </a:pPr>
            <a:r>
              <a:rPr lang="da-DK" sz="1600" b="1">
                <a:solidFill>
                  <a:srgbClr val="F7931D"/>
                </a:solidFill>
              </a:rPr>
              <a:t>Demografiske udsagn</a:t>
            </a:r>
            <a:endParaRPr b="1">
              <a:solidFill>
                <a:srgbClr val="F7931D"/>
              </a:solidFill>
            </a:endParaRPr>
          </a:p>
        </p:txBody>
      </p:sp>
      <p:pic>
        <p:nvPicPr>
          <p:cNvPr id="198" name="Google Shape;198;p40"/>
          <p:cNvPicPr preferRelativeResize="0"/>
          <p:nvPr/>
        </p:nvPicPr>
        <p:blipFill>
          <a:blip r:embed="rId3">
            <a:alphaModFix/>
          </a:blip>
          <a:stretch>
            <a:fillRect/>
          </a:stretch>
        </p:blipFill>
        <p:spPr>
          <a:xfrm>
            <a:off x="904303" y="1047700"/>
            <a:ext cx="445725" cy="445725"/>
          </a:xfrm>
          <a:prstGeom prst="rect">
            <a:avLst/>
          </a:prstGeom>
          <a:noFill/>
          <a:ln>
            <a:noFill/>
          </a:ln>
        </p:spPr>
      </p:pic>
      <p:pic>
        <p:nvPicPr>
          <p:cNvPr id="199" name="Google Shape;199;p40"/>
          <p:cNvPicPr preferRelativeResize="0"/>
          <p:nvPr/>
        </p:nvPicPr>
        <p:blipFill>
          <a:blip r:embed="rId4">
            <a:alphaModFix/>
          </a:blip>
          <a:stretch>
            <a:fillRect/>
          </a:stretch>
        </p:blipFill>
        <p:spPr>
          <a:xfrm rot="2700000">
            <a:off x="824465" y="2032240"/>
            <a:ext cx="483521" cy="483521"/>
          </a:xfrm>
          <a:prstGeom prst="rect">
            <a:avLst/>
          </a:prstGeom>
          <a:noFill/>
          <a:ln>
            <a:noFill/>
          </a:ln>
        </p:spPr>
      </p:pic>
      <p:pic>
        <p:nvPicPr>
          <p:cNvPr id="200" name="Google Shape;200;p40"/>
          <p:cNvPicPr preferRelativeResize="0"/>
          <p:nvPr/>
        </p:nvPicPr>
        <p:blipFill>
          <a:blip r:embed="rId5">
            <a:alphaModFix/>
          </a:blip>
          <a:stretch>
            <a:fillRect/>
          </a:stretch>
        </p:blipFill>
        <p:spPr>
          <a:xfrm>
            <a:off x="807575" y="3153200"/>
            <a:ext cx="517299" cy="517299"/>
          </a:xfrm>
          <a:prstGeom prst="rect">
            <a:avLst/>
          </a:prstGeom>
          <a:noFill/>
          <a:ln>
            <a:noFill/>
          </a:ln>
        </p:spPr>
      </p:pic>
      <p:pic>
        <p:nvPicPr>
          <p:cNvPr id="201" name="Google Shape;201;p40"/>
          <p:cNvPicPr preferRelativeResize="0"/>
          <p:nvPr/>
        </p:nvPicPr>
        <p:blipFill>
          <a:blip r:embed="rId6">
            <a:alphaModFix/>
          </a:blip>
          <a:stretch>
            <a:fillRect/>
          </a:stretch>
        </p:blipFill>
        <p:spPr>
          <a:xfrm>
            <a:off x="724325" y="3810400"/>
            <a:ext cx="683799" cy="683799"/>
          </a:xfrm>
          <a:prstGeom prst="rect">
            <a:avLst/>
          </a:prstGeom>
          <a:noFill/>
          <a:ln>
            <a:noFill/>
          </a:ln>
        </p:spPr>
      </p:pic>
      <p:pic>
        <p:nvPicPr>
          <p:cNvPr id="202" name="Google Shape;202;p40"/>
          <p:cNvPicPr preferRelativeResize="0"/>
          <p:nvPr/>
        </p:nvPicPr>
        <p:blipFill>
          <a:blip r:embed="rId7">
            <a:alphaModFix/>
          </a:blip>
          <a:stretch>
            <a:fillRect/>
          </a:stretch>
        </p:blipFill>
        <p:spPr>
          <a:xfrm>
            <a:off x="5547100" y="1594425"/>
            <a:ext cx="445725" cy="445725"/>
          </a:xfrm>
          <a:prstGeom prst="rect">
            <a:avLst/>
          </a:prstGeom>
          <a:noFill/>
          <a:ln>
            <a:noFill/>
          </a:ln>
        </p:spPr>
      </p:pic>
      <p:pic>
        <p:nvPicPr>
          <p:cNvPr id="203" name="Google Shape;203;p40"/>
          <p:cNvPicPr preferRelativeResize="0"/>
          <p:nvPr/>
        </p:nvPicPr>
        <p:blipFill>
          <a:blip r:embed="rId8">
            <a:alphaModFix/>
          </a:blip>
          <a:stretch>
            <a:fillRect/>
          </a:stretch>
        </p:blipFill>
        <p:spPr>
          <a:xfrm>
            <a:off x="5547100" y="2313100"/>
            <a:ext cx="445725" cy="445725"/>
          </a:xfrm>
          <a:prstGeom prst="rect">
            <a:avLst/>
          </a:prstGeom>
          <a:noFill/>
          <a:ln>
            <a:noFill/>
          </a:ln>
        </p:spPr>
      </p:pic>
      <p:pic>
        <p:nvPicPr>
          <p:cNvPr id="204" name="Google Shape;204;p40"/>
          <p:cNvPicPr preferRelativeResize="0"/>
          <p:nvPr/>
        </p:nvPicPr>
        <p:blipFill>
          <a:blip r:embed="rId9">
            <a:alphaModFix/>
          </a:blip>
          <a:stretch>
            <a:fillRect/>
          </a:stretch>
        </p:blipFill>
        <p:spPr>
          <a:xfrm>
            <a:off x="5511313" y="3031775"/>
            <a:ext cx="517299" cy="517299"/>
          </a:xfrm>
          <a:prstGeom prst="rect">
            <a:avLst/>
          </a:prstGeom>
          <a:noFill/>
          <a:ln>
            <a:noFill/>
          </a:ln>
        </p:spPr>
      </p:pic>
      <p:sp>
        <p:nvSpPr>
          <p:cNvPr id="205" name="Google Shape;205;p40"/>
          <p:cNvSpPr txBox="1">
            <a:spLocks noGrp="1"/>
          </p:cNvSpPr>
          <p:nvPr>
            <p:ph type="title"/>
          </p:nvPr>
        </p:nvSpPr>
        <p:spPr>
          <a:xfrm>
            <a:off x="495850" y="156400"/>
            <a:ext cx="8648100" cy="572700"/>
          </a:xfrm>
          <a:prstGeom prst="rect">
            <a:avLst/>
          </a:prstGeom>
        </p:spPr>
        <p:txBody>
          <a:bodyPr spcFirstLastPara="1" wrap="square" lIns="91425" tIns="91425" rIns="91425" bIns="91425" anchor="t" anchorCtr="0">
            <a:noAutofit/>
          </a:bodyPr>
          <a:lstStyle/>
          <a:p>
            <a:pPr marL="457200" lvl="0" indent="0" algn="ctr" rtl="0">
              <a:spcBef>
                <a:spcPts val="0"/>
              </a:spcBef>
              <a:spcAft>
                <a:spcPts val="0"/>
              </a:spcAft>
              <a:buNone/>
            </a:pPr>
            <a:r>
              <a:rPr lang="da-DK" sz="3000" b="1">
                <a:solidFill>
                  <a:srgbClr val="F7931D"/>
                </a:solidFill>
              </a:rPr>
              <a:t>3. Spørgsmålstyper i undersøgelsen</a:t>
            </a:r>
            <a:endParaRPr sz="3000" b="1">
              <a:solidFill>
                <a:srgbClr val="F7931D"/>
              </a:solidFill>
            </a:endParaRPr>
          </a:p>
        </p:txBody>
      </p:sp>
      <p:grpSp>
        <p:nvGrpSpPr>
          <p:cNvPr id="206" name="Google Shape;206;p40"/>
          <p:cNvGrpSpPr/>
          <p:nvPr/>
        </p:nvGrpSpPr>
        <p:grpSpPr>
          <a:xfrm>
            <a:off x="967058" y="119265"/>
            <a:ext cx="647051" cy="646970"/>
            <a:chOff x="281575" y="364000"/>
            <a:chExt cx="807300" cy="807300"/>
          </a:xfrm>
        </p:grpSpPr>
        <p:sp>
          <p:nvSpPr>
            <p:cNvPr id="207" name="Google Shape;207;p40"/>
            <p:cNvSpPr/>
            <p:nvPr/>
          </p:nvSpPr>
          <p:spPr>
            <a:xfrm>
              <a:off x="281575" y="364000"/>
              <a:ext cx="807300" cy="807300"/>
            </a:xfrm>
            <a:prstGeom prst="ellipse">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8" name="Google Shape;208;p40"/>
            <p:cNvPicPr preferRelativeResize="0"/>
            <p:nvPr/>
          </p:nvPicPr>
          <p:blipFill>
            <a:blip r:embed="rId10">
              <a:alphaModFix/>
            </a:blip>
            <a:stretch>
              <a:fillRect/>
            </a:stretch>
          </p:blipFill>
          <p:spPr>
            <a:xfrm>
              <a:off x="426588" y="509013"/>
              <a:ext cx="517275" cy="517275"/>
            </a:xfrm>
            <a:prstGeom prst="rect">
              <a:avLst/>
            </a:prstGeom>
            <a:noFill/>
            <a:ln>
              <a:noFill/>
            </a:ln>
          </p:spPr>
        </p:pic>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41"/>
          <p:cNvSpPr txBox="1">
            <a:spLocks noGrp="1"/>
          </p:cNvSpPr>
          <p:nvPr>
            <p:ph type="body" idx="1"/>
          </p:nvPr>
        </p:nvSpPr>
        <p:spPr>
          <a:xfrm>
            <a:off x="910300" y="1152475"/>
            <a:ext cx="7922100" cy="807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a-DK" dirty="0">
                <a:solidFill>
                  <a:srgbClr val="000000"/>
                </a:solidFill>
              </a:rPr>
              <a:t>Tag dig lidt tid til at nedskrive og forfine de spørgsmål, du vil stille, det kan være en god ide at vise dem til en ven eller en voksen for at forbedre dem.</a:t>
            </a:r>
            <a:endParaRPr dirty="0">
              <a:solidFill>
                <a:srgbClr val="000000"/>
              </a:solidFill>
            </a:endParaRPr>
          </a:p>
          <a:p>
            <a:pPr marL="0" lvl="0" indent="0" algn="l" rtl="0">
              <a:spcBef>
                <a:spcPts val="1600"/>
              </a:spcBef>
              <a:spcAft>
                <a:spcPts val="1600"/>
              </a:spcAft>
              <a:buNone/>
            </a:pPr>
            <a:endParaRPr dirty="0"/>
          </a:p>
        </p:txBody>
      </p:sp>
      <p:sp>
        <p:nvSpPr>
          <p:cNvPr id="214" name="Google Shape;214;p41"/>
          <p:cNvSpPr txBox="1"/>
          <p:nvPr/>
        </p:nvSpPr>
        <p:spPr>
          <a:xfrm>
            <a:off x="992050" y="1959775"/>
            <a:ext cx="6085200" cy="517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da-DK" sz="1800" b="1" dirty="0">
                <a:solidFill>
                  <a:srgbClr val="F7931D"/>
                </a:solidFill>
              </a:rPr>
              <a:t>Hvordan vil du indsamle og analysere svarene?</a:t>
            </a:r>
            <a:endParaRPr b="1" dirty="0">
              <a:solidFill>
                <a:srgbClr val="F7931D"/>
              </a:solidFill>
            </a:endParaRPr>
          </a:p>
        </p:txBody>
      </p:sp>
      <p:sp>
        <p:nvSpPr>
          <p:cNvPr id="215" name="Google Shape;215;p41"/>
          <p:cNvSpPr txBox="1"/>
          <p:nvPr/>
        </p:nvSpPr>
        <p:spPr>
          <a:xfrm>
            <a:off x="992050" y="3490675"/>
            <a:ext cx="7597500" cy="1188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da-DK" sz="1600" dirty="0"/>
              <a:t>Der er plusser og minusser ved begge metoder! Der er ikke nogen svar, der er korrekte – det er op til dig at beslutte hvordan du vil tackle undersøgelsen baseret på tid, dine færdigheder og det udstyr, der er for hånden. </a:t>
            </a:r>
            <a:endParaRPr sz="1200" dirty="0"/>
          </a:p>
        </p:txBody>
      </p:sp>
      <p:sp>
        <p:nvSpPr>
          <p:cNvPr id="216" name="Google Shape;216;p41"/>
          <p:cNvSpPr txBox="1">
            <a:spLocks noGrp="1"/>
          </p:cNvSpPr>
          <p:nvPr>
            <p:ph type="title"/>
          </p:nvPr>
        </p:nvSpPr>
        <p:spPr>
          <a:xfrm>
            <a:off x="495850" y="156400"/>
            <a:ext cx="8648100" cy="572700"/>
          </a:xfrm>
          <a:prstGeom prst="rect">
            <a:avLst/>
          </a:prstGeom>
        </p:spPr>
        <p:txBody>
          <a:bodyPr spcFirstLastPara="1" wrap="square" lIns="91425" tIns="91425" rIns="91425" bIns="91425" anchor="t" anchorCtr="0">
            <a:noAutofit/>
          </a:bodyPr>
          <a:lstStyle/>
          <a:p>
            <a:pPr marL="457200" lvl="0" indent="0" algn="ctr" rtl="0">
              <a:spcBef>
                <a:spcPts val="0"/>
              </a:spcBef>
              <a:spcAft>
                <a:spcPts val="0"/>
              </a:spcAft>
              <a:buNone/>
            </a:pPr>
            <a:r>
              <a:rPr lang="da-DK" sz="3000" b="1" dirty="0">
                <a:solidFill>
                  <a:srgbClr val="F7931D"/>
                </a:solidFill>
              </a:rPr>
              <a:t>4. </a:t>
            </a:r>
            <a:r>
              <a:rPr lang="da-DK" sz="2000" b="1" dirty="0">
                <a:solidFill>
                  <a:srgbClr val="F7931D"/>
                </a:solidFill>
              </a:rPr>
              <a:t>Skriv spørgsmålene ned og beslut dig for din metode</a:t>
            </a:r>
            <a:endParaRPr sz="3000" b="1" dirty="0">
              <a:solidFill>
                <a:srgbClr val="F7931D"/>
              </a:solidFill>
            </a:endParaRPr>
          </a:p>
        </p:txBody>
      </p:sp>
      <p:grpSp>
        <p:nvGrpSpPr>
          <p:cNvPr id="217" name="Google Shape;217;p41"/>
          <p:cNvGrpSpPr/>
          <p:nvPr/>
        </p:nvGrpSpPr>
        <p:grpSpPr>
          <a:xfrm>
            <a:off x="1254750" y="2631088"/>
            <a:ext cx="7334800" cy="705462"/>
            <a:chOff x="862525" y="2801313"/>
            <a:chExt cx="7334800" cy="705462"/>
          </a:xfrm>
        </p:grpSpPr>
        <p:sp>
          <p:nvSpPr>
            <p:cNvPr id="218" name="Google Shape;218;p41"/>
            <p:cNvSpPr txBox="1"/>
            <p:nvPr/>
          </p:nvSpPr>
          <p:spPr>
            <a:xfrm>
              <a:off x="1655389" y="2882591"/>
              <a:ext cx="2215255" cy="42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da-DK" b="1" dirty="0">
                  <a:solidFill>
                    <a:srgbClr val="F7931D"/>
                  </a:solidFill>
                </a:rPr>
                <a:t>Online meningsundersøgelser </a:t>
              </a:r>
              <a:endParaRPr sz="1100" b="1" dirty="0">
                <a:solidFill>
                  <a:srgbClr val="F7931D"/>
                </a:solidFill>
              </a:endParaRPr>
            </a:p>
          </p:txBody>
        </p:sp>
        <p:sp>
          <p:nvSpPr>
            <p:cNvPr id="219" name="Google Shape;219;p41"/>
            <p:cNvSpPr txBox="1"/>
            <p:nvPr/>
          </p:nvSpPr>
          <p:spPr>
            <a:xfrm>
              <a:off x="6329225" y="2882591"/>
              <a:ext cx="1868100" cy="42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da-DK" sz="1800" b="1" dirty="0">
                  <a:solidFill>
                    <a:srgbClr val="F7931D"/>
                  </a:solidFill>
                </a:rPr>
                <a:t>Papir-baserede</a:t>
              </a:r>
              <a:endParaRPr b="1" dirty="0">
                <a:solidFill>
                  <a:srgbClr val="F7931D"/>
                </a:solidFill>
              </a:endParaRPr>
            </a:p>
          </p:txBody>
        </p:sp>
        <p:sp>
          <p:nvSpPr>
            <p:cNvPr id="220" name="Google Shape;220;p41"/>
            <p:cNvSpPr txBox="1"/>
            <p:nvPr/>
          </p:nvSpPr>
          <p:spPr>
            <a:xfrm>
              <a:off x="4278175" y="2982125"/>
              <a:ext cx="705462" cy="42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da-DK" sz="1800" dirty="0"/>
                <a:t>eller</a:t>
              </a:r>
              <a:endParaRPr dirty="0"/>
            </a:p>
          </p:txBody>
        </p:sp>
        <p:pic>
          <p:nvPicPr>
            <p:cNvPr id="221" name="Google Shape;221;p41"/>
            <p:cNvPicPr preferRelativeResize="0"/>
            <p:nvPr/>
          </p:nvPicPr>
          <p:blipFill>
            <a:blip r:embed="rId3">
              <a:alphaModFix/>
            </a:blip>
            <a:stretch>
              <a:fillRect/>
            </a:stretch>
          </p:blipFill>
          <p:spPr>
            <a:xfrm>
              <a:off x="862525" y="2811913"/>
              <a:ext cx="684276" cy="684276"/>
            </a:xfrm>
            <a:prstGeom prst="rect">
              <a:avLst/>
            </a:prstGeom>
            <a:noFill/>
            <a:ln>
              <a:noFill/>
            </a:ln>
          </p:spPr>
        </p:pic>
        <p:pic>
          <p:nvPicPr>
            <p:cNvPr id="222" name="Google Shape;222;p41"/>
            <p:cNvPicPr preferRelativeResize="0"/>
            <p:nvPr/>
          </p:nvPicPr>
          <p:blipFill>
            <a:blip r:embed="rId4">
              <a:alphaModFix/>
            </a:blip>
            <a:stretch>
              <a:fillRect/>
            </a:stretch>
          </p:blipFill>
          <p:spPr>
            <a:xfrm>
              <a:off x="5515250" y="2801313"/>
              <a:ext cx="705462" cy="705462"/>
            </a:xfrm>
            <a:prstGeom prst="rect">
              <a:avLst/>
            </a:prstGeom>
            <a:noFill/>
            <a:ln>
              <a:noFill/>
            </a:ln>
          </p:spPr>
        </p:pic>
      </p:grpSp>
      <p:grpSp>
        <p:nvGrpSpPr>
          <p:cNvPr id="223" name="Google Shape;223;p41"/>
          <p:cNvGrpSpPr/>
          <p:nvPr/>
        </p:nvGrpSpPr>
        <p:grpSpPr>
          <a:xfrm>
            <a:off x="897124" y="99664"/>
            <a:ext cx="647051" cy="646970"/>
            <a:chOff x="281575" y="364000"/>
            <a:chExt cx="807300" cy="807300"/>
          </a:xfrm>
        </p:grpSpPr>
        <p:sp>
          <p:nvSpPr>
            <p:cNvPr id="224" name="Google Shape;224;p41"/>
            <p:cNvSpPr/>
            <p:nvPr/>
          </p:nvSpPr>
          <p:spPr>
            <a:xfrm>
              <a:off x="281575" y="364000"/>
              <a:ext cx="807300" cy="807300"/>
            </a:xfrm>
            <a:prstGeom prst="ellipse">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25" name="Google Shape;225;p41"/>
            <p:cNvPicPr preferRelativeResize="0"/>
            <p:nvPr/>
          </p:nvPicPr>
          <p:blipFill>
            <a:blip r:embed="rId5">
              <a:alphaModFix/>
            </a:blip>
            <a:stretch>
              <a:fillRect/>
            </a:stretch>
          </p:blipFill>
          <p:spPr>
            <a:xfrm>
              <a:off x="426588" y="509013"/>
              <a:ext cx="517275" cy="517275"/>
            </a:xfrm>
            <a:prstGeom prst="rect">
              <a:avLst/>
            </a:prstGeom>
            <a:noFill/>
            <a:ln>
              <a:noFill/>
            </a:ln>
          </p:spPr>
        </p:pic>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42"/>
          <p:cNvSpPr txBox="1">
            <a:spLocks noGrp="1"/>
          </p:cNvSpPr>
          <p:nvPr>
            <p:ph type="body" idx="1"/>
          </p:nvPr>
        </p:nvSpPr>
        <p:spPr>
          <a:xfrm>
            <a:off x="947125" y="1002750"/>
            <a:ext cx="7911300" cy="1134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a-DK" dirty="0">
                <a:solidFill>
                  <a:srgbClr val="000000"/>
                </a:solidFill>
              </a:rPr>
              <a:t>Når du har fundet nogen, der kan hjælpe dig og skrevet/testet/finpudset din undersøgelse, er det tid for arbejde i marken. </a:t>
            </a:r>
            <a:br>
              <a:rPr lang="en-GB" dirty="0">
                <a:solidFill>
                  <a:srgbClr val="000000"/>
                </a:solidFill>
              </a:rPr>
            </a:br>
            <a:r>
              <a:rPr lang="da-DK" dirty="0">
                <a:solidFill>
                  <a:srgbClr val="000000"/>
                </a:solidFill>
              </a:rPr>
              <a:t>Her er nogle ideer, der kan hjælpe dig med dette.</a:t>
            </a:r>
            <a:endParaRPr dirty="0">
              <a:solidFill>
                <a:srgbClr val="000000"/>
              </a:solidFill>
            </a:endParaRPr>
          </a:p>
          <a:p>
            <a:pPr marL="0" lvl="0" indent="0" algn="l" rtl="0">
              <a:spcBef>
                <a:spcPts val="1600"/>
              </a:spcBef>
              <a:spcAft>
                <a:spcPts val="0"/>
              </a:spcAft>
              <a:buNone/>
            </a:pPr>
            <a:endParaRPr dirty="0"/>
          </a:p>
          <a:p>
            <a:pPr marL="0" lvl="0" indent="0" algn="l" rtl="0">
              <a:spcBef>
                <a:spcPts val="1600"/>
              </a:spcBef>
              <a:spcAft>
                <a:spcPts val="1600"/>
              </a:spcAft>
              <a:buNone/>
            </a:pPr>
            <a:endParaRPr dirty="0"/>
          </a:p>
        </p:txBody>
      </p:sp>
      <p:grpSp>
        <p:nvGrpSpPr>
          <p:cNvPr id="231" name="Google Shape;231;p42"/>
          <p:cNvGrpSpPr/>
          <p:nvPr/>
        </p:nvGrpSpPr>
        <p:grpSpPr>
          <a:xfrm>
            <a:off x="1153918" y="119224"/>
            <a:ext cx="647051" cy="647051"/>
            <a:chOff x="281575" y="364000"/>
            <a:chExt cx="807300" cy="807300"/>
          </a:xfrm>
        </p:grpSpPr>
        <p:sp>
          <p:nvSpPr>
            <p:cNvPr id="232" name="Google Shape;232;p42"/>
            <p:cNvSpPr/>
            <p:nvPr/>
          </p:nvSpPr>
          <p:spPr>
            <a:xfrm>
              <a:off x="281575" y="364000"/>
              <a:ext cx="807300" cy="807300"/>
            </a:xfrm>
            <a:prstGeom prst="ellipse">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33" name="Google Shape;233;p42"/>
            <p:cNvPicPr preferRelativeResize="0"/>
            <p:nvPr/>
          </p:nvPicPr>
          <p:blipFill>
            <a:blip r:embed="rId3">
              <a:alphaModFix/>
            </a:blip>
            <a:stretch>
              <a:fillRect/>
            </a:stretch>
          </p:blipFill>
          <p:spPr>
            <a:xfrm>
              <a:off x="449425" y="495575"/>
              <a:ext cx="471600" cy="471600"/>
            </a:xfrm>
            <a:prstGeom prst="rect">
              <a:avLst/>
            </a:prstGeom>
            <a:noFill/>
            <a:ln>
              <a:noFill/>
            </a:ln>
          </p:spPr>
        </p:pic>
      </p:grpSp>
      <p:sp>
        <p:nvSpPr>
          <p:cNvPr id="234" name="Google Shape;234;p42"/>
          <p:cNvSpPr txBox="1"/>
          <p:nvPr/>
        </p:nvSpPr>
        <p:spPr>
          <a:xfrm>
            <a:off x="5213800" y="2336350"/>
            <a:ext cx="3679500" cy="2118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da-DK" sz="1800" b="1">
                <a:solidFill>
                  <a:srgbClr val="F7931D"/>
                </a:solidFill>
              </a:rPr>
              <a:t>Begynd undersøgelsen og saml besvarelserne ind</a:t>
            </a:r>
            <a:endParaRPr sz="1800" b="1">
              <a:solidFill>
                <a:srgbClr val="F7931D"/>
              </a:solidFill>
            </a:endParaRPr>
          </a:p>
          <a:p>
            <a:pPr marL="0" lvl="0" indent="0" algn="l" rtl="0">
              <a:lnSpc>
                <a:spcPct val="115000"/>
              </a:lnSpc>
              <a:spcBef>
                <a:spcPts val="1600"/>
              </a:spcBef>
              <a:spcAft>
                <a:spcPts val="0"/>
              </a:spcAft>
              <a:buNone/>
            </a:pPr>
            <a:endParaRPr sz="1800" b="1">
              <a:solidFill>
                <a:srgbClr val="F7931D"/>
              </a:solidFill>
            </a:endParaRPr>
          </a:p>
          <a:p>
            <a:pPr marL="0" lvl="0" indent="0" algn="l" rtl="0">
              <a:lnSpc>
                <a:spcPct val="115000"/>
              </a:lnSpc>
              <a:spcBef>
                <a:spcPts val="1600"/>
              </a:spcBef>
              <a:spcAft>
                <a:spcPts val="1600"/>
              </a:spcAft>
              <a:buNone/>
            </a:pPr>
            <a:r>
              <a:rPr lang="da-DK" sz="1800" b="1">
                <a:solidFill>
                  <a:srgbClr val="F7931D"/>
                </a:solidFill>
              </a:rPr>
              <a:t>Send opfølgende beskeder og påmindelser</a:t>
            </a:r>
            <a:endParaRPr sz="1800" b="1">
              <a:solidFill>
                <a:srgbClr val="F7931D"/>
              </a:solidFill>
            </a:endParaRPr>
          </a:p>
        </p:txBody>
      </p:sp>
      <p:sp>
        <p:nvSpPr>
          <p:cNvPr id="235" name="Google Shape;235;p42"/>
          <p:cNvSpPr txBox="1"/>
          <p:nvPr/>
        </p:nvSpPr>
        <p:spPr>
          <a:xfrm>
            <a:off x="1342875" y="2487275"/>
            <a:ext cx="3165300" cy="1794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da-DK" sz="1800" b="1">
                <a:solidFill>
                  <a:srgbClr val="F7931D"/>
                </a:solidFill>
              </a:rPr>
              <a:t>Del planen!</a:t>
            </a:r>
            <a:endParaRPr sz="1800" b="1">
              <a:solidFill>
                <a:srgbClr val="F7931D"/>
              </a:solidFill>
            </a:endParaRPr>
          </a:p>
          <a:p>
            <a:pPr marL="0" lvl="0" indent="0" algn="l" rtl="0">
              <a:lnSpc>
                <a:spcPct val="115000"/>
              </a:lnSpc>
              <a:spcBef>
                <a:spcPts val="1600"/>
              </a:spcBef>
              <a:spcAft>
                <a:spcPts val="0"/>
              </a:spcAft>
              <a:buNone/>
            </a:pPr>
            <a:endParaRPr sz="1800" b="1">
              <a:solidFill>
                <a:srgbClr val="F7931D"/>
              </a:solidFill>
            </a:endParaRPr>
          </a:p>
          <a:p>
            <a:pPr marL="0" lvl="0" indent="0" algn="l" rtl="0">
              <a:lnSpc>
                <a:spcPct val="115000"/>
              </a:lnSpc>
              <a:spcBef>
                <a:spcPts val="1600"/>
              </a:spcBef>
              <a:spcAft>
                <a:spcPts val="1600"/>
              </a:spcAft>
              <a:buNone/>
            </a:pPr>
            <a:r>
              <a:rPr lang="da-DK" sz="1800" b="1">
                <a:solidFill>
                  <a:srgbClr val="F7931D"/>
                </a:solidFill>
              </a:rPr>
              <a:t>Bestem dig for et starttidspunkt og -dato.</a:t>
            </a:r>
            <a:endParaRPr b="1">
              <a:solidFill>
                <a:srgbClr val="F7931D"/>
              </a:solidFill>
            </a:endParaRPr>
          </a:p>
        </p:txBody>
      </p:sp>
      <p:pic>
        <p:nvPicPr>
          <p:cNvPr id="236" name="Google Shape;236;p42"/>
          <p:cNvPicPr preferRelativeResize="0"/>
          <p:nvPr/>
        </p:nvPicPr>
        <p:blipFill>
          <a:blip r:embed="rId4">
            <a:alphaModFix/>
          </a:blip>
          <a:stretch>
            <a:fillRect/>
          </a:stretch>
        </p:blipFill>
        <p:spPr>
          <a:xfrm>
            <a:off x="770175" y="2410700"/>
            <a:ext cx="572700" cy="572700"/>
          </a:xfrm>
          <a:prstGeom prst="rect">
            <a:avLst/>
          </a:prstGeom>
          <a:noFill/>
          <a:ln>
            <a:noFill/>
          </a:ln>
        </p:spPr>
      </p:pic>
      <p:pic>
        <p:nvPicPr>
          <p:cNvPr id="237" name="Google Shape;237;p42"/>
          <p:cNvPicPr preferRelativeResize="0"/>
          <p:nvPr/>
        </p:nvPicPr>
        <p:blipFill>
          <a:blip r:embed="rId5">
            <a:alphaModFix/>
          </a:blip>
          <a:stretch>
            <a:fillRect/>
          </a:stretch>
        </p:blipFill>
        <p:spPr>
          <a:xfrm>
            <a:off x="4616425" y="2412550"/>
            <a:ext cx="572700" cy="572700"/>
          </a:xfrm>
          <a:prstGeom prst="rect">
            <a:avLst/>
          </a:prstGeom>
          <a:noFill/>
          <a:ln>
            <a:noFill/>
          </a:ln>
        </p:spPr>
      </p:pic>
      <p:pic>
        <p:nvPicPr>
          <p:cNvPr id="238" name="Google Shape;238;p42"/>
          <p:cNvPicPr preferRelativeResize="0"/>
          <p:nvPr/>
        </p:nvPicPr>
        <p:blipFill>
          <a:blip r:embed="rId6">
            <a:alphaModFix/>
          </a:blip>
          <a:stretch>
            <a:fillRect/>
          </a:stretch>
        </p:blipFill>
        <p:spPr>
          <a:xfrm>
            <a:off x="793825" y="3490925"/>
            <a:ext cx="525375" cy="525375"/>
          </a:xfrm>
          <a:prstGeom prst="rect">
            <a:avLst/>
          </a:prstGeom>
          <a:noFill/>
          <a:ln>
            <a:noFill/>
          </a:ln>
        </p:spPr>
      </p:pic>
      <p:pic>
        <p:nvPicPr>
          <p:cNvPr id="239" name="Google Shape;239;p42"/>
          <p:cNvPicPr preferRelativeResize="0"/>
          <p:nvPr/>
        </p:nvPicPr>
        <p:blipFill>
          <a:blip r:embed="rId7">
            <a:alphaModFix/>
          </a:blip>
          <a:stretch>
            <a:fillRect/>
          </a:stretch>
        </p:blipFill>
        <p:spPr>
          <a:xfrm>
            <a:off x="4591750" y="3665750"/>
            <a:ext cx="622050" cy="622050"/>
          </a:xfrm>
          <a:prstGeom prst="rect">
            <a:avLst/>
          </a:prstGeom>
          <a:noFill/>
          <a:ln>
            <a:noFill/>
          </a:ln>
        </p:spPr>
      </p:pic>
      <p:sp>
        <p:nvSpPr>
          <p:cNvPr id="240" name="Google Shape;240;p42"/>
          <p:cNvSpPr txBox="1">
            <a:spLocks noGrp="1"/>
          </p:cNvSpPr>
          <p:nvPr>
            <p:ph type="title"/>
          </p:nvPr>
        </p:nvSpPr>
        <p:spPr>
          <a:xfrm>
            <a:off x="495850" y="156400"/>
            <a:ext cx="8648100" cy="572700"/>
          </a:xfrm>
          <a:prstGeom prst="rect">
            <a:avLst/>
          </a:prstGeom>
        </p:spPr>
        <p:txBody>
          <a:bodyPr spcFirstLastPara="1" wrap="square" lIns="91425" tIns="91425" rIns="91425" bIns="91425" anchor="t" anchorCtr="0">
            <a:noAutofit/>
          </a:bodyPr>
          <a:lstStyle/>
          <a:p>
            <a:pPr marL="457200" lvl="0" indent="0" algn="ctr" rtl="0">
              <a:spcBef>
                <a:spcPts val="0"/>
              </a:spcBef>
              <a:spcAft>
                <a:spcPts val="0"/>
              </a:spcAft>
              <a:buNone/>
            </a:pPr>
            <a:r>
              <a:rPr lang="da-DK" b="1" dirty="0">
                <a:solidFill>
                  <a:srgbClr val="F7931D"/>
                </a:solidFill>
              </a:rPr>
              <a:t>5.  Så er det med at komme i gang!</a:t>
            </a:r>
            <a:endParaRPr b="1" dirty="0">
              <a:solidFill>
                <a:srgbClr val="F7931D"/>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43"/>
          <p:cNvSpPr txBox="1">
            <a:spLocks noGrp="1"/>
          </p:cNvSpPr>
          <p:nvPr>
            <p:ph type="title"/>
          </p:nvPr>
        </p:nvSpPr>
        <p:spPr>
          <a:xfrm>
            <a:off x="495850" y="156400"/>
            <a:ext cx="8648100" cy="572700"/>
          </a:xfrm>
          <a:prstGeom prst="rect">
            <a:avLst/>
          </a:prstGeom>
        </p:spPr>
        <p:txBody>
          <a:bodyPr spcFirstLastPara="1" wrap="square" lIns="91425" tIns="91425" rIns="91425" bIns="91425" anchor="t" anchorCtr="0">
            <a:noAutofit/>
          </a:bodyPr>
          <a:lstStyle/>
          <a:p>
            <a:pPr marL="457200" lvl="0" indent="0" algn="ctr" rtl="0">
              <a:spcBef>
                <a:spcPts val="0"/>
              </a:spcBef>
              <a:spcAft>
                <a:spcPts val="0"/>
              </a:spcAft>
              <a:buNone/>
            </a:pPr>
            <a:r>
              <a:rPr lang="da-DK" sz="3000" b="1">
                <a:solidFill>
                  <a:srgbClr val="F7931D"/>
                </a:solidFill>
              </a:rPr>
              <a:t>6. Analysér resultaterne</a:t>
            </a:r>
            <a:endParaRPr sz="3000" b="1">
              <a:solidFill>
                <a:srgbClr val="F7931D"/>
              </a:solidFill>
            </a:endParaRPr>
          </a:p>
        </p:txBody>
      </p:sp>
      <p:sp>
        <p:nvSpPr>
          <p:cNvPr id="246" name="Google Shape;246;p43"/>
          <p:cNvSpPr txBox="1">
            <a:spLocks noGrp="1"/>
          </p:cNvSpPr>
          <p:nvPr>
            <p:ph type="body" idx="1"/>
          </p:nvPr>
        </p:nvSpPr>
        <p:spPr>
          <a:xfrm>
            <a:off x="755750" y="989650"/>
            <a:ext cx="7947600" cy="86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a-DK" dirty="0">
                <a:solidFill>
                  <a:srgbClr val="000000"/>
                </a:solidFill>
              </a:rPr>
              <a:t>Nu har du nedskrevet og indsamlet besvarelserne og det sidste trin er at gruppere svarene og finde ud af, hvad de fortæller dig?</a:t>
            </a:r>
            <a:endParaRPr dirty="0">
              <a:solidFill>
                <a:srgbClr val="000000"/>
              </a:solidFill>
            </a:endParaRPr>
          </a:p>
          <a:p>
            <a:pPr marL="0" lvl="0" indent="0" algn="l" rtl="0">
              <a:spcBef>
                <a:spcPts val="1600"/>
              </a:spcBef>
              <a:spcAft>
                <a:spcPts val="1600"/>
              </a:spcAft>
              <a:buNone/>
            </a:pPr>
            <a:endParaRPr dirty="0"/>
          </a:p>
        </p:txBody>
      </p:sp>
      <p:grpSp>
        <p:nvGrpSpPr>
          <p:cNvPr id="247" name="Google Shape;247;p43"/>
          <p:cNvGrpSpPr/>
          <p:nvPr/>
        </p:nvGrpSpPr>
        <p:grpSpPr>
          <a:xfrm>
            <a:off x="1928512" y="117610"/>
            <a:ext cx="650280" cy="650280"/>
            <a:chOff x="281575" y="364000"/>
            <a:chExt cx="807300" cy="807300"/>
          </a:xfrm>
        </p:grpSpPr>
        <p:sp>
          <p:nvSpPr>
            <p:cNvPr id="248" name="Google Shape;248;p43"/>
            <p:cNvSpPr/>
            <p:nvPr/>
          </p:nvSpPr>
          <p:spPr>
            <a:xfrm>
              <a:off x="281575" y="364000"/>
              <a:ext cx="807300" cy="807300"/>
            </a:xfrm>
            <a:prstGeom prst="ellipse">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49" name="Google Shape;249;p43"/>
            <p:cNvPicPr preferRelativeResize="0"/>
            <p:nvPr/>
          </p:nvPicPr>
          <p:blipFill>
            <a:blip r:embed="rId3">
              <a:alphaModFix/>
            </a:blip>
            <a:stretch>
              <a:fillRect/>
            </a:stretch>
          </p:blipFill>
          <p:spPr>
            <a:xfrm>
              <a:off x="449425" y="531850"/>
              <a:ext cx="471600" cy="471600"/>
            </a:xfrm>
            <a:prstGeom prst="rect">
              <a:avLst/>
            </a:prstGeom>
            <a:noFill/>
            <a:ln>
              <a:noFill/>
            </a:ln>
          </p:spPr>
        </p:pic>
      </p:grpSp>
      <p:sp>
        <p:nvSpPr>
          <p:cNvPr id="250" name="Google Shape;250;p43"/>
          <p:cNvSpPr txBox="1"/>
          <p:nvPr/>
        </p:nvSpPr>
        <p:spPr>
          <a:xfrm>
            <a:off x="2048225" y="1996700"/>
            <a:ext cx="5419200" cy="2334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da-DK" sz="1800" b="1">
                <a:solidFill>
                  <a:srgbClr val="F7931D"/>
                </a:solidFill>
              </a:rPr>
              <a:t>Se besvarelserne hurtigt igennem</a:t>
            </a:r>
            <a:br>
              <a:rPr lang="en-GB" sz="1800" b="1">
                <a:solidFill>
                  <a:srgbClr val="F7931D"/>
                </a:solidFill>
              </a:rPr>
            </a:br>
            <a:br>
              <a:rPr lang="en-GB" sz="1800" b="1">
                <a:solidFill>
                  <a:srgbClr val="F7931D"/>
                </a:solidFill>
              </a:rPr>
            </a:br>
            <a:br>
              <a:rPr lang="en-GB" sz="1800" b="1">
                <a:solidFill>
                  <a:srgbClr val="F7931D"/>
                </a:solidFill>
              </a:rPr>
            </a:br>
            <a:r>
              <a:rPr lang="da-DK" sz="1800" b="1">
                <a:solidFill>
                  <a:srgbClr val="F7931D"/>
                </a:solidFill>
              </a:rPr>
              <a:t>Se, om der er mønstre </a:t>
            </a:r>
            <a:br>
              <a:rPr lang="en-GB" sz="1800" b="1">
                <a:solidFill>
                  <a:srgbClr val="F7931D"/>
                </a:solidFill>
              </a:rPr>
            </a:br>
            <a:br>
              <a:rPr lang="en-GB" sz="1800" b="1">
                <a:solidFill>
                  <a:srgbClr val="F7931D"/>
                </a:solidFill>
              </a:rPr>
            </a:br>
            <a:br>
              <a:rPr lang="en-GB" sz="1800" b="1">
                <a:solidFill>
                  <a:srgbClr val="F7931D"/>
                </a:solidFill>
              </a:rPr>
            </a:br>
            <a:r>
              <a:rPr lang="da-DK" sz="1800" b="1">
                <a:solidFill>
                  <a:srgbClr val="F7931D"/>
                </a:solidFill>
              </a:rPr>
              <a:t>Brug grafik og diagrammer</a:t>
            </a:r>
            <a:endParaRPr sz="1800" b="1">
              <a:solidFill>
                <a:srgbClr val="F7931D"/>
              </a:solidFill>
            </a:endParaRPr>
          </a:p>
        </p:txBody>
      </p:sp>
      <p:pic>
        <p:nvPicPr>
          <p:cNvPr id="251" name="Google Shape;251;p43"/>
          <p:cNvPicPr preferRelativeResize="0"/>
          <p:nvPr/>
        </p:nvPicPr>
        <p:blipFill>
          <a:blip r:embed="rId4">
            <a:alphaModFix/>
          </a:blip>
          <a:stretch>
            <a:fillRect/>
          </a:stretch>
        </p:blipFill>
        <p:spPr>
          <a:xfrm>
            <a:off x="1219325" y="1947750"/>
            <a:ext cx="647001" cy="647001"/>
          </a:xfrm>
          <a:prstGeom prst="rect">
            <a:avLst/>
          </a:prstGeom>
          <a:noFill/>
          <a:ln>
            <a:noFill/>
          </a:ln>
        </p:spPr>
      </p:pic>
      <p:pic>
        <p:nvPicPr>
          <p:cNvPr id="252" name="Google Shape;252;p43"/>
          <p:cNvPicPr preferRelativeResize="0"/>
          <p:nvPr/>
        </p:nvPicPr>
        <p:blipFill>
          <a:blip r:embed="rId5">
            <a:alphaModFix/>
          </a:blip>
          <a:stretch>
            <a:fillRect/>
          </a:stretch>
        </p:blipFill>
        <p:spPr>
          <a:xfrm>
            <a:off x="1219325" y="2840350"/>
            <a:ext cx="647001" cy="647001"/>
          </a:xfrm>
          <a:prstGeom prst="rect">
            <a:avLst/>
          </a:prstGeom>
          <a:noFill/>
          <a:ln>
            <a:noFill/>
          </a:ln>
        </p:spPr>
      </p:pic>
      <p:pic>
        <p:nvPicPr>
          <p:cNvPr id="253" name="Google Shape;253;p43"/>
          <p:cNvPicPr preferRelativeResize="0"/>
          <p:nvPr/>
        </p:nvPicPr>
        <p:blipFill>
          <a:blip r:embed="rId6">
            <a:alphaModFix/>
          </a:blip>
          <a:stretch>
            <a:fillRect/>
          </a:stretch>
        </p:blipFill>
        <p:spPr>
          <a:xfrm>
            <a:off x="1219325" y="3732950"/>
            <a:ext cx="647001" cy="64700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pic>
        <p:nvPicPr>
          <p:cNvPr id="258" name="Google Shape;258;p44"/>
          <p:cNvPicPr preferRelativeResize="0"/>
          <p:nvPr/>
        </p:nvPicPr>
        <p:blipFill rotWithShape="1">
          <a:blip r:embed="rId3">
            <a:alphaModFix/>
          </a:blip>
          <a:srcRect t="39" b="29"/>
          <a:stretch/>
        </p:blipFill>
        <p:spPr>
          <a:xfrm>
            <a:off x="1" y="0"/>
            <a:ext cx="497998" cy="5143498"/>
          </a:xfrm>
          <a:prstGeom prst="rect">
            <a:avLst/>
          </a:prstGeom>
          <a:noFill/>
          <a:ln>
            <a:noFill/>
          </a:ln>
        </p:spPr>
      </p:pic>
      <p:pic>
        <p:nvPicPr>
          <p:cNvPr id="259" name="Google Shape;259;p44"/>
          <p:cNvPicPr preferRelativeResize="0"/>
          <p:nvPr/>
        </p:nvPicPr>
        <p:blipFill rotWithShape="1">
          <a:blip r:embed="rId4">
            <a:alphaModFix/>
          </a:blip>
          <a:srcRect/>
          <a:stretch/>
        </p:blipFill>
        <p:spPr>
          <a:xfrm>
            <a:off x="2313182" y="703750"/>
            <a:ext cx="4517626" cy="1868000"/>
          </a:xfrm>
          <a:prstGeom prst="rect">
            <a:avLst/>
          </a:prstGeom>
          <a:noFill/>
          <a:ln>
            <a:noFill/>
          </a:ln>
        </p:spPr>
      </p:pic>
      <p:sp>
        <p:nvSpPr>
          <p:cNvPr id="260" name="Google Shape;260;p44"/>
          <p:cNvSpPr txBox="1"/>
          <p:nvPr/>
        </p:nvSpPr>
        <p:spPr>
          <a:xfrm>
            <a:off x="1933950" y="2764750"/>
            <a:ext cx="5276100" cy="735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da-DK" sz="3600" b="1">
                <a:solidFill>
                  <a:srgbClr val="F7931D"/>
                </a:solidFill>
              </a:rPr>
              <a:t>www.hackinghate.eu</a:t>
            </a:r>
            <a:endParaRPr sz="3600" b="1">
              <a:solidFill>
                <a:srgbClr val="F7931D"/>
              </a:solidFill>
            </a:endParaRPr>
          </a:p>
        </p:txBody>
      </p:sp>
      <p:sp>
        <p:nvSpPr>
          <p:cNvPr id="261" name="Google Shape;261;p44"/>
          <p:cNvSpPr txBox="1"/>
          <p:nvPr/>
        </p:nvSpPr>
        <p:spPr>
          <a:xfrm>
            <a:off x="3498613" y="3742400"/>
            <a:ext cx="2146800" cy="413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da-DK" sz="2500" b="1">
                <a:solidFill>
                  <a:srgbClr val="F7931D"/>
                </a:solidFill>
              </a:rPr>
              <a:t>#SELMA_eu</a:t>
            </a:r>
            <a:endParaRPr sz="2500" b="1">
              <a:solidFill>
                <a:srgbClr val="F7931D"/>
              </a:solidFill>
            </a:endParaRPr>
          </a:p>
        </p:txBody>
      </p:sp>
      <p:pic>
        <p:nvPicPr>
          <p:cNvPr id="262" name="Google Shape;262;p44"/>
          <p:cNvPicPr preferRelativeResize="0"/>
          <p:nvPr/>
        </p:nvPicPr>
        <p:blipFill rotWithShape="1">
          <a:blip r:embed="rId5">
            <a:alphaModFix/>
          </a:blip>
          <a:srcRect/>
          <a:stretch/>
        </p:blipFill>
        <p:spPr>
          <a:xfrm>
            <a:off x="2994226" y="3738238"/>
            <a:ext cx="421425" cy="421425"/>
          </a:xfrm>
          <a:prstGeom prst="rect">
            <a:avLst/>
          </a:prstGeom>
          <a:noFill/>
          <a:ln>
            <a:noFill/>
          </a:ln>
        </p:spPr>
      </p:pic>
      <p:pic>
        <p:nvPicPr>
          <p:cNvPr id="263" name="Google Shape;263;p44"/>
          <p:cNvPicPr preferRelativeResize="0"/>
          <p:nvPr/>
        </p:nvPicPr>
        <p:blipFill>
          <a:blip r:embed="rId6">
            <a:alphaModFix/>
          </a:blip>
          <a:stretch>
            <a:fillRect/>
          </a:stretch>
        </p:blipFill>
        <p:spPr>
          <a:xfrm>
            <a:off x="698200" y="4566900"/>
            <a:ext cx="2193600" cy="413000"/>
          </a:xfrm>
          <a:prstGeom prst="rect">
            <a:avLst/>
          </a:prstGeom>
          <a:noFill/>
          <a:ln>
            <a:noFill/>
          </a:ln>
        </p:spPr>
      </p:pic>
      <p:pic>
        <p:nvPicPr>
          <p:cNvPr id="264" name="Google Shape;264;p44"/>
          <p:cNvPicPr preferRelativeResize="0"/>
          <p:nvPr/>
        </p:nvPicPr>
        <p:blipFill rotWithShape="1">
          <a:blip r:embed="rId7">
            <a:alphaModFix/>
          </a:blip>
          <a:srcRect/>
          <a:stretch/>
        </p:blipFill>
        <p:spPr>
          <a:xfrm>
            <a:off x="4951950" y="4627776"/>
            <a:ext cx="953696" cy="291250"/>
          </a:xfrm>
          <a:prstGeom prst="rect">
            <a:avLst/>
          </a:prstGeom>
          <a:noFill/>
          <a:ln>
            <a:noFill/>
          </a:ln>
        </p:spPr>
      </p:pic>
      <p:pic>
        <p:nvPicPr>
          <p:cNvPr id="265" name="Google Shape;265;p44"/>
          <p:cNvPicPr preferRelativeResize="0"/>
          <p:nvPr/>
        </p:nvPicPr>
        <p:blipFill rotWithShape="1">
          <a:blip r:embed="rId8">
            <a:alphaModFix/>
          </a:blip>
          <a:srcRect t="6263" b="6254"/>
          <a:stretch/>
        </p:blipFill>
        <p:spPr>
          <a:xfrm>
            <a:off x="3022725" y="4566900"/>
            <a:ext cx="1169370" cy="412999"/>
          </a:xfrm>
          <a:prstGeom prst="rect">
            <a:avLst/>
          </a:prstGeom>
          <a:noFill/>
          <a:ln>
            <a:noFill/>
          </a:ln>
        </p:spPr>
      </p:pic>
      <p:pic>
        <p:nvPicPr>
          <p:cNvPr id="266" name="Google Shape;266;p44"/>
          <p:cNvPicPr preferRelativeResize="0"/>
          <p:nvPr/>
        </p:nvPicPr>
        <p:blipFill rotWithShape="1">
          <a:blip r:embed="rId9">
            <a:alphaModFix/>
          </a:blip>
          <a:srcRect/>
          <a:stretch/>
        </p:blipFill>
        <p:spPr>
          <a:xfrm>
            <a:off x="4323031" y="4524394"/>
            <a:ext cx="498000" cy="498000"/>
          </a:xfrm>
          <a:prstGeom prst="rect">
            <a:avLst/>
          </a:prstGeom>
          <a:noFill/>
          <a:ln>
            <a:noFill/>
          </a:ln>
        </p:spPr>
      </p:pic>
      <p:pic>
        <p:nvPicPr>
          <p:cNvPr id="267" name="Google Shape;267;p44"/>
          <p:cNvPicPr preferRelativeResize="0"/>
          <p:nvPr/>
        </p:nvPicPr>
        <p:blipFill rotWithShape="1">
          <a:blip r:embed="rId10">
            <a:alphaModFix/>
          </a:blip>
          <a:srcRect/>
          <a:stretch/>
        </p:blipFill>
        <p:spPr>
          <a:xfrm>
            <a:off x="6036575" y="4499890"/>
            <a:ext cx="498002" cy="547023"/>
          </a:xfrm>
          <a:prstGeom prst="rect">
            <a:avLst/>
          </a:prstGeom>
          <a:noFill/>
          <a:ln>
            <a:noFill/>
          </a:ln>
        </p:spPr>
      </p:pic>
      <p:pic>
        <p:nvPicPr>
          <p:cNvPr id="268" name="Google Shape;268;p44"/>
          <p:cNvPicPr preferRelativeResize="0"/>
          <p:nvPr/>
        </p:nvPicPr>
        <p:blipFill rotWithShape="1">
          <a:blip r:embed="rId11">
            <a:alphaModFix/>
          </a:blip>
          <a:srcRect/>
          <a:stretch/>
        </p:blipFill>
        <p:spPr>
          <a:xfrm>
            <a:off x="6665500" y="4617700"/>
            <a:ext cx="953698" cy="311403"/>
          </a:xfrm>
          <a:prstGeom prst="rect">
            <a:avLst/>
          </a:prstGeom>
          <a:noFill/>
          <a:ln>
            <a:noFill/>
          </a:ln>
        </p:spPr>
      </p:pic>
      <p:pic>
        <p:nvPicPr>
          <p:cNvPr id="269" name="Google Shape;269;p44"/>
          <p:cNvPicPr preferRelativeResize="0"/>
          <p:nvPr/>
        </p:nvPicPr>
        <p:blipFill rotWithShape="1">
          <a:blip r:embed="rId12">
            <a:alphaModFix/>
          </a:blip>
          <a:srcRect/>
          <a:stretch/>
        </p:blipFill>
        <p:spPr>
          <a:xfrm>
            <a:off x="7750125" y="4627775"/>
            <a:ext cx="1142175" cy="291250"/>
          </a:xfrm>
          <a:prstGeom prst="rect">
            <a:avLst/>
          </a:prstGeom>
          <a:noFill/>
          <a:ln>
            <a:noFill/>
          </a:ln>
        </p:spPr>
      </p:pic>
      <p:pic>
        <p:nvPicPr>
          <p:cNvPr id="270" name="Google Shape;270;p44"/>
          <p:cNvPicPr preferRelativeResize="0"/>
          <p:nvPr/>
        </p:nvPicPr>
        <p:blipFill>
          <a:blip r:embed="rId13">
            <a:alphaModFix/>
          </a:blip>
          <a:stretch>
            <a:fillRect/>
          </a:stretch>
        </p:blipFill>
        <p:spPr>
          <a:xfrm>
            <a:off x="72600" y="534575"/>
            <a:ext cx="352805" cy="393599"/>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370</Words>
  <Application>Microsoft Office PowerPoint</Application>
  <PresentationFormat>On-screen Show (16:9)</PresentationFormat>
  <Paragraphs>56</Paragraphs>
  <Slides>8</Slides>
  <Notes>8</Notes>
  <HiddenSlides>0</HiddenSlides>
  <MMClips>0</MMClips>
  <ScaleCrop>false</ScaleCrop>
  <HeadingPairs>
    <vt:vector size="6" baseType="variant">
      <vt:variant>
        <vt:lpstr>Fonts Used</vt:lpstr>
      </vt:variant>
      <vt:variant>
        <vt:i4>1</vt:i4>
      </vt:variant>
      <vt:variant>
        <vt:lpstr>Theme</vt:lpstr>
      </vt:variant>
      <vt:variant>
        <vt:i4>3</vt:i4>
      </vt:variant>
      <vt:variant>
        <vt:lpstr>Slide Titles</vt:lpstr>
      </vt:variant>
      <vt:variant>
        <vt:i4>8</vt:i4>
      </vt:variant>
    </vt:vector>
  </HeadingPairs>
  <TitlesOfParts>
    <vt:vector size="12" baseType="lpstr">
      <vt:lpstr>Arial</vt:lpstr>
      <vt:lpstr>Simple Light</vt:lpstr>
      <vt:lpstr>Simple Light</vt:lpstr>
      <vt:lpstr>Simple Light</vt:lpstr>
      <vt:lpstr>Top tips til  Effektive meningsundersøgelser</vt:lpstr>
      <vt:lpstr>Planlæg din strategi.</vt:lpstr>
      <vt:lpstr>3. Tips til effektive meningsundersøgelser </vt:lpstr>
      <vt:lpstr>3. Spørgsmålstyper i undersøgelsen</vt:lpstr>
      <vt:lpstr>4. Skriv spørgsmålene ned og beslut dig for din metode</vt:lpstr>
      <vt:lpstr>5.  Så er det med at komme i gang!</vt:lpstr>
      <vt:lpstr>6. Analysér resultaterne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 tips til  Effektive meningsundersøgelser</dc:title>
  <cp:lastModifiedBy>Valentine Fryson</cp:lastModifiedBy>
  <cp:revision>1</cp:revision>
  <dcterms:modified xsi:type="dcterms:W3CDTF">2019-07-16T12:49:59Z</dcterms:modified>
</cp:coreProperties>
</file>