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6">
          <p15:clr>
            <a:srgbClr val="9AA0A6"/>
          </p15:clr>
        </p15:guide>
        <p15:guide id="2" pos="6059">
          <p15:clr>
            <a:srgbClr val="9AA0A6"/>
          </p15:clr>
        </p15:guide>
        <p15:guide id="3" orient="horz" pos="11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59583D-2FA9-4CE0-AD7D-BF471D5B32E0}">
  <a:tblStyle styleId="{6F59583D-2FA9-4CE0-AD7D-BF471D5B32E0}"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6"/>
        <p:guide pos="6059"/>
        <p:guide pos="1152"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5cf9aae93_0_183: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5cf9aae93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5cf9aae93_0_212: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5cf9aae93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5cf9aae93_0_230: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5cf9aae93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5cf9aae93_0_254: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5cf9aae93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5cf9aae93_0_275: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5cf9aae93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2add9e7cb_0_0: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12add9e7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95cf9aae93_0_299: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95cf9aae93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5cf9aae93_0_31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5cf9aae93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Autofit/>
          </a:bodyPr>
          <a:lstStyle>
            <a:lvl1pPr indent="-368300" lvl="0" marL="457200" algn="ctr">
              <a:spcBef>
                <a:spcPts val="0"/>
              </a:spcBef>
              <a:spcAft>
                <a:spcPts val="0"/>
              </a:spcAft>
              <a:buSzPts val="2200"/>
              <a:buChar char="●"/>
              <a:defRPr/>
            </a:lvl1pPr>
            <a:lvl2pPr indent="-336550" lvl="1" marL="914400" algn="ctr">
              <a:spcBef>
                <a:spcPts val="2000"/>
              </a:spcBef>
              <a:spcAft>
                <a:spcPts val="0"/>
              </a:spcAft>
              <a:buSzPts val="1700"/>
              <a:buChar char="○"/>
              <a:defRPr/>
            </a:lvl2pPr>
            <a:lvl3pPr indent="-336550" lvl="2" marL="1371600" algn="ctr">
              <a:spcBef>
                <a:spcPts val="2000"/>
              </a:spcBef>
              <a:spcAft>
                <a:spcPts val="0"/>
              </a:spcAft>
              <a:buSzPts val="1700"/>
              <a:buChar char="■"/>
              <a:defRPr/>
            </a:lvl3pPr>
            <a:lvl4pPr indent="-336550" lvl="3" marL="1828800" algn="ctr">
              <a:spcBef>
                <a:spcPts val="2000"/>
              </a:spcBef>
              <a:spcAft>
                <a:spcPts val="0"/>
              </a:spcAft>
              <a:buSzPts val="1700"/>
              <a:buChar char="●"/>
              <a:defRPr/>
            </a:lvl4pPr>
            <a:lvl5pPr indent="-336550" lvl="4" marL="2286000" algn="ctr">
              <a:spcBef>
                <a:spcPts val="2000"/>
              </a:spcBef>
              <a:spcAft>
                <a:spcPts val="0"/>
              </a:spcAft>
              <a:buSzPts val="1700"/>
              <a:buChar char="○"/>
              <a:defRPr/>
            </a:lvl5pPr>
            <a:lvl6pPr indent="-336550" lvl="5" marL="2743200" algn="ctr">
              <a:spcBef>
                <a:spcPts val="2000"/>
              </a:spcBef>
              <a:spcAft>
                <a:spcPts val="0"/>
              </a:spcAft>
              <a:buSzPts val="1700"/>
              <a:buChar char="■"/>
              <a:defRPr/>
            </a:lvl6pPr>
            <a:lvl7pPr indent="-336550" lvl="6" marL="3200400" algn="ctr">
              <a:spcBef>
                <a:spcPts val="2000"/>
              </a:spcBef>
              <a:spcAft>
                <a:spcPts val="0"/>
              </a:spcAft>
              <a:buSzPts val="1700"/>
              <a:buChar char="●"/>
              <a:defRPr/>
            </a:lvl7pPr>
            <a:lvl8pPr indent="-336550" lvl="7" marL="3657600" algn="ctr">
              <a:spcBef>
                <a:spcPts val="2000"/>
              </a:spcBef>
              <a:spcAft>
                <a:spcPts val="0"/>
              </a:spcAft>
              <a:buSzPts val="1700"/>
              <a:buChar char="○"/>
              <a:defRPr/>
            </a:lvl8pPr>
            <a:lvl9pPr indent="-336550" lvl="8" marL="4114800" algn="ctr">
              <a:spcBef>
                <a:spcPts val="2000"/>
              </a:spcBef>
              <a:spcAft>
                <a:spcPts val="200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42879" y="1125136"/>
            <a:ext cx="9372600" cy="3101700"/>
          </a:xfrm>
          <a:prstGeom prst="rect">
            <a:avLst/>
          </a:prstGeom>
        </p:spPr>
        <p:txBody>
          <a:bodyPr anchorCtr="0" anchor="b" bIns="113100" lIns="113100" spcFirstLastPara="1" rIns="113100" wrap="square" tIns="113100">
            <a:no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56" name="Google Shape;56;p14"/>
          <p:cNvSpPr txBox="1"/>
          <p:nvPr>
            <p:ph idx="1" type="subTitle"/>
          </p:nvPr>
        </p:nvSpPr>
        <p:spPr>
          <a:xfrm>
            <a:off x="342870" y="4282678"/>
            <a:ext cx="9372600" cy="1197600"/>
          </a:xfrm>
          <a:prstGeom prst="rect">
            <a:avLst/>
          </a:prstGeom>
        </p:spPr>
        <p:txBody>
          <a:bodyPr anchorCtr="0" anchor="t" bIns="113100" lIns="113100" spcFirstLastPara="1" rIns="113100" wrap="square" tIns="113100">
            <a:noAutofit/>
          </a:bodyPr>
          <a:lstStyle>
            <a:lvl1pPr lvl="0" rtl="0" algn="ctr">
              <a:lnSpc>
                <a:spcPct val="100000"/>
              </a:lnSpc>
              <a:spcBef>
                <a:spcPts val="0"/>
              </a:spcBef>
              <a:spcAft>
                <a:spcPts val="0"/>
              </a:spcAft>
              <a:buSzPts val="3500"/>
              <a:buNone/>
              <a:defRPr sz="3500"/>
            </a:lvl1pPr>
            <a:lvl2pPr lvl="1" rtl="0" algn="ctr">
              <a:lnSpc>
                <a:spcPct val="100000"/>
              </a:lnSpc>
              <a:spcBef>
                <a:spcPts val="0"/>
              </a:spcBef>
              <a:spcAft>
                <a:spcPts val="0"/>
              </a:spcAft>
              <a:buSzPts val="3500"/>
              <a:buNone/>
              <a:defRPr sz="3500"/>
            </a:lvl2pPr>
            <a:lvl3pPr lvl="2" rtl="0" algn="ctr">
              <a:lnSpc>
                <a:spcPct val="100000"/>
              </a:lnSpc>
              <a:spcBef>
                <a:spcPts val="0"/>
              </a:spcBef>
              <a:spcAft>
                <a:spcPts val="0"/>
              </a:spcAft>
              <a:buSzPts val="3500"/>
              <a:buNone/>
              <a:defRPr sz="3500"/>
            </a:lvl3pPr>
            <a:lvl4pPr lvl="3" rtl="0" algn="ctr">
              <a:lnSpc>
                <a:spcPct val="100000"/>
              </a:lnSpc>
              <a:spcBef>
                <a:spcPts val="0"/>
              </a:spcBef>
              <a:spcAft>
                <a:spcPts val="0"/>
              </a:spcAft>
              <a:buSzPts val="3500"/>
              <a:buNone/>
              <a:defRPr sz="3500"/>
            </a:lvl4pPr>
            <a:lvl5pPr lvl="4" rtl="0" algn="ctr">
              <a:lnSpc>
                <a:spcPct val="100000"/>
              </a:lnSpc>
              <a:spcBef>
                <a:spcPts val="0"/>
              </a:spcBef>
              <a:spcAft>
                <a:spcPts val="0"/>
              </a:spcAft>
              <a:buSzPts val="3500"/>
              <a:buNone/>
              <a:defRPr sz="3500"/>
            </a:lvl5pPr>
            <a:lvl6pPr lvl="5" rtl="0" algn="ctr">
              <a:lnSpc>
                <a:spcPct val="100000"/>
              </a:lnSpc>
              <a:spcBef>
                <a:spcPts val="0"/>
              </a:spcBef>
              <a:spcAft>
                <a:spcPts val="0"/>
              </a:spcAft>
              <a:buSzPts val="3500"/>
              <a:buNone/>
              <a:defRPr sz="3500"/>
            </a:lvl6pPr>
            <a:lvl7pPr lvl="6" rtl="0" algn="ctr">
              <a:lnSpc>
                <a:spcPct val="100000"/>
              </a:lnSpc>
              <a:spcBef>
                <a:spcPts val="0"/>
              </a:spcBef>
              <a:spcAft>
                <a:spcPts val="0"/>
              </a:spcAft>
              <a:buSzPts val="3500"/>
              <a:buNone/>
              <a:defRPr sz="3500"/>
            </a:lvl7pPr>
            <a:lvl8pPr lvl="7" rtl="0" algn="ctr">
              <a:lnSpc>
                <a:spcPct val="100000"/>
              </a:lnSpc>
              <a:spcBef>
                <a:spcPts val="0"/>
              </a:spcBef>
              <a:spcAft>
                <a:spcPts val="0"/>
              </a:spcAft>
              <a:buSzPts val="3500"/>
              <a:buNone/>
              <a:defRPr sz="3500"/>
            </a:lvl8pPr>
            <a:lvl9pPr lvl="8" rtl="0" algn="ctr">
              <a:lnSpc>
                <a:spcPct val="100000"/>
              </a:lnSpc>
              <a:spcBef>
                <a:spcPts val="0"/>
              </a:spcBef>
              <a:spcAft>
                <a:spcPts val="0"/>
              </a:spcAft>
              <a:buSzPts val="3500"/>
              <a:buNone/>
              <a:defRPr sz="3500"/>
            </a:lvl9pPr>
          </a:lstStyle>
          <a:p/>
        </p:txBody>
      </p:sp>
      <p:sp>
        <p:nvSpPr>
          <p:cNvPr id="57" name="Google Shape;57;p14"/>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42870" y="3250173"/>
            <a:ext cx="9372600" cy="1272000"/>
          </a:xfrm>
          <a:prstGeom prst="rect">
            <a:avLst/>
          </a:prstGeom>
        </p:spPr>
        <p:txBody>
          <a:bodyPr anchorCtr="0" anchor="ctr" bIns="113100" lIns="113100" spcFirstLastPara="1" rIns="113100" wrap="square" tIns="113100">
            <a:noAutofit/>
          </a:bodyPr>
          <a:lstStyle>
            <a:lvl1pPr lvl="0" rtl="0" algn="ctr">
              <a:spcBef>
                <a:spcPts val="0"/>
              </a:spcBef>
              <a:spcAft>
                <a:spcPts val="0"/>
              </a:spcAft>
              <a:buSzPts val="4500"/>
              <a:buNone/>
              <a:defRPr sz="4500"/>
            </a:lvl1pPr>
            <a:lvl2pPr lvl="1" rtl="0" algn="ctr">
              <a:spcBef>
                <a:spcPts val="0"/>
              </a:spcBef>
              <a:spcAft>
                <a:spcPts val="0"/>
              </a:spcAft>
              <a:buSzPts val="4500"/>
              <a:buNone/>
              <a:defRPr sz="4500"/>
            </a:lvl2pPr>
            <a:lvl3pPr lvl="2" rtl="0" algn="ctr">
              <a:spcBef>
                <a:spcPts val="0"/>
              </a:spcBef>
              <a:spcAft>
                <a:spcPts val="0"/>
              </a:spcAft>
              <a:buSzPts val="4500"/>
              <a:buNone/>
              <a:defRPr sz="4500"/>
            </a:lvl3pPr>
            <a:lvl4pPr lvl="3" rtl="0" algn="ctr">
              <a:spcBef>
                <a:spcPts val="0"/>
              </a:spcBef>
              <a:spcAft>
                <a:spcPts val="0"/>
              </a:spcAft>
              <a:buSzPts val="4500"/>
              <a:buNone/>
              <a:defRPr sz="4500"/>
            </a:lvl4pPr>
            <a:lvl5pPr lvl="4" rtl="0" algn="ctr">
              <a:spcBef>
                <a:spcPts val="0"/>
              </a:spcBef>
              <a:spcAft>
                <a:spcPts val="0"/>
              </a:spcAft>
              <a:buSzPts val="4500"/>
              <a:buNone/>
              <a:defRPr sz="4500"/>
            </a:lvl5pPr>
            <a:lvl6pPr lvl="5" rtl="0" algn="ctr">
              <a:spcBef>
                <a:spcPts val="0"/>
              </a:spcBef>
              <a:spcAft>
                <a:spcPts val="0"/>
              </a:spcAft>
              <a:buSzPts val="4500"/>
              <a:buNone/>
              <a:defRPr sz="4500"/>
            </a:lvl6pPr>
            <a:lvl7pPr lvl="6" rtl="0" algn="ctr">
              <a:spcBef>
                <a:spcPts val="0"/>
              </a:spcBef>
              <a:spcAft>
                <a:spcPts val="0"/>
              </a:spcAft>
              <a:buSzPts val="4500"/>
              <a:buNone/>
              <a:defRPr sz="4500"/>
            </a:lvl7pPr>
            <a:lvl8pPr lvl="7" rtl="0" algn="ctr">
              <a:spcBef>
                <a:spcPts val="0"/>
              </a:spcBef>
              <a:spcAft>
                <a:spcPts val="0"/>
              </a:spcAft>
              <a:buSzPts val="4500"/>
              <a:buNone/>
              <a:defRPr sz="4500"/>
            </a:lvl8pPr>
            <a:lvl9pPr lvl="8" rtl="0" algn="ctr">
              <a:spcBef>
                <a:spcPts val="0"/>
              </a:spcBef>
              <a:spcAft>
                <a:spcPts val="0"/>
              </a:spcAft>
              <a:buSzPts val="4500"/>
              <a:buNone/>
              <a:defRPr sz="4500"/>
            </a:lvl9pPr>
          </a:lstStyle>
          <a:p/>
        </p:txBody>
      </p:sp>
      <p:sp>
        <p:nvSpPr>
          <p:cNvPr id="60" name="Google Shape;60;p15"/>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16"/>
          <p:cNvSpPr txBox="1"/>
          <p:nvPr>
            <p:ph idx="1" type="body"/>
          </p:nvPr>
        </p:nvSpPr>
        <p:spPr>
          <a:xfrm>
            <a:off x="342870" y="1741518"/>
            <a:ext cx="9372600" cy="5162700"/>
          </a:xfrm>
          <a:prstGeom prst="rect">
            <a:avLst/>
          </a:prstGeom>
        </p:spPr>
        <p:txBody>
          <a:bodyPr anchorCtr="0" anchor="t" bIns="113100" lIns="113100" spcFirstLastPara="1" rIns="113100" wrap="square" tIns="113100">
            <a:noAutofit/>
          </a:bodyPr>
          <a:lstStyle>
            <a:lvl1pPr indent="-368300" lvl="0" marL="457200" rtl="0">
              <a:spcBef>
                <a:spcPts val="0"/>
              </a:spcBef>
              <a:spcAft>
                <a:spcPts val="0"/>
              </a:spcAft>
              <a:buSzPts val="2200"/>
              <a:buChar char="●"/>
              <a:defRPr/>
            </a:lvl1pPr>
            <a:lvl2pPr indent="-336550" lvl="1" marL="914400" rtl="0">
              <a:spcBef>
                <a:spcPts val="2000"/>
              </a:spcBef>
              <a:spcAft>
                <a:spcPts val="0"/>
              </a:spcAft>
              <a:buSzPts val="1700"/>
              <a:buChar char="○"/>
              <a:defRPr/>
            </a:lvl2pPr>
            <a:lvl3pPr indent="-336550" lvl="2" marL="1371600" rtl="0">
              <a:spcBef>
                <a:spcPts val="2000"/>
              </a:spcBef>
              <a:spcAft>
                <a:spcPts val="0"/>
              </a:spcAft>
              <a:buSzPts val="1700"/>
              <a:buChar char="■"/>
              <a:defRPr/>
            </a:lvl3pPr>
            <a:lvl4pPr indent="-336550" lvl="3" marL="1828800" rtl="0">
              <a:spcBef>
                <a:spcPts val="2000"/>
              </a:spcBef>
              <a:spcAft>
                <a:spcPts val="0"/>
              </a:spcAft>
              <a:buSzPts val="1700"/>
              <a:buChar char="●"/>
              <a:defRPr/>
            </a:lvl4pPr>
            <a:lvl5pPr indent="-336550" lvl="4" marL="2286000" rtl="0">
              <a:spcBef>
                <a:spcPts val="2000"/>
              </a:spcBef>
              <a:spcAft>
                <a:spcPts val="0"/>
              </a:spcAft>
              <a:buSzPts val="1700"/>
              <a:buChar char="○"/>
              <a:defRPr/>
            </a:lvl5pPr>
            <a:lvl6pPr indent="-336550" lvl="5" marL="2743200" rtl="0">
              <a:spcBef>
                <a:spcPts val="2000"/>
              </a:spcBef>
              <a:spcAft>
                <a:spcPts val="0"/>
              </a:spcAft>
              <a:buSzPts val="1700"/>
              <a:buChar char="■"/>
              <a:defRPr/>
            </a:lvl6pPr>
            <a:lvl7pPr indent="-336550" lvl="6" marL="3200400" rtl="0">
              <a:spcBef>
                <a:spcPts val="2000"/>
              </a:spcBef>
              <a:spcAft>
                <a:spcPts val="0"/>
              </a:spcAft>
              <a:buSzPts val="1700"/>
              <a:buChar char="●"/>
              <a:defRPr/>
            </a:lvl7pPr>
            <a:lvl8pPr indent="-336550" lvl="7" marL="3657600" rtl="0">
              <a:spcBef>
                <a:spcPts val="2000"/>
              </a:spcBef>
              <a:spcAft>
                <a:spcPts val="0"/>
              </a:spcAft>
              <a:buSzPts val="1700"/>
              <a:buChar char="○"/>
              <a:defRPr/>
            </a:lvl8pPr>
            <a:lvl9pPr indent="-336550" lvl="8" marL="4114800" rtl="0">
              <a:spcBef>
                <a:spcPts val="2000"/>
              </a:spcBef>
              <a:spcAft>
                <a:spcPts val="2000"/>
              </a:spcAft>
              <a:buSzPts val="1700"/>
              <a:buChar char="■"/>
              <a:defRPr/>
            </a:lvl9pPr>
          </a:lstStyle>
          <a:p/>
        </p:txBody>
      </p:sp>
      <p:sp>
        <p:nvSpPr>
          <p:cNvPr id="64" name="Google Shape;64;p16"/>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7" name="Google Shape;67;p17"/>
          <p:cNvSpPr txBox="1"/>
          <p:nvPr>
            <p:ph idx="1" type="body"/>
          </p:nvPr>
        </p:nvSpPr>
        <p:spPr>
          <a:xfrm>
            <a:off x="342870" y="1741518"/>
            <a:ext cx="4399800" cy="5162700"/>
          </a:xfrm>
          <a:prstGeom prst="rect">
            <a:avLst/>
          </a:prstGeom>
        </p:spPr>
        <p:txBody>
          <a:bodyPr anchorCtr="0" anchor="t" bIns="113100" lIns="113100" spcFirstLastPara="1" rIns="113100" wrap="square" tIns="113100">
            <a:noAutofit/>
          </a:bodyPr>
          <a:lstStyle>
            <a:lvl1pPr indent="-336550" lvl="0" marL="457200" rtl="0">
              <a:spcBef>
                <a:spcPts val="0"/>
              </a:spcBef>
              <a:spcAft>
                <a:spcPts val="0"/>
              </a:spcAft>
              <a:buSzPts val="1700"/>
              <a:buChar char="●"/>
              <a:defRPr sz="17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68" name="Google Shape;68;p17"/>
          <p:cNvSpPr txBox="1"/>
          <p:nvPr>
            <p:ph idx="2" type="body"/>
          </p:nvPr>
        </p:nvSpPr>
        <p:spPr>
          <a:xfrm>
            <a:off x="5315640" y="1741518"/>
            <a:ext cx="4399800" cy="5162700"/>
          </a:xfrm>
          <a:prstGeom prst="rect">
            <a:avLst/>
          </a:prstGeom>
        </p:spPr>
        <p:txBody>
          <a:bodyPr anchorCtr="0" anchor="t" bIns="113100" lIns="113100" spcFirstLastPara="1" rIns="113100" wrap="square" tIns="113100">
            <a:noAutofit/>
          </a:bodyPr>
          <a:lstStyle>
            <a:lvl1pPr indent="-336550" lvl="0" marL="457200" rtl="0">
              <a:spcBef>
                <a:spcPts val="0"/>
              </a:spcBef>
              <a:spcAft>
                <a:spcPts val="0"/>
              </a:spcAft>
              <a:buSzPts val="1700"/>
              <a:buChar char="●"/>
              <a:defRPr sz="17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69" name="Google Shape;69;p17"/>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2" name="Google Shape;72;p18"/>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42870" y="839573"/>
            <a:ext cx="3088800" cy="1141800"/>
          </a:xfrm>
          <a:prstGeom prst="rect">
            <a:avLst/>
          </a:prstGeom>
        </p:spPr>
        <p:txBody>
          <a:bodyPr anchorCtr="0" anchor="b" bIns="113100" lIns="113100" spcFirstLastPara="1" rIns="113100" wrap="square" tIns="11310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5" name="Google Shape;75;p19"/>
          <p:cNvSpPr txBox="1"/>
          <p:nvPr>
            <p:ph idx="1" type="body"/>
          </p:nvPr>
        </p:nvSpPr>
        <p:spPr>
          <a:xfrm>
            <a:off x="342870" y="2099840"/>
            <a:ext cx="3088800" cy="4804500"/>
          </a:xfrm>
          <a:prstGeom prst="rect">
            <a:avLst/>
          </a:prstGeom>
        </p:spPr>
        <p:txBody>
          <a:bodyPr anchorCtr="0" anchor="t" bIns="113100" lIns="113100" spcFirstLastPara="1" rIns="113100" wrap="square" tIns="113100">
            <a:noAutofit/>
          </a:bodyPr>
          <a:lstStyle>
            <a:lvl1pPr indent="-323850" lvl="0" marL="457200" rtl="0">
              <a:spcBef>
                <a:spcPts val="0"/>
              </a:spcBef>
              <a:spcAft>
                <a:spcPts val="0"/>
              </a:spcAft>
              <a:buSzPts val="1500"/>
              <a:buChar char="●"/>
              <a:defRPr sz="15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76" name="Google Shape;76;p19"/>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539275" y="680227"/>
            <a:ext cx="7004700" cy="6181800"/>
          </a:xfrm>
          <a:prstGeom prst="rect">
            <a:avLst/>
          </a:prstGeom>
        </p:spPr>
        <p:txBody>
          <a:bodyPr anchorCtr="0" anchor="ctr" bIns="113100" lIns="113100" spcFirstLastPara="1" rIns="113100" wrap="square" tIns="113100">
            <a:no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p:txBody>
      </p:sp>
      <p:sp>
        <p:nvSpPr>
          <p:cNvPr id="79" name="Google Shape;79;p20"/>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92050" y="1863464"/>
            <a:ext cx="4449600" cy="2239800"/>
          </a:xfrm>
          <a:prstGeom prst="rect">
            <a:avLst/>
          </a:prstGeom>
        </p:spPr>
        <p:txBody>
          <a:bodyPr anchorCtr="0" anchor="b" bIns="113100" lIns="113100" spcFirstLastPara="1" rIns="113100" wrap="square" tIns="1131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3" name="Google Shape;83;p21"/>
          <p:cNvSpPr txBox="1"/>
          <p:nvPr>
            <p:ph idx="1" type="subTitle"/>
          </p:nvPr>
        </p:nvSpPr>
        <p:spPr>
          <a:xfrm>
            <a:off x="292050" y="4235758"/>
            <a:ext cx="4449600" cy="1866300"/>
          </a:xfrm>
          <a:prstGeom prst="rect">
            <a:avLst/>
          </a:prstGeom>
        </p:spPr>
        <p:txBody>
          <a:bodyPr anchorCtr="0" anchor="t" bIns="113100" lIns="113100" spcFirstLastPara="1" rIns="113100" wrap="square" tIns="113100">
            <a:no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84" name="Google Shape;84;p21"/>
          <p:cNvSpPr txBox="1"/>
          <p:nvPr>
            <p:ph idx="2" type="body"/>
          </p:nvPr>
        </p:nvSpPr>
        <p:spPr>
          <a:xfrm>
            <a:off x="5433450" y="1094158"/>
            <a:ext cx="4220700" cy="5583600"/>
          </a:xfrm>
          <a:prstGeom prst="rect">
            <a:avLst/>
          </a:prstGeom>
        </p:spPr>
        <p:txBody>
          <a:bodyPr anchorCtr="0" anchor="ctr" bIns="113100" lIns="113100" spcFirstLastPara="1" rIns="113100" wrap="square" tIns="113100">
            <a:noAutofit/>
          </a:bodyPr>
          <a:lstStyle>
            <a:lvl1pPr indent="-368300" lvl="0" marL="457200" rtl="0">
              <a:spcBef>
                <a:spcPts val="0"/>
              </a:spcBef>
              <a:spcAft>
                <a:spcPts val="0"/>
              </a:spcAft>
              <a:buSzPts val="2200"/>
              <a:buChar char="●"/>
              <a:defRPr/>
            </a:lvl1pPr>
            <a:lvl2pPr indent="-336550" lvl="1" marL="914400" rtl="0">
              <a:spcBef>
                <a:spcPts val="2000"/>
              </a:spcBef>
              <a:spcAft>
                <a:spcPts val="0"/>
              </a:spcAft>
              <a:buSzPts val="1700"/>
              <a:buChar char="○"/>
              <a:defRPr/>
            </a:lvl2pPr>
            <a:lvl3pPr indent="-336550" lvl="2" marL="1371600" rtl="0">
              <a:spcBef>
                <a:spcPts val="2000"/>
              </a:spcBef>
              <a:spcAft>
                <a:spcPts val="0"/>
              </a:spcAft>
              <a:buSzPts val="1700"/>
              <a:buChar char="■"/>
              <a:defRPr/>
            </a:lvl3pPr>
            <a:lvl4pPr indent="-336550" lvl="3" marL="1828800" rtl="0">
              <a:spcBef>
                <a:spcPts val="2000"/>
              </a:spcBef>
              <a:spcAft>
                <a:spcPts val="0"/>
              </a:spcAft>
              <a:buSzPts val="1700"/>
              <a:buChar char="●"/>
              <a:defRPr/>
            </a:lvl4pPr>
            <a:lvl5pPr indent="-336550" lvl="4" marL="2286000" rtl="0">
              <a:spcBef>
                <a:spcPts val="2000"/>
              </a:spcBef>
              <a:spcAft>
                <a:spcPts val="0"/>
              </a:spcAft>
              <a:buSzPts val="1700"/>
              <a:buChar char="○"/>
              <a:defRPr/>
            </a:lvl5pPr>
            <a:lvl6pPr indent="-336550" lvl="5" marL="2743200" rtl="0">
              <a:spcBef>
                <a:spcPts val="2000"/>
              </a:spcBef>
              <a:spcAft>
                <a:spcPts val="0"/>
              </a:spcAft>
              <a:buSzPts val="1700"/>
              <a:buChar char="■"/>
              <a:defRPr/>
            </a:lvl6pPr>
            <a:lvl7pPr indent="-336550" lvl="6" marL="3200400" rtl="0">
              <a:spcBef>
                <a:spcPts val="2000"/>
              </a:spcBef>
              <a:spcAft>
                <a:spcPts val="0"/>
              </a:spcAft>
              <a:buSzPts val="1700"/>
              <a:buChar char="●"/>
              <a:defRPr/>
            </a:lvl7pPr>
            <a:lvl8pPr indent="-336550" lvl="7" marL="3657600" rtl="0">
              <a:spcBef>
                <a:spcPts val="2000"/>
              </a:spcBef>
              <a:spcAft>
                <a:spcPts val="0"/>
              </a:spcAft>
              <a:buSzPts val="1700"/>
              <a:buChar char="○"/>
              <a:defRPr/>
            </a:lvl8pPr>
            <a:lvl9pPr indent="-336550" lvl="8" marL="4114800" rtl="0">
              <a:spcBef>
                <a:spcPts val="2000"/>
              </a:spcBef>
              <a:spcAft>
                <a:spcPts val="2000"/>
              </a:spcAft>
              <a:buSzPts val="1700"/>
              <a:buChar char="■"/>
              <a:defRPr/>
            </a:lvl9pPr>
          </a:lstStyle>
          <a:p/>
        </p:txBody>
      </p:sp>
      <p:sp>
        <p:nvSpPr>
          <p:cNvPr id="85" name="Google Shape;85;p21"/>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42870" y="6392869"/>
            <a:ext cx="6598800" cy="914400"/>
          </a:xfrm>
          <a:prstGeom prst="rect">
            <a:avLst/>
          </a:prstGeom>
        </p:spPr>
        <p:txBody>
          <a:bodyPr anchorCtr="0" anchor="ctr" bIns="113100" lIns="113100" spcFirstLastPara="1" rIns="113100" wrap="square" tIns="113100">
            <a:noAutofit/>
          </a:bodyPr>
          <a:lstStyle>
            <a:lvl1pPr indent="-228600" lvl="0" marL="457200" rtl="0">
              <a:lnSpc>
                <a:spcPct val="100000"/>
              </a:lnSpc>
              <a:spcBef>
                <a:spcPts val="0"/>
              </a:spcBef>
              <a:spcAft>
                <a:spcPts val="0"/>
              </a:spcAft>
              <a:buSzPts val="2200"/>
              <a:buNone/>
              <a:defRPr/>
            </a:lvl1pPr>
          </a:lstStyle>
          <a:p/>
        </p:txBody>
      </p:sp>
      <p:sp>
        <p:nvSpPr>
          <p:cNvPr id="88" name="Google Shape;88;p2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91" name="Google Shape;91;p23"/>
          <p:cNvSpPr txBox="1"/>
          <p:nvPr>
            <p:ph idx="1" type="body"/>
          </p:nvPr>
        </p:nvSpPr>
        <p:spPr>
          <a:xfrm>
            <a:off x="342870" y="4763362"/>
            <a:ext cx="9372600" cy="1965600"/>
          </a:xfrm>
          <a:prstGeom prst="rect">
            <a:avLst/>
          </a:prstGeom>
        </p:spPr>
        <p:txBody>
          <a:bodyPr anchorCtr="0" anchor="t" bIns="113100" lIns="113100" spcFirstLastPara="1" rIns="113100" wrap="square" tIns="113100">
            <a:noAutofit/>
          </a:bodyPr>
          <a:lstStyle>
            <a:lvl1pPr indent="-368300" lvl="0" marL="457200" rtl="0" algn="ctr">
              <a:spcBef>
                <a:spcPts val="0"/>
              </a:spcBef>
              <a:spcAft>
                <a:spcPts val="0"/>
              </a:spcAft>
              <a:buSzPts val="2200"/>
              <a:buChar char="●"/>
              <a:defRPr/>
            </a:lvl1pPr>
            <a:lvl2pPr indent="-336550" lvl="1" marL="914400" rtl="0" algn="ctr">
              <a:spcBef>
                <a:spcPts val="2000"/>
              </a:spcBef>
              <a:spcAft>
                <a:spcPts val="0"/>
              </a:spcAft>
              <a:buSzPts val="1700"/>
              <a:buChar char="○"/>
              <a:defRPr/>
            </a:lvl2pPr>
            <a:lvl3pPr indent="-336550" lvl="2" marL="1371600" rtl="0" algn="ctr">
              <a:spcBef>
                <a:spcPts val="2000"/>
              </a:spcBef>
              <a:spcAft>
                <a:spcPts val="0"/>
              </a:spcAft>
              <a:buSzPts val="1700"/>
              <a:buChar char="■"/>
              <a:defRPr/>
            </a:lvl3pPr>
            <a:lvl4pPr indent="-336550" lvl="3" marL="1828800" rtl="0" algn="ctr">
              <a:spcBef>
                <a:spcPts val="2000"/>
              </a:spcBef>
              <a:spcAft>
                <a:spcPts val="0"/>
              </a:spcAft>
              <a:buSzPts val="1700"/>
              <a:buChar char="●"/>
              <a:defRPr/>
            </a:lvl4pPr>
            <a:lvl5pPr indent="-336550" lvl="4" marL="2286000" rtl="0" algn="ctr">
              <a:spcBef>
                <a:spcPts val="2000"/>
              </a:spcBef>
              <a:spcAft>
                <a:spcPts val="0"/>
              </a:spcAft>
              <a:buSzPts val="1700"/>
              <a:buChar char="○"/>
              <a:defRPr/>
            </a:lvl5pPr>
            <a:lvl6pPr indent="-336550" lvl="5" marL="2743200" rtl="0" algn="ctr">
              <a:spcBef>
                <a:spcPts val="2000"/>
              </a:spcBef>
              <a:spcAft>
                <a:spcPts val="0"/>
              </a:spcAft>
              <a:buSzPts val="1700"/>
              <a:buChar char="■"/>
              <a:defRPr/>
            </a:lvl6pPr>
            <a:lvl7pPr indent="-336550" lvl="6" marL="3200400" rtl="0" algn="ctr">
              <a:spcBef>
                <a:spcPts val="2000"/>
              </a:spcBef>
              <a:spcAft>
                <a:spcPts val="0"/>
              </a:spcAft>
              <a:buSzPts val="1700"/>
              <a:buChar char="●"/>
              <a:defRPr/>
            </a:lvl7pPr>
            <a:lvl8pPr indent="-336550" lvl="7" marL="3657600" rtl="0" algn="ctr">
              <a:spcBef>
                <a:spcPts val="2000"/>
              </a:spcBef>
              <a:spcAft>
                <a:spcPts val="0"/>
              </a:spcAft>
              <a:buSzPts val="1700"/>
              <a:buChar char="○"/>
              <a:defRPr/>
            </a:lvl8pPr>
            <a:lvl9pPr indent="-336550" lvl="8" marL="4114800" rtl="0" algn="ctr">
              <a:spcBef>
                <a:spcPts val="2000"/>
              </a:spcBef>
              <a:spcAft>
                <a:spcPts val="2000"/>
              </a:spcAft>
              <a:buSzPts val="1700"/>
              <a:buChar char="■"/>
              <a:defRPr/>
            </a:lvl9pPr>
          </a:lstStyle>
          <a:p/>
        </p:txBody>
      </p:sp>
      <p:sp>
        <p:nvSpPr>
          <p:cNvPr id="92" name="Google Shape;92;p23"/>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2000"/>
              </a:spcBef>
              <a:spcAft>
                <a:spcPts val="0"/>
              </a:spcAft>
              <a:buClr>
                <a:schemeClr val="dk2"/>
              </a:buClr>
              <a:buSzPts val="1700"/>
              <a:buChar char="○"/>
              <a:defRPr sz="1700">
                <a:solidFill>
                  <a:schemeClr val="dk2"/>
                </a:solidFill>
              </a:defRPr>
            </a:lvl2pPr>
            <a:lvl3pPr indent="-336550" lvl="2" marL="1371600">
              <a:lnSpc>
                <a:spcPct val="115000"/>
              </a:lnSpc>
              <a:spcBef>
                <a:spcPts val="2000"/>
              </a:spcBef>
              <a:spcAft>
                <a:spcPts val="0"/>
              </a:spcAft>
              <a:buClr>
                <a:schemeClr val="dk2"/>
              </a:buClr>
              <a:buSzPts val="1700"/>
              <a:buChar char="■"/>
              <a:defRPr sz="1700">
                <a:solidFill>
                  <a:schemeClr val="dk2"/>
                </a:solidFill>
              </a:defRPr>
            </a:lvl3pPr>
            <a:lvl4pPr indent="-336550" lvl="3" marL="1828800">
              <a:lnSpc>
                <a:spcPct val="115000"/>
              </a:lnSpc>
              <a:spcBef>
                <a:spcPts val="2000"/>
              </a:spcBef>
              <a:spcAft>
                <a:spcPts val="0"/>
              </a:spcAft>
              <a:buClr>
                <a:schemeClr val="dk2"/>
              </a:buClr>
              <a:buSzPts val="1700"/>
              <a:buChar char="●"/>
              <a:defRPr sz="1700">
                <a:solidFill>
                  <a:schemeClr val="dk2"/>
                </a:solidFill>
              </a:defRPr>
            </a:lvl4pPr>
            <a:lvl5pPr indent="-336550" lvl="4" marL="2286000">
              <a:lnSpc>
                <a:spcPct val="115000"/>
              </a:lnSpc>
              <a:spcBef>
                <a:spcPts val="2000"/>
              </a:spcBef>
              <a:spcAft>
                <a:spcPts val="0"/>
              </a:spcAft>
              <a:buClr>
                <a:schemeClr val="dk2"/>
              </a:buClr>
              <a:buSzPts val="1700"/>
              <a:buChar char="○"/>
              <a:defRPr sz="1700">
                <a:solidFill>
                  <a:schemeClr val="dk2"/>
                </a:solidFill>
              </a:defRPr>
            </a:lvl5pPr>
            <a:lvl6pPr indent="-336550" lvl="5" marL="2743200">
              <a:lnSpc>
                <a:spcPct val="115000"/>
              </a:lnSpc>
              <a:spcBef>
                <a:spcPts val="2000"/>
              </a:spcBef>
              <a:spcAft>
                <a:spcPts val="0"/>
              </a:spcAft>
              <a:buClr>
                <a:schemeClr val="dk2"/>
              </a:buClr>
              <a:buSzPts val="1700"/>
              <a:buChar char="■"/>
              <a:defRPr sz="1700">
                <a:solidFill>
                  <a:schemeClr val="dk2"/>
                </a:solidFill>
              </a:defRPr>
            </a:lvl6pPr>
            <a:lvl7pPr indent="-336550" lvl="6" marL="3200400">
              <a:lnSpc>
                <a:spcPct val="115000"/>
              </a:lnSpc>
              <a:spcBef>
                <a:spcPts val="2000"/>
              </a:spcBef>
              <a:spcAft>
                <a:spcPts val="0"/>
              </a:spcAft>
              <a:buClr>
                <a:schemeClr val="dk2"/>
              </a:buClr>
              <a:buSzPts val="1700"/>
              <a:buChar char="●"/>
              <a:defRPr sz="1700">
                <a:solidFill>
                  <a:schemeClr val="dk2"/>
                </a:solidFill>
              </a:defRPr>
            </a:lvl7pPr>
            <a:lvl8pPr indent="-336550" lvl="7" marL="3657600">
              <a:lnSpc>
                <a:spcPct val="115000"/>
              </a:lnSpc>
              <a:spcBef>
                <a:spcPts val="2000"/>
              </a:spcBef>
              <a:spcAft>
                <a:spcPts val="0"/>
              </a:spcAft>
              <a:buClr>
                <a:schemeClr val="dk2"/>
              </a:buClr>
              <a:buSzPts val="1700"/>
              <a:buChar char="○"/>
              <a:defRPr sz="1700">
                <a:solidFill>
                  <a:schemeClr val="dk2"/>
                </a:solidFill>
              </a:defRPr>
            </a:lvl8pPr>
            <a:lvl9pPr indent="-336550" lvl="8" marL="4114800">
              <a:lnSpc>
                <a:spcPct val="115000"/>
              </a:lnSpc>
              <a:spcBef>
                <a:spcPts val="2000"/>
              </a:spcBef>
              <a:spcAft>
                <a:spcPts val="200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Autofit/>
          </a:bodyPr>
          <a:lstStyle>
            <a:lvl1pPr lvl="0"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p:txBody>
      </p:sp>
      <p:sp>
        <p:nvSpPr>
          <p:cNvPr id="52" name="Google Shape;52;p13"/>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Autofit/>
          </a:bodyPr>
          <a:lstStyle>
            <a:lvl1pPr indent="-368300" lvl="0" marL="457200" rtl="0">
              <a:lnSpc>
                <a:spcPct val="115000"/>
              </a:lnSpc>
              <a:spcBef>
                <a:spcPts val="0"/>
              </a:spcBef>
              <a:spcAft>
                <a:spcPts val="0"/>
              </a:spcAft>
              <a:buClr>
                <a:schemeClr val="dk2"/>
              </a:buClr>
              <a:buSzPts val="2200"/>
              <a:buChar char="●"/>
              <a:defRPr sz="2200">
                <a:solidFill>
                  <a:schemeClr val="dk2"/>
                </a:solidFill>
              </a:defRPr>
            </a:lvl1pPr>
            <a:lvl2pPr indent="-336550" lvl="1" marL="914400" rtl="0">
              <a:lnSpc>
                <a:spcPct val="115000"/>
              </a:lnSpc>
              <a:spcBef>
                <a:spcPts val="2000"/>
              </a:spcBef>
              <a:spcAft>
                <a:spcPts val="0"/>
              </a:spcAft>
              <a:buClr>
                <a:schemeClr val="dk2"/>
              </a:buClr>
              <a:buSzPts val="1700"/>
              <a:buChar char="○"/>
              <a:defRPr sz="1700">
                <a:solidFill>
                  <a:schemeClr val="dk2"/>
                </a:solidFill>
              </a:defRPr>
            </a:lvl2pPr>
            <a:lvl3pPr indent="-336550" lvl="2" marL="1371600" rtl="0">
              <a:lnSpc>
                <a:spcPct val="115000"/>
              </a:lnSpc>
              <a:spcBef>
                <a:spcPts val="2000"/>
              </a:spcBef>
              <a:spcAft>
                <a:spcPts val="0"/>
              </a:spcAft>
              <a:buClr>
                <a:schemeClr val="dk2"/>
              </a:buClr>
              <a:buSzPts val="1700"/>
              <a:buChar char="■"/>
              <a:defRPr sz="1700">
                <a:solidFill>
                  <a:schemeClr val="dk2"/>
                </a:solidFill>
              </a:defRPr>
            </a:lvl3pPr>
            <a:lvl4pPr indent="-336550" lvl="3" marL="1828800" rtl="0">
              <a:lnSpc>
                <a:spcPct val="115000"/>
              </a:lnSpc>
              <a:spcBef>
                <a:spcPts val="2000"/>
              </a:spcBef>
              <a:spcAft>
                <a:spcPts val="0"/>
              </a:spcAft>
              <a:buClr>
                <a:schemeClr val="dk2"/>
              </a:buClr>
              <a:buSzPts val="1700"/>
              <a:buChar char="●"/>
              <a:defRPr sz="1700">
                <a:solidFill>
                  <a:schemeClr val="dk2"/>
                </a:solidFill>
              </a:defRPr>
            </a:lvl4pPr>
            <a:lvl5pPr indent="-336550" lvl="4" marL="2286000" rtl="0">
              <a:lnSpc>
                <a:spcPct val="115000"/>
              </a:lnSpc>
              <a:spcBef>
                <a:spcPts val="2000"/>
              </a:spcBef>
              <a:spcAft>
                <a:spcPts val="0"/>
              </a:spcAft>
              <a:buClr>
                <a:schemeClr val="dk2"/>
              </a:buClr>
              <a:buSzPts val="1700"/>
              <a:buChar char="○"/>
              <a:defRPr sz="1700">
                <a:solidFill>
                  <a:schemeClr val="dk2"/>
                </a:solidFill>
              </a:defRPr>
            </a:lvl5pPr>
            <a:lvl6pPr indent="-336550" lvl="5" marL="2743200" rtl="0">
              <a:lnSpc>
                <a:spcPct val="115000"/>
              </a:lnSpc>
              <a:spcBef>
                <a:spcPts val="2000"/>
              </a:spcBef>
              <a:spcAft>
                <a:spcPts val="0"/>
              </a:spcAft>
              <a:buClr>
                <a:schemeClr val="dk2"/>
              </a:buClr>
              <a:buSzPts val="1700"/>
              <a:buChar char="■"/>
              <a:defRPr sz="1700">
                <a:solidFill>
                  <a:schemeClr val="dk2"/>
                </a:solidFill>
              </a:defRPr>
            </a:lvl6pPr>
            <a:lvl7pPr indent="-336550" lvl="6" marL="3200400" rtl="0">
              <a:lnSpc>
                <a:spcPct val="115000"/>
              </a:lnSpc>
              <a:spcBef>
                <a:spcPts val="2000"/>
              </a:spcBef>
              <a:spcAft>
                <a:spcPts val="0"/>
              </a:spcAft>
              <a:buClr>
                <a:schemeClr val="dk2"/>
              </a:buClr>
              <a:buSzPts val="1700"/>
              <a:buChar char="●"/>
              <a:defRPr sz="1700">
                <a:solidFill>
                  <a:schemeClr val="dk2"/>
                </a:solidFill>
              </a:defRPr>
            </a:lvl7pPr>
            <a:lvl8pPr indent="-336550" lvl="7" marL="3657600" rtl="0">
              <a:lnSpc>
                <a:spcPct val="115000"/>
              </a:lnSpc>
              <a:spcBef>
                <a:spcPts val="2000"/>
              </a:spcBef>
              <a:spcAft>
                <a:spcPts val="0"/>
              </a:spcAft>
              <a:buClr>
                <a:schemeClr val="dk2"/>
              </a:buClr>
              <a:buSzPts val="1700"/>
              <a:buChar char="○"/>
              <a:defRPr sz="1700">
                <a:solidFill>
                  <a:schemeClr val="dk2"/>
                </a:solidFill>
              </a:defRPr>
            </a:lvl8pPr>
            <a:lvl9pPr indent="-336550" lvl="8" marL="4114800" rtl="0">
              <a:lnSpc>
                <a:spcPct val="115000"/>
              </a:lnSpc>
              <a:spcBef>
                <a:spcPts val="2000"/>
              </a:spcBef>
              <a:spcAft>
                <a:spcPts val="2000"/>
              </a:spcAft>
              <a:buClr>
                <a:schemeClr val="dk2"/>
              </a:buClr>
              <a:buSzPts val="1700"/>
              <a:buChar char="■"/>
              <a:defRPr sz="1700">
                <a:solidFill>
                  <a:schemeClr val="dk2"/>
                </a:solidFill>
              </a:defRPr>
            </a:lvl9pPr>
          </a:lstStyle>
          <a:p/>
        </p:txBody>
      </p:sp>
      <p:sp>
        <p:nvSpPr>
          <p:cNvPr id="53" name="Google Shape;53;p13"/>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lvl="0" rtl="0" algn="r">
              <a:buNone/>
              <a:defRPr sz="1200">
                <a:solidFill>
                  <a:schemeClr val="dk2"/>
                </a:solidFill>
              </a:defRPr>
            </a:lvl1pPr>
            <a:lvl2pPr lvl="1" rtl="0" algn="r">
              <a:buNone/>
              <a:defRPr sz="1200">
                <a:solidFill>
                  <a:schemeClr val="dk2"/>
                </a:solidFill>
              </a:defRPr>
            </a:lvl2pPr>
            <a:lvl3pPr lvl="2" rtl="0" algn="r">
              <a:buNone/>
              <a:defRPr sz="1200">
                <a:solidFill>
                  <a:schemeClr val="dk2"/>
                </a:solidFill>
              </a:defRPr>
            </a:lvl3pPr>
            <a:lvl4pPr lvl="3" rtl="0" algn="r">
              <a:buNone/>
              <a:defRPr sz="1200">
                <a:solidFill>
                  <a:schemeClr val="dk2"/>
                </a:solidFill>
              </a:defRPr>
            </a:lvl4pPr>
            <a:lvl5pPr lvl="4" rtl="0" algn="r">
              <a:buNone/>
              <a:defRPr sz="1200">
                <a:solidFill>
                  <a:schemeClr val="dk2"/>
                </a:solidFill>
              </a:defRPr>
            </a:lvl5pPr>
            <a:lvl6pPr lvl="5" rtl="0" algn="r">
              <a:buNone/>
              <a:defRPr sz="1200">
                <a:solidFill>
                  <a:schemeClr val="dk2"/>
                </a:solidFill>
              </a:defRPr>
            </a:lvl6pPr>
            <a:lvl7pPr lvl="6" rtl="0" algn="r">
              <a:buNone/>
              <a:defRPr sz="1200">
                <a:solidFill>
                  <a:schemeClr val="dk2"/>
                </a:solidFill>
              </a:defRPr>
            </a:lvl7pPr>
            <a:lvl8pPr lvl="7" rtl="0" algn="r">
              <a:buNone/>
              <a:defRPr sz="1200">
                <a:solidFill>
                  <a:schemeClr val="dk2"/>
                </a:solidFill>
              </a:defRPr>
            </a:lvl8pPr>
            <a:lvl9pPr lvl="8" rtl="0"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slide" Target="/ppt/slides/slide2.xml"/><Relationship Id="rId9" Type="http://schemas.openxmlformats.org/officeDocument/2006/relationships/slide" Target="/ppt/slides/slide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mysteryscience.com/biodiversity/animal-biodiversit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mysteryscience.com/plants/plant-adaptations" TargetMode="External"/><Relationship Id="rId5" Type="http://schemas.openxmlformats.org/officeDocument/2006/relationships/hyperlink" Target="https://safeyoutube.net/w/Em9S" TargetMode="External"/><Relationship Id="rId6" Type="http://schemas.openxmlformats.org/officeDocument/2006/relationships/hyperlink" Target="https://safeyoutube.net/w/Em9S" TargetMode="External"/><Relationship Id="rId7" Type="http://schemas.openxmlformats.org/officeDocument/2006/relationships/hyperlink" Target="https://www.getepic.com/book/56164385/prickly-plants-stuck" TargetMode="External"/><Relationship Id="rId8" Type="http://schemas.openxmlformats.org/officeDocument/2006/relationships/hyperlink" Target="https://www.getepic.com/book/56164385/prickly-plants-stuc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mysteryscience.com/water/erosion-earth-s-surfa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mysteryscience.com/materials/properties-phases-of-matter" TargetMode="External"/><Relationship Id="rId5" Type="http://schemas.openxmlformats.org/officeDocument/2006/relationships/hyperlink" Target="https://www.getepic.com/app/read/54734" TargetMode="External"/><Relationship Id="rId6" Type="http://schemas.openxmlformats.org/officeDocument/2006/relationships/hyperlink" Target="https://www.getepic.com/app/read/5473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mysteryscience.com/materials/properties-phases-of-matt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mysteryscience.com/docs/31" TargetMode="External"/><Relationship Id="rId5" Type="http://schemas.openxmlformats.org/officeDocument/2006/relationships/hyperlink" Target="https://mysteryscience.com/printouts" TargetMode="External"/><Relationship Id="rId6" Type="http://schemas.openxmlformats.org/officeDocument/2006/relationships/hyperlink" Target="https://mysteryscience.com/printou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s://mysteryscience.com/pack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5"/>
          <p:cNvSpPr txBox="1"/>
          <p:nvPr/>
        </p:nvSpPr>
        <p:spPr>
          <a:xfrm>
            <a:off x="715300" y="356625"/>
            <a:ext cx="7119900" cy="877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2</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Distance Learning Guide</a:t>
            </a:r>
            <a:endParaRPr sz="4000">
              <a:solidFill>
                <a:srgbClr val="4999ED"/>
              </a:solidFill>
              <a:latin typeface="Poppins"/>
              <a:ea typeface="Poppins"/>
              <a:cs typeface="Poppins"/>
              <a:sym typeface="Poppins"/>
            </a:endParaRPr>
          </a:p>
          <a:p>
            <a:pPr indent="0" lvl="0" marL="0" rtl="0" algn="l">
              <a:spcBef>
                <a:spcPts val="400"/>
              </a:spcBef>
              <a:spcAft>
                <a:spcPts val="0"/>
              </a:spcAft>
              <a:buClr>
                <a:schemeClr val="dk1"/>
              </a:buClr>
              <a:buSzPts val="1100"/>
              <a:buFont typeface="Arial"/>
              <a:buNone/>
            </a:pPr>
            <a:r>
              <a:t/>
            </a:r>
            <a:endParaRPr sz="1200">
              <a:solidFill>
                <a:srgbClr val="923589"/>
              </a:solidFill>
            </a:endParaRPr>
          </a:p>
          <a:p>
            <a:pPr indent="0" lvl="0" marL="0" rtl="0" algn="l">
              <a:spcBef>
                <a:spcPts val="0"/>
              </a:spcBef>
              <a:spcAft>
                <a:spcPts val="0"/>
              </a:spcAft>
              <a:buNone/>
            </a:pPr>
            <a:r>
              <a:t/>
            </a:r>
            <a:endParaRPr b="1" sz="1400">
              <a:solidFill>
                <a:srgbClr val="923589"/>
              </a:solidFill>
            </a:endParaRPr>
          </a:p>
          <a:p>
            <a:pPr indent="0" lvl="0" marL="0" rtl="0" algn="l">
              <a:spcBef>
                <a:spcPts val="0"/>
              </a:spcBef>
              <a:spcAft>
                <a:spcPts val="0"/>
              </a:spcAft>
              <a:buNone/>
            </a:pPr>
            <a:r>
              <a:t/>
            </a:r>
            <a:endParaRPr b="1" sz="1400">
              <a:solidFill>
                <a:srgbClr val="923589"/>
              </a:solidFill>
            </a:endParaRPr>
          </a:p>
          <a:p>
            <a:pPr indent="0" lvl="0" marL="0" rtl="0" algn="l">
              <a:spcBef>
                <a:spcPts val="0"/>
              </a:spcBef>
              <a:spcAft>
                <a:spcPts val="0"/>
              </a:spcAft>
              <a:buNone/>
            </a:pPr>
            <a:r>
              <a:t/>
            </a:r>
            <a:endParaRPr b="1" sz="1400">
              <a:solidFill>
                <a:srgbClr val="923589"/>
              </a:solidFill>
            </a:endParaRPr>
          </a:p>
        </p:txBody>
      </p:sp>
      <p:sp>
        <p:nvSpPr>
          <p:cNvPr id="100" name="Google Shape;100;p25"/>
          <p:cNvSpPr txBox="1"/>
          <p:nvPr/>
        </p:nvSpPr>
        <p:spPr>
          <a:xfrm>
            <a:off x="715300" y="1115568"/>
            <a:ext cx="4912200" cy="596700"/>
          </a:xfrm>
          <a:prstGeom prst="rect">
            <a:avLst/>
          </a:prstGeom>
          <a:noFill/>
          <a:ln>
            <a:noFill/>
          </a:ln>
        </p:spPr>
        <p:txBody>
          <a:bodyPr anchorCtr="0" anchor="t" bIns="91450" lIns="91450" spcFirstLastPara="1" rIns="91450" wrap="square" tIns="91450">
            <a:noAutofit/>
          </a:bodyPr>
          <a:lstStyle/>
          <a:p>
            <a:pPr indent="0" lvl="0" marL="0" rtl="0" algn="l">
              <a:lnSpc>
                <a:spcPct val="115000"/>
              </a:lnSpc>
              <a:spcBef>
                <a:spcPts val="0"/>
              </a:spcBef>
              <a:spcAft>
                <a:spcPts val="0"/>
              </a:spcAft>
              <a:buClr>
                <a:schemeClr val="dk1"/>
              </a:buClr>
              <a:buSzPts val="1100"/>
              <a:buFont typeface="Arial"/>
              <a:buNone/>
            </a:pPr>
            <a:r>
              <a:rPr i="1" lang="en" sz="1100">
                <a:solidFill>
                  <a:srgbClr val="595959"/>
                </a:solidFill>
                <a:latin typeface="Poppins"/>
                <a:ea typeface="Poppins"/>
                <a:cs typeface="Poppins"/>
                <a:sym typeface="Poppins"/>
              </a:rPr>
              <a:t>Our recommendations for adapting Mystery Science lessons </a:t>
            </a:r>
            <a:r>
              <a:rPr i="1" lang="en" sz="1100">
                <a:solidFill>
                  <a:schemeClr val="dk2"/>
                </a:solidFill>
                <a:latin typeface="Poppins"/>
                <a:ea typeface="Poppins"/>
                <a:cs typeface="Poppins"/>
                <a:sym typeface="Poppins"/>
              </a:rPr>
              <a:t>for socially distant classrooms and online distance learning. </a:t>
            </a:r>
            <a:endParaRPr i="1" sz="1100">
              <a:solidFill>
                <a:srgbClr val="595959"/>
              </a:solidFill>
              <a:latin typeface="Poppins"/>
              <a:ea typeface="Poppins"/>
              <a:cs typeface="Poppins"/>
              <a:sym typeface="Poppins"/>
            </a:endParaRPr>
          </a:p>
          <a:p>
            <a:pPr indent="0" lvl="0" marL="0" rtl="0" algn="l">
              <a:lnSpc>
                <a:spcPct val="115000"/>
              </a:lnSpc>
              <a:spcBef>
                <a:spcPts val="800"/>
              </a:spcBef>
              <a:spcAft>
                <a:spcPts val="800"/>
              </a:spcAft>
              <a:buClr>
                <a:schemeClr val="dk1"/>
              </a:buClr>
              <a:buSzPts val="1100"/>
              <a:buFont typeface="Arial"/>
              <a:buNone/>
            </a:pPr>
            <a:r>
              <a:t/>
            </a:r>
            <a:endParaRPr b="1" sz="1400">
              <a:solidFill>
                <a:schemeClr val="dk1"/>
              </a:solidFill>
              <a:latin typeface="Poppins"/>
              <a:ea typeface="Poppins"/>
              <a:cs typeface="Poppins"/>
              <a:sym typeface="Poppins"/>
            </a:endParaRPr>
          </a:p>
        </p:txBody>
      </p:sp>
      <p:cxnSp>
        <p:nvCxnSpPr>
          <p:cNvPr id="101" name="Google Shape;101;p25"/>
          <p:cNvCxnSpPr/>
          <p:nvPr/>
        </p:nvCxnSpPr>
        <p:spPr>
          <a:xfrm flipH="1" rot="10800000">
            <a:off x="807750" y="1692252"/>
            <a:ext cx="8469000" cy="9900"/>
          </a:xfrm>
          <a:prstGeom prst="straightConnector1">
            <a:avLst/>
          </a:prstGeom>
          <a:noFill/>
          <a:ln cap="flat" cmpd="sng" w="9525">
            <a:solidFill>
              <a:srgbClr val="EAEADF"/>
            </a:solidFill>
            <a:prstDash val="solid"/>
            <a:round/>
            <a:headEnd len="med" w="med" type="none"/>
            <a:tailEnd len="med" w="med" type="none"/>
          </a:ln>
        </p:spPr>
      </p:cxnSp>
      <p:sp>
        <p:nvSpPr>
          <p:cNvPr id="102" name="Google Shape;102;p25"/>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1</a:t>
            </a:r>
            <a:endParaRPr sz="1300">
              <a:solidFill>
                <a:srgbClr val="7E7E7E"/>
              </a:solidFill>
              <a:latin typeface="Poppins"/>
              <a:ea typeface="Poppins"/>
              <a:cs typeface="Poppins"/>
              <a:sym typeface="Poppins"/>
            </a:endParaRPr>
          </a:p>
        </p:txBody>
      </p:sp>
      <p:sp>
        <p:nvSpPr>
          <p:cNvPr id="103" name="Google Shape;103;p25"/>
          <p:cNvSpPr txBox="1"/>
          <p:nvPr/>
        </p:nvSpPr>
        <p:spPr>
          <a:xfrm>
            <a:off x="715300" y="1716625"/>
            <a:ext cx="5396100" cy="560400"/>
          </a:xfrm>
          <a:prstGeom prst="rect">
            <a:avLst/>
          </a:prstGeom>
          <a:noFill/>
          <a:ln>
            <a:noFill/>
          </a:ln>
        </p:spPr>
        <p:txBody>
          <a:bodyPr anchorCtr="0" anchor="ctr" bIns="91450" lIns="91450" spcFirstLastPara="1" rIns="91450" wrap="square" tIns="91450">
            <a:noAutofit/>
          </a:bodyPr>
          <a:lstStyle/>
          <a:p>
            <a:pPr indent="0" lvl="0" marL="0" rtl="0" algn="l">
              <a:spcBef>
                <a:spcPts val="0"/>
              </a:spcBef>
              <a:spcAft>
                <a:spcPts val="0"/>
              </a:spcAft>
              <a:buClr>
                <a:schemeClr val="dk1"/>
              </a:buClr>
              <a:buSzPts val="1100"/>
              <a:buFont typeface="Arial"/>
              <a:buNone/>
            </a:pPr>
            <a:r>
              <a:rPr lang="en" sz="1100">
                <a:solidFill>
                  <a:schemeClr val="dk2"/>
                </a:solidFill>
                <a:latin typeface="Poppins"/>
                <a:ea typeface="Poppins"/>
                <a:cs typeface="Poppins"/>
                <a:sym typeface="Poppins"/>
              </a:rPr>
              <a:t>We’ve assigned each lesson one of these labels:</a:t>
            </a:r>
            <a:endParaRPr sz="1100">
              <a:solidFill>
                <a:srgbClr val="595959"/>
              </a:solidFill>
              <a:latin typeface="Poppins"/>
              <a:ea typeface="Poppins"/>
              <a:cs typeface="Poppins"/>
              <a:sym typeface="Poppins"/>
            </a:endParaRPr>
          </a:p>
        </p:txBody>
      </p:sp>
      <p:sp>
        <p:nvSpPr>
          <p:cNvPr id="104" name="Google Shape;104;p25"/>
          <p:cNvSpPr txBox="1"/>
          <p:nvPr/>
        </p:nvSpPr>
        <p:spPr>
          <a:xfrm>
            <a:off x="6638900" y="3646900"/>
            <a:ext cx="2605500" cy="3519000"/>
          </a:xfrm>
          <a:prstGeom prst="rect">
            <a:avLst/>
          </a:prstGeom>
          <a:noFill/>
          <a:ln cap="flat" cmpd="sng" w="28575">
            <a:solidFill>
              <a:srgbClr val="EAEADF"/>
            </a:solidFill>
            <a:prstDash val="solid"/>
            <a:round/>
            <a:headEnd len="sm" w="sm" type="none"/>
            <a:tailEnd len="sm" w="sm" type="none"/>
          </a:ln>
        </p:spPr>
        <p:txBody>
          <a:bodyPr anchorCtr="0" anchor="ctr" bIns="91425" lIns="228600" spcFirstLastPara="1" rIns="91425" wrap="square" tIns="137150">
            <a:noAutofit/>
          </a:bodyPr>
          <a:lstStyle/>
          <a:p>
            <a:pPr indent="0" lvl="0" marL="0" rtl="0" algn="l">
              <a:lnSpc>
                <a:spcPct val="115000"/>
              </a:lnSpc>
              <a:spcBef>
                <a:spcPts val="0"/>
              </a:spcBef>
              <a:spcAft>
                <a:spcPts val="0"/>
              </a:spcAft>
              <a:buNone/>
            </a:pPr>
            <a:r>
              <a:rPr b="1" lang="en" sz="1300">
                <a:solidFill>
                  <a:srgbClr val="7E7E7E"/>
                </a:solidFill>
                <a:latin typeface="Poppins"/>
                <a:ea typeface="Poppins"/>
                <a:cs typeface="Poppins"/>
                <a:sym typeface="Poppins"/>
              </a:rPr>
              <a:t>Jump to a section:</a:t>
            </a:r>
            <a:endParaRPr b="1" sz="1300">
              <a:solidFill>
                <a:srgbClr val="7E7E7E"/>
              </a:solidFill>
              <a:latin typeface="Poppins"/>
              <a:ea typeface="Poppins"/>
              <a:cs typeface="Poppins"/>
              <a:sym typeface="Poppins"/>
            </a:endParaRPr>
          </a:p>
          <a:p>
            <a:pPr indent="0" lvl="0" marL="0" rtl="0" algn="l">
              <a:lnSpc>
                <a:spcPct val="115000"/>
              </a:lnSpc>
              <a:spcBef>
                <a:spcPts val="1000"/>
              </a:spcBef>
              <a:spcAft>
                <a:spcPts val="0"/>
              </a:spcAft>
              <a:buNone/>
            </a:pPr>
            <a:r>
              <a:rPr b="1" lang="en" sz="1200" u="sng">
                <a:solidFill>
                  <a:schemeClr val="hlink"/>
                </a:solidFill>
                <a:latin typeface="Poppins"/>
                <a:ea typeface="Poppins"/>
                <a:cs typeface="Poppins"/>
                <a:sym typeface="Poppins"/>
                <a:hlinkClick action="ppaction://hlinksldjump" r:id="rId4"/>
              </a:rPr>
              <a:t>Animal Adventures</a:t>
            </a:r>
            <a:endParaRPr b="1" sz="12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4</a:t>
            </a:r>
            <a:r>
              <a:rPr i="1" lang="en" sz="1200">
                <a:solidFill>
                  <a:srgbClr val="5C5C5C"/>
                </a:solidFill>
                <a:latin typeface="Poppins"/>
                <a:ea typeface="Poppins"/>
                <a:cs typeface="Poppins"/>
                <a:sym typeface="Poppins"/>
              </a:rPr>
              <a:t>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200" u="sng">
                <a:solidFill>
                  <a:schemeClr val="hlink"/>
                </a:solidFill>
                <a:latin typeface="Poppins"/>
                <a:ea typeface="Poppins"/>
                <a:cs typeface="Poppins"/>
                <a:sym typeface="Poppins"/>
                <a:hlinkClick action="ppaction://hlinksldjump" r:id="rId5"/>
              </a:rPr>
              <a:t>Plant Adventures</a:t>
            </a:r>
            <a:endParaRPr b="1" sz="12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5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Clr>
                <a:schemeClr val="dk1"/>
              </a:buClr>
              <a:buSzPts val="1100"/>
              <a:buFont typeface="Arial"/>
              <a:buNone/>
            </a:pPr>
            <a:r>
              <a:rPr b="1" lang="en" sz="1200" u="sng">
                <a:solidFill>
                  <a:schemeClr val="hlink"/>
                </a:solidFill>
                <a:latin typeface="Poppins"/>
                <a:ea typeface="Poppins"/>
                <a:cs typeface="Poppins"/>
                <a:sym typeface="Poppins"/>
                <a:hlinkClick action="ppaction://hlinksldjump" r:id="rId6"/>
              </a:rPr>
              <a:t>Work of Water</a:t>
            </a:r>
            <a:endParaRPr b="1" sz="1200" u="sng">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rgbClr val="5C5C5C"/>
                </a:solidFill>
                <a:latin typeface="Poppins"/>
                <a:ea typeface="Poppins"/>
                <a:cs typeface="Poppins"/>
                <a:sym typeface="Poppins"/>
              </a:rPr>
              <a:t>5</a:t>
            </a:r>
            <a:r>
              <a:rPr i="1" lang="en" sz="1200">
                <a:solidFill>
                  <a:srgbClr val="5C5C5C"/>
                </a:solidFill>
                <a:latin typeface="Poppins"/>
                <a:ea typeface="Poppins"/>
                <a:cs typeface="Poppins"/>
                <a:sym typeface="Poppins"/>
              </a:rPr>
              <a:t>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200" u="sng">
                <a:solidFill>
                  <a:schemeClr val="hlink"/>
                </a:solidFill>
                <a:latin typeface="Poppins"/>
                <a:ea typeface="Poppins"/>
                <a:cs typeface="Poppins"/>
                <a:sym typeface="Poppins"/>
                <a:hlinkClick action="ppaction://hlinksldjump" r:id="rId7"/>
              </a:rPr>
              <a:t>Material Magic</a:t>
            </a:r>
            <a:endParaRPr b="1" sz="12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6</a:t>
            </a:r>
            <a:r>
              <a:rPr i="1" lang="en" sz="1200">
                <a:solidFill>
                  <a:srgbClr val="5C5C5C"/>
                </a:solidFill>
                <a:latin typeface="Poppins"/>
                <a:ea typeface="Poppins"/>
                <a:cs typeface="Poppins"/>
                <a:sym typeface="Poppins"/>
              </a:rPr>
              <a:t>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200" u="sng">
                <a:solidFill>
                  <a:schemeClr val="hlink"/>
                </a:solidFill>
                <a:latin typeface="Poppins"/>
                <a:ea typeface="Poppins"/>
                <a:cs typeface="Poppins"/>
                <a:sym typeface="Poppins"/>
                <a:hlinkClick action="ppaction://hlinksldjump" r:id="rId8"/>
              </a:rPr>
              <a:t>Guide FAQs</a:t>
            </a:r>
            <a:endParaRPr b="1" sz="1200" u="sng">
              <a:solidFill>
                <a:srgbClr val="4999ED"/>
              </a:solidFill>
              <a:latin typeface="Poppins"/>
              <a:ea typeface="Poppins"/>
              <a:cs typeface="Poppins"/>
              <a:sym typeface="Poppins"/>
            </a:endParaRPr>
          </a:p>
          <a:p>
            <a:pPr indent="0" lvl="0" marL="0" rtl="0" algn="l">
              <a:lnSpc>
                <a:spcPct val="115000"/>
              </a:lnSpc>
              <a:spcBef>
                <a:spcPts val="1000"/>
              </a:spcBef>
              <a:spcAft>
                <a:spcPts val="1000"/>
              </a:spcAft>
              <a:buNone/>
            </a:pPr>
            <a:r>
              <a:rPr b="1" lang="en" sz="1200" u="sng">
                <a:solidFill>
                  <a:schemeClr val="hlink"/>
                </a:solidFill>
                <a:latin typeface="Poppins"/>
                <a:ea typeface="Poppins"/>
                <a:cs typeface="Poppins"/>
                <a:sym typeface="Poppins"/>
                <a:hlinkClick action="ppaction://hlinksldjump" r:id="rId9"/>
              </a:rPr>
              <a:t>Using Your Mystery Pack</a:t>
            </a:r>
            <a:endParaRPr sz="1200">
              <a:solidFill>
                <a:srgbClr val="5C5C5C"/>
              </a:solidFill>
              <a:latin typeface="Poppins"/>
              <a:ea typeface="Poppins"/>
              <a:cs typeface="Poppins"/>
              <a:sym typeface="Poppins"/>
            </a:endParaRPr>
          </a:p>
        </p:txBody>
      </p:sp>
      <p:grpSp>
        <p:nvGrpSpPr>
          <p:cNvPr id="105" name="Google Shape;105;p25"/>
          <p:cNvGrpSpPr/>
          <p:nvPr/>
        </p:nvGrpSpPr>
        <p:grpSpPr>
          <a:xfrm>
            <a:off x="812253" y="2286000"/>
            <a:ext cx="4815172" cy="999050"/>
            <a:chOff x="812253" y="2133600"/>
            <a:chExt cx="4815172" cy="999050"/>
          </a:xfrm>
        </p:grpSpPr>
        <p:sp>
          <p:nvSpPr>
            <p:cNvPr id="106" name="Google Shape;106;p25"/>
            <p:cNvSpPr txBox="1"/>
            <p:nvPr/>
          </p:nvSpPr>
          <p:spPr>
            <a:xfrm>
              <a:off x="815725" y="2535950"/>
              <a:ext cx="4811700" cy="596700"/>
            </a:xfrm>
            <a:prstGeom prst="rect">
              <a:avLst/>
            </a:prstGeom>
            <a:noFill/>
            <a:ln>
              <a:noFill/>
            </a:ln>
          </p:spPr>
          <p:txBody>
            <a:bodyPr anchorCtr="0" anchor="ctr" bIns="91450" lIns="91450" spcFirstLastPara="1" rIns="91450" wrap="square" tIns="91450">
              <a:noAutofit/>
            </a:bodyPr>
            <a:lstStyle/>
            <a:p>
              <a:pPr indent="0" lvl="0" marL="0" rtl="0" algn="l">
                <a:lnSpc>
                  <a:spcPct val="120000"/>
                </a:lnSpc>
                <a:spcBef>
                  <a:spcPts val="0"/>
                </a:spcBef>
                <a:spcAft>
                  <a:spcPts val="0"/>
                </a:spcAft>
                <a:buNone/>
              </a:pPr>
              <a:r>
                <a:rPr lang="en" sz="1100">
                  <a:solidFill>
                    <a:srgbClr val="595959"/>
                  </a:solidFill>
                  <a:latin typeface="Poppins"/>
                  <a:ea typeface="Poppins"/>
                  <a:cs typeface="Poppins"/>
                  <a:sym typeface="Poppins"/>
                </a:rPr>
                <a:t>These lessons have activities that only need minor modifications to eliminate partner work or shared supplies. For these activities, you can have students work solo without preparing extra supplies.</a:t>
              </a:r>
              <a:endParaRPr b="1" sz="1100">
                <a:solidFill>
                  <a:srgbClr val="595959"/>
                </a:solidFill>
                <a:latin typeface="Poppins"/>
                <a:ea typeface="Poppins"/>
                <a:cs typeface="Poppins"/>
                <a:sym typeface="Poppins"/>
              </a:endParaRPr>
            </a:p>
          </p:txBody>
        </p:sp>
        <p:grpSp>
          <p:nvGrpSpPr>
            <p:cNvPr id="107" name="Google Shape;107;p25"/>
            <p:cNvGrpSpPr/>
            <p:nvPr/>
          </p:nvGrpSpPr>
          <p:grpSpPr>
            <a:xfrm>
              <a:off x="812253" y="2133600"/>
              <a:ext cx="1737300" cy="329100"/>
              <a:chOff x="1568178" y="2159825"/>
              <a:chExt cx="1737300" cy="329100"/>
            </a:xfrm>
          </p:grpSpPr>
          <p:sp>
            <p:nvSpPr>
              <p:cNvPr id="108" name="Google Shape;108;p25"/>
              <p:cNvSpPr/>
              <p:nvPr/>
            </p:nvSpPr>
            <p:spPr>
              <a:xfrm>
                <a:off x="1568178" y="2159825"/>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lnSpc>
                    <a:spcPct val="100000"/>
                  </a:lnSpc>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109" name="Google Shape;109;p25"/>
              <p:cNvSpPr/>
              <p:nvPr/>
            </p:nvSpPr>
            <p:spPr>
              <a:xfrm>
                <a:off x="1568178" y="2159825"/>
                <a:ext cx="1737300" cy="329100"/>
              </a:xfrm>
              <a:prstGeom prst="roundRect">
                <a:avLst>
                  <a:gd fmla="val 16667" name="adj"/>
                </a:avLst>
              </a:prstGeom>
              <a:solidFill>
                <a:srgbClr val="79A83D">
                  <a:alpha val="47490"/>
                </a:srgbClr>
              </a:solidFill>
              <a:ln>
                <a:noFill/>
              </a:ln>
            </p:spPr>
            <p:txBody>
              <a:bodyPr anchorCtr="0" anchor="ctr" bIns="91450" lIns="91450" spcFirstLastPara="1" rIns="91450" wrap="square" tIns="91450">
                <a:noAutofit/>
              </a:bodyPr>
              <a:lstStyle/>
              <a:p>
                <a:pPr indent="0" lvl="0" marL="0" rtl="0" algn="ctr">
                  <a:lnSpc>
                    <a:spcPct val="100000"/>
                  </a:lnSpc>
                  <a:spcBef>
                    <a:spcPts val="0"/>
                  </a:spcBef>
                  <a:spcAft>
                    <a:spcPts val="0"/>
                  </a:spcAft>
                  <a:buNone/>
                </a:pPr>
                <a:r>
                  <a:rPr lang="en" sz="1200">
                    <a:solidFill>
                      <a:srgbClr val="434343"/>
                    </a:solidFill>
                    <a:latin typeface="Poppins Medium"/>
                    <a:ea typeface="Poppins Medium"/>
                    <a:cs typeface="Poppins Medium"/>
                    <a:sym typeface="Poppins Medium"/>
                  </a:rPr>
                  <a:t>Ready to Teach</a:t>
                </a:r>
                <a:endParaRPr sz="1200">
                  <a:solidFill>
                    <a:srgbClr val="434343"/>
                  </a:solidFill>
                  <a:latin typeface="Poppins Medium"/>
                  <a:ea typeface="Poppins Medium"/>
                  <a:cs typeface="Poppins Medium"/>
                  <a:sym typeface="Poppins Medium"/>
                </a:endParaRPr>
              </a:p>
            </p:txBody>
          </p:sp>
        </p:grpSp>
      </p:grpSp>
      <p:grpSp>
        <p:nvGrpSpPr>
          <p:cNvPr id="110" name="Google Shape;110;p25"/>
          <p:cNvGrpSpPr/>
          <p:nvPr/>
        </p:nvGrpSpPr>
        <p:grpSpPr>
          <a:xfrm>
            <a:off x="812253" y="3520777"/>
            <a:ext cx="4593772" cy="1056467"/>
            <a:chOff x="812253" y="3710520"/>
            <a:chExt cx="4593772" cy="1056467"/>
          </a:xfrm>
        </p:grpSpPr>
        <p:sp>
          <p:nvSpPr>
            <p:cNvPr id="111" name="Google Shape;111;p25"/>
            <p:cNvSpPr txBox="1"/>
            <p:nvPr/>
          </p:nvSpPr>
          <p:spPr>
            <a:xfrm>
              <a:off x="815725" y="4126787"/>
              <a:ext cx="4590300" cy="6402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also have activities that need small changes so students can work solo, but you’ll need to adjust the supply quantities. We suggest how to adjust the supplies. </a:t>
              </a:r>
              <a:endParaRPr sz="1100">
                <a:solidFill>
                  <a:srgbClr val="595959"/>
                </a:solidFill>
                <a:latin typeface="Poppins"/>
                <a:ea typeface="Poppins"/>
                <a:cs typeface="Poppins"/>
                <a:sym typeface="Poppins"/>
              </a:endParaRPr>
            </a:p>
          </p:txBody>
        </p:sp>
        <p:grpSp>
          <p:nvGrpSpPr>
            <p:cNvPr id="112" name="Google Shape;112;p25"/>
            <p:cNvGrpSpPr/>
            <p:nvPr/>
          </p:nvGrpSpPr>
          <p:grpSpPr>
            <a:xfrm>
              <a:off x="812253" y="3710520"/>
              <a:ext cx="1737300" cy="329100"/>
              <a:chOff x="1568178" y="3725670"/>
              <a:chExt cx="1737300" cy="329100"/>
            </a:xfrm>
          </p:grpSpPr>
          <p:sp>
            <p:nvSpPr>
              <p:cNvPr id="113" name="Google Shape;113;p25"/>
              <p:cNvSpPr/>
              <p:nvPr/>
            </p:nvSpPr>
            <p:spPr>
              <a:xfrm>
                <a:off x="1568178" y="3725670"/>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114" name="Google Shape;114;p25"/>
              <p:cNvSpPr/>
              <p:nvPr/>
            </p:nvSpPr>
            <p:spPr>
              <a:xfrm>
                <a:off x="1568178" y="3725670"/>
                <a:ext cx="1737300" cy="329100"/>
              </a:xfrm>
              <a:prstGeom prst="roundRect">
                <a:avLst>
                  <a:gd fmla="val 16667" name="adj"/>
                </a:avLst>
              </a:prstGeom>
              <a:solidFill>
                <a:srgbClr val="CAAFF6">
                  <a:alpha val="59220"/>
                </a:srgbClr>
              </a:solid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Adjust Supplies</a:t>
                </a:r>
                <a:endParaRPr sz="1200">
                  <a:solidFill>
                    <a:srgbClr val="434343"/>
                  </a:solidFill>
                  <a:latin typeface="Poppins Medium"/>
                  <a:ea typeface="Poppins Medium"/>
                  <a:cs typeface="Poppins Medium"/>
                  <a:sym typeface="Poppins Medium"/>
                </a:endParaRPr>
              </a:p>
            </p:txBody>
          </p:sp>
        </p:grpSp>
      </p:grpSp>
      <p:grpSp>
        <p:nvGrpSpPr>
          <p:cNvPr id="115" name="Google Shape;115;p25"/>
          <p:cNvGrpSpPr/>
          <p:nvPr/>
        </p:nvGrpSpPr>
        <p:grpSpPr>
          <a:xfrm>
            <a:off x="807753" y="4812971"/>
            <a:ext cx="4601272" cy="1071685"/>
            <a:chOff x="807753" y="4961177"/>
            <a:chExt cx="4601272" cy="1071685"/>
          </a:xfrm>
        </p:grpSpPr>
        <p:sp>
          <p:nvSpPr>
            <p:cNvPr id="116" name="Google Shape;116;p25"/>
            <p:cNvSpPr txBox="1"/>
            <p:nvPr/>
          </p:nvSpPr>
          <p:spPr>
            <a:xfrm>
              <a:off x="815725" y="5392662"/>
              <a:ext cx="4593300" cy="6402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have activities that require coordinated partner work or messy materials, so we recommend demonstrating the activity for students. Students can make detailed observations.</a:t>
              </a:r>
              <a:endParaRPr sz="1100">
                <a:solidFill>
                  <a:schemeClr val="dk1"/>
                </a:solidFill>
                <a:latin typeface="Poppins"/>
                <a:ea typeface="Poppins"/>
                <a:cs typeface="Poppins"/>
                <a:sym typeface="Poppins"/>
              </a:endParaRPr>
            </a:p>
          </p:txBody>
        </p:sp>
        <p:grpSp>
          <p:nvGrpSpPr>
            <p:cNvPr id="117" name="Google Shape;117;p25"/>
            <p:cNvGrpSpPr/>
            <p:nvPr/>
          </p:nvGrpSpPr>
          <p:grpSpPr>
            <a:xfrm>
              <a:off x="807753" y="4961177"/>
              <a:ext cx="1737300" cy="329100"/>
              <a:chOff x="1568178" y="4966202"/>
              <a:chExt cx="1737300" cy="329100"/>
            </a:xfrm>
          </p:grpSpPr>
          <p:sp>
            <p:nvSpPr>
              <p:cNvPr id="118" name="Google Shape;118;p25"/>
              <p:cNvSpPr/>
              <p:nvPr/>
            </p:nvSpPr>
            <p:spPr>
              <a:xfrm>
                <a:off x="1568178" y="4966202"/>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50775" spcFirstLastPara="1" rIns="50775"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119" name="Google Shape;119;p25"/>
              <p:cNvSpPr/>
              <p:nvPr/>
            </p:nvSpPr>
            <p:spPr>
              <a:xfrm>
                <a:off x="1568178" y="4966202"/>
                <a:ext cx="1737300" cy="329100"/>
              </a:xfrm>
              <a:prstGeom prst="roundRect">
                <a:avLst>
                  <a:gd fmla="val 16667" name="adj"/>
                </a:avLst>
              </a:prstGeom>
              <a:solidFill>
                <a:srgbClr val="FFDF41">
                  <a:alpha val="56980"/>
                </a:srgbClr>
              </a:solidFill>
              <a:ln>
                <a:noFill/>
              </a:ln>
            </p:spPr>
            <p:txBody>
              <a:bodyPr anchorCtr="0" anchor="ctr" bIns="91450" lIns="50775" spcFirstLastPara="1" rIns="50775"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Demo Activity</a:t>
                </a:r>
                <a:endParaRPr sz="1200">
                  <a:solidFill>
                    <a:srgbClr val="434343"/>
                  </a:solidFill>
                  <a:latin typeface="Poppins Medium"/>
                  <a:ea typeface="Poppins Medium"/>
                  <a:cs typeface="Poppins Medium"/>
                  <a:sym typeface="Poppins Medium"/>
                </a:endParaRPr>
              </a:p>
            </p:txBody>
          </p:sp>
        </p:grpSp>
      </p:grpSp>
      <p:grpSp>
        <p:nvGrpSpPr>
          <p:cNvPr id="120" name="Google Shape;120;p25"/>
          <p:cNvGrpSpPr/>
          <p:nvPr/>
        </p:nvGrpSpPr>
        <p:grpSpPr>
          <a:xfrm>
            <a:off x="807750" y="6120384"/>
            <a:ext cx="4593300" cy="812566"/>
            <a:chOff x="807750" y="6077712"/>
            <a:chExt cx="4593300" cy="812566"/>
          </a:xfrm>
        </p:grpSpPr>
        <p:sp>
          <p:nvSpPr>
            <p:cNvPr id="121" name="Google Shape;121;p25"/>
            <p:cNvSpPr txBox="1"/>
            <p:nvPr/>
          </p:nvSpPr>
          <p:spPr>
            <a:xfrm>
              <a:off x="807750" y="6489178"/>
              <a:ext cx="4593300" cy="4011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have activities that require specialized materials or adult help. We suggest an alternative activity to do instead.</a:t>
              </a:r>
              <a:endParaRPr sz="1100">
                <a:solidFill>
                  <a:srgbClr val="595959"/>
                </a:solidFill>
                <a:latin typeface="Poppins"/>
                <a:ea typeface="Poppins"/>
                <a:cs typeface="Poppins"/>
                <a:sym typeface="Poppins"/>
              </a:endParaRPr>
            </a:p>
          </p:txBody>
        </p:sp>
        <p:grpSp>
          <p:nvGrpSpPr>
            <p:cNvPr id="122" name="Google Shape;122;p25"/>
            <p:cNvGrpSpPr/>
            <p:nvPr/>
          </p:nvGrpSpPr>
          <p:grpSpPr>
            <a:xfrm>
              <a:off x="812253" y="6077712"/>
              <a:ext cx="1737300" cy="329100"/>
              <a:chOff x="1568178" y="6077712"/>
              <a:chExt cx="1737300" cy="329100"/>
            </a:xfrm>
          </p:grpSpPr>
          <p:sp>
            <p:nvSpPr>
              <p:cNvPr id="123" name="Google Shape;123;p25"/>
              <p:cNvSpPr/>
              <p:nvPr/>
            </p:nvSpPr>
            <p:spPr>
              <a:xfrm>
                <a:off x="1568178" y="6077712"/>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124" name="Google Shape;124;p25"/>
              <p:cNvSpPr/>
              <p:nvPr/>
            </p:nvSpPr>
            <p:spPr>
              <a:xfrm>
                <a:off x="1568178" y="6077712"/>
                <a:ext cx="1737300" cy="329100"/>
              </a:xfrm>
              <a:prstGeom prst="roundRect">
                <a:avLst>
                  <a:gd fmla="val 16667" name="adj"/>
                </a:avLst>
              </a:prstGeom>
              <a:solidFill>
                <a:srgbClr val="F86841">
                  <a:alpha val="43580"/>
                </a:srgbClr>
              </a:solid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Substitute Activity</a:t>
                </a:r>
                <a:endParaRPr sz="1200">
                  <a:solidFill>
                    <a:srgbClr val="434343"/>
                  </a:solidFill>
                  <a:latin typeface="Poppins Medium"/>
                  <a:ea typeface="Poppins Medium"/>
                  <a:cs typeface="Poppins Medium"/>
                  <a:sym typeface="Poppins Medium"/>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graphicFrame>
        <p:nvGraphicFramePr>
          <p:cNvPr id="129" name="Google Shape;129;p26"/>
          <p:cNvGraphicFramePr/>
          <p:nvPr/>
        </p:nvGraphicFramePr>
        <p:xfrm>
          <a:off x="813825" y="1234440"/>
          <a:ext cx="3000000" cy="3000000"/>
        </p:xfrm>
        <a:graphic>
          <a:graphicData uri="http://schemas.openxmlformats.org/drawingml/2006/table">
            <a:tbl>
              <a:tblPr>
                <a:noFill/>
                <a:tableStyleId>{6F59583D-2FA9-4CE0-AD7D-BF471D5B32E0}</a:tableStyleId>
              </a:tblPr>
              <a:tblGrid>
                <a:gridCol w="1846675"/>
                <a:gridCol w="3291950"/>
                <a:gridCol w="3291950"/>
              </a:tblGrid>
              <a:tr h="353900">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115500">
                <a:tc>
                  <a:txBody>
                    <a:bodyPr/>
                    <a:lstStyle/>
                    <a:p>
                      <a:pPr indent="0" lvl="0" marL="0" rtl="0" algn="l">
                        <a:lnSpc>
                          <a:spcPct val="115000"/>
                        </a:lnSpc>
                        <a:spcBef>
                          <a:spcPts val="0"/>
                        </a:spcBef>
                        <a:spcAft>
                          <a:spcPts val="0"/>
                        </a:spcAft>
                        <a:buNone/>
                      </a:pPr>
                      <a:r>
                        <a:rPr b="1" lang="en" sz="1100">
                          <a:solidFill>
                            <a:srgbClr val="525252"/>
                          </a:solidFill>
                          <a:latin typeface="Poppins"/>
                          <a:ea typeface="Poppins"/>
                          <a:cs typeface="Poppins"/>
                          <a:sym typeface="Poppins"/>
                        </a:rPr>
                        <a:t>Lesson 1</a:t>
                      </a:r>
                      <a:endParaRPr b="1" sz="1100">
                        <a:solidFill>
                          <a:srgbClr val="525252"/>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How many different kinds of animals are there?</a:t>
                      </a:r>
                      <a:endParaRPr i="1" sz="1000">
                        <a:solidFill>
                          <a:srgbClr val="7E7E7E"/>
                        </a:solidFill>
                        <a:latin typeface="Poppins"/>
                        <a:ea typeface="Poppins"/>
                        <a:cs typeface="Poppins"/>
                        <a:sym typeface="Poppins"/>
                      </a:endParaRPr>
                    </a:p>
                  </a:txBody>
                  <a:tcPr marT="109725" marB="91425"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Print additional copies of the </a:t>
                      </a:r>
                      <a:r>
                        <a:rPr i="1" lang="en" sz="1000">
                          <a:solidFill>
                            <a:srgbClr val="595959"/>
                          </a:solidFill>
                          <a:latin typeface="Poppins"/>
                          <a:ea typeface="Poppins"/>
                          <a:cs typeface="Poppins"/>
                          <a:sym typeface="Poppins"/>
                        </a:rPr>
                        <a:t>Animal Cards</a:t>
                      </a:r>
                      <a:r>
                        <a:rPr lang="en" sz="1000">
                          <a:solidFill>
                            <a:srgbClr val="595959"/>
                          </a:solidFill>
                          <a:latin typeface="Poppins"/>
                          <a:ea typeface="Poppins"/>
                          <a:cs typeface="Poppins"/>
                          <a:sym typeface="Poppins"/>
                        </a:rPr>
                        <a:t> so that each student has a set.</a:t>
                      </a:r>
                      <a:endParaRPr sz="1000">
                        <a:solidFill>
                          <a:srgbClr val="595959"/>
                        </a:solidFill>
                        <a:latin typeface="Poppins"/>
                        <a:ea typeface="Poppins"/>
                        <a:cs typeface="Poppins"/>
                        <a:sym typeface="Poppins"/>
                      </a:endParaRPr>
                    </a:p>
                  </a:txBody>
                  <a:tcPr marT="91425" marB="91425" marR="18287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lnSpc>
                          <a:spcPct val="100000"/>
                        </a:lnSpc>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do the activity at home.</a:t>
                      </a:r>
                      <a:endParaRPr sz="1000">
                        <a:solidFill>
                          <a:srgbClr val="595959"/>
                        </a:solidFill>
                        <a:latin typeface="Poppins"/>
                        <a:ea typeface="Poppins"/>
                        <a:cs typeface="Poppins"/>
                        <a:sym typeface="Poppins"/>
                      </a:endParaRPr>
                    </a:p>
                    <a:p>
                      <a:pPr indent="-154940" lvl="0" marL="228600" rtl="0" algn="l">
                        <a:lnSpc>
                          <a:spcPct val="100000"/>
                        </a:lnSpc>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printed set of the </a:t>
                      </a:r>
                      <a:r>
                        <a:rPr i="1" lang="en" sz="1000">
                          <a:solidFill>
                            <a:srgbClr val="595959"/>
                          </a:solidFill>
                          <a:latin typeface="Poppins"/>
                          <a:ea typeface="Poppins"/>
                          <a:cs typeface="Poppins"/>
                          <a:sym typeface="Poppins"/>
                        </a:rPr>
                        <a:t>Animal Cards</a:t>
                      </a:r>
                      <a:r>
                        <a:rPr lang="en" sz="1000">
                          <a:solidFill>
                            <a:srgbClr val="595959"/>
                          </a:solidFill>
                          <a:latin typeface="Poppins"/>
                          <a:ea typeface="Poppins"/>
                          <a:cs typeface="Poppins"/>
                          <a:sym typeface="Poppins"/>
                        </a:rPr>
                        <a:t>.</a:t>
                      </a:r>
                      <a:endParaRPr sz="1000">
                        <a:solidFill>
                          <a:srgbClr val="595959"/>
                        </a:solidFill>
                        <a:latin typeface="Poppins"/>
                        <a:ea typeface="Poppins"/>
                        <a:cs typeface="Poppins"/>
                        <a:sym typeface="Poppins"/>
                      </a:endParaRPr>
                    </a:p>
                  </a:txBody>
                  <a:tcPr marT="91425" marB="91425" marR="18287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Clr>
                          <a:schemeClr val="dk1"/>
                        </a:buClr>
                        <a:buSzPts val="1100"/>
                        <a:buFont typeface="Arial"/>
                        <a:buNone/>
                      </a:pPr>
                      <a:r>
                        <a:rPr b="1" lang="en" sz="1100">
                          <a:solidFill>
                            <a:srgbClr val="525252"/>
                          </a:solidFill>
                          <a:latin typeface="Poppins"/>
                          <a:ea typeface="Poppins"/>
                          <a:cs typeface="Poppins"/>
                          <a:sym typeface="Poppins"/>
                        </a:rPr>
                        <a:t>Lesson 2</a:t>
                      </a:r>
                      <a:endParaRPr b="1" sz="1100">
                        <a:solidFill>
                          <a:srgbClr val="525252"/>
                        </a:solidFill>
                        <a:latin typeface="Poppins"/>
                        <a:ea typeface="Poppins"/>
                        <a:cs typeface="Poppins"/>
                        <a:sym typeface="Poppins"/>
                      </a:endParaRPr>
                    </a:p>
                    <a:p>
                      <a:pPr indent="0" lvl="0" marL="0" rtl="0" algn="l">
                        <a:lnSpc>
                          <a:spcPct val="115000"/>
                        </a:lnSpc>
                        <a:spcBef>
                          <a:spcPts val="240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Why would a wild animal visit a playground?</a:t>
                      </a:r>
                      <a:endParaRPr b="1" sz="1100">
                        <a:solidFill>
                          <a:srgbClr val="525252"/>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18287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Students can do the activity at home.</a:t>
                      </a:r>
                      <a:endParaRPr sz="1000">
                        <a:solidFill>
                          <a:schemeClr val="dk2"/>
                        </a:solidFill>
                        <a:latin typeface="Poppins"/>
                        <a:ea typeface="Poppins"/>
                        <a:cs typeface="Poppins"/>
                        <a:sym typeface="Poppins"/>
                      </a:endParaRPr>
                    </a:p>
                    <a:p>
                      <a:pPr indent="-154940" lvl="0" marL="228600" rtl="0" algn="l">
                        <a:spcBef>
                          <a:spcPts val="8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Send each student home with a copy of the </a:t>
                      </a:r>
                      <a:r>
                        <a:rPr i="1" lang="en" sz="1000">
                          <a:solidFill>
                            <a:schemeClr val="dk2"/>
                          </a:solidFill>
                          <a:latin typeface="Poppins"/>
                          <a:ea typeface="Poppins"/>
                          <a:cs typeface="Poppins"/>
                          <a:sym typeface="Poppins"/>
                        </a:rPr>
                        <a:t>Habitat Journal </a:t>
                      </a:r>
                      <a:r>
                        <a:rPr lang="en" sz="1000">
                          <a:solidFill>
                            <a:schemeClr val="dk2"/>
                          </a:solidFill>
                          <a:latin typeface="Poppins"/>
                          <a:ea typeface="Poppins"/>
                          <a:cs typeface="Poppins"/>
                          <a:sym typeface="Poppins"/>
                        </a:rPr>
                        <a:t>printout or assign the digital version.</a:t>
                      </a:r>
                      <a:endParaRPr sz="1000">
                        <a:solidFill>
                          <a:srgbClr val="595959"/>
                        </a:solidFill>
                        <a:latin typeface="Poppins"/>
                        <a:ea typeface="Poppins"/>
                        <a:cs typeface="Poppins"/>
                        <a:sym typeface="Poppins"/>
                      </a:endParaRPr>
                    </a:p>
                  </a:txBody>
                  <a:tcPr marT="91425" marB="91425" marR="18287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25252"/>
                          </a:solidFill>
                          <a:latin typeface="Poppins"/>
                          <a:ea typeface="Poppins"/>
                          <a:cs typeface="Poppins"/>
                          <a:sym typeface="Poppins"/>
                        </a:rPr>
                        <a:t>Lesson 3</a:t>
                      </a:r>
                      <a:endParaRPr b="1" sz="1100">
                        <a:solidFill>
                          <a:srgbClr val="525252"/>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Why do frogs say “ribbit”?</a:t>
                      </a:r>
                      <a:endParaRPr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18287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do the activity at home.</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copy of the </a:t>
                      </a:r>
                      <a:r>
                        <a:rPr i="1" lang="en" sz="1000">
                          <a:solidFill>
                            <a:srgbClr val="595959"/>
                          </a:solidFill>
                          <a:latin typeface="Poppins"/>
                          <a:ea typeface="Poppins"/>
                          <a:cs typeface="Poppins"/>
                          <a:sym typeface="Poppins"/>
                        </a:rPr>
                        <a:t>Who’s Calling</a:t>
                      </a:r>
                      <a:r>
                        <a:rPr lang="en" sz="1000">
                          <a:solidFill>
                            <a:srgbClr val="595959"/>
                          </a:solidFill>
                          <a:latin typeface="Poppins"/>
                          <a:ea typeface="Poppins"/>
                          <a:cs typeface="Poppins"/>
                          <a:sym typeface="Poppins"/>
                        </a:rPr>
                        <a:t> and </a:t>
                      </a:r>
                      <a:r>
                        <a:rPr i="1" lang="en" sz="1000">
                          <a:solidFill>
                            <a:srgbClr val="595959"/>
                          </a:solidFill>
                          <a:latin typeface="Poppins"/>
                          <a:ea typeface="Poppins"/>
                          <a:cs typeface="Poppins"/>
                          <a:sym typeface="Poppins"/>
                        </a:rPr>
                        <a:t>Types of Frogs</a:t>
                      </a:r>
                      <a:r>
                        <a:rPr lang="en" sz="1000">
                          <a:solidFill>
                            <a:srgbClr val="595959"/>
                          </a:solidFill>
                          <a:latin typeface="Poppins"/>
                          <a:ea typeface="Poppins"/>
                          <a:cs typeface="Poppins"/>
                          <a:sym typeface="Poppins"/>
                        </a:rPr>
                        <a:t> printout or assign the digital version.</a:t>
                      </a:r>
                      <a:endParaRPr sz="1000">
                        <a:solidFill>
                          <a:srgbClr val="595959"/>
                        </a:solidFill>
                        <a:latin typeface="Poppins"/>
                        <a:ea typeface="Poppins"/>
                        <a:cs typeface="Poppins"/>
                        <a:sym typeface="Poppins"/>
                      </a:endParaRPr>
                    </a:p>
                  </a:txBody>
                  <a:tcPr marT="91425" marB="91425" marR="18287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25252"/>
                          </a:solidFill>
                          <a:latin typeface="Poppins"/>
                          <a:ea typeface="Poppins"/>
                          <a:cs typeface="Poppins"/>
                          <a:sym typeface="Poppins"/>
                        </a:rPr>
                        <a:t>Lesson 4</a:t>
                      </a:r>
                      <a:endParaRPr b="1" sz="1100">
                        <a:solidFill>
                          <a:srgbClr val="525252"/>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How could you get more birds to visit a birdfeeder?</a:t>
                      </a:r>
                      <a:endParaRPr b="1"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18287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do the activity at home.</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students home with a copy of the </a:t>
                      </a:r>
                      <a:r>
                        <a:rPr i="1" lang="en" sz="1000">
                          <a:solidFill>
                            <a:srgbClr val="595959"/>
                          </a:solidFill>
                          <a:latin typeface="Poppins"/>
                          <a:ea typeface="Poppins"/>
                          <a:cs typeface="Poppins"/>
                          <a:sym typeface="Poppins"/>
                        </a:rPr>
                        <a:t>My Birdfeeder</a:t>
                      </a:r>
                      <a:r>
                        <a:rPr lang="en" sz="1000">
                          <a:solidFill>
                            <a:srgbClr val="595959"/>
                          </a:solidFill>
                          <a:latin typeface="Poppins"/>
                          <a:ea typeface="Poppins"/>
                          <a:cs typeface="Poppins"/>
                          <a:sym typeface="Poppins"/>
                        </a:rPr>
                        <a:t> printout (or assign a digital copy). Send students home with supplies, or have them look in the recycling bin at home for materials to build a bird feeder.</a:t>
                      </a:r>
                      <a:endParaRPr sz="1000">
                        <a:solidFill>
                          <a:srgbClr val="595959"/>
                        </a:solidFill>
                        <a:latin typeface="Poppins"/>
                        <a:ea typeface="Poppins"/>
                        <a:cs typeface="Poppins"/>
                        <a:sym typeface="Poppins"/>
                      </a:endParaRPr>
                    </a:p>
                  </a:txBody>
                  <a:tcPr marT="91425" marB="91425" marR="18287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tcPr>
                </a:tc>
              </a:tr>
            </a:tbl>
          </a:graphicData>
        </a:graphic>
      </p:graphicFrame>
      <p:sp>
        <p:nvSpPr>
          <p:cNvPr id="130" name="Google Shape;130;p26"/>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2</a:t>
            </a:r>
            <a:endParaRPr sz="1300">
              <a:solidFill>
                <a:srgbClr val="7E7E7E"/>
              </a:solidFill>
              <a:latin typeface="Poppins"/>
              <a:ea typeface="Poppins"/>
              <a:cs typeface="Poppins"/>
              <a:sym typeface="Poppins"/>
            </a:endParaRPr>
          </a:p>
        </p:txBody>
      </p:sp>
      <p:sp>
        <p:nvSpPr>
          <p:cNvPr id="131" name="Google Shape;131;p26"/>
          <p:cNvSpPr/>
          <p:nvPr/>
        </p:nvSpPr>
        <p:spPr>
          <a:xfrm>
            <a:off x="813825" y="1588350"/>
            <a:ext cx="1846800" cy="334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 name="Google Shape;132;p26"/>
          <p:cNvGrpSpPr/>
          <p:nvPr/>
        </p:nvGrpSpPr>
        <p:grpSpPr>
          <a:xfrm>
            <a:off x="900649" y="1915430"/>
            <a:ext cx="1280100" cy="2452758"/>
            <a:chOff x="-1113575" y="1915430"/>
            <a:chExt cx="1280100" cy="2452758"/>
          </a:xfrm>
        </p:grpSpPr>
        <p:grpSp>
          <p:nvGrpSpPr>
            <p:cNvPr id="133" name="Google Shape;133;p26"/>
            <p:cNvGrpSpPr/>
            <p:nvPr/>
          </p:nvGrpSpPr>
          <p:grpSpPr>
            <a:xfrm>
              <a:off x="-1113575" y="3034868"/>
              <a:ext cx="1280100" cy="219600"/>
              <a:chOff x="-1113575" y="3034868"/>
              <a:chExt cx="1280100" cy="219600"/>
            </a:xfrm>
          </p:grpSpPr>
          <p:sp>
            <p:nvSpPr>
              <p:cNvPr id="134" name="Google Shape;134;p26"/>
              <p:cNvSpPr/>
              <p:nvPr/>
            </p:nvSpPr>
            <p:spPr>
              <a:xfrm>
                <a:off x="-1113575" y="3034868"/>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35" name="Google Shape;135;p26"/>
              <p:cNvSpPr/>
              <p:nvPr/>
            </p:nvSpPr>
            <p:spPr>
              <a:xfrm>
                <a:off x="-1113575" y="3034868"/>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36" name="Google Shape;136;p26"/>
            <p:cNvGrpSpPr/>
            <p:nvPr/>
          </p:nvGrpSpPr>
          <p:grpSpPr>
            <a:xfrm>
              <a:off x="-1113575" y="4148588"/>
              <a:ext cx="1280100" cy="219600"/>
              <a:chOff x="-1104425" y="4148588"/>
              <a:chExt cx="1280100" cy="219600"/>
            </a:xfrm>
          </p:grpSpPr>
          <p:sp>
            <p:nvSpPr>
              <p:cNvPr id="137" name="Google Shape;137;p26"/>
              <p:cNvSpPr/>
              <p:nvPr/>
            </p:nvSpPr>
            <p:spPr>
              <a:xfrm>
                <a:off x="-1104425" y="4148588"/>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38" name="Google Shape;138;p26"/>
              <p:cNvSpPr/>
              <p:nvPr/>
            </p:nvSpPr>
            <p:spPr>
              <a:xfrm>
                <a:off x="-1104425" y="4148588"/>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39" name="Google Shape;139;p26"/>
            <p:cNvGrpSpPr/>
            <p:nvPr/>
          </p:nvGrpSpPr>
          <p:grpSpPr>
            <a:xfrm>
              <a:off x="-1113575" y="1915430"/>
              <a:ext cx="1280100" cy="219600"/>
              <a:chOff x="-954338" y="1915430"/>
              <a:chExt cx="1280100" cy="219600"/>
            </a:xfrm>
          </p:grpSpPr>
          <p:sp>
            <p:nvSpPr>
              <p:cNvPr id="140" name="Google Shape;140;p26"/>
              <p:cNvSpPr/>
              <p:nvPr/>
            </p:nvSpPr>
            <p:spPr>
              <a:xfrm>
                <a:off x="-954338" y="1915430"/>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41" name="Google Shape;141;p26"/>
              <p:cNvSpPr/>
              <p:nvPr/>
            </p:nvSpPr>
            <p:spPr>
              <a:xfrm>
                <a:off x="-954338" y="1915430"/>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sp>
        <p:nvSpPr>
          <p:cNvPr id="142" name="Google Shape;142;p26"/>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2</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Animal Adventures</a:t>
            </a:r>
            <a:endParaRPr b="1">
              <a:solidFill>
                <a:srgbClr val="4999ED"/>
              </a:solidFill>
              <a:latin typeface="Poppins"/>
              <a:ea typeface="Poppins"/>
              <a:cs typeface="Poppins"/>
              <a:sym typeface="Poppins"/>
            </a:endParaRPr>
          </a:p>
        </p:txBody>
      </p:sp>
      <p:sp>
        <p:nvSpPr>
          <p:cNvPr id="143" name="Google Shape;143;p26"/>
          <p:cNvSpPr/>
          <p:nvPr/>
        </p:nvSpPr>
        <p:spPr>
          <a:xfrm>
            <a:off x="-5760400" y="1588350"/>
            <a:ext cx="1846800" cy="334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 name="Google Shape;144;p26"/>
          <p:cNvGrpSpPr/>
          <p:nvPr/>
        </p:nvGrpSpPr>
        <p:grpSpPr>
          <a:xfrm>
            <a:off x="900649" y="5260088"/>
            <a:ext cx="1280100" cy="219600"/>
            <a:chOff x="-1104425" y="4148588"/>
            <a:chExt cx="1280100" cy="219600"/>
          </a:xfrm>
        </p:grpSpPr>
        <p:sp>
          <p:nvSpPr>
            <p:cNvPr id="145" name="Google Shape;145;p26"/>
            <p:cNvSpPr/>
            <p:nvPr/>
          </p:nvSpPr>
          <p:spPr>
            <a:xfrm>
              <a:off x="-1104425" y="4148588"/>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46" name="Google Shape;146;p26"/>
            <p:cNvSpPr/>
            <p:nvPr/>
          </p:nvSpPr>
          <p:spPr>
            <a:xfrm>
              <a:off x="-1104425" y="4148588"/>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graphicFrame>
        <p:nvGraphicFramePr>
          <p:cNvPr id="151" name="Google Shape;151;p27"/>
          <p:cNvGraphicFramePr/>
          <p:nvPr/>
        </p:nvGraphicFramePr>
        <p:xfrm>
          <a:off x="813825" y="1234440"/>
          <a:ext cx="3000000" cy="3000000"/>
        </p:xfrm>
        <a:graphic>
          <a:graphicData uri="http://schemas.openxmlformats.org/drawingml/2006/table">
            <a:tbl>
              <a:tblPr>
                <a:noFill/>
                <a:tableStyleId>{6F59583D-2FA9-4CE0-AD7D-BF471D5B32E0}</a:tableStyleId>
              </a:tblPr>
              <a:tblGrid>
                <a:gridCol w="1846675"/>
                <a:gridCol w="3291950"/>
                <a:gridCol w="3291950"/>
              </a:tblGrid>
              <a:tr h="353900">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How could a tree travel halfway around the world?</a:t>
                      </a:r>
                      <a:endParaRPr i="1" sz="1000">
                        <a:solidFill>
                          <a:srgbClr val="7E7E7E"/>
                        </a:solidFill>
                        <a:latin typeface="Poppins"/>
                        <a:ea typeface="Poppins"/>
                        <a:cs typeface="Poppins"/>
                        <a:sym typeface="Poppins"/>
                      </a:endParaRPr>
                    </a:p>
                  </a:txBody>
                  <a:tcPr marT="109725" marB="91425"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182875" marL="9145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supplies and printed templates home. </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a:t>
                      </a:r>
                      <a:r>
                        <a:rPr lang="en" sz="1000">
                          <a:solidFill>
                            <a:srgbClr val="595959"/>
                          </a:solidFill>
                          <a:latin typeface="Poppins"/>
                          <a:ea typeface="Poppins"/>
                          <a:cs typeface="Poppins"/>
                          <a:sym typeface="Poppins"/>
                        </a:rPr>
                        <a:t> create a “Zone of Darkness” using construction or printer paper.</a:t>
                      </a:r>
                      <a:r>
                        <a:rPr lang="en" sz="1000">
                          <a:solidFill>
                            <a:srgbClr val="595959"/>
                          </a:solidFill>
                          <a:latin typeface="Poppins"/>
                          <a:ea typeface="Poppins"/>
                          <a:cs typeface="Poppins"/>
                          <a:sym typeface="Poppins"/>
                        </a:rPr>
                        <a:t> Ask students to drop seed models from as high as possible, without standing on furniture.</a:t>
                      </a:r>
                      <a:endParaRPr sz="1000">
                        <a:solidFill>
                          <a:srgbClr val="595959"/>
                        </a:solidFill>
                        <a:latin typeface="Poppins"/>
                        <a:ea typeface="Poppins"/>
                        <a:cs typeface="Poppins"/>
                        <a:sym typeface="Poppins"/>
                      </a:endParaRPr>
                    </a:p>
                  </a:txBody>
                  <a:tcPr marT="91425" marB="91425" marR="182875" marL="9145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Could a plant survive without light?</a:t>
                      </a:r>
                      <a:endParaRPr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We suggest you set-up the radish seed experiment as a classroom demo. </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Provide students with the </a:t>
                      </a:r>
                      <a:r>
                        <a:rPr i="1" lang="en" sz="1000">
                          <a:solidFill>
                            <a:srgbClr val="595959"/>
                          </a:solidFill>
                          <a:latin typeface="Poppins"/>
                          <a:ea typeface="Poppins"/>
                          <a:cs typeface="Poppins"/>
                          <a:sym typeface="Poppins"/>
                        </a:rPr>
                        <a:t>Draw the Radishes</a:t>
                      </a:r>
                      <a:r>
                        <a:rPr lang="en" sz="1000">
                          <a:solidFill>
                            <a:srgbClr val="595959"/>
                          </a:solidFill>
                          <a:latin typeface="Poppins"/>
                          <a:ea typeface="Poppins"/>
                          <a:cs typeface="Poppins"/>
                          <a:sym typeface="Poppins"/>
                        </a:rPr>
                        <a:t> printout so that they can record their observations.</a:t>
                      </a:r>
                      <a:endParaRPr sz="1000">
                        <a:solidFill>
                          <a:srgbClr val="595959"/>
                        </a:solidFill>
                        <a:latin typeface="Poppins"/>
                        <a:ea typeface="Poppins"/>
                        <a:cs typeface="Poppins"/>
                        <a:sym typeface="Poppins"/>
                      </a:endParaRPr>
                    </a:p>
                  </a:txBody>
                  <a:tcPr marT="91425" marB="91425" marR="182875" marL="9145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Set up the activity and demonstrate over video conference.</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copy of the </a:t>
                      </a:r>
                      <a:r>
                        <a:rPr i="1" lang="en" sz="1000">
                          <a:solidFill>
                            <a:srgbClr val="595959"/>
                          </a:solidFill>
                          <a:latin typeface="Poppins"/>
                          <a:ea typeface="Poppins"/>
                          <a:cs typeface="Poppins"/>
                          <a:sym typeface="Poppins"/>
                        </a:rPr>
                        <a:t>Draw the Radishes</a:t>
                      </a:r>
                      <a:r>
                        <a:rPr lang="en" sz="1000">
                          <a:solidFill>
                            <a:srgbClr val="595959"/>
                          </a:solidFill>
                          <a:latin typeface="Poppins"/>
                          <a:ea typeface="Poppins"/>
                          <a:cs typeface="Poppins"/>
                          <a:sym typeface="Poppins"/>
                        </a:rPr>
                        <a:t> printout so that they can record their observations.</a:t>
                      </a:r>
                      <a:endParaRPr sz="1000">
                        <a:solidFill>
                          <a:srgbClr val="595959"/>
                        </a:solidFill>
                        <a:latin typeface="Poppins"/>
                        <a:ea typeface="Poppins"/>
                        <a:cs typeface="Poppins"/>
                        <a:sym typeface="Poppins"/>
                      </a:endParaRPr>
                    </a:p>
                  </a:txBody>
                  <a:tcPr marT="91425" marB="91425" marR="182875" marL="9145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Why do trees grow so tall?</a:t>
                      </a:r>
                      <a:endParaRPr b="1"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Show this</a:t>
                      </a:r>
                      <a:r>
                        <a:rPr lang="en" sz="1000">
                          <a:solidFill>
                            <a:schemeClr val="dk2"/>
                          </a:solidFill>
                          <a:latin typeface="Poppins"/>
                          <a:ea typeface="Poppins"/>
                          <a:cs typeface="Poppins"/>
                          <a:sym typeface="Poppins"/>
                        </a:rPr>
                        <a:t> </a:t>
                      </a:r>
                      <a:r>
                        <a:rPr lang="en" sz="10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time-lapse video</a:t>
                      </a:r>
                      <a:r>
                        <a:rPr lang="en" sz="1000">
                          <a:solidFill>
                            <a:schemeClr val="dk2"/>
                          </a:solidFill>
                          <a:latin typeface="Poppins"/>
                          <a:ea typeface="Poppins"/>
                          <a:cs typeface="Poppins"/>
                          <a:sym typeface="Poppins"/>
                        </a:rPr>
                        <a:t> </a:t>
                      </a:r>
                      <a:r>
                        <a:rPr lang="en" sz="1000">
                          <a:solidFill>
                            <a:srgbClr val="595959"/>
                          </a:solidFill>
                          <a:latin typeface="Poppins"/>
                          <a:ea typeface="Poppins"/>
                          <a:cs typeface="Poppins"/>
                          <a:sym typeface="Poppins"/>
                        </a:rPr>
                        <a:t>of grass seeds growing. [5 seconds = 1 day in real time]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Ask: “What happens in the dirt on Day 3 and Day 4? What happens on Day 5 and Day 6?” Have students draw what they notice. </a:t>
                      </a:r>
                      <a:endParaRPr sz="1000">
                        <a:solidFill>
                          <a:srgbClr val="595959"/>
                        </a:solidFill>
                        <a:latin typeface="Poppins"/>
                        <a:ea typeface="Poppins"/>
                        <a:cs typeface="Poppins"/>
                        <a:sym typeface="Poppins"/>
                      </a:endParaRPr>
                    </a:p>
                  </a:txBody>
                  <a:tcPr marT="91425" marB="91425" marR="182875" marL="9145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Show this</a:t>
                      </a:r>
                      <a:r>
                        <a:rPr lang="en" sz="1000">
                          <a:solidFill>
                            <a:schemeClr val="dk2"/>
                          </a:solidFill>
                          <a:latin typeface="Poppins"/>
                          <a:ea typeface="Poppins"/>
                          <a:cs typeface="Poppins"/>
                          <a:sym typeface="Poppins"/>
                        </a:rPr>
                        <a:t> </a:t>
                      </a:r>
                      <a:r>
                        <a:rPr lang="en" sz="1000" u="sng">
                          <a:solidFill>
                            <a:srgbClr val="4999ED"/>
                          </a:solidFill>
                          <a:latin typeface="Poppins Medium"/>
                          <a:ea typeface="Poppins Medium"/>
                          <a:cs typeface="Poppins Medium"/>
                          <a:sym typeface="Poppins Medium"/>
                          <a:hlinkClick r:id="rId6">
                            <a:extLst>
                              <a:ext uri="{A12FA001-AC4F-418D-AE19-62706E023703}">
                                <ahyp:hlinkClr val="tx"/>
                              </a:ext>
                            </a:extLst>
                          </a:hlinkClick>
                        </a:rPr>
                        <a:t>time-lapse video</a:t>
                      </a:r>
                      <a:r>
                        <a:rPr lang="en" sz="1000">
                          <a:solidFill>
                            <a:srgbClr val="4999ED"/>
                          </a:solidFill>
                          <a:latin typeface="Poppins"/>
                          <a:ea typeface="Poppins"/>
                          <a:cs typeface="Poppins"/>
                          <a:sym typeface="Poppins"/>
                        </a:rPr>
                        <a:t> </a:t>
                      </a:r>
                      <a:r>
                        <a:rPr lang="en" sz="1000">
                          <a:solidFill>
                            <a:srgbClr val="595959"/>
                          </a:solidFill>
                          <a:latin typeface="Poppins"/>
                          <a:ea typeface="Poppins"/>
                          <a:cs typeface="Poppins"/>
                          <a:sym typeface="Poppins"/>
                        </a:rPr>
                        <a:t>of grass seeds</a:t>
                      </a:r>
                      <a:r>
                        <a:rPr lang="en" sz="1000">
                          <a:solidFill>
                            <a:schemeClr val="dk2"/>
                          </a:solidFill>
                          <a:latin typeface="Poppins"/>
                          <a:ea typeface="Poppins"/>
                          <a:cs typeface="Poppins"/>
                          <a:sym typeface="Poppins"/>
                        </a:rPr>
                        <a:t> growing. [5 seconds = 1 day in real time]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Ask: “What happens in the dirt on Day 3 and Day 4? What happens on Day 5 and Day 6?” Have students draw what they notice. </a:t>
                      </a:r>
                      <a:endParaRPr sz="1000">
                        <a:solidFill>
                          <a:srgbClr val="595959"/>
                        </a:solidFill>
                        <a:latin typeface="Poppins"/>
                        <a:ea typeface="Poppins"/>
                        <a:cs typeface="Poppins"/>
                        <a:sym typeface="Poppins"/>
                      </a:endParaRPr>
                    </a:p>
                  </a:txBody>
                  <a:tcPr marT="91425" marB="91425" marR="182875" marL="9145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Should you water a cactus?</a:t>
                      </a:r>
                      <a:endParaRPr b="1"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Assign pages 4-14 in </a:t>
                      </a:r>
                      <a:r>
                        <a:rPr i="1" lang="en" sz="1000" u="sng">
                          <a:solidFill>
                            <a:schemeClr val="hlink"/>
                          </a:solidFill>
                          <a:latin typeface="Poppins Medium"/>
                          <a:ea typeface="Poppins Medium"/>
                          <a:cs typeface="Poppins Medium"/>
                          <a:sym typeface="Poppins Medium"/>
                          <a:hlinkClick r:id="rId7"/>
                        </a:rPr>
                        <a:t>Prickly Plants</a:t>
                      </a:r>
                      <a:r>
                        <a:rPr lang="en" sz="1000">
                          <a:solidFill>
                            <a:srgbClr val="595959"/>
                          </a:solidFill>
                          <a:latin typeface="Poppins"/>
                          <a:ea typeface="Poppins"/>
                          <a:cs typeface="Poppins"/>
                          <a:sym typeface="Poppins"/>
                        </a:rPr>
                        <a:t>, an Epic! digital book.</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Ask students: “Why do cacti have spines?” Ask them to draw their favorite cactus. </a:t>
                      </a:r>
                      <a:endParaRPr sz="1000">
                        <a:solidFill>
                          <a:srgbClr val="595959"/>
                        </a:solidFill>
                        <a:latin typeface="Poppins"/>
                        <a:ea typeface="Poppins"/>
                        <a:cs typeface="Poppins"/>
                        <a:sym typeface="Poppins"/>
                      </a:endParaRPr>
                    </a:p>
                  </a:txBody>
                  <a:tcPr marT="91425" marB="91425" marR="182875" marL="9145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Assign pages 4-14 in </a:t>
                      </a:r>
                      <a:r>
                        <a:rPr i="1" lang="en" sz="1000" u="sng">
                          <a:solidFill>
                            <a:srgbClr val="4999ED"/>
                          </a:solidFill>
                          <a:latin typeface="Poppins Medium"/>
                          <a:ea typeface="Poppins Medium"/>
                          <a:cs typeface="Poppins Medium"/>
                          <a:sym typeface="Poppins Medium"/>
                          <a:hlinkClick r:id="rId8">
                            <a:extLst>
                              <a:ext uri="{A12FA001-AC4F-418D-AE19-62706E023703}">
                                <ahyp:hlinkClr val="tx"/>
                              </a:ext>
                            </a:extLst>
                          </a:hlinkClick>
                        </a:rPr>
                        <a:t>Prickly Plants</a:t>
                      </a:r>
                      <a:r>
                        <a:rPr lang="en" sz="1000">
                          <a:solidFill>
                            <a:schemeClr val="dk2"/>
                          </a:solidFill>
                          <a:latin typeface="Poppins"/>
                          <a:ea typeface="Poppins"/>
                          <a:cs typeface="Poppins"/>
                          <a:sym typeface="Poppins"/>
                        </a:rPr>
                        <a:t>, an Epic! digital book.</a:t>
                      </a:r>
                      <a:endParaRPr sz="1000">
                        <a:solidFill>
                          <a:schemeClr val="dk2"/>
                        </a:solidFill>
                        <a:latin typeface="Poppins"/>
                        <a:ea typeface="Poppins"/>
                        <a:cs typeface="Poppins"/>
                        <a:sym typeface="Poppins"/>
                      </a:endParaRPr>
                    </a:p>
                    <a:p>
                      <a:pPr indent="-164084" lvl="0" marL="256032"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Ask students: “Why do cacti have spines?” Ask them to draw their favorite cactus. </a:t>
                      </a:r>
                      <a:endParaRPr sz="1000">
                        <a:solidFill>
                          <a:srgbClr val="595959"/>
                        </a:solidFill>
                        <a:latin typeface="Poppins"/>
                        <a:ea typeface="Poppins"/>
                        <a:cs typeface="Poppins"/>
                        <a:sym typeface="Poppins"/>
                      </a:endParaRPr>
                    </a:p>
                  </a:txBody>
                  <a:tcPr marT="91425" marB="91425" marR="182875" marL="9145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Where do plants grow best?</a:t>
                      </a:r>
                      <a:endParaRPr b="1"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182875" marL="9145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set of the printed </a:t>
                      </a:r>
                      <a:r>
                        <a:rPr i="1" lang="en" sz="1000">
                          <a:solidFill>
                            <a:srgbClr val="595959"/>
                          </a:solidFill>
                          <a:latin typeface="Poppins"/>
                          <a:ea typeface="Poppins"/>
                          <a:cs typeface="Poppins"/>
                          <a:sym typeface="Poppins"/>
                        </a:rPr>
                        <a:t>Plant Cards</a:t>
                      </a:r>
                      <a:r>
                        <a:rPr lang="en" sz="1000">
                          <a:solidFill>
                            <a:srgbClr val="595959"/>
                          </a:solidFill>
                          <a:latin typeface="Poppins"/>
                          <a:ea typeface="Poppins"/>
                          <a:cs typeface="Poppins"/>
                          <a:sym typeface="Poppins"/>
                        </a:rPr>
                        <a:t>.</a:t>
                      </a:r>
                      <a:endParaRPr sz="1000">
                        <a:solidFill>
                          <a:srgbClr val="595959"/>
                        </a:solidFill>
                        <a:latin typeface="Poppins"/>
                        <a:ea typeface="Poppins"/>
                        <a:cs typeface="Poppins"/>
                        <a:sym typeface="Poppins"/>
                      </a:endParaRPr>
                    </a:p>
                  </a:txBody>
                  <a:tcPr marT="91425" marB="91425" marR="182875" marL="9145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52" name="Google Shape;152;p27"/>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3</a:t>
            </a:r>
            <a:endParaRPr sz="1300">
              <a:solidFill>
                <a:srgbClr val="7E7E7E"/>
              </a:solidFill>
              <a:latin typeface="Poppins"/>
              <a:ea typeface="Poppins"/>
              <a:cs typeface="Poppins"/>
              <a:sym typeface="Poppins"/>
            </a:endParaRPr>
          </a:p>
        </p:txBody>
      </p:sp>
      <p:grpSp>
        <p:nvGrpSpPr>
          <p:cNvPr id="153" name="Google Shape;153;p27"/>
          <p:cNvGrpSpPr/>
          <p:nvPr/>
        </p:nvGrpSpPr>
        <p:grpSpPr>
          <a:xfrm>
            <a:off x="813825" y="1588350"/>
            <a:ext cx="1846800" cy="5579100"/>
            <a:chOff x="813825" y="1588350"/>
            <a:chExt cx="1846800" cy="5579100"/>
          </a:xfrm>
        </p:grpSpPr>
        <p:sp>
          <p:nvSpPr>
            <p:cNvPr id="154" name="Google Shape;154;p27"/>
            <p:cNvSpPr/>
            <p:nvPr/>
          </p:nvSpPr>
          <p:spPr>
            <a:xfrm>
              <a:off x="813825" y="1588350"/>
              <a:ext cx="1846800" cy="557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27"/>
            <p:cNvGrpSpPr/>
            <p:nvPr/>
          </p:nvGrpSpPr>
          <p:grpSpPr>
            <a:xfrm>
              <a:off x="896112" y="1920075"/>
              <a:ext cx="1284637" cy="4672893"/>
              <a:chOff x="886968" y="1920075"/>
              <a:chExt cx="1284638" cy="4672893"/>
            </a:xfrm>
          </p:grpSpPr>
          <p:grpSp>
            <p:nvGrpSpPr>
              <p:cNvPr id="156" name="Google Shape;156;p27"/>
              <p:cNvGrpSpPr/>
              <p:nvPr/>
            </p:nvGrpSpPr>
            <p:grpSpPr>
              <a:xfrm>
                <a:off x="891506" y="6373368"/>
                <a:ext cx="1280100" cy="219600"/>
                <a:chOff x="891506" y="6373368"/>
                <a:chExt cx="1280100" cy="219600"/>
              </a:xfrm>
            </p:grpSpPr>
            <p:sp>
              <p:nvSpPr>
                <p:cNvPr id="157" name="Google Shape;157;p27"/>
                <p:cNvSpPr/>
                <p:nvPr/>
              </p:nvSpPr>
              <p:spPr>
                <a:xfrm>
                  <a:off x="891506" y="6373368"/>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58" name="Google Shape;158;p27"/>
                <p:cNvSpPr/>
                <p:nvPr/>
              </p:nvSpPr>
              <p:spPr>
                <a:xfrm>
                  <a:off x="891506" y="6373368"/>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59" name="Google Shape;159;p27"/>
              <p:cNvGrpSpPr/>
              <p:nvPr/>
            </p:nvGrpSpPr>
            <p:grpSpPr>
              <a:xfrm>
                <a:off x="891506" y="3028057"/>
                <a:ext cx="1280100" cy="219600"/>
                <a:chOff x="891506" y="3028057"/>
                <a:chExt cx="1280100" cy="219600"/>
              </a:xfrm>
            </p:grpSpPr>
            <p:sp>
              <p:nvSpPr>
                <p:cNvPr id="160" name="Google Shape;160;p27"/>
                <p:cNvSpPr/>
                <p:nvPr/>
              </p:nvSpPr>
              <p:spPr>
                <a:xfrm>
                  <a:off x="891506" y="3028057"/>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61" name="Google Shape;161;p27"/>
                <p:cNvSpPr/>
                <p:nvPr/>
              </p:nvSpPr>
              <p:spPr>
                <a:xfrm>
                  <a:off x="891506" y="3028057"/>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62" name="Google Shape;162;p27"/>
              <p:cNvGrpSpPr/>
              <p:nvPr/>
            </p:nvGrpSpPr>
            <p:grpSpPr>
              <a:xfrm>
                <a:off x="891506" y="1920075"/>
                <a:ext cx="1280100" cy="219600"/>
                <a:chOff x="891506" y="1920075"/>
                <a:chExt cx="1280100" cy="219600"/>
              </a:xfrm>
            </p:grpSpPr>
            <p:sp>
              <p:nvSpPr>
                <p:cNvPr id="163" name="Google Shape;163;p27"/>
                <p:cNvSpPr/>
                <p:nvPr/>
              </p:nvSpPr>
              <p:spPr>
                <a:xfrm>
                  <a:off x="891506" y="1920075"/>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64" name="Google Shape;164;p27"/>
                <p:cNvSpPr/>
                <p:nvPr/>
              </p:nvSpPr>
              <p:spPr>
                <a:xfrm>
                  <a:off x="891506" y="1920075"/>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65" name="Google Shape;165;p27"/>
              <p:cNvGrpSpPr/>
              <p:nvPr/>
            </p:nvGrpSpPr>
            <p:grpSpPr>
              <a:xfrm>
                <a:off x="886968" y="4149671"/>
                <a:ext cx="1280169" cy="219600"/>
                <a:chOff x="5807118" y="6211834"/>
                <a:chExt cx="1280169" cy="219600"/>
              </a:xfrm>
            </p:grpSpPr>
            <p:sp>
              <p:nvSpPr>
                <p:cNvPr id="166" name="Google Shape;166;p27"/>
                <p:cNvSpPr/>
                <p:nvPr/>
              </p:nvSpPr>
              <p:spPr>
                <a:xfrm>
                  <a:off x="5807187" y="6211834"/>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67" name="Google Shape;167;p27"/>
                <p:cNvSpPr/>
                <p:nvPr/>
              </p:nvSpPr>
              <p:spPr>
                <a:xfrm>
                  <a:off x="5807118" y="6211834"/>
                  <a:ext cx="1280100" cy="219600"/>
                </a:xfrm>
                <a:prstGeom prst="roundRect">
                  <a:avLst>
                    <a:gd fmla="val 16667" name="adj"/>
                  </a:avLst>
                </a:prstGeom>
                <a:solidFill>
                  <a:srgbClr val="F86841">
                    <a:alpha val="435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Substitute Activity</a:t>
                  </a:r>
                  <a:endParaRPr sz="900">
                    <a:solidFill>
                      <a:srgbClr val="333333"/>
                    </a:solidFill>
                    <a:latin typeface="Poppins Medium"/>
                    <a:ea typeface="Poppins Medium"/>
                    <a:cs typeface="Poppins Medium"/>
                    <a:sym typeface="Poppins Medium"/>
                  </a:endParaRPr>
                </a:p>
              </p:txBody>
            </p:sp>
          </p:grpSp>
          <p:grpSp>
            <p:nvGrpSpPr>
              <p:cNvPr id="168" name="Google Shape;168;p27"/>
              <p:cNvGrpSpPr/>
              <p:nvPr/>
            </p:nvGrpSpPr>
            <p:grpSpPr>
              <a:xfrm>
                <a:off x="891506" y="5262296"/>
                <a:ext cx="1280100" cy="219600"/>
                <a:chOff x="891506" y="5262296"/>
                <a:chExt cx="1280100" cy="219600"/>
              </a:xfrm>
            </p:grpSpPr>
            <p:sp>
              <p:nvSpPr>
                <p:cNvPr id="169" name="Google Shape;169;p27"/>
                <p:cNvSpPr/>
                <p:nvPr/>
              </p:nvSpPr>
              <p:spPr>
                <a:xfrm>
                  <a:off x="891506" y="5262296"/>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70" name="Google Shape;170;p27"/>
                <p:cNvSpPr/>
                <p:nvPr/>
              </p:nvSpPr>
              <p:spPr>
                <a:xfrm>
                  <a:off x="891506" y="5262296"/>
                  <a:ext cx="1280100" cy="219600"/>
                </a:xfrm>
                <a:prstGeom prst="roundRect">
                  <a:avLst>
                    <a:gd fmla="val 16667" name="adj"/>
                  </a:avLst>
                </a:prstGeom>
                <a:solidFill>
                  <a:srgbClr val="F86841">
                    <a:alpha val="435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Substitute Activity</a:t>
                  </a:r>
                  <a:endParaRPr sz="900">
                    <a:solidFill>
                      <a:srgbClr val="333333"/>
                    </a:solidFill>
                    <a:latin typeface="Poppins Medium"/>
                    <a:ea typeface="Poppins Medium"/>
                    <a:cs typeface="Poppins Medium"/>
                    <a:sym typeface="Poppins Medium"/>
                  </a:endParaRPr>
                </a:p>
              </p:txBody>
            </p:sp>
          </p:grpSp>
        </p:grpSp>
      </p:grpSp>
      <p:sp>
        <p:nvSpPr>
          <p:cNvPr id="171" name="Google Shape;171;p27"/>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2</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Plant Adventures</a:t>
            </a:r>
            <a:endParaRPr b="1">
              <a:solidFill>
                <a:srgbClr val="4999ED"/>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graphicFrame>
        <p:nvGraphicFramePr>
          <p:cNvPr id="176" name="Google Shape;176;p28"/>
          <p:cNvGraphicFramePr/>
          <p:nvPr/>
        </p:nvGraphicFramePr>
        <p:xfrm>
          <a:off x="813825" y="1234440"/>
          <a:ext cx="3000000" cy="3000000"/>
        </p:xfrm>
        <a:graphic>
          <a:graphicData uri="http://schemas.openxmlformats.org/drawingml/2006/table">
            <a:tbl>
              <a:tblPr>
                <a:noFill/>
                <a:tableStyleId>{6F59583D-2FA9-4CE0-AD7D-BF471D5B32E0}</a:tableStyleId>
              </a:tblPr>
              <a:tblGrid>
                <a:gridCol w="1846675"/>
                <a:gridCol w="3291950"/>
                <a:gridCol w="3291950"/>
              </a:tblGrid>
              <a:tr h="353900">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solidFill>
                      <a:srgbClr val="EAEADF"/>
                    </a:solidFill>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If you floated down a river, where would you end up?</a:t>
                      </a:r>
                      <a:endParaRPr i="1" sz="1000">
                        <a:solidFill>
                          <a:srgbClr val="7E7E7E"/>
                        </a:solidFill>
                        <a:latin typeface="Poppins"/>
                        <a:ea typeface="Poppins"/>
                        <a:cs typeface="Poppins"/>
                        <a:sym typeface="Poppins"/>
                      </a:endParaRPr>
                    </a:p>
                  </a:txBody>
                  <a:tcPr marT="109725" marB="91425" marR="6400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You will need 2x as many supplies as the lesson supply list suggests.</a:t>
                      </a:r>
                      <a:endParaRPr sz="1000">
                        <a:solidFill>
                          <a:srgbClr val="595959"/>
                        </a:solidFill>
                        <a:latin typeface="Poppins"/>
                        <a:ea typeface="Poppins"/>
                        <a:cs typeface="Poppins"/>
                        <a:sym typeface="Poppins"/>
                      </a:endParaRPr>
                    </a:p>
                  </a:txBody>
                  <a:tcPr marT="91425" marB="91425" marR="91425" marL="91450" anchor="ctr">
                    <a:lnL cap="flat" cmpd="sng" w="12700">
                      <a:solidFill>
                        <a:srgbClr val="D9D9D9">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printed templates, paper, marker and 4 stickers.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Note: Students need a spray bottle (or a way to spray water) on their mountain models.</a:t>
                      </a:r>
                      <a:endParaRPr sz="1000">
                        <a:solidFill>
                          <a:srgbClr val="595959"/>
                        </a:solidFill>
                        <a:highlight>
                          <a:srgbClr val="F9CB9C"/>
                        </a:highlight>
                        <a:latin typeface="Poppins"/>
                        <a:ea typeface="Poppins"/>
                        <a:cs typeface="Poppins"/>
                        <a:sym typeface="Poppins"/>
                      </a:endParaRPr>
                    </a:p>
                  </a:txBody>
                  <a:tcPr marT="91425" marB="91425" marR="91425" marL="9145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Why is there sand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at the beach?</a:t>
                      </a:r>
                      <a:endParaRPr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Each student will need three sheets of construction paper and a printed copy of the </a:t>
                      </a:r>
                      <a:r>
                        <a:rPr i="1" lang="en" sz="1000">
                          <a:solidFill>
                            <a:srgbClr val="595959"/>
                          </a:solidFill>
                          <a:latin typeface="Poppins"/>
                          <a:ea typeface="Poppins"/>
                          <a:cs typeface="Poppins"/>
                          <a:sym typeface="Poppins"/>
                        </a:rPr>
                        <a:t>Rocking the River</a:t>
                      </a:r>
                      <a:r>
                        <a:rPr lang="en" sz="1000">
                          <a:solidFill>
                            <a:srgbClr val="595959"/>
                          </a:solidFill>
                          <a:latin typeface="Poppins"/>
                          <a:ea typeface="Poppins"/>
                          <a:cs typeface="Poppins"/>
                          <a:sym typeface="Poppins"/>
                        </a:rPr>
                        <a:t> template.</a:t>
                      </a:r>
                      <a:endParaRPr sz="1000">
                        <a:solidFill>
                          <a:srgbClr val="595959"/>
                        </a:solidFill>
                        <a:latin typeface="Poppins"/>
                        <a:ea typeface="Poppins"/>
                        <a:cs typeface="Poppins"/>
                        <a:sym typeface="Poppins"/>
                      </a:endParaRPr>
                    </a:p>
                  </a:txBody>
                  <a:tcPr marT="91425" marB="91425" marR="91425" marL="91450" anchor="ctr">
                    <a:lnL cap="flat" cmpd="sng" w="12700">
                      <a:solidFill>
                        <a:srgbClr val="D9D9D9">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3 sheets of construction paper and a printed copy of the </a:t>
                      </a:r>
                      <a:r>
                        <a:rPr i="1" lang="en" sz="1000">
                          <a:solidFill>
                            <a:srgbClr val="595959"/>
                          </a:solidFill>
                          <a:latin typeface="Poppins"/>
                          <a:ea typeface="Poppins"/>
                          <a:cs typeface="Poppins"/>
                          <a:sym typeface="Poppins"/>
                        </a:rPr>
                        <a:t>Rocking the River</a:t>
                      </a:r>
                      <a:r>
                        <a:rPr lang="en" sz="1000">
                          <a:solidFill>
                            <a:srgbClr val="595959"/>
                          </a:solidFill>
                          <a:latin typeface="Poppins"/>
                          <a:ea typeface="Poppins"/>
                          <a:cs typeface="Poppins"/>
                          <a:sym typeface="Poppins"/>
                        </a:rPr>
                        <a:t> template (a digital version will not work).</a:t>
                      </a:r>
                      <a:endParaRPr sz="1000">
                        <a:solidFill>
                          <a:srgbClr val="595959"/>
                        </a:solidFill>
                        <a:latin typeface="Poppins"/>
                        <a:ea typeface="Poppins"/>
                        <a:cs typeface="Poppins"/>
                        <a:sym typeface="Poppins"/>
                      </a:endParaRPr>
                    </a:p>
                  </a:txBody>
                  <a:tcPr marT="91425" marB="91425" marR="182875" marL="9145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Where do flash floods happen?</a:t>
                      </a:r>
                      <a:endParaRPr b="1"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2400" lvl="0" marL="2794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Provide students with the </a:t>
                      </a:r>
                      <a:r>
                        <a:rPr i="1" lang="en" sz="1000">
                          <a:solidFill>
                            <a:srgbClr val="595959"/>
                          </a:solidFill>
                          <a:latin typeface="Poppins"/>
                          <a:ea typeface="Poppins"/>
                          <a:cs typeface="Poppins"/>
                          <a:sym typeface="Poppins"/>
                        </a:rPr>
                        <a:t>Texas Explorer</a:t>
                      </a:r>
                      <a:r>
                        <a:rPr lang="en" sz="1000">
                          <a:solidFill>
                            <a:srgbClr val="595959"/>
                          </a:solidFill>
                          <a:latin typeface="Poppins"/>
                          <a:ea typeface="Poppins"/>
                          <a:cs typeface="Poppins"/>
                          <a:sym typeface="Poppins"/>
                        </a:rPr>
                        <a:t> and </a:t>
                      </a:r>
                      <a:r>
                        <a:rPr i="1" lang="en" sz="1000">
                          <a:solidFill>
                            <a:srgbClr val="595959"/>
                          </a:solidFill>
                          <a:latin typeface="Poppins"/>
                          <a:ea typeface="Poppins"/>
                          <a:cs typeface="Poppins"/>
                          <a:sym typeface="Poppins"/>
                        </a:rPr>
                        <a:t>Flash Flood Finder </a:t>
                      </a:r>
                      <a:r>
                        <a:rPr lang="en" sz="1000">
                          <a:solidFill>
                            <a:srgbClr val="595959"/>
                          </a:solidFill>
                          <a:latin typeface="Poppins"/>
                          <a:ea typeface="Poppins"/>
                          <a:cs typeface="Poppins"/>
                          <a:sym typeface="Poppins"/>
                        </a:rPr>
                        <a:t>printout to record their observations. </a:t>
                      </a:r>
                      <a:endParaRPr b="1" sz="1000">
                        <a:solidFill>
                          <a:srgbClr val="595959"/>
                        </a:solidFill>
                        <a:latin typeface="Poppins"/>
                        <a:ea typeface="Poppins"/>
                        <a:cs typeface="Poppins"/>
                        <a:sym typeface="Poppins"/>
                      </a:endParaRPr>
                    </a:p>
                  </a:txBody>
                  <a:tcPr marT="91425" marB="91425" marR="91425" marL="91450" anchor="ctr">
                    <a:lnL cap="flat" cmpd="sng" w="12700">
                      <a:solidFill>
                        <a:srgbClr val="D9D9D9">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2400" lvl="0" marL="2794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2400" lvl="0" marL="279400" rtl="0" algn="l">
                        <a:spcBef>
                          <a:spcPts val="1000"/>
                        </a:spcBef>
                        <a:spcAft>
                          <a:spcPts val="0"/>
                        </a:spcAft>
                        <a:buClr>
                          <a:srgbClr val="595959"/>
                        </a:buClr>
                        <a:buSzPts val="1000"/>
                        <a:buFont typeface="Poppins"/>
                        <a:buChar char="●"/>
                      </a:pPr>
                      <a:r>
                        <a:rPr lang="en" sz="1000">
                          <a:solidFill>
                            <a:schemeClr val="dk2"/>
                          </a:solidFill>
                          <a:latin typeface="Poppins"/>
                          <a:ea typeface="Poppins"/>
                          <a:cs typeface="Poppins"/>
                          <a:sym typeface="Poppins"/>
                        </a:rPr>
                        <a:t>Provide students with the </a:t>
                      </a:r>
                      <a:r>
                        <a:rPr i="1" lang="en" sz="1000">
                          <a:solidFill>
                            <a:schemeClr val="dk2"/>
                          </a:solidFill>
                          <a:latin typeface="Poppins"/>
                          <a:ea typeface="Poppins"/>
                          <a:cs typeface="Poppins"/>
                          <a:sym typeface="Poppins"/>
                        </a:rPr>
                        <a:t>Texas Explorer</a:t>
                      </a:r>
                      <a:r>
                        <a:rPr lang="en" sz="1000">
                          <a:solidFill>
                            <a:schemeClr val="dk2"/>
                          </a:solidFill>
                          <a:latin typeface="Poppins"/>
                          <a:ea typeface="Poppins"/>
                          <a:cs typeface="Poppins"/>
                          <a:sym typeface="Poppins"/>
                        </a:rPr>
                        <a:t> and </a:t>
                      </a:r>
                      <a:r>
                        <a:rPr i="1" lang="en" sz="1000">
                          <a:solidFill>
                            <a:schemeClr val="dk2"/>
                          </a:solidFill>
                          <a:latin typeface="Poppins"/>
                          <a:ea typeface="Poppins"/>
                          <a:cs typeface="Poppins"/>
                          <a:sym typeface="Poppins"/>
                        </a:rPr>
                        <a:t>Flash Flood Finder </a:t>
                      </a:r>
                      <a:r>
                        <a:rPr lang="en" sz="1000">
                          <a:solidFill>
                            <a:schemeClr val="dk2"/>
                          </a:solidFill>
                          <a:latin typeface="Poppins"/>
                          <a:ea typeface="Poppins"/>
                          <a:cs typeface="Poppins"/>
                          <a:sym typeface="Poppins"/>
                        </a:rPr>
                        <a:t>printout to record their observations. </a:t>
                      </a:r>
                      <a:endParaRPr b="1" sz="1000">
                        <a:solidFill>
                          <a:srgbClr val="595959"/>
                        </a:solidFill>
                        <a:latin typeface="Poppins"/>
                        <a:ea typeface="Poppins"/>
                        <a:cs typeface="Poppins"/>
                        <a:sym typeface="Poppins"/>
                      </a:endParaRPr>
                    </a:p>
                  </a:txBody>
                  <a:tcPr marT="91425" marB="91425" marR="91425" marL="9145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What’s strong enough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to make a canyon?</a:t>
                      </a:r>
                      <a:endParaRPr b="1"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We suggest setting up a few cornmeal mountains and demoing the activity.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Provide students with the </a:t>
                      </a:r>
                      <a:r>
                        <a:rPr i="1" lang="en" sz="1000">
                          <a:solidFill>
                            <a:srgbClr val="595959"/>
                          </a:solidFill>
                          <a:latin typeface="Poppins"/>
                          <a:ea typeface="Poppins"/>
                          <a:cs typeface="Poppins"/>
                          <a:sym typeface="Poppins"/>
                        </a:rPr>
                        <a:t>How Did Water Change Your Land?</a:t>
                      </a:r>
                      <a:r>
                        <a:rPr lang="en" sz="1000">
                          <a:solidFill>
                            <a:srgbClr val="595959"/>
                          </a:solidFill>
                          <a:latin typeface="Poppins"/>
                          <a:ea typeface="Poppins"/>
                          <a:cs typeface="Poppins"/>
                          <a:sym typeface="Poppins"/>
                        </a:rPr>
                        <a:t> printout to record their observations. </a:t>
                      </a:r>
                      <a:endParaRPr b="1" sz="1000">
                        <a:solidFill>
                          <a:srgbClr val="595959"/>
                        </a:solidFill>
                        <a:latin typeface="Poppins"/>
                        <a:ea typeface="Poppins"/>
                        <a:cs typeface="Poppins"/>
                        <a:sym typeface="Poppins"/>
                      </a:endParaRPr>
                    </a:p>
                  </a:txBody>
                  <a:tcPr marT="91425" marB="91425" marR="91425" marL="91450" anchor="ctr">
                    <a:lnL cap="flat" cmpd="sng" w="12700">
                      <a:solidFill>
                        <a:srgbClr val="D9D9D9">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Set up the activity and demonstrate over video conference or record and share.</a:t>
                      </a:r>
                      <a:endParaRPr sz="1000">
                        <a:solidFill>
                          <a:srgbClr val="595959"/>
                        </a:solidFill>
                        <a:latin typeface="Poppins"/>
                        <a:ea typeface="Poppins"/>
                        <a:cs typeface="Poppins"/>
                        <a:sym typeface="Poppins"/>
                      </a:endParaRPr>
                    </a:p>
                    <a:p>
                      <a:pPr indent="-152400" lvl="0" marL="279400" rtl="0" algn="l">
                        <a:spcBef>
                          <a:spcPts val="1000"/>
                        </a:spcBef>
                        <a:spcAft>
                          <a:spcPts val="0"/>
                        </a:spcAft>
                        <a:buClr>
                          <a:srgbClr val="595959"/>
                        </a:buClr>
                        <a:buSzPts val="1000"/>
                        <a:buFont typeface="Poppins"/>
                        <a:buChar char="●"/>
                      </a:pPr>
                      <a:r>
                        <a:rPr lang="en" sz="1000">
                          <a:solidFill>
                            <a:schemeClr val="dk2"/>
                          </a:solidFill>
                          <a:latin typeface="Poppins"/>
                          <a:ea typeface="Poppins"/>
                          <a:cs typeface="Poppins"/>
                          <a:sym typeface="Poppins"/>
                        </a:rPr>
                        <a:t>Provide a copy of the </a:t>
                      </a:r>
                      <a:r>
                        <a:rPr i="1" lang="en" sz="1000">
                          <a:solidFill>
                            <a:schemeClr val="dk2"/>
                          </a:solidFill>
                          <a:latin typeface="Poppins"/>
                          <a:ea typeface="Poppins"/>
                          <a:cs typeface="Poppins"/>
                          <a:sym typeface="Poppins"/>
                        </a:rPr>
                        <a:t>How Did Water Change Your Land?</a:t>
                      </a:r>
                      <a:r>
                        <a:rPr lang="en" sz="1000">
                          <a:solidFill>
                            <a:schemeClr val="dk2"/>
                          </a:solidFill>
                          <a:latin typeface="Poppins"/>
                          <a:ea typeface="Poppins"/>
                          <a:cs typeface="Poppins"/>
                          <a:sym typeface="Poppins"/>
                        </a:rPr>
                        <a:t> printout for students to record their observations</a:t>
                      </a:r>
                      <a:r>
                        <a:rPr lang="en" sz="1000">
                          <a:solidFill>
                            <a:schemeClr val="dk2"/>
                          </a:solidFill>
                          <a:latin typeface="Poppins"/>
                          <a:ea typeface="Poppins"/>
                          <a:cs typeface="Poppins"/>
                          <a:sym typeface="Poppins"/>
                        </a:rPr>
                        <a:t>.</a:t>
                      </a:r>
                      <a:endParaRPr b="1" sz="1000">
                        <a:solidFill>
                          <a:srgbClr val="595959"/>
                        </a:solidFill>
                        <a:latin typeface="Poppins"/>
                        <a:ea typeface="Poppins"/>
                        <a:cs typeface="Poppins"/>
                        <a:sym typeface="Poppins"/>
                      </a:endParaRPr>
                    </a:p>
                  </a:txBody>
                  <a:tcPr marT="91425" marB="91425" marR="91425" marL="9145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How can you stop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a landslide?</a:t>
                      </a:r>
                      <a:endParaRPr b="1"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Set up a few cornmeal mountains as a model. Demo a few student ideas.</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Provide a copy of the </a:t>
                      </a:r>
                      <a:r>
                        <a:rPr i="1" lang="en" sz="1000">
                          <a:solidFill>
                            <a:srgbClr val="595959"/>
                          </a:solidFill>
                          <a:latin typeface="Poppins"/>
                          <a:ea typeface="Poppins"/>
                          <a:cs typeface="Poppins"/>
                          <a:sym typeface="Poppins"/>
                        </a:rPr>
                        <a:t>Save the Hills </a:t>
                      </a:r>
                      <a:r>
                        <a:rPr lang="en" sz="1000">
                          <a:solidFill>
                            <a:srgbClr val="595959"/>
                          </a:solidFill>
                          <a:latin typeface="Poppins"/>
                          <a:ea typeface="Poppins"/>
                          <a:cs typeface="Poppins"/>
                          <a:sym typeface="Poppins"/>
                        </a:rPr>
                        <a:t>worksheet for students and have them draw their engineering solutions instead of building their own.</a:t>
                      </a:r>
                      <a:endParaRPr sz="1000">
                        <a:solidFill>
                          <a:srgbClr val="595959"/>
                        </a:solidFill>
                        <a:latin typeface="Poppins"/>
                        <a:ea typeface="Poppins"/>
                        <a:cs typeface="Poppins"/>
                        <a:sym typeface="Poppins"/>
                      </a:endParaRPr>
                    </a:p>
                  </a:txBody>
                  <a:tcPr marT="91425" marB="91425" marR="91425" marL="91450" anchor="ctr">
                    <a:lnL cap="flat" cmpd="sng" w="12700">
                      <a:solidFill>
                        <a:srgbClr val="D9D9D9">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Set up the activity and demonstrate over video conference or share a recording.</a:t>
                      </a:r>
                      <a:endParaRPr sz="1000">
                        <a:solidFill>
                          <a:srgbClr val="595959"/>
                        </a:solidFill>
                        <a:latin typeface="Poppins"/>
                        <a:ea typeface="Poppins"/>
                        <a:cs typeface="Poppins"/>
                        <a:sym typeface="Poppins"/>
                      </a:endParaRPr>
                    </a:p>
                    <a:p>
                      <a:pPr indent="-164084" lvl="0" marL="256032" rtl="0" algn="l">
                        <a:spcBef>
                          <a:spcPts val="1000"/>
                        </a:spcBef>
                        <a:spcAft>
                          <a:spcPts val="0"/>
                        </a:spcAft>
                        <a:buClr>
                          <a:srgbClr val="595959"/>
                        </a:buClr>
                        <a:buSzPts val="1000"/>
                        <a:buFont typeface="Poppins"/>
                        <a:buChar char="●"/>
                      </a:pPr>
                      <a:r>
                        <a:rPr lang="en" sz="1000">
                          <a:solidFill>
                            <a:schemeClr val="dk2"/>
                          </a:solidFill>
                          <a:latin typeface="Poppins"/>
                          <a:ea typeface="Poppins"/>
                          <a:cs typeface="Poppins"/>
                          <a:sym typeface="Poppins"/>
                        </a:rPr>
                        <a:t>Provide a copy of the </a:t>
                      </a:r>
                      <a:r>
                        <a:rPr i="1" lang="en" sz="1000">
                          <a:solidFill>
                            <a:schemeClr val="dk2"/>
                          </a:solidFill>
                          <a:latin typeface="Poppins"/>
                          <a:ea typeface="Poppins"/>
                          <a:cs typeface="Poppins"/>
                          <a:sym typeface="Poppins"/>
                        </a:rPr>
                        <a:t>Save the Hills </a:t>
                      </a:r>
                      <a:r>
                        <a:rPr lang="en" sz="1000">
                          <a:solidFill>
                            <a:schemeClr val="dk2"/>
                          </a:solidFill>
                          <a:latin typeface="Poppins"/>
                          <a:ea typeface="Poppins"/>
                          <a:cs typeface="Poppins"/>
                          <a:sym typeface="Poppins"/>
                        </a:rPr>
                        <a:t>worksheet for students and have them draw their engineering solutions instead of building their own.</a:t>
                      </a:r>
                      <a:endParaRPr sz="1000">
                        <a:solidFill>
                          <a:srgbClr val="595959"/>
                        </a:solidFill>
                        <a:latin typeface="Poppins"/>
                        <a:ea typeface="Poppins"/>
                        <a:cs typeface="Poppins"/>
                        <a:sym typeface="Poppins"/>
                      </a:endParaRPr>
                    </a:p>
                  </a:txBody>
                  <a:tcPr marT="91425" marB="91425" marR="91425" marL="9145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77" name="Google Shape;177;p28"/>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4</a:t>
            </a:r>
            <a:endParaRPr sz="1300">
              <a:solidFill>
                <a:srgbClr val="7E7E7E"/>
              </a:solidFill>
              <a:latin typeface="Poppins"/>
              <a:ea typeface="Poppins"/>
              <a:cs typeface="Poppins"/>
              <a:sym typeface="Poppins"/>
            </a:endParaRPr>
          </a:p>
        </p:txBody>
      </p:sp>
      <p:sp>
        <p:nvSpPr>
          <p:cNvPr id="178" name="Google Shape;178;p28"/>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2</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Work of Water</a:t>
            </a:r>
            <a:endParaRPr b="1">
              <a:solidFill>
                <a:srgbClr val="4999ED"/>
              </a:solidFill>
              <a:latin typeface="Poppins"/>
              <a:ea typeface="Poppins"/>
              <a:cs typeface="Poppins"/>
              <a:sym typeface="Poppins"/>
            </a:endParaRPr>
          </a:p>
        </p:txBody>
      </p:sp>
      <p:grpSp>
        <p:nvGrpSpPr>
          <p:cNvPr id="179" name="Google Shape;179;p28"/>
          <p:cNvGrpSpPr/>
          <p:nvPr/>
        </p:nvGrpSpPr>
        <p:grpSpPr>
          <a:xfrm>
            <a:off x="813816" y="1588350"/>
            <a:ext cx="1846800" cy="5033657"/>
            <a:chOff x="-1395984" y="1588350"/>
            <a:chExt cx="1846800" cy="5033657"/>
          </a:xfrm>
        </p:grpSpPr>
        <p:sp>
          <p:nvSpPr>
            <p:cNvPr id="180" name="Google Shape;180;p28"/>
            <p:cNvSpPr/>
            <p:nvPr/>
          </p:nvSpPr>
          <p:spPr>
            <a:xfrm>
              <a:off x="-1395984" y="1588350"/>
              <a:ext cx="1846800" cy="446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 name="Google Shape;181;p28"/>
            <p:cNvGrpSpPr/>
            <p:nvPr/>
          </p:nvGrpSpPr>
          <p:grpSpPr>
            <a:xfrm>
              <a:off x="-1307847" y="1912696"/>
              <a:ext cx="1280100" cy="219600"/>
              <a:chOff x="5807187" y="3670155"/>
              <a:chExt cx="1280100" cy="219600"/>
            </a:xfrm>
          </p:grpSpPr>
          <p:sp>
            <p:nvSpPr>
              <p:cNvPr id="182" name="Google Shape;182;p28"/>
              <p:cNvSpPr/>
              <p:nvPr/>
            </p:nvSpPr>
            <p:spPr>
              <a:xfrm>
                <a:off x="5807187" y="3670155"/>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83" name="Google Shape;183;p28"/>
              <p:cNvSpPr/>
              <p:nvPr/>
            </p:nvSpPr>
            <p:spPr>
              <a:xfrm>
                <a:off x="5807187" y="3670155"/>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184" name="Google Shape;184;p28"/>
            <p:cNvGrpSpPr/>
            <p:nvPr/>
          </p:nvGrpSpPr>
          <p:grpSpPr>
            <a:xfrm>
              <a:off x="-1307847" y="5286832"/>
              <a:ext cx="1280100" cy="219600"/>
              <a:chOff x="5807187" y="5053041"/>
              <a:chExt cx="1280100" cy="219600"/>
            </a:xfrm>
          </p:grpSpPr>
          <p:sp>
            <p:nvSpPr>
              <p:cNvPr id="185" name="Google Shape;185;p28"/>
              <p:cNvSpPr/>
              <p:nvPr/>
            </p:nvSpPr>
            <p:spPr>
              <a:xfrm>
                <a:off x="5807187" y="505304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86" name="Google Shape;186;p28"/>
              <p:cNvSpPr/>
              <p:nvPr/>
            </p:nvSpPr>
            <p:spPr>
              <a:xfrm>
                <a:off x="5807187" y="5053041"/>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87" name="Google Shape;187;p28"/>
            <p:cNvGrpSpPr/>
            <p:nvPr/>
          </p:nvGrpSpPr>
          <p:grpSpPr>
            <a:xfrm>
              <a:off x="-1307847" y="3037071"/>
              <a:ext cx="1280100" cy="219600"/>
              <a:chOff x="5807187" y="3670155"/>
              <a:chExt cx="1280100" cy="219600"/>
            </a:xfrm>
          </p:grpSpPr>
          <p:sp>
            <p:nvSpPr>
              <p:cNvPr id="188" name="Google Shape;188;p28"/>
              <p:cNvSpPr/>
              <p:nvPr/>
            </p:nvSpPr>
            <p:spPr>
              <a:xfrm>
                <a:off x="5807187" y="3670155"/>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89" name="Google Shape;189;p28"/>
              <p:cNvSpPr/>
              <p:nvPr/>
            </p:nvSpPr>
            <p:spPr>
              <a:xfrm>
                <a:off x="5807187" y="3670155"/>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190" name="Google Shape;190;p28"/>
            <p:cNvGrpSpPr/>
            <p:nvPr/>
          </p:nvGrpSpPr>
          <p:grpSpPr>
            <a:xfrm>
              <a:off x="-1307847" y="6402407"/>
              <a:ext cx="1280100" cy="219600"/>
              <a:chOff x="5807187" y="5053041"/>
              <a:chExt cx="1280100" cy="219600"/>
            </a:xfrm>
          </p:grpSpPr>
          <p:sp>
            <p:nvSpPr>
              <p:cNvPr id="191" name="Google Shape;191;p28"/>
              <p:cNvSpPr/>
              <p:nvPr/>
            </p:nvSpPr>
            <p:spPr>
              <a:xfrm>
                <a:off x="5807187" y="505304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92" name="Google Shape;192;p28"/>
              <p:cNvSpPr/>
              <p:nvPr/>
            </p:nvSpPr>
            <p:spPr>
              <a:xfrm>
                <a:off x="5807187" y="5053041"/>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sp>
          <p:nvSpPr>
            <p:cNvPr id="193" name="Google Shape;193;p28"/>
            <p:cNvSpPr/>
            <p:nvPr/>
          </p:nvSpPr>
          <p:spPr>
            <a:xfrm>
              <a:off x="-1310734" y="4114800"/>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graphicFrame>
        <p:nvGraphicFramePr>
          <p:cNvPr id="198" name="Google Shape;198;p29"/>
          <p:cNvGraphicFramePr/>
          <p:nvPr/>
        </p:nvGraphicFramePr>
        <p:xfrm>
          <a:off x="813825" y="1234440"/>
          <a:ext cx="3000000" cy="3000000"/>
        </p:xfrm>
        <a:graphic>
          <a:graphicData uri="http://schemas.openxmlformats.org/drawingml/2006/table">
            <a:tbl>
              <a:tblPr>
                <a:noFill/>
                <a:tableStyleId>{6F59583D-2FA9-4CE0-AD7D-BF471D5B32E0}</a:tableStyleId>
              </a:tblPr>
              <a:tblGrid>
                <a:gridCol w="1846675"/>
                <a:gridCol w="3291950"/>
                <a:gridCol w="3291950"/>
              </a:tblGrid>
              <a:tr h="353900">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Why do we wear clothes?</a:t>
                      </a:r>
                      <a:endParaRPr i="1" sz="1000">
                        <a:solidFill>
                          <a:srgbClr val="7E7E7E"/>
                        </a:solidFill>
                        <a:latin typeface="Poppins"/>
                        <a:ea typeface="Poppins"/>
                        <a:cs typeface="Poppins"/>
                        <a:sym typeface="Poppins"/>
                      </a:endParaRPr>
                    </a:p>
                  </a:txBody>
                  <a:tcPr marT="109725" marB="91425"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You’ll need enough cups and spoons so that every student has one of each.</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students home with supplies or ask them to find materials at home to construct their hat.</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Provide a copy of the </a:t>
                      </a:r>
                      <a:r>
                        <a:rPr i="1" lang="en" sz="1000">
                          <a:solidFill>
                            <a:srgbClr val="595959"/>
                          </a:solidFill>
                          <a:latin typeface="Poppins"/>
                          <a:ea typeface="Poppins"/>
                          <a:cs typeface="Poppins"/>
                          <a:sym typeface="Poppins"/>
                        </a:rPr>
                        <a:t>Mad Hatter</a:t>
                      </a:r>
                      <a:r>
                        <a:rPr lang="en" sz="1000">
                          <a:solidFill>
                            <a:srgbClr val="595959"/>
                          </a:solidFill>
                          <a:latin typeface="Poppins"/>
                          <a:ea typeface="Poppins"/>
                          <a:cs typeface="Poppins"/>
                          <a:sym typeface="Poppins"/>
                        </a:rPr>
                        <a:t> printout.</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Can you really fry an egg on a hot sidewalk?</a:t>
                      </a:r>
                      <a:endParaRPr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lnSpc>
                          <a:spcPct val="100000"/>
                        </a:lnSpc>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Read or assign the Epic! book </a:t>
                      </a:r>
                      <a:r>
                        <a:rPr i="1" lang="en" sz="10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Do You Really Want to Burn Your Toast?</a:t>
                      </a:r>
                      <a:r>
                        <a:rPr i="1" lang="en" sz="1000">
                          <a:solidFill>
                            <a:srgbClr val="595959"/>
                          </a:solidFill>
                          <a:latin typeface="Poppins"/>
                          <a:ea typeface="Poppins"/>
                          <a:cs typeface="Poppins"/>
                          <a:sym typeface="Poppins"/>
                        </a:rPr>
                        <a:t>. </a:t>
                      </a:r>
                      <a:r>
                        <a:rPr lang="en" sz="1000">
                          <a:solidFill>
                            <a:srgbClr val="595959"/>
                          </a:solidFill>
                          <a:latin typeface="Poppins"/>
                          <a:ea typeface="Poppins"/>
                          <a:cs typeface="Poppins"/>
                          <a:sym typeface="Poppins"/>
                        </a:rPr>
                        <a:t>Review the vocabulary words </a:t>
                      </a:r>
                      <a:r>
                        <a:rPr i="1" lang="en" sz="1000">
                          <a:solidFill>
                            <a:srgbClr val="595959"/>
                          </a:solidFill>
                          <a:latin typeface="Poppins"/>
                          <a:ea typeface="Poppins"/>
                          <a:cs typeface="Poppins"/>
                          <a:sym typeface="Poppins"/>
                        </a:rPr>
                        <a:t>insulate </a:t>
                      </a:r>
                      <a:r>
                        <a:rPr lang="en" sz="1000">
                          <a:solidFill>
                            <a:srgbClr val="595959"/>
                          </a:solidFill>
                          <a:latin typeface="Poppins"/>
                          <a:ea typeface="Poppins"/>
                          <a:cs typeface="Poppins"/>
                          <a:sym typeface="Poppins"/>
                        </a:rPr>
                        <a:t>and </a:t>
                      </a:r>
                      <a:r>
                        <a:rPr i="1" lang="en" sz="1000">
                          <a:solidFill>
                            <a:srgbClr val="595959"/>
                          </a:solidFill>
                          <a:latin typeface="Poppins"/>
                          <a:ea typeface="Poppins"/>
                          <a:cs typeface="Poppins"/>
                          <a:sym typeface="Poppins"/>
                        </a:rPr>
                        <a:t>conduct. </a:t>
                      </a:r>
                      <a:endParaRPr i="1" sz="1000">
                        <a:solidFill>
                          <a:srgbClr val="595959"/>
                        </a:solidFill>
                        <a:latin typeface="Poppins"/>
                        <a:ea typeface="Poppins"/>
                        <a:cs typeface="Poppins"/>
                        <a:sym typeface="Poppins"/>
                      </a:endParaRPr>
                    </a:p>
                    <a:p>
                      <a:pPr indent="-154940" lvl="0" marL="228600" rtl="0" algn="l">
                        <a:lnSpc>
                          <a:spcPct val="100000"/>
                        </a:lnSpc>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Ask students to draw an invention that will </a:t>
                      </a:r>
                      <a:r>
                        <a:rPr i="1" lang="en" sz="1000">
                          <a:solidFill>
                            <a:srgbClr val="595959"/>
                          </a:solidFill>
                          <a:latin typeface="Poppins"/>
                          <a:ea typeface="Poppins"/>
                          <a:cs typeface="Poppins"/>
                          <a:sym typeface="Poppins"/>
                        </a:rPr>
                        <a:t>insulate</a:t>
                      </a:r>
                      <a:r>
                        <a:rPr lang="en" sz="1000">
                          <a:solidFill>
                            <a:srgbClr val="595959"/>
                          </a:solidFill>
                          <a:latin typeface="Poppins"/>
                          <a:ea typeface="Poppins"/>
                          <a:cs typeface="Poppins"/>
                          <a:sym typeface="Poppins"/>
                        </a:rPr>
                        <a:t> ice cream on a hot day.</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lnSpc>
                          <a:spcPct val="100000"/>
                        </a:lnSpc>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Read or assign the Epic! book </a:t>
                      </a:r>
                      <a:r>
                        <a:rPr i="1" lang="en" sz="1000" u="sng">
                          <a:solidFill>
                            <a:srgbClr val="4999ED"/>
                          </a:solidFill>
                          <a:latin typeface="Poppins Medium"/>
                          <a:ea typeface="Poppins Medium"/>
                          <a:cs typeface="Poppins Medium"/>
                          <a:sym typeface="Poppins Medium"/>
                          <a:hlinkClick r:id="rId6">
                            <a:extLst>
                              <a:ext uri="{A12FA001-AC4F-418D-AE19-62706E023703}">
                                <ahyp:hlinkClr val="tx"/>
                              </a:ext>
                            </a:extLst>
                          </a:hlinkClick>
                        </a:rPr>
                        <a:t>Do You Really Want to Burn Your Toast?</a:t>
                      </a:r>
                      <a:r>
                        <a:rPr i="1" lang="en" sz="1000">
                          <a:solidFill>
                            <a:srgbClr val="595959"/>
                          </a:solidFill>
                          <a:latin typeface="Poppins"/>
                          <a:ea typeface="Poppins"/>
                          <a:cs typeface="Poppins"/>
                          <a:sym typeface="Poppins"/>
                        </a:rPr>
                        <a:t>. </a:t>
                      </a:r>
                      <a:r>
                        <a:rPr lang="en" sz="1000">
                          <a:solidFill>
                            <a:srgbClr val="595959"/>
                          </a:solidFill>
                          <a:latin typeface="Poppins"/>
                          <a:ea typeface="Poppins"/>
                          <a:cs typeface="Poppins"/>
                          <a:sym typeface="Poppins"/>
                        </a:rPr>
                        <a:t>Review the vocabulary words </a:t>
                      </a:r>
                      <a:r>
                        <a:rPr i="1" lang="en" sz="1000">
                          <a:solidFill>
                            <a:srgbClr val="595959"/>
                          </a:solidFill>
                          <a:latin typeface="Poppins"/>
                          <a:ea typeface="Poppins"/>
                          <a:cs typeface="Poppins"/>
                          <a:sym typeface="Poppins"/>
                        </a:rPr>
                        <a:t>insulate </a:t>
                      </a:r>
                      <a:r>
                        <a:rPr lang="en" sz="1000">
                          <a:solidFill>
                            <a:srgbClr val="595959"/>
                          </a:solidFill>
                          <a:latin typeface="Poppins"/>
                          <a:ea typeface="Poppins"/>
                          <a:cs typeface="Poppins"/>
                          <a:sym typeface="Poppins"/>
                        </a:rPr>
                        <a:t>and </a:t>
                      </a:r>
                      <a:r>
                        <a:rPr i="1" lang="en" sz="1000">
                          <a:solidFill>
                            <a:srgbClr val="595959"/>
                          </a:solidFill>
                          <a:latin typeface="Poppins"/>
                          <a:ea typeface="Poppins"/>
                          <a:cs typeface="Poppins"/>
                          <a:sym typeface="Poppins"/>
                        </a:rPr>
                        <a:t>conduct. </a:t>
                      </a:r>
                      <a:endParaRPr i="1"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chemeClr val="dk2"/>
                          </a:solidFill>
                          <a:latin typeface="Poppins"/>
                          <a:ea typeface="Poppins"/>
                          <a:cs typeface="Poppins"/>
                          <a:sym typeface="Poppins"/>
                        </a:rPr>
                        <a:t>Ask students to draw an invention that will </a:t>
                      </a:r>
                      <a:r>
                        <a:rPr i="1" lang="en" sz="1000">
                          <a:solidFill>
                            <a:schemeClr val="dk2"/>
                          </a:solidFill>
                          <a:latin typeface="Poppins"/>
                          <a:ea typeface="Poppins"/>
                          <a:cs typeface="Poppins"/>
                          <a:sym typeface="Poppins"/>
                        </a:rPr>
                        <a:t>insulate</a:t>
                      </a:r>
                      <a:r>
                        <a:rPr lang="en" sz="1000">
                          <a:solidFill>
                            <a:schemeClr val="dk2"/>
                          </a:solidFill>
                          <a:latin typeface="Poppins"/>
                          <a:ea typeface="Poppins"/>
                          <a:cs typeface="Poppins"/>
                          <a:sym typeface="Poppins"/>
                        </a:rPr>
                        <a:t> ice cream on a hot day.</a:t>
                      </a:r>
                      <a:endParaRPr sz="8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Why are so many toys made out of plastic?</a:t>
                      </a:r>
                      <a:endParaRPr b="1"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Set up the containers of warm water and demonstrate each step of the activity. </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record observations on the </a:t>
                      </a:r>
                      <a:r>
                        <a:rPr i="1" lang="en" sz="1000">
                          <a:solidFill>
                            <a:srgbClr val="595959"/>
                          </a:solidFill>
                          <a:latin typeface="Poppins"/>
                          <a:ea typeface="Poppins"/>
                          <a:cs typeface="Poppins"/>
                          <a:sym typeface="Poppins"/>
                        </a:rPr>
                        <a:t>Testing Candy for Camp-Way-Too-Hot </a:t>
                      </a:r>
                      <a:r>
                        <a:rPr lang="en" sz="1000">
                          <a:solidFill>
                            <a:srgbClr val="595959"/>
                          </a:solidFill>
                          <a:latin typeface="Poppins"/>
                          <a:ea typeface="Poppins"/>
                          <a:cs typeface="Poppins"/>
                          <a:sym typeface="Poppins"/>
                        </a:rPr>
                        <a:t>printout.</a:t>
                      </a:r>
                      <a:endParaRPr sz="1000">
                        <a:solidFill>
                          <a:srgbClr val="595959"/>
                        </a:solidFill>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64084" lvl="0" marL="256032" rtl="0" algn="l">
                        <a:spcBef>
                          <a:spcPts val="0"/>
                        </a:spcBef>
                        <a:spcAft>
                          <a:spcPts val="0"/>
                        </a:spcAft>
                        <a:buClr>
                          <a:srgbClr val="595959"/>
                        </a:buClr>
                        <a:buSzPts val="1000"/>
                        <a:buFont typeface="Poppins"/>
                        <a:buChar char="●"/>
                      </a:pPr>
                      <a:r>
                        <a:rPr lang="en" sz="1000">
                          <a:solidFill>
                            <a:schemeClr val="dk2"/>
                          </a:solidFill>
                          <a:latin typeface="Poppins"/>
                          <a:ea typeface="Poppins"/>
                          <a:cs typeface="Poppins"/>
                          <a:sym typeface="Poppins"/>
                        </a:rPr>
                        <a:t>Set up the activity and demonstrate over video conference or share a recording.</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Give students </a:t>
                      </a:r>
                      <a:r>
                        <a:rPr lang="en" sz="1000">
                          <a:solidFill>
                            <a:schemeClr val="dk2"/>
                          </a:solidFill>
                          <a:latin typeface="Poppins"/>
                          <a:ea typeface="Poppins"/>
                          <a:cs typeface="Poppins"/>
                          <a:sym typeface="Poppins"/>
                        </a:rPr>
                        <a:t>the </a:t>
                      </a:r>
                      <a:r>
                        <a:rPr i="1" lang="en" sz="1000">
                          <a:solidFill>
                            <a:schemeClr val="dk2"/>
                          </a:solidFill>
                          <a:latin typeface="Poppins"/>
                          <a:ea typeface="Poppins"/>
                          <a:cs typeface="Poppins"/>
                          <a:sym typeface="Poppins"/>
                        </a:rPr>
                        <a:t>Testing Candy for Camp-Way-Too-Hot </a:t>
                      </a:r>
                      <a:r>
                        <a:rPr lang="en" sz="1000">
                          <a:solidFill>
                            <a:schemeClr val="dk2"/>
                          </a:solidFill>
                          <a:latin typeface="Poppins"/>
                          <a:ea typeface="Poppins"/>
                          <a:cs typeface="Poppins"/>
                          <a:sym typeface="Poppins"/>
                        </a:rPr>
                        <a:t>printout</a:t>
                      </a:r>
                      <a:r>
                        <a:rPr lang="en" sz="1000">
                          <a:solidFill>
                            <a:srgbClr val="595959"/>
                          </a:solidFill>
                          <a:latin typeface="Poppins"/>
                          <a:ea typeface="Poppins"/>
                          <a:cs typeface="Poppins"/>
                          <a:sym typeface="Poppins"/>
                        </a:rPr>
                        <a:t> to record their observations</a:t>
                      </a:r>
                      <a:r>
                        <a:rPr lang="en" sz="1000">
                          <a:solidFill>
                            <a:srgbClr val="595959"/>
                          </a:solidFill>
                          <a:latin typeface="Poppins"/>
                          <a:ea typeface="Poppins"/>
                          <a:cs typeface="Poppins"/>
                          <a:sym typeface="Poppins"/>
                        </a:rPr>
                        <a:t>.</a:t>
                      </a:r>
                      <a:endParaRPr sz="1000">
                        <a:solidFill>
                          <a:srgbClr val="595959"/>
                        </a:solidFill>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99" name="Google Shape;199;p29"/>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5</a:t>
            </a:r>
            <a:endParaRPr sz="1300">
              <a:solidFill>
                <a:srgbClr val="7E7E7E"/>
              </a:solidFill>
              <a:latin typeface="Poppins"/>
              <a:ea typeface="Poppins"/>
              <a:cs typeface="Poppins"/>
              <a:sym typeface="Poppins"/>
            </a:endParaRPr>
          </a:p>
        </p:txBody>
      </p:sp>
      <p:sp>
        <p:nvSpPr>
          <p:cNvPr id="200" name="Google Shape;200;p29"/>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2</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Material Magic</a:t>
            </a:r>
            <a:endParaRPr b="1">
              <a:solidFill>
                <a:srgbClr val="4999ED"/>
              </a:solidFill>
              <a:latin typeface="Poppins"/>
              <a:ea typeface="Poppins"/>
              <a:cs typeface="Poppins"/>
              <a:sym typeface="Poppins"/>
            </a:endParaRPr>
          </a:p>
        </p:txBody>
      </p:sp>
      <p:sp>
        <p:nvSpPr>
          <p:cNvPr id="201" name="Google Shape;201;p29"/>
          <p:cNvSpPr/>
          <p:nvPr/>
        </p:nvSpPr>
        <p:spPr>
          <a:xfrm>
            <a:off x="813816" y="1588350"/>
            <a:ext cx="1846800" cy="557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29"/>
          <p:cNvGrpSpPr/>
          <p:nvPr/>
        </p:nvGrpSpPr>
        <p:grpSpPr>
          <a:xfrm>
            <a:off x="899066" y="1911096"/>
            <a:ext cx="1280100" cy="219600"/>
            <a:chOff x="893225" y="1911096"/>
            <a:chExt cx="1280100" cy="219600"/>
          </a:xfrm>
        </p:grpSpPr>
        <p:sp>
          <p:nvSpPr>
            <p:cNvPr id="203" name="Google Shape;203;p29"/>
            <p:cNvSpPr/>
            <p:nvPr/>
          </p:nvSpPr>
          <p:spPr>
            <a:xfrm>
              <a:off x="893224" y="1911096"/>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04" name="Google Shape;204;p29"/>
            <p:cNvSpPr/>
            <p:nvPr/>
          </p:nvSpPr>
          <p:spPr>
            <a:xfrm>
              <a:off x="893224" y="1911096"/>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205" name="Google Shape;205;p29"/>
          <p:cNvGrpSpPr/>
          <p:nvPr/>
        </p:nvGrpSpPr>
        <p:grpSpPr>
          <a:xfrm>
            <a:off x="899066" y="4142232"/>
            <a:ext cx="1280100" cy="219600"/>
            <a:chOff x="893225" y="4142232"/>
            <a:chExt cx="1280100" cy="219600"/>
          </a:xfrm>
        </p:grpSpPr>
        <p:sp>
          <p:nvSpPr>
            <p:cNvPr id="206" name="Google Shape;206;p29"/>
            <p:cNvSpPr/>
            <p:nvPr/>
          </p:nvSpPr>
          <p:spPr>
            <a:xfrm>
              <a:off x="893224" y="414223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07" name="Google Shape;207;p29"/>
            <p:cNvSpPr/>
            <p:nvPr/>
          </p:nvSpPr>
          <p:spPr>
            <a:xfrm>
              <a:off x="893224" y="4142232"/>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208" name="Google Shape;208;p29"/>
          <p:cNvGrpSpPr/>
          <p:nvPr/>
        </p:nvGrpSpPr>
        <p:grpSpPr>
          <a:xfrm>
            <a:off x="899066" y="3027796"/>
            <a:ext cx="1280100" cy="219600"/>
            <a:chOff x="893225" y="3027796"/>
            <a:chExt cx="1280100" cy="219600"/>
          </a:xfrm>
        </p:grpSpPr>
        <p:sp>
          <p:nvSpPr>
            <p:cNvPr id="209" name="Google Shape;209;p29"/>
            <p:cNvSpPr/>
            <p:nvPr/>
          </p:nvSpPr>
          <p:spPr>
            <a:xfrm>
              <a:off x="893224" y="3027796"/>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10" name="Google Shape;210;p29"/>
            <p:cNvSpPr/>
            <p:nvPr/>
          </p:nvSpPr>
          <p:spPr>
            <a:xfrm>
              <a:off x="893224" y="3027796"/>
              <a:ext cx="1280100" cy="219600"/>
            </a:xfrm>
            <a:prstGeom prst="roundRect">
              <a:avLst>
                <a:gd fmla="val 16667" name="adj"/>
              </a:avLst>
            </a:prstGeom>
            <a:solidFill>
              <a:srgbClr val="F86841">
                <a:alpha val="435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Substitute Activity</a:t>
              </a:r>
              <a:endParaRPr sz="900">
                <a:solidFill>
                  <a:srgbClr val="333333"/>
                </a:solidFill>
                <a:latin typeface="Poppins Medium"/>
                <a:ea typeface="Poppins Medium"/>
                <a:cs typeface="Poppins Medium"/>
                <a:sym typeface="Poppins Medium"/>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graphicFrame>
        <p:nvGraphicFramePr>
          <p:cNvPr id="215" name="Google Shape;215;p30"/>
          <p:cNvGraphicFramePr/>
          <p:nvPr/>
        </p:nvGraphicFramePr>
        <p:xfrm>
          <a:off x="813825" y="1234440"/>
          <a:ext cx="3000000" cy="3000000"/>
        </p:xfrm>
        <a:graphic>
          <a:graphicData uri="http://schemas.openxmlformats.org/drawingml/2006/table">
            <a:tbl>
              <a:tblPr>
                <a:noFill/>
                <a:tableStyleId>{6F59583D-2FA9-4CE0-AD7D-BF471D5B32E0}</a:tableStyleId>
              </a:tblPr>
              <a:tblGrid>
                <a:gridCol w="1846675"/>
                <a:gridCol w="3291950"/>
                <a:gridCol w="3291950"/>
              </a:tblGrid>
              <a:tr h="353900">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solidFill>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Could you build a house out of paper?</a:t>
                      </a:r>
                      <a:endParaRPr b="1"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20 index cards and 16 paper clips.</a:t>
                      </a:r>
                      <a:endParaRPr sz="1000">
                        <a:solidFill>
                          <a:srgbClr val="595959"/>
                        </a:solidFill>
                        <a:latin typeface="Poppins"/>
                        <a:ea typeface="Poppins"/>
                        <a:cs typeface="Poppins"/>
                        <a:sym typeface="Poppins"/>
                      </a:endParaRPr>
                    </a:p>
                    <a:p>
                      <a:pPr indent="-154940" lvl="0" marL="228600" rtl="0" algn="l">
                        <a:spcBef>
                          <a:spcPts val="800"/>
                        </a:spcBef>
                        <a:spcAft>
                          <a:spcPts val="200"/>
                        </a:spcAft>
                        <a:buClr>
                          <a:srgbClr val="595959"/>
                        </a:buClr>
                        <a:buSzPts val="1000"/>
                        <a:buFont typeface="Poppins"/>
                        <a:buChar char="●"/>
                      </a:pPr>
                      <a:r>
                        <a:rPr lang="en" sz="1000">
                          <a:solidFill>
                            <a:srgbClr val="595959"/>
                          </a:solidFill>
                          <a:latin typeface="Poppins"/>
                          <a:ea typeface="Poppins"/>
                          <a:cs typeface="Poppins"/>
                          <a:sym typeface="Poppins"/>
                        </a:rPr>
                        <a:t>Send home the </a:t>
                      </a:r>
                      <a:r>
                        <a:rPr i="1" lang="en" sz="1000">
                          <a:solidFill>
                            <a:srgbClr val="595959"/>
                          </a:solidFill>
                          <a:latin typeface="Poppins"/>
                          <a:ea typeface="Poppins"/>
                          <a:cs typeface="Poppins"/>
                          <a:sym typeface="Poppins"/>
                        </a:rPr>
                        <a:t>Paper Towers</a:t>
                      </a:r>
                      <a:r>
                        <a:rPr lang="en" sz="1000">
                          <a:solidFill>
                            <a:srgbClr val="595959"/>
                          </a:solidFill>
                          <a:latin typeface="Poppins"/>
                          <a:ea typeface="Poppins"/>
                          <a:cs typeface="Poppins"/>
                          <a:sym typeface="Poppins"/>
                        </a:rPr>
                        <a:t> printout (or assign the digital version).</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115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6</a:t>
                      </a:r>
                      <a:endParaRPr b="1" sz="1100">
                        <a:solidFill>
                          <a:srgbClr val="5C5C5C"/>
                        </a:solidFill>
                        <a:latin typeface="Poppins"/>
                        <a:ea typeface="Poppins"/>
                        <a:cs typeface="Poppins"/>
                        <a:sym typeface="Poppins"/>
                      </a:endParaRPr>
                    </a:p>
                    <a:p>
                      <a:pPr indent="0" lvl="0" marL="0" rtl="0" algn="l">
                        <a:lnSpc>
                          <a:spcPct val="115000"/>
                        </a:lnSpc>
                        <a:spcBef>
                          <a:spcPts val="2400"/>
                        </a:spcBef>
                        <a:spcAft>
                          <a:spcPts val="0"/>
                        </a:spcAft>
                        <a:buNone/>
                      </a:pPr>
                      <a:r>
                        <a:rPr i="1" lang="en" sz="1000">
                          <a:solidFill>
                            <a:srgbClr val="7E7E7E"/>
                          </a:solidFill>
                          <a:latin typeface="Poppins"/>
                          <a:ea typeface="Poppins"/>
                          <a:cs typeface="Poppins"/>
                          <a:sym typeface="Poppins"/>
                        </a:rPr>
                        <a:t>How do you build a city out of mud?</a:t>
                      </a:r>
                      <a:endParaRPr b="1" i="1" sz="1000">
                        <a:solidFill>
                          <a:srgbClr val="7E7E7E"/>
                        </a:solidFill>
                        <a:latin typeface="Poppins"/>
                        <a:ea typeface="Poppins"/>
                        <a:cs typeface="Poppins"/>
                        <a:sym typeface="Poppins"/>
                      </a:endParaRPr>
                    </a:p>
                  </a:txBody>
                  <a:tcPr marT="109725" marB="91425"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9525">
                      <a:solidFill>
                        <a:srgbClr val="EAEADF"/>
                      </a:solidFill>
                      <a:prstDash val="solid"/>
                      <a:round/>
                      <a:headEnd len="sm" w="sm" type="none"/>
                      <a:tailEnd len="sm" w="sm" type="none"/>
                    </a:lnT>
                    <a:lnB cap="flat" cmpd="sng" w="9525">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Set up the three soil models and demonstrate each step of the activity. </a:t>
                      </a:r>
                      <a:endParaRPr sz="1000">
                        <a:solidFill>
                          <a:srgbClr val="595959"/>
                        </a:solidFill>
                        <a:latin typeface="Poppins"/>
                        <a:ea typeface="Poppins"/>
                        <a:cs typeface="Poppins"/>
                        <a:sym typeface="Poppins"/>
                      </a:endParaRPr>
                    </a:p>
                    <a:p>
                      <a:pPr indent="-154940" lvl="0" marL="228600" rtl="0" algn="l">
                        <a:spcBef>
                          <a:spcPts val="8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record observations on the </a:t>
                      </a:r>
                      <a:r>
                        <a:rPr i="1" lang="en" sz="1000">
                          <a:solidFill>
                            <a:srgbClr val="595959"/>
                          </a:solidFill>
                          <a:latin typeface="Poppins"/>
                          <a:ea typeface="Poppins"/>
                          <a:cs typeface="Poppins"/>
                          <a:sym typeface="Poppins"/>
                        </a:rPr>
                        <a:t>Mystery Mud Tester </a:t>
                      </a:r>
                      <a:r>
                        <a:rPr lang="en" sz="1000">
                          <a:solidFill>
                            <a:srgbClr val="595959"/>
                          </a:solidFill>
                          <a:latin typeface="Poppins"/>
                          <a:ea typeface="Poppins"/>
                          <a:cs typeface="Poppins"/>
                          <a:sym typeface="Poppins"/>
                        </a:rPr>
                        <a:t>printout.</a:t>
                      </a:r>
                      <a:endParaRPr sz="1000">
                        <a:solidFill>
                          <a:srgbClr val="595959"/>
                        </a:solidFill>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64084" lvl="0" marL="256032" rtl="0" algn="l">
                        <a:spcBef>
                          <a:spcPts val="0"/>
                        </a:spcBef>
                        <a:spcAft>
                          <a:spcPts val="0"/>
                        </a:spcAft>
                        <a:buClr>
                          <a:srgbClr val="595959"/>
                        </a:buClr>
                        <a:buSzPts val="1000"/>
                        <a:buFont typeface="Poppins"/>
                        <a:buChar char="●"/>
                      </a:pPr>
                      <a:r>
                        <a:rPr lang="en" sz="1000">
                          <a:solidFill>
                            <a:schemeClr val="dk2"/>
                          </a:solidFill>
                          <a:latin typeface="Poppins"/>
                          <a:ea typeface="Poppins"/>
                          <a:cs typeface="Poppins"/>
                          <a:sym typeface="Poppins"/>
                        </a:rPr>
                        <a:t>Set up the three soil models and demonstrate over video conference or share a recording.</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Give students </a:t>
                      </a:r>
                      <a:r>
                        <a:rPr lang="en" sz="1000">
                          <a:solidFill>
                            <a:schemeClr val="dk2"/>
                          </a:solidFill>
                          <a:latin typeface="Poppins"/>
                          <a:ea typeface="Poppins"/>
                          <a:cs typeface="Poppins"/>
                          <a:sym typeface="Poppins"/>
                        </a:rPr>
                        <a:t>the </a:t>
                      </a:r>
                      <a:r>
                        <a:rPr i="1" lang="en" sz="1000">
                          <a:solidFill>
                            <a:schemeClr val="dk2"/>
                          </a:solidFill>
                          <a:latin typeface="Poppins"/>
                          <a:ea typeface="Poppins"/>
                          <a:cs typeface="Poppins"/>
                          <a:sym typeface="Poppins"/>
                        </a:rPr>
                        <a:t>Mystery Mud Tester </a:t>
                      </a:r>
                      <a:r>
                        <a:rPr lang="en" sz="1000">
                          <a:solidFill>
                            <a:schemeClr val="dk2"/>
                          </a:solidFill>
                          <a:latin typeface="Poppins"/>
                          <a:ea typeface="Poppins"/>
                          <a:cs typeface="Poppins"/>
                          <a:sym typeface="Poppins"/>
                        </a:rPr>
                        <a:t>printout</a:t>
                      </a:r>
                      <a:r>
                        <a:rPr lang="en" sz="1000">
                          <a:solidFill>
                            <a:srgbClr val="595959"/>
                          </a:solidFill>
                          <a:latin typeface="Poppins"/>
                          <a:ea typeface="Poppins"/>
                          <a:cs typeface="Poppins"/>
                          <a:sym typeface="Poppins"/>
                        </a:rPr>
                        <a:t> to record their observations</a:t>
                      </a:r>
                      <a:r>
                        <a:rPr lang="en" sz="1000">
                          <a:solidFill>
                            <a:srgbClr val="595959"/>
                          </a:solidFill>
                          <a:latin typeface="Poppins"/>
                          <a:ea typeface="Poppins"/>
                          <a:cs typeface="Poppins"/>
                          <a:sym typeface="Poppins"/>
                        </a:rPr>
                        <a:t>.</a:t>
                      </a:r>
                      <a:endParaRPr sz="1000">
                        <a:solidFill>
                          <a:srgbClr val="595959"/>
                        </a:solidFill>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216" name="Google Shape;216;p30"/>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6</a:t>
            </a:r>
            <a:endParaRPr sz="1300">
              <a:solidFill>
                <a:srgbClr val="7E7E7E"/>
              </a:solidFill>
              <a:latin typeface="Poppins"/>
              <a:ea typeface="Poppins"/>
              <a:cs typeface="Poppins"/>
              <a:sym typeface="Poppins"/>
            </a:endParaRPr>
          </a:p>
        </p:txBody>
      </p:sp>
      <p:sp>
        <p:nvSpPr>
          <p:cNvPr id="217" name="Google Shape;217;p30"/>
          <p:cNvSpPr/>
          <p:nvPr/>
        </p:nvSpPr>
        <p:spPr>
          <a:xfrm>
            <a:off x="813816" y="-1688250"/>
            <a:ext cx="1846800" cy="557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 name="Google Shape;218;p30"/>
          <p:cNvGrpSpPr/>
          <p:nvPr/>
        </p:nvGrpSpPr>
        <p:grpSpPr>
          <a:xfrm>
            <a:off x="899066" y="1905000"/>
            <a:ext cx="1280100" cy="219600"/>
            <a:chOff x="893225" y="5257800"/>
            <a:chExt cx="1280100" cy="219600"/>
          </a:xfrm>
        </p:grpSpPr>
        <p:sp>
          <p:nvSpPr>
            <p:cNvPr id="219" name="Google Shape;219;p30"/>
            <p:cNvSpPr/>
            <p:nvPr/>
          </p:nvSpPr>
          <p:spPr>
            <a:xfrm>
              <a:off x="893224" y="5257800"/>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20" name="Google Shape;220;p30"/>
            <p:cNvSpPr/>
            <p:nvPr/>
          </p:nvSpPr>
          <p:spPr>
            <a:xfrm>
              <a:off x="893224" y="5257800"/>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sp>
        <p:nvSpPr>
          <p:cNvPr id="221" name="Google Shape;221;p30"/>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2</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Material Magic</a:t>
            </a:r>
            <a:endParaRPr b="1">
              <a:solidFill>
                <a:srgbClr val="4999ED"/>
              </a:solidFill>
              <a:latin typeface="Poppins"/>
              <a:ea typeface="Poppins"/>
              <a:cs typeface="Poppins"/>
              <a:sym typeface="Poppins"/>
            </a:endParaRPr>
          </a:p>
        </p:txBody>
      </p:sp>
      <p:grpSp>
        <p:nvGrpSpPr>
          <p:cNvPr id="222" name="Google Shape;222;p30"/>
          <p:cNvGrpSpPr/>
          <p:nvPr/>
        </p:nvGrpSpPr>
        <p:grpSpPr>
          <a:xfrm>
            <a:off x="899066" y="2999232"/>
            <a:ext cx="1280100" cy="219600"/>
            <a:chOff x="893225" y="4142232"/>
            <a:chExt cx="1280100" cy="219600"/>
          </a:xfrm>
        </p:grpSpPr>
        <p:sp>
          <p:nvSpPr>
            <p:cNvPr id="223" name="Google Shape;223;p30"/>
            <p:cNvSpPr/>
            <p:nvPr/>
          </p:nvSpPr>
          <p:spPr>
            <a:xfrm>
              <a:off x="893224" y="414223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24" name="Google Shape;224;p30"/>
            <p:cNvSpPr/>
            <p:nvPr/>
          </p:nvSpPr>
          <p:spPr>
            <a:xfrm>
              <a:off x="893224" y="4142232"/>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31"/>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7</a:t>
            </a:r>
            <a:endParaRPr sz="1300">
              <a:solidFill>
                <a:srgbClr val="7E7E7E"/>
              </a:solidFill>
              <a:latin typeface="Poppins"/>
              <a:ea typeface="Poppins"/>
              <a:cs typeface="Poppins"/>
              <a:sym typeface="Poppins"/>
            </a:endParaRPr>
          </a:p>
        </p:txBody>
      </p:sp>
      <p:sp>
        <p:nvSpPr>
          <p:cNvPr id="230" name="Google Shape;230;p31"/>
          <p:cNvSpPr txBox="1"/>
          <p:nvPr/>
        </p:nvSpPr>
        <p:spPr>
          <a:xfrm>
            <a:off x="715300" y="356625"/>
            <a:ext cx="6420600" cy="877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2</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Guide FAQs</a:t>
            </a:r>
            <a:endParaRPr b="1" sz="4000">
              <a:solidFill>
                <a:srgbClr val="4999ED"/>
              </a:solidFill>
            </a:endParaRPr>
          </a:p>
          <a:p>
            <a:pPr indent="0" lvl="0" marL="0" rtl="0" algn="l">
              <a:spcBef>
                <a:spcPts val="0"/>
              </a:spcBef>
              <a:spcAft>
                <a:spcPts val="0"/>
              </a:spcAft>
              <a:buNone/>
            </a:pPr>
            <a:r>
              <a:t/>
            </a:r>
            <a:endParaRPr b="1">
              <a:solidFill>
                <a:srgbClr val="923589"/>
              </a:solidFill>
            </a:endParaRPr>
          </a:p>
        </p:txBody>
      </p:sp>
      <p:sp>
        <p:nvSpPr>
          <p:cNvPr id="231" name="Google Shape;231;p31"/>
          <p:cNvSpPr txBox="1"/>
          <p:nvPr/>
        </p:nvSpPr>
        <p:spPr>
          <a:xfrm>
            <a:off x="713225" y="1810150"/>
            <a:ext cx="5486400" cy="734400"/>
          </a:xfrm>
          <a:prstGeom prst="rect">
            <a:avLst/>
          </a:prstGeom>
          <a:noFill/>
          <a:ln>
            <a:noFill/>
          </a:ln>
        </p:spPr>
        <p:txBody>
          <a:bodyPr anchorCtr="0" anchor="t" bIns="91450" lIns="91450" spcFirstLastPara="1" rIns="91450" wrap="square" tIns="91450">
            <a:noAutofit/>
          </a:bodyPr>
          <a:lstStyle/>
          <a:p>
            <a:pPr indent="0" lvl="0" marL="0" rtl="0" algn="l">
              <a:lnSpc>
                <a:spcPct val="115000"/>
              </a:lnSpc>
              <a:spcBef>
                <a:spcPts val="0"/>
              </a:spcBef>
              <a:spcAft>
                <a:spcPts val="0"/>
              </a:spcAft>
              <a:buNone/>
            </a:pPr>
            <a:r>
              <a:rPr b="1" lang="en" sz="1100">
                <a:solidFill>
                  <a:srgbClr val="595959"/>
                </a:solidFill>
                <a:latin typeface="Poppins"/>
                <a:ea typeface="Poppins"/>
                <a:cs typeface="Poppins"/>
                <a:sym typeface="Poppins"/>
              </a:rPr>
              <a:t>Where should I start?</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Animal Adventures is the easiest Grade 2 unit to adapt for distance learning, so we recommend starting with that unit. </a:t>
            </a:r>
            <a:endParaRPr b="1" sz="1100">
              <a:solidFill>
                <a:srgbClr val="595959"/>
              </a:solidFill>
              <a:latin typeface="Poppins"/>
              <a:ea typeface="Poppins"/>
              <a:cs typeface="Poppins"/>
              <a:sym typeface="Poppins"/>
            </a:endParaRPr>
          </a:p>
        </p:txBody>
      </p:sp>
      <p:sp>
        <p:nvSpPr>
          <p:cNvPr id="232" name="Google Shape;232;p31"/>
          <p:cNvSpPr txBox="1"/>
          <p:nvPr/>
        </p:nvSpPr>
        <p:spPr>
          <a:xfrm>
            <a:off x="713225" y="4959535"/>
            <a:ext cx="5404800" cy="7344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skip some of the lessons in a unit?</a:t>
            </a:r>
            <a:endParaRPr b="1"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If you omit lessons, we recommend reviewing the </a:t>
            </a:r>
            <a:r>
              <a:rPr lang="en" sz="1100" u="sng">
                <a:solidFill>
                  <a:schemeClr val="hlink"/>
                </a:solidFill>
                <a:latin typeface="Poppins Medium"/>
                <a:ea typeface="Poppins Medium"/>
                <a:cs typeface="Poppins Medium"/>
                <a:sym typeface="Poppins Medium"/>
                <a:hlinkClick r:id="rId4"/>
              </a:rPr>
              <a:t>Grade 2 Planning Guide</a:t>
            </a:r>
            <a:r>
              <a:rPr lang="en" sz="1100">
                <a:solidFill>
                  <a:srgbClr val="595959"/>
                </a:solidFill>
                <a:latin typeface="Poppins"/>
                <a:ea typeface="Poppins"/>
                <a:cs typeface="Poppins"/>
                <a:sym typeface="Poppins"/>
              </a:rPr>
              <a:t> to see the concepts and standards covered in those lessons.</a:t>
            </a:r>
            <a:endParaRPr sz="1100">
              <a:solidFill>
                <a:srgbClr val="595959"/>
              </a:solidFill>
              <a:latin typeface="Poppins"/>
              <a:ea typeface="Poppins"/>
              <a:cs typeface="Poppins"/>
              <a:sym typeface="Poppins"/>
            </a:endParaRPr>
          </a:p>
        </p:txBody>
      </p:sp>
      <p:sp>
        <p:nvSpPr>
          <p:cNvPr id="233" name="Google Shape;233;p31"/>
          <p:cNvSpPr txBox="1"/>
          <p:nvPr/>
        </p:nvSpPr>
        <p:spPr>
          <a:xfrm>
            <a:off x="713225" y="4039850"/>
            <a:ext cx="5585700" cy="7344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Where can I find all of the printouts for the Grade 2 units</a:t>
            </a:r>
            <a:r>
              <a:rPr b="1" lang="en" sz="1100">
                <a:solidFill>
                  <a:srgbClr val="595959"/>
                </a:solidFill>
                <a:latin typeface="Poppins"/>
                <a:ea typeface="Poppins"/>
                <a:cs typeface="Poppins"/>
                <a:sym typeface="Poppins"/>
              </a:rPr>
              <a:t>?</a:t>
            </a:r>
            <a:r>
              <a:rPr b="1" lang="en" sz="1100">
                <a:solidFill>
                  <a:srgbClr val="595959"/>
                </a:solidFill>
                <a:latin typeface="Poppins"/>
                <a:ea typeface="Poppins"/>
                <a:cs typeface="Poppins"/>
                <a:sym typeface="Poppins"/>
              </a:rPr>
              <a:t> </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To easily make packets of printouts for students, you can find all the printouts for each grade level </a:t>
            </a:r>
            <a:r>
              <a:rPr lang="en" sz="11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here</a:t>
            </a:r>
            <a:r>
              <a:rPr lang="en" sz="1100">
                <a:solidFill>
                  <a:srgbClr val="5C5C5C"/>
                </a:solidFill>
                <a:uFill>
                  <a:noFill/>
                </a:uFill>
                <a:latin typeface="Poppins"/>
                <a:ea typeface="Poppins"/>
                <a:cs typeface="Poppins"/>
                <a:sym typeface="Poppins"/>
                <a:hlinkClick r:id="rId6">
                  <a:extLst>
                    <a:ext uri="{A12FA001-AC4F-418D-AE19-62706E023703}">
                      <ahyp:hlinkClr val="tx"/>
                    </a:ext>
                  </a:extLst>
                </a:hlinkClick>
              </a:rPr>
              <a:t>.</a:t>
            </a:r>
            <a:r>
              <a:rPr lang="en" sz="1100">
                <a:solidFill>
                  <a:srgbClr val="595959"/>
                </a:solidFill>
                <a:latin typeface="Poppins"/>
                <a:ea typeface="Poppins"/>
                <a:cs typeface="Poppins"/>
                <a:sym typeface="Poppins"/>
              </a:rPr>
              <a:t> </a:t>
            </a:r>
            <a:endParaRPr sz="1100">
              <a:solidFill>
                <a:srgbClr val="595959"/>
              </a:solidFill>
              <a:latin typeface="Poppins"/>
              <a:ea typeface="Poppins"/>
              <a:cs typeface="Poppins"/>
              <a:sym typeface="Poppins"/>
            </a:endParaRPr>
          </a:p>
        </p:txBody>
      </p:sp>
      <p:sp>
        <p:nvSpPr>
          <p:cNvPr id="234" name="Google Shape;234;p31"/>
          <p:cNvSpPr txBox="1"/>
          <p:nvPr/>
        </p:nvSpPr>
        <p:spPr>
          <a:xfrm>
            <a:off x="713225" y="5879230"/>
            <a:ext cx="5939400" cy="10983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Will students need any additional supplies for the activities? </a:t>
            </a:r>
            <a:endParaRPr sz="1100" strike="sngStrike">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This guide lists the specialized supplies students need for each activity, but general classroom supplies (such as pencils, scissors, crayons, markers, and rulers) are not listed. We suggest checking the lesson supply lists to know which general supplies students will need.</a:t>
            </a:r>
            <a:endParaRPr sz="1100">
              <a:solidFill>
                <a:srgbClr val="595959"/>
              </a:solidFill>
              <a:latin typeface="Poppins"/>
              <a:ea typeface="Poppins"/>
              <a:cs typeface="Poppins"/>
              <a:sym typeface="Poppins"/>
            </a:endParaRPr>
          </a:p>
        </p:txBody>
      </p:sp>
      <p:sp>
        <p:nvSpPr>
          <p:cNvPr id="235" name="Google Shape;235;p31"/>
          <p:cNvSpPr txBox="1"/>
          <p:nvPr/>
        </p:nvSpPr>
        <p:spPr>
          <a:xfrm>
            <a:off x="715300" y="1188725"/>
            <a:ext cx="5439900" cy="5568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i="1" lang="en" sz="1100">
                <a:solidFill>
                  <a:srgbClr val="595959"/>
                </a:solidFill>
                <a:latin typeface="Poppins"/>
                <a:ea typeface="Poppins"/>
                <a:cs typeface="Poppins"/>
                <a:sym typeface="Poppins"/>
              </a:rPr>
              <a:t>Additional recommendations for using this guide to adapt Mystery Science for socially distant classrooms and online distance learning.</a:t>
            </a:r>
            <a:endParaRPr i="1" sz="1100">
              <a:solidFill>
                <a:srgbClr val="595959"/>
              </a:solidFill>
              <a:latin typeface="Poppins"/>
              <a:ea typeface="Poppins"/>
              <a:cs typeface="Poppins"/>
              <a:sym typeface="Poppins"/>
            </a:endParaRPr>
          </a:p>
        </p:txBody>
      </p:sp>
      <p:sp>
        <p:nvSpPr>
          <p:cNvPr id="236" name="Google Shape;236;p31"/>
          <p:cNvSpPr txBox="1"/>
          <p:nvPr/>
        </p:nvSpPr>
        <p:spPr>
          <a:xfrm>
            <a:off x="713225" y="2729845"/>
            <a:ext cx="5939400" cy="11247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does it mean when the guide says students can work “solo”?</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Our lessons are designed to get students talking and working together, but group work and sharing supplies is not advised at present. So, when we mention students working “solo,” we mean that students can work independently at home or in the classroom, without partners or sharing supplies.</a:t>
            </a:r>
            <a:endParaRPr b="1" sz="1100">
              <a:solidFill>
                <a:srgbClr val="595959"/>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pic>
        <p:nvPicPr>
          <p:cNvPr id="241" name="Google Shape;241;p32"/>
          <p:cNvPicPr preferRelativeResize="0"/>
          <p:nvPr/>
        </p:nvPicPr>
        <p:blipFill rotWithShape="1">
          <a:blip r:embed="rId4">
            <a:alphaModFix/>
          </a:blip>
          <a:srcRect b="0" l="806" r="816" t="0"/>
          <a:stretch/>
        </p:blipFill>
        <p:spPr>
          <a:xfrm>
            <a:off x="4754880" y="3520440"/>
            <a:ext cx="4677236" cy="3657599"/>
          </a:xfrm>
          <a:prstGeom prst="rect">
            <a:avLst/>
          </a:prstGeom>
          <a:noFill/>
          <a:ln>
            <a:noFill/>
          </a:ln>
        </p:spPr>
      </p:pic>
      <p:sp>
        <p:nvSpPr>
          <p:cNvPr id="242" name="Google Shape;242;p32"/>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8</a:t>
            </a:r>
            <a:endParaRPr sz="1300">
              <a:solidFill>
                <a:srgbClr val="7E7E7E"/>
              </a:solidFill>
              <a:latin typeface="Poppins"/>
              <a:ea typeface="Poppins"/>
              <a:cs typeface="Poppins"/>
              <a:sym typeface="Poppins"/>
            </a:endParaRPr>
          </a:p>
        </p:txBody>
      </p:sp>
      <p:sp>
        <p:nvSpPr>
          <p:cNvPr id="243" name="Google Shape;243;p32"/>
          <p:cNvSpPr txBox="1"/>
          <p:nvPr/>
        </p:nvSpPr>
        <p:spPr>
          <a:xfrm>
            <a:off x="715300" y="356625"/>
            <a:ext cx="6834000" cy="877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2</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Using Your Mystery Pack</a:t>
            </a:r>
            <a:endParaRPr b="1" sz="4000">
              <a:solidFill>
                <a:srgbClr val="4999ED"/>
              </a:solidFill>
            </a:endParaRPr>
          </a:p>
          <a:p>
            <a:pPr indent="0" lvl="0" marL="0" rtl="0" algn="l">
              <a:spcBef>
                <a:spcPts val="0"/>
              </a:spcBef>
              <a:spcAft>
                <a:spcPts val="0"/>
              </a:spcAft>
              <a:buNone/>
            </a:pPr>
            <a:r>
              <a:t/>
            </a:r>
            <a:endParaRPr b="1">
              <a:solidFill>
                <a:srgbClr val="923589"/>
              </a:solidFill>
            </a:endParaRPr>
          </a:p>
        </p:txBody>
      </p:sp>
      <p:sp>
        <p:nvSpPr>
          <p:cNvPr id="244" name="Google Shape;244;p32"/>
          <p:cNvSpPr txBox="1"/>
          <p:nvPr/>
        </p:nvSpPr>
        <p:spPr>
          <a:xfrm>
            <a:off x="715300" y="1188720"/>
            <a:ext cx="6068700" cy="6375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i="1" lang="en" sz="1100">
                <a:solidFill>
                  <a:srgbClr val="595959"/>
                </a:solidFill>
                <a:latin typeface="Poppins"/>
                <a:ea typeface="Poppins"/>
                <a:cs typeface="Poppins"/>
                <a:sym typeface="Poppins"/>
              </a:rPr>
              <a:t>Mystery Packs are supply kits that contain all the materials needed to teach Mystery Science for the entire year. Each box contains supplies for a class of 30 students.</a:t>
            </a:r>
            <a:endParaRPr i="1" sz="1100">
              <a:solidFill>
                <a:srgbClr val="595959"/>
              </a:solidFill>
              <a:latin typeface="Poppins"/>
              <a:ea typeface="Poppins"/>
              <a:cs typeface="Poppins"/>
              <a:sym typeface="Poppins"/>
            </a:endParaRPr>
          </a:p>
        </p:txBody>
      </p:sp>
      <p:sp>
        <p:nvSpPr>
          <p:cNvPr id="245" name="Google Shape;245;p32"/>
          <p:cNvSpPr txBox="1"/>
          <p:nvPr/>
        </p:nvSpPr>
        <p:spPr>
          <a:xfrm>
            <a:off x="715300" y="2011680"/>
            <a:ext cx="4906500" cy="114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Does my Mystery Pack contain enough supplies to send home?</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For activities labeled </a:t>
            </a:r>
            <a:r>
              <a:rPr i="1" lang="en" sz="1100">
                <a:solidFill>
                  <a:srgbClr val="595959"/>
                </a:solidFill>
                <a:latin typeface="Poppins"/>
                <a:ea typeface="Poppins"/>
                <a:cs typeface="Poppins"/>
                <a:sym typeface="Poppins"/>
              </a:rPr>
              <a:t>Ready to Teach</a:t>
            </a:r>
            <a:r>
              <a:rPr lang="en" sz="1100">
                <a:solidFill>
                  <a:srgbClr val="595959"/>
                </a:solidFill>
                <a:latin typeface="Poppins"/>
                <a:ea typeface="Poppins"/>
                <a:cs typeface="Poppins"/>
                <a:sym typeface="Poppins"/>
              </a:rPr>
              <a:t>, there are enough supplies in your box for each student to have their own materials. For activities labeled </a:t>
            </a:r>
            <a:r>
              <a:rPr i="1" lang="en" sz="1100">
                <a:solidFill>
                  <a:srgbClr val="595959"/>
                </a:solidFill>
                <a:latin typeface="Poppins"/>
                <a:ea typeface="Poppins"/>
                <a:cs typeface="Poppins"/>
                <a:sym typeface="Poppins"/>
              </a:rPr>
              <a:t>Adjust Supplies</a:t>
            </a:r>
            <a:r>
              <a:rPr lang="en" sz="1100">
                <a:solidFill>
                  <a:srgbClr val="595959"/>
                </a:solidFill>
                <a:latin typeface="Poppins"/>
                <a:ea typeface="Poppins"/>
                <a:cs typeface="Poppins"/>
                <a:sym typeface="Poppins"/>
              </a:rPr>
              <a:t>, you’ll need some extra materials so that students can work on their own without sharing supplies.</a:t>
            </a:r>
            <a:endParaRPr sz="1200">
              <a:solidFill>
                <a:srgbClr val="595959"/>
              </a:solidFill>
              <a:latin typeface="Poppins"/>
              <a:ea typeface="Poppins"/>
              <a:cs typeface="Poppins"/>
              <a:sym typeface="Poppins"/>
            </a:endParaRPr>
          </a:p>
        </p:txBody>
      </p:sp>
      <p:sp>
        <p:nvSpPr>
          <p:cNvPr id="246" name="Google Shape;246;p32"/>
          <p:cNvSpPr txBox="1"/>
          <p:nvPr/>
        </p:nvSpPr>
        <p:spPr>
          <a:xfrm>
            <a:off x="715300" y="6217920"/>
            <a:ext cx="4091700" cy="7554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rgbClr val="000000"/>
              </a:buClr>
              <a:buSzPts val="1100"/>
              <a:buFont typeface="Arial"/>
              <a:buNone/>
            </a:pPr>
            <a:r>
              <a:rPr b="1" lang="en" sz="1100">
                <a:solidFill>
                  <a:srgbClr val="595959"/>
                </a:solidFill>
                <a:latin typeface="Poppins"/>
                <a:ea typeface="Poppins"/>
                <a:cs typeface="Poppins"/>
                <a:sym typeface="Poppins"/>
              </a:rPr>
              <a:t>I don’t have a Mystery Pack. Can I still order one? </a:t>
            </a:r>
            <a:endParaRPr b="1" sz="1100">
              <a:solidFill>
                <a:srgbClr val="595959"/>
              </a:solidFill>
              <a:latin typeface="Poppins"/>
              <a:ea typeface="Poppins"/>
              <a:cs typeface="Poppins"/>
              <a:sym typeface="Poppins"/>
            </a:endParaRPr>
          </a:p>
          <a:p>
            <a:pPr indent="0" lvl="0" marL="0" rtl="0" algn="l">
              <a:lnSpc>
                <a:spcPct val="120000"/>
              </a:lnSpc>
              <a:spcBef>
                <a:spcPts val="400"/>
              </a:spcBef>
              <a:spcAft>
                <a:spcPts val="0"/>
              </a:spcAft>
              <a:buClr>
                <a:srgbClr val="000000"/>
              </a:buClr>
              <a:buSzPts val="1100"/>
              <a:buFont typeface="Arial"/>
              <a:buNone/>
            </a:pPr>
            <a:r>
              <a:rPr lang="en" sz="1100">
                <a:solidFill>
                  <a:srgbClr val="595959"/>
                </a:solidFill>
                <a:latin typeface="Poppins"/>
                <a:ea typeface="Poppins"/>
                <a:cs typeface="Poppins"/>
                <a:sym typeface="Poppins"/>
              </a:rPr>
              <a:t>Yes! Packs are still available for purchase. You can learn more about Mystery Packs and how to get them </a:t>
            </a:r>
            <a:r>
              <a:rPr lang="en" sz="11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here</a:t>
            </a:r>
            <a:r>
              <a:rPr lang="en" sz="1100">
                <a:solidFill>
                  <a:srgbClr val="595959"/>
                </a:solidFill>
                <a:latin typeface="Poppins"/>
                <a:ea typeface="Poppins"/>
                <a:cs typeface="Poppins"/>
                <a:sym typeface="Poppins"/>
              </a:rPr>
              <a:t>.</a:t>
            </a:r>
            <a:endParaRPr sz="1100">
              <a:solidFill>
                <a:srgbClr val="595959"/>
              </a:solidFill>
              <a:latin typeface="Poppins"/>
              <a:ea typeface="Poppins"/>
              <a:cs typeface="Poppins"/>
              <a:sym typeface="Poppins"/>
            </a:endParaRPr>
          </a:p>
          <a:p>
            <a:pPr indent="0" lvl="0" marL="0" rtl="0" algn="l">
              <a:lnSpc>
                <a:spcPct val="115000"/>
              </a:lnSpc>
              <a:spcBef>
                <a:spcPts val="400"/>
              </a:spcBef>
              <a:spcAft>
                <a:spcPts val="0"/>
              </a:spcAft>
              <a:buClr>
                <a:srgbClr val="000000"/>
              </a:buClr>
              <a:buSzPts val="1100"/>
              <a:buFont typeface="Arial"/>
              <a:buNone/>
            </a:pPr>
            <a:r>
              <a:rPr lang="en" sz="1200">
                <a:solidFill>
                  <a:srgbClr val="595959"/>
                </a:solidFill>
                <a:latin typeface="Poppins"/>
                <a:ea typeface="Poppins"/>
                <a:cs typeface="Poppins"/>
                <a:sym typeface="Poppins"/>
              </a:rPr>
              <a:t> </a:t>
            </a:r>
            <a:endParaRPr sz="1200">
              <a:solidFill>
                <a:srgbClr val="595959"/>
              </a:solidFill>
              <a:latin typeface="Poppins"/>
              <a:ea typeface="Poppins"/>
              <a:cs typeface="Poppins"/>
              <a:sym typeface="Poppins"/>
            </a:endParaRPr>
          </a:p>
          <a:p>
            <a:pPr indent="0" lvl="0" marL="457200" rtl="0" algn="l">
              <a:lnSpc>
                <a:spcPct val="115000"/>
              </a:lnSpc>
              <a:spcBef>
                <a:spcPts val="200"/>
              </a:spcBef>
              <a:spcAft>
                <a:spcPts val="200"/>
              </a:spcAft>
              <a:buNone/>
            </a:pPr>
            <a:r>
              <a:t/>
            </a:r>
            <a:endParaRPr sz="1200">
              <a:solidFill>
                <a:srgbClr val="595959"/>
              </a:solidFill>
              <a:latin typeface="Poppins"/>
              <a:ea typeface="Poppins"/>
              <a:cs typeface="Poppins"/>
              <a:sym typeface="Poppins"/>
            </a:endParaRPr>
          </a:p>
        </p:txBody>
      </p:sp>
      <p:sp>
        <p:nvSpPr>
          <p:cNvPr id="247" name="Google Shape;247;p32"/>
          <p:cNvSpPr txBox="1"/>
          <p:nvPr/>
        </p:nvSpPr>
        <p:spPr>
          <a:xfrm>
            <a:off x="715300" y="4946240"/>
            <a:ext cx="3966300" cy="952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don’t use all of my supplies this year?</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0"/>
              </a:spcAft>
              <a:buNone/>
            </a:pPr>
            <a:r>
              <a:rPr lang="en" sz="1100">
                <a:solidFill>
                  <a:srgbClr val="595959"/>
                </a:solidFill>
                <a:latin typeface="Poppins"/>
                <a:ea typeface="Poppins"/>
                <a:cs typeface="Poppins"/>
                <a:sym typeface="Poppins"/>
              </a:rPr>
              <a:t>Don’t worry! You can still use your Mystery Pack next school year. You’ll just need to refill any supplies that you do use this year.</a:t>
            </a:r>
            <a:endParaRPr b="1" sz="1100">
              <a:solidFill>
                <a:srgbClr val="595959"/>
              </a:solidFill>
              <a:latin typeface="Poppins"/>
              <a:ea typeface="Poppins"/>
              <a:cs typeface="Poppins"/>
              <a:sym typeface="Poppins"/>
            </a:endParaRPr>
          </a:p>
          <a:p>
            <a:pPr indent="0" lvl="0" marL="0" rtl="0" algn="l">
              <a:lnSpc>
                <a:spcPct val="115000"/>
              </a:lnSpc>
              <a:spcBef>
                <a:spcPts val="400"/>
              </a:spcBef>
              <a:spcAft>
                <a:spcPts val="200"/>
              </a:spcAft>
              <a:buNone/>
            </a:pPr>
            <a:r>
              <a:t/>
            </a:r>
            <a:endParaRPr sz="1200">
              <a:solidFill>
                <a:srgbClr val="595959"/>
              </a:solidFill>
              <a:latin typeface="Poppins"/>
              <a:ea typeface="Poppins"/>
              <a:cs typeface="Poppins"/>
              <a:sym typeface="Poppins"/>
            </a:endParaRPr>
          </a:p>
        </p:txBody>
      </p:sp>
      <p:sp>
        <p:nvSpPr>
          <p:cNvPr id="248" name="Google Shape;248;p32"/>
          <p:cNvSpPr txBox="1"/>
          <p:nvPr/>
        </p:nvSpPr>
        <p:spPr>
          <a:xfrm>
            <a:off x="715300" y="3478960"/>
            <a:ext cx="3966300" cy="114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can’t send supplies home to students?</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If students don’t have access to supplies, you can turn some activities into demonstrations and share via video conference. Students can participate by recording their observations. </a:t>
            </a:r>
            <a:endParaRPr sz="1100">
              <a:solidFill>
                <a:srgbClr val="595959"/>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4999E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