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7c84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7c8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4cd2f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4cd2f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4cd2f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4cd2f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257c846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257c846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png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7.png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3" Type="http://schemas.openxmlformats.org/officeDocument/2006/relationships/image" Target="../media/image17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Operator cards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BB0D4"/>
                </a:solidFill>
              </a:rPr>
              <a:t>Are my people really using hate speech?</a:t>
            </a:r>
            <a:r>
              <a:rPr lang="en-GB">
                <a:solidFill>
                  <a:srgbClr val="2BB0D4"/>
                </a:solidFill>
              </a:rPr>
              <a:t> &gt; Media Production &gt; </a:t>
            </a:r>
            <a:r>
              <a:rPr b="1" lang="en-GB">
                <a:solidFill>
                  <a:srgbClr val="2BB0D4"/>
                </a:solidFill>
              </a:rPr>
              <a:t>Operator cards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8825" y="658125"/>
            <a:ext cx="3488850" cy="34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953063" y="600750"/>
            <a:ext cx="7696728" cy="3403998"/>
          </a:xfrm>
          <a:prstGeom prst="flowChartTerminator">
            <a:avLst/>
          </a:prstGeom>
          <a:solidFill>
            <a:srgbClr val="FFFFFF"/>
          </a:solidFill>
          <a:ln cap="flat" cmpd="sng" w="762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8"/>
          <p:cNvSpPr txBox="1"/>
          <p:nvPr>
            <p:ph type="title"/>
          </p:nvPr>
        </p:nvSpPr>
        <p:spPr>
          <a:xfrm>
            <a:off x="2570788" y="4078025"/>
            <a:ext cx="446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Start/Finish (Input/Output)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1073100" y="589050"/>
            <a:ext cx="7526400" cy="3534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"/>
          <p:cNvSpPr txBox="1"/>
          <p:nvPr>
            <p:ph type="title"/>
          </p:nvPr>
        </p:nvSpPr>
        <p:spPr>
          <a:xfrm>
            <a:off x="2317650" y="4160663"/>
            <a:ext cx="50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 or step in instructions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83125" y="418725"/>
            <a:ext cx="7738650" cy="3605050"/>
          </a:xfrm>
          <a:prstGeom prst="flowChartDecision">
            <a:avLst/>
          </a:prstGeom>
          <a:solidFill>
            <a:srgbClr val="FFFFFF"/>
          </a:solidFill>
          <a:ln cap="flat" cmpd="sng" w="76200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0"/>
          <p:cNvSpPr txBox="1"/>
          <p:nvPr>
            <p:ph type="title"/>
          </p:nvPr>
        </p:nvSpPr>
        <p:spPr>
          <a:xfrm>
            <a:off x="2997900" y="4023775"/>
            <a:ext cx="350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 or question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84" name="Google Shape;184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1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